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6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9144000" cy="5143500" type="screen16x9"/>
  <p:notesSz cx="6858000" cy="9144000"/>
  <p:embeddedFontLst>
    <p:embeddedFont>
      <p:font typeface="Raleway" panose="020B0604020202020204" charset="0"/>
      <p:regular r:id="rId20"/>
      <p:bold r:id="rId21"/>
      <p:italic r:id="rId22"/>
      <p:boldItalic r:id="rId23"/>
    </p:embeddedFont>
    <p:embeddedFont>
      <p:font typeface="Roboto" panose="020B0604020202020204" charset="0"/>
      <p:regular r:id="rId24"/>
      <p:bold r:id="rId25"/>
      <p:italic r:id="rId26"/>
      <p:boldItalic r:id="rId27"/>
    </p:embeddedFont>
    <p:embeddedFont>
      <p:font typeface="Kirang Haerang" panose="020B0604020202020204" charset="-127"/>
      <p:regular r:id="rId28"/>
    </p:embeddedFont>
    <p:embeddedFont>
      <p:font typeface="Assistant Light" panose="020B0604020202020204" charset="-79"/>
      <p:regular r:id="rId29"/>
      <p:bold r:id="rId30"/>
    </p:embeddedFont>
    <p:embeddedFont>
      <p:font typeface="Assistant" panose="020B0604020202020204" charset="-79"/>
      <p:regular r:id="rId31"/>
      <p:bold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AAA1197-5AA6-49BB-8C90-AF45EC5F814A}">
  <a:tblStyle styleId="{AAAA1197-5AA6-49BB-8C90-AF45EC5F814A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403" y="53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7" name="Google Shape;99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8" name="Google Shape;99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7" name="Google Shape;1917;gddefbcf418_0_3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8" name="Google Shape;1918;gddefbcf418_0_3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2" name="Google Shape;2042;g2a7a2395cd9_0_2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3" name="Google Shape;2043;g2a7a2395cd9_0_2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4" name="Google Shape;2054;ge082313d20_0_17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5" name="Google Shape;2055;ge082313d20_0_17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7" name="Google Shape;2197;g2a7a2395cd9_0_22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8" name="Google Shape;2198;g2a7a2395cd9_0_22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3" name="Google Shape;2203;g2a7a2395cd9_0_22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4" name="Google Shape;2204;g2a7a2395cd9_0_22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9" name="Google Shape;2209;ge1e93bff31_1_3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0" name="Google Shape;2210;ge1e93bff31_1_3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5" name="Google Shape;2325;g2a7be638566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6" name="Google Shape;2326;g2a7be638566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0" name="Google Shape;2330;g2a7be638566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1" name="Google Shape;2331;g2a7be638566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7" name="Google Shape;1237;ga36fffb0fd_0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8" name="Google Shape;1238;ga36fffb0fd_0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0" name="Google Shape;1360;ga36fffb0fd_0_8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1" name="Google Shape;1361;ga36fffb0fd_0_8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9" name="Google Shape;1479;g2a7a2395cd9_0_2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0" name="Google Shape;1480;g2a7a2395cd9_0_2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0" name="Google Shape;1500;gaef873d0f8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1" name="Google Shape;1501;gaef873d0f8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9" name="Google Shape;1869;g2a7d478deee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0" name="Google Shape;1870;g2a7d478deee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0" name="Google Shape;1890;g2a7a2395cd9_0_2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1" name="Google Shape;1891;g2a7a2395cd9_0_2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9" name="Google Shape;1899;g2a7d478deee_1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0" name="Google Shape;1900;g2a7d478deee_1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7" name="Google Shape;1907;g2a7d478deee_1_3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8" name="Google Shape;1908;g2a7d478deee_1_3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720000" y="807250"/>
            <a:ext cx="4132800" cy="2646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latin typeface="Kirang Haerang"/>
                <a:ea typeface="Kirang Haerang"/>
                <a:cs typeface="Kirang Haerang"/>
                <a:sym typeface="Kirang Haerang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720000" y="3834950"/>
            <a:ext cx="4132800" cy="434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000"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Google Shape;153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4" name="Google Shape;154;p11"/>
          <p:cNvGrpSpPr/>
          <p:nvPr/>
        </p:nvGrpSpPr>
        <p:grpSpPr>
          <a:xfrm>
            <a:off x="719992" y="566767"/>
            <a:ext cx="1128706" cy="1467085"/>
            <a:chOff x="3947275" y="4740550"/>
            <a:chExt cx="351075" cy="456325"/>
          </a:xfrm>
        </p:grpSpPr>
        <p:sp>
          <p:nvSpPr>
            <p:cNvPr id="155" name="Google Shape;155;p11"/>
            <p:cNvSpPr/>
            <p:nvPr/>
          </p:nvSpPr>
          <p:spPr>
            <a:xfrm>
              <a:off x="4043550" y="4886475"/>
              <a:ext cx="13525" cy="10550"/>
            </a:xfrm>
            <a:custGeom>
              <a:avLst/>
              <a:gdLst/>
              <a:ahLst/>
              <a:cxnLst/>
              <a:rect l="l" t="t" r="r" b="b"/>
              <a:pathLst>
                <a:path w="541" h="422" extrusionOk="0">
                  <a:moveTo>
                    <a:pt x="271" y="0"/>
                  </a:moveTo>
                  <a:cubicBezTo>
                    <a:pt x="1" y="0"/>
                    <a:pt x="1" y="421"/>
                    <a:pt x="271" y="421"/>
                  </a:cubicBezTo>
                  <a:cubicBezTo>
                    <a:pt x="541" y="421"/>
                    <a:pt x="541" y="0"/>
                    <a:pt x="2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11"/>
            <p:cNvSpPr/>
            <p:nvPr/>
          </p:nvSpPr>
          <p:spPr>
            <a:xfrm>
              <a:off x="4243500" y="4792850"/>
              <a:ext cx="13525" cy="10550"/>
            </a:xfrm>
            <a:custGeom>
              <a:avLst/>
              <a:gdLst/>
              <a:ahLst/>
              <a:cxnLst/>
              <a:rect l="l" t="t" r="r" b="b"/>
              <a:pathLst>
                <a:path w="541" h="422" extrusionOk="0">
                  <a:moveTo>
                    <a:pt x="271" y="1"/>
                  </a:moveTo>
                  <a:cubicBezTo>
                    <a:pt x="0" y="1"/>
                    <a:pt x="0" y="422"/>
                    <a:pt x="271" y="422"/>
                  </a:cubicBezTo>
                  <a:cubicBezTo>
                    <a:pt x="541" y="422"/>
                    <a:pt x="541" y="1"/>
                    <a:pt x="2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11"/>
            <p:cNvSpPr/>
            <p:nvPr/>
          </p:nvSpPr>
          <p:spPr>
            <a:xfrm>
              <a:off x="4062075" y="5149400"/>
              <a:ext cx="13550" cy="10550"/>
            </a:xfrm>
            <a:custGeom>
              <a:avLst/>
              <a:gdLst/>
              <a:ahLst/>
              <a:cxnLst/>
              <a:rect l="l" t="t" r="r" b="b"/>
              <a:pathLst>
                <a:path w="542" h="422" extrusionOk="0">
                  <a:moveTo>
                    <a:pt x="271" y="1"/>
                  </a:moveTo>
                  <a:cubicBezTo>
                    <a:pt x="1" y="1"/>
                    <a:pt x="1" y="422"/>
                    <a:pt x="271" y="422"/>
                  </a:cubicBezTo>
                  <a:cubicBezTo>
                    <a:pt x="541" y="422"/>
                    <a:pt x="541" y="1"/>
                    <a:pt x="2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11"/>
            <p:cNvSpPr/>
            <p:nvPr/>
          </p:nvSpPr>
          <p:spPr>
            <a:xfrm>
              <a:off x="3993125" y="4838100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0"/>
                  </a:moveTo>
                  <a:cubicBezTo>
                    <a:pt x="1" y="0"/>
                    <a:pt x="1" y="252"/>
                    <a:pt x="164" y="252"/>
                  </a:cubicBezTo>
                  <a:cubicBezTo>
                    <a:pt x="327" y="252"/>
                    <a:pt x="327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11"/>
            <p:cNvSpPr/>
            <p:nvPr/>
          </p:nvSpPr>
          <p:spPr>
            <a:xfrm>
              <a:off x="4081550" y="4748875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1"/>
                  </a:moveTo>
                  <a:cubicBezTo>
                    <a:pt x="1" y="1"/>
                    <a:pt x="1" y="252"/>
                    <a:pt x="164" y="252"/>
                  </a:cubicBezTo>
                  <a:cubicBezTo>
                    <a:pt x="328" y="252"/>
                    <a:pt x="328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11"/>
            <p:cNvSpPr/>
            <p:nvPr/>
          </p:nvSpPr>
          <p:spPr>
            <a:xfrm>
              <a:off x="3959825" y="4930775"/>
              <a:ext cx="8200" cy="6450"/>
            </a:xfrm>
            <a:custGeom>
              <a:avLst/>
              <a:gdLst/>
              <a:ahLst/>
              <a:cxnLst/>
              <a:rect l="l" t="t" r="r" b="b"/>
              <a:pathLst>
                <a:path w="328" h="258" extrusionOk="0">
                  <a:moveTo>
                    <a:pt x="164" y="0"/>
                  </a:moveTo>
                  <a:cubicBezTo>
                    <a:pt x="1" y="0"/>
                    <a:pt x="1" y="258"/>
                    <a:pt x="164" y="258"/>
                  </a:cubicBezTo>
                  <a:cubicBezTo>
                    <a:pt x="327" y="258"/>
                    <a:pt x="327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11"/>
            <p:cNvSpPr/>
            <p:nvPr/>
          </p:nvSpPr>
          <p:spPr>
            <a:xfrm>
              <a:off x="4028000" y="5004425"/>
              <a:ext cx="8200" cy="6325"/>
            </a:xfrm>
            <a:custGeom>
              <a:avLst/>
              <a:gdLst/>
              <a:ahLst/>
              <a:cxnLst/>
              <a:rect l="l" t="t" r="r" b="b"/>
              <a:pathLst>
                <a:path w="328" h="253" extrusionOk="0">
                  <a:moveTo>
                    <a:pt x="164" y="1"/>
                  </a:moveTo>
                  <a:cubicBezTo>
                    <a:pt x="1" y="1"/>
                    <a:pt x="1" y="252"/>
                    <a:pt x="164" y="252"/>
                  </a:cubicBezTo>
                  <a:cubicBezTo>
                    <a:pt x="327" y="252"/>
                    <a:pt x="327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11"/>
            <p:cNvSpPr/>
            <p:nvPr/>
          </p:nvSpPr>
          <p:spPr>
            <a:xfrm>
              <a:off x="3947275" y="5125375"/>
              <a:ext cx="8175" cy="6300"/>
            </a:xfrm>
            <a:custGeom>
              <a:avLst/>
              <a:gdLst/>
              <a:ahLst/>
              <a:cxnLst/>
              <a:rect l="l" t="t" r="r" b="b"/>
              <a:pathLst>
                <a:path w="327" h="252" extrusionOk="0">
                  <a:moveTo>
                    <a:pt x="164" y="1"/>
                  </a:moveTo>
                  <a:cubicBezTo>
                    <a:pt x="0" y="1"/>
                    <a:pt x="0" y="252"/>
                    <a:pt x="164" y="252"/>
                  </a:cubicBezTo>
                  <a:cubicBezTo>
                    <a:pt x="327" y="252"/>
                    <a:pt x="327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11"/>
            <p:cNvSpPr/>
            <p:nvPr/>
          </p:nvSpPr>
          <p:spPr>
            <a:xfrm>
              <a:off x="4197000" y="4745750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0"/>
                  </a:moveTo>
                  <a:cubicBezTo>
                    <a:pt x="1" y="0"/>
                    <a:pt x="1" y="251"/>
                    <a:pt x="164" y="251"/>
                  </a:cubicBezTo>
                  <a:cubicBezTo>
                    <a:pt x="327" y="251"/>
                    <a:pt x="327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11"/>
            <p:cNvSpPr/>
            <p:nvPr/>
          </p:nvSpPr>
          <p:spPr>
            <a:xfrm>
              <a:off x="4290300" y="4740550"/>
              <a:ext cx="8050" cy="6300"/>
            </a:xfrm>
            <a:custGeom>
              <a:avLst/>
              <a:gdLst/>
              <a:ahLst/>
              <a:cxnLst/>
              <a:rect l="l" t="t" r="r" b="b"/>
              <a:pathLst>
                <a:path w="322" h="252" extrusionOk="0">
                  <a:moveTo>
                    <a:pt x="158" y="1"/>
                  </a:moveTo>
                  <a:cubicBezTo>
                    <a:pt x="1" y="1"/>
                    <a:pt x="1" y="252"/>
                    <a:pt x="158" y="252"/>
                  </a:cubicBezTo>
                  <a:cubicBezTo>
                    <a:pt x="321" y="252"/>
                    <a:pt x="321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11"/>
            <p:cNvSpPr/>
            <p:nvPr/>
          </p:nvSpPr>
          <p:spPr>
            <a:xfrm>
              <a:off x="4137950" y="4796000"/>
              <a:ext cx="16350" cy="19025"/>
            </a:xfrm>
            <a:custGeom>
              <a:avLst/>
              <a:gdLst/>
              <a:ahLst/>
              <a:cxnLst/>
              <a:rect l="l" t="t" r="r" b="b"/>
              <a:pathLst>
                <a:path w="654" h="761" extrusionOk="0">
                  <a:moveTo>
                    <a:pt x="242" y="0"/>
                  </a:moveTo>
                  <a:cubicBezTo>
                    <a:pt x="241" y="0"/>
                    <a:pt x="240" y="0"/>
                    <a:pt x="239" y="1"/>
                  </a:cubicBezTo>
                  <a:cubicBezTo>
                    <a:pt x="208" y="7"/>
                    <a:pt x="208" y="126"/>
                    <a:pt x="227" y="283"/>
                  </a:cubicBezTo>
                  <a:cubicBezTo>
                    <a:pt x="95" y="315"/>
                    <a:pt x="0" y="359"/>
                    <a:pt x="7" y="396"/>
                  </a:cubicBezTo>
                  <a:cubicBezTo>
                    <a:pt x="11" y="418"/>
                    <a:pt x="59" y="428"/>
                    <a:pt x="132" y="428"/>
                  </a:cubicBezTo>
                  <a:cubicBezTo>
                    <a:pt x="165" y="428"/>
                    <a:pt x="204" y="425"/>
                    <a:pt x="245" y="421"/>
                  </a:cubicBezTo>
                  <a:cubicBezTo>
                    <a:pt x="276" y="612"/>
                    <a:pt x="325" y="761"/>
                    <a:pt x="363" y="761"/>
                  </a:cubicBezTo>
                  <a:cubicBezTo>
                    <a:pt x="363" y="761"/>
                    <a:pt x="364" y="761"/>
                    <a:pt x="365" y="761"/>
                  </a:cubicBezTo>
                  <a:cubicBezTo>
                    <a:pt x="403" y="754"/>
                    <a:pt x="415" y="591"/>
                    <a:pt x="390" y="396"/>
                  </a:cubicBezTo>
                  <a:cubicBezTo>
                    <a:pt x="541" y="359"/>
                    <a:pt x="654" y="308"/>
                    <a:pt x="648" y="271"/>
                  </a:cubicBezTo>
                  <a:cubicBezTo>
                    <a:pt x="644" y="251"/>
                    <a:pt x="592" y="238"/>
                    <a:pt x="514" y="238"/>
                  </a:cubicBezTo>
                  <a:cubicBezTo>
                    <a:pt x="470" y="238"/>
                    <a:pt x="416" y="243"/>
                    <a:pt x="359" y="252"/>
                  </a:cubicBezTo>
                  <a:cubicBezTo>
                    <a:pt x="328" y="105"/>
                    <a:pt x="274" y="0"/>
                    <a:pt x="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11"/>
            <p:cNvSpPr/>
            <p:nvPr/>
          </p:nvSpPr>
          <p:spPr>
            <a:xfrm>
              <a:off x="3968325" y="4996725"/>
              <a:ext cx="29225" cy="34275"/>
            </a:xfrm>
            <a:custGeom>
              <a:avLst/>
              <a:gdLst/>
              <a:ahLst/>
              <a:cxnLst/>
              <a:rect l="l" t="t" r="r" b="b"/>
              <a:pathLst>
                <a:path w="1169" h="1371" extrusionOk="0">
                  <a:moveTo>
                    <a:pt x="518" y="1"/>
                  </a:moveTo>
                  <a:cubicBezTo>
                    <a:pt x="517" y="1"/>
                    <a:pt x="516" y="1"/>
                    <a:pt x="515" y="1"/>
                  </a:cubicBezTo>
                  <a:cubicBezTo>
                    <a:pt x="459" y="1"/>
                    <a:pt x="421" y="208"/>
                    <a:pt x="415" y="491"/>
                  </a:cubicBezTo>
                  <a:cubicBezTo>
                    <a:pt x="176" y="516"/>
                    <a:pt x="0" y="573"/>
                    <a:pt x="6" y="635"/>
                  </a:cubicBezTo>
                  <a:cubicBezTo>
                    <a:pt x="6" y="692"/>
                    <a:pt x="182" y="736"/>
                    <a:pt x="421" y="736"/>
                  </a:cubicBezTo>
                  <a:cubicBezTo>
                    <a:pt x="427" y="1088"/>
                    <a:pt x="478" y="1371"/>
                    <a:pt x="547" y="1371"/>
                  </a:cubicBezTo>
                  <a:cubicBezTo>
                    <a:pt x="547" y="1371"/>
                    <a:pt x="548" y="1371"/>
                    <a:pt x="549" y="1371"/>
                  </a:cubicBezTo>
                  <a:cubicBezTo>
                    <a:pt x="617" y="1371"/>
                    <a:pt x="679" y="1090"/>
                    <a:pt x="679" y="730"/>
                  </a:cubicBezTo>
                  <a:cubicBezTo>
                    <a:pt x="955" y="711"/>
                    <a:pt x="1169" y="648"/>
                    <a:pt x="1162" y="579"/>
                  </a:cubicBezTo>
                  <a:cubicBezTo>
                    <a:pt x="1162" y="520"/>
                    <a:pt x="970" y="478"/>
                    <a:pt x="718" y="478"/>
                  </a:cubicBezTo>
                  <a:cubicBezTo>
                    <a:pt x="701" y="478"/>
                    <a:pt x="684" y="478"/>
                    <a:pt x="666" y="478"/>
                  </a:cubicBezTo>
                  <a:cubicBezTo>
                    <a:pt x="635" y="200"/>
                    <a:pt x="574" y="1"/>
                    <a:pt x="5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11"/>
            <p:cNvSpPr/>
            <p:nvPr/>
          </p:nvSpPr>
          <p:spPr>
            <a:xfrm>
              <a:off x="3992825" y="5179250"/>
              <a:ext cx="14950" cy="17625"/>
            </a:xfrm>
            <a:custGeom>
              <a:avLst/>
              <a:gdLst/>
              <a:ahLst/>
              <a:cxnLst/>
              <a:rect l="l" t="t" r="r" b="b"/>
              <a:pathLst>
                <a:path w="598" h="705" extrusionOk="0">
                  <a:moveTo>
                    <a:pt x="241" y="0"/>
                  </a:moveTo>
                  <a:cubicBezTo>
                    <a:pt x="240" y="0"/>
                    <a:pt x="240" y="0"/>
                    <a:pt x="239" y="1"/>
                  </a:cubicBezTo>
                  <a:cubicBezTo>
                    <a:pt x="208" y="7"/>
                    <a:pt x="201" y="114"/>
                    <a:pt x="208" y="258"/>
                  </a:cubicBezTo>
                  <a:cubicBezTo>
                    <a:pt x="88" y="283"/>
                    <a:pt x="0" y="321"/>
                    <a:pt x="6" y="346"/>
                  </a:cubicBezTo>
                  <a:cubicBezTo>
                    <a:pt x="6" y="372"/>
                    <a:pt x="72" y="385"/>
                    <a:pt x="163" y="385"/>
                  </a:cubicBezTo>
                  <a:cubicBezTo>
                    <a:pt x="181" y="385"/>
                    <a:pt x="200" y="385"/>
                    <a:pt x="220" y="384"/>
                  </a:cubicBezTo>
                  <a:cubicBezTo>
                    <a:pt x="245" y="560"/>
                    <a:pt x="283" y="704"/>
                    <a:pt x="314" y="704"/>
                  </a:cubicBezTo>
                  <a:cubicBezTo>
                    <a:pt x="352" y="698"/>
                    <a:pt x="371" y="553"/>
                    <a:pt x="352" y="365"/>
                  </a:cubicBezTo>
                  <a:cubicBezTo>
                    <a:pt x="497" y="340"/>
                    <a:pt x="597" y="302"/>
                    <a:pt x="597" y="264"/>
                  </a:cubicBezTo>
                  <a:cubicBezTo>
                    <a:pt x="593" y="243"/>
                    <a:pt x="539" y="230"/>
                    <a:pt x="460" y="230"/>
                  </a:cubicBezTo>
                  <a:cubicBezTo>
                    <a:pt x="423" y="230"/>
                    <a:pt x="379" y="233"/>
                    <a:pt x="333" y="239"/>
                  </a:cubicBezTo>
                  <a:cubicBezTo>
                    <a:pt x="309" y="99"/>
                    <a:pt x="267" y="0"/>
                    <a:pt x="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" name="Google Shape;168;p11"/>
          <p:cNvGrpSpPr/>
          <p:nvPr/>
        </p:nvGrpSpPr>
        <p:grpSpPr>
          <a:xfrm rot="10800000" flipH="1">
            <a:off x="7758905" y="3163192"/>
            <a:ext cx="665103" cy="1440320"/>
            <a:chOff x="4726175" y="4748875"/>
            <a:chExt cx="206875" cy="448000"/>
          </a:xfrm>
        </p:grpSpPr>
        <p:sp>
          <p:nvSpPr>
            <p:cNvPr id="169" name="Google Shape;169;p11"/>
            <p:cNvSpPr/>
            <p:nvPr/>
          </p:nvSpPr>
          <p:spPr>
            <a:xfrm>
              <a:off x="4823400" y="4886475"/>
              <a:ext cx="13525" cy="10550"/>
            </a:xfrm>
            <a:custGeom>
              <a:avLst/>
              <a:gdLst/>
              <a:ahLst/>
              <a:cxnLst/>
              <a:rect l="l" t="t" r="r" b="b"/>
              <a:pathLst>
                <a:path w="541" h="422" extrusionOk="0">
                  <a:moveTo>
                    <a:pt x="271" y="0"/>
                  </a:moveTo>
                  <a:cubicBezTo>
                    <a:pt x="1" y="0"/>
                    <a:pt x="1" y="421"/>
                    <a:pt x="271" y="421"/>
                  </a:cubicBezTo>
                  <a:cubicBezTo>
                    <a:pt x="541" y="421"/>
                    <a:pt x="541" y="0"/>
                    <a:pt x="2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11"/>
            <p:cNvSpPr/>
            <p:nvPr/>
          </p:nvSpPr>
          <p:spPr>
            <a:xfrm>
              <a:off x="4804875" y="5149400"/>
              <a:ext cx="13525" cy="10550"/>
            </a:xfrm>
            <a:custGeom>
              <a:avLst/>
              <a:gdLst/>
              <a:ahLst/>
              <a:cxnLst/>
              <a:rect l="l" t="t" r="r" b="b"/>
              <a:pathLst>
                <a:path w="541" h="422" extrusionOk="0">
                  <a:moveTo>
                    <a:pt x="270" y="1"/>
                  </a:moveTo>
                  <a:cubicBezTo>
                    <a:pt x="0" y="1"/>
                    <a:pt x="0" y="422"/>
                    <a:pt x="270" y="422"/>
                  </a:cubicBezTo>
                  <a:cubicBezTo>
                    <a:pt x="540" y="422"/>
                    <a:pt x="540" y="1"/>
                    <a:pt x="2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11"/>
            <p:cNvSpPr/>
            <p:nvPr/>
          </p:nvSpPr>
          <p:spPr>
            <a:xfrm>
              <a:off x="4879150" y="4838100"/>
              <a:ext cx="8050" cy="6300"/>
            </a:xfrm>
            <a:custGeom>
              <a:avLst/>
              <a:gdLst/>
              <a:ahLst/>
              <a:cxnLst/>
              <a:rect l="l" t="t" r="r" b="b"/>
              <a:pathLst>
                <a:path w="322" h="252" extrusionOk="0">
                  <a:moveTo>
                    <a:pt x="158" y="0"/>
                  </a:moveTo>
                  <a:cubicBezTo>
                    <a:pt x="1" y="0"/>
                    <a:pt x="1" y="252"/>
                    <a:pt x="158" y="252"/>
                  </a:cubicBezTo>
                  <a:cubicBezTo>
                    <a:pt x="321" y="252"/>
                    <a:pt x="321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11"/>
            <p:cNvSpPr/>
            <p:nvPr/>
          </p:nvSpPr>
          <p:spPr>
            <a:xfrm>
              <a:off x="4790725" y="4748875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1"/>
                  </a:moveTo>
                  <a:cubicBezTo>
                    <a:pt x="1" y="1"/>
                    <a:pt x="1" y="252"/>
                    <a:pt x="164" y="252"/>
                  </a:cubicBezTo>
                  <a:cubicBezTo>
                    <a:pt x="327" y="252"/>
                    <a:pt x="327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11"/>
            <p:cNvSpPr/>
            <p:nvPr/>
          </p:nvSpPr>
          <p:spPr>
            <a:xfrm>
              <a:off x="4912450" y="4930775"/>
              <a:ext cx="8050" cy="6450"/>
            </a:xfrm>
            <a:custGeom>
              <a:avLst/>
              <a:gdLst/>
              <a:ahLst/>
              <a:cxnLst/>
              <a:rect l="l" t="t" r="r" b="b"/>
              <a:pathLst>
                <a:path w="322" h="258" extrusionOk="0">
                  <a:moveTo>
                    <a:pt x="158" y="0"/>
                  </a:moveTo>
                  <a:cubicBezTo>
                    <a:pt x="1" y="0"/>
                    <a:pt x="1" y="258"/>
                    <a:pt x="158" y="258"/>
                  </a:cubicBezTo>
                  <a:cubicBezTo>
                    <a:pt x="321" y="258"/>
                    <a:pt x="321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11"/>
            <p:cNvSpPr/>
            <p:nvPr/>
          </p:nvSpPr>
          <p:spPr>
            <a:xfrm>
              <a:off x="4844300" y="5004425"/>
              <a:ext cx="8025" cy="6325"/>
            </a:xfrm>
            <a:custGeom>
              <a:avLst/>
              <a:gdLst/>
              <a:ahLst/>
              <a:cxnLst/>
              <a:rect l="l" t="t" r="r" b="b"/>
              <a:pathLst>
                <a:path w="321" h="253" extrusionOk="0">
                  <a:moveTo>
                    <a:pt x="157" y="1"/>
                  </a:moveTo>
                  <a:cubicBezTo>
                    <a:pt x="0" y="1"/>
                    <a:pt x="0" y="252"/>
                    <a:pt x="157" y="252"/>
                  </a:cubicBezTo>
                  <a:cubicBezTo>
                    <a:pt x="321" y="252"/>
                    <a:pt x="321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11"/>
            <p:cNvSpPr/>
            <p:nvPr/>
          </p:nvSpPr>
          <p:spPr>
            <a:xfrm>
              <a:off x="4925025" y="5125375"/>
              <a:ext cx="8025" cy="6300"/>
            </a:xfrm>
            <a:custGeom>
              <a:avLst/>
              <a:gdLst/>
              <a:ahLst/>
              <a:cxnLst/>
              <a:rect l="l" t="t" r="r" b="b"/>
              <a:pathLst>
                <a:path w="321" h="252" extrusionOk="0">
                  <a:moveTo>
                    <a:pt x="158" y="1"/>
                  </a:moveTo>
                  <a:cubicBezTo>
                    <a:pt x="0" y="1"/>
                    <a:pt x="0" y="252"/>
                    <a:pt x="158" y="252"/>
                  </a:cubicBezTo>
                  <a:cubicBezTo>
                    <a:pt x="321" y="252"/>
                    <a:pt x="321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11"/>
            <p:cNvSpPr/>
            <p:nvPr/>
          </p:nvSpPr>
          <p:spPr>
            <a:xfrm>
              <a:off x="4726175" y="4796000"/>
              <a:ext cx="16200" cy="19025"/>
            </a:xfrm>
            <a:custGeom>
              <a:avLst/>
              <a:gdLst/>
              <a:ahLst/>
              <a:cxnLst/>
              <a:rect l="l" t="t" r="r" b="b"/>
              <a:pathLst>
                <a:path w="648" h="761" extrusionOk="0">
                  <a:moveTo>
                    <a:pt x="406" y="0"/>
                  </a:moveTo>
                  <a:cubicBezTo>
                    <a:pt x="375" y="0"/>
                    <a:pt x="326" y="105"/>
                    <a:pt x="289" y="252"/>
                  </a:cubicBezTo>
                  <a:cubicBezTo>
                    <a:pt x="234" y="243"/>
                    <a:pt x="182" y="238"/>
                    <a:pt x="138" y="238"/>
                  </a:cubicBezTo>
                  <a:cubicBezTo>
                    <a:pt x="63" y="238"/>
                    <a:pt x="11" y="251"/>
                    <a:pt x="7" y="271"/>
                  </a:cubicBezTo>
                  <a:cubicBezTo>
                    <a:pt x="0" y="308"/>
                    <a:pt x="114" y="359"/>
                    <a:pt x="264" y="396"/>
                  </a:cubicBezTo>
                  <a:cubicBezTo>
                    <a:pt x="233" y="591"/>
                    <a:pt x="246" y="754"/>
                    <a:pt x="283" y="761"/>
                  </a:cubicBezTo>
                  <a:cubicBezTo>
                    <a:pt x="284" y="761"/>
                    <a:pt x="285" y="761"/>
                    <a:pt x="286" y="761"/>
                  </a:cubicBezTo>
                  <a:cubicBezTo>
                    <a:pt x="323" y="761"/>
                    <a:pt x="372" y="612"/>
                    <a:pt x="409" y="421"/>
                  </a:cubicBezTo>
                  <a:cubicBezTo>
                    <a:pt x="451" y="425"/>
                    <a:pt x="489" y="428"/>
                    <a:pt x="523" y="428"/>
                  </a:cubicBezTo>
                  <a:cubicBezTo>
                    <a:pt x="594" y="428"/>
                    <a:pt x="641" y="418"/>
                    <a:pt x="641" y="396"/>
                  </a:cubicBezTo>
                  <a:cubicBezTo>
                    <a:pt x="648" y="359"/>
                    <a:pt x="560" y="315"/>
                    <a:pt x="428" y="283"/>
                  </a:cubicBezTo>
                  <a:cubicBezTo>
                    <a:pt x="447" y="126"/>
                    <a:pt x="440" y="7"/>
                    <a:pt x="409" y="1"/>
                  </a:cubicBezTo>
                  <a:cubicBezTo>
                    <a:pt x="408" y="0"/>
                    <a:pt x="407" y="0"/>
                    <a:pt x="4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11"/>
            <p:cNvSpPr/>
            <p:nvPr/>
          </p:nvSpPr>
          <p:spPr>
            <a:xfrm>
              <a:off x="4882925" y="4996725"/>
              <a:ext cx="29100" cy="34275"/>
            </a:xfrm>
            <a:custGeom>
              <a:avLst/>
              <a:gdLst/>
              <a:ahLst/>
              <a:cxnLst/>
              <a:rect l="l" t="t" r="r" b="b"/>
              <a:pathLst>
                <a:path w="1164" h="1371" extrusionOk="0">
                  <a:moveTo>
                    <a:pt x="645" y="1"/>
                  </a:moveTo>
                  <a:cubicBezTo>
                    <a:pt x="589" y="1"/>
                    <a:pt x="528" y="200"/>
                    <a:pt x="503" y="478"/>
                  </a:cubicBezTo>
                  <a:cubicBezTo>
                    <a:pt x="485" y="478"/>
                    <a:pt x="468" y="478"/>
                    <a:pt x="450" y="478"/>
                  </a:cubicBezTo>
                  <a:cubicBezTo>
                    <a:pt x="194" y="478"/>
                    <a:pt x="7" y="520"/>
                    <a:pt x="1" y="579"/>
                  </a:cubicBezTo>
                  <a:cubicBezTo>
                    <a:pt x="1" y="648"/>
                    <a:pt x="214" y="711"/>
                    <a:pt x="491" y="730"/>
                  </a:cubicBezTo>
                  <a:cubicBezTo>
                    <a:pt x="491" y="1090"/>
                    <a:pt x="552" y="1371"/>
                    <a:pt x="620" y="1371"/>
                  </a:cubicBezTo>
                  <a:cubicBezTo>
                    <a:pt x="621" y="1371"/>
                    <a:pt x="622" y="1371"/>
                    <a:pt x="623" y="1371"/>
                  </a:cubicBezTo>
                  <a:cubicBezTo>
                    <a:pt x="692" y="1371"/>
                    <a:pt x="736" y="1088"/>
                    <a:pt x="748" y="736"/>
                  </a:cubicBezTo>
                  <a:cubicBezTo>
                    <a:pt x="987" y="736"/>
                    <a:pt x="1163" y="692"/>
                    <a:pt x="1163" y="635"/>
                  </a:cubicBezTo>
                  <a:cubicBezTo>
                    <a:pt x="1163" y="573"/>
                    <a:pt x="987" y="516"/>
                    <a:pt x="748" y="491"/>
                  </a:cubicBezTo>
                  <a:cubicBezTo>
                    <a:pt x="742" y="208"/>
                    <a:pt x="711" y="1"/>
                    <a:pt x="648" y="1"/>
                  </a:cubicBezTo>
                  <a:cubicBezTo>
                    <a:pt x="647" y="1"/>
                    <a:pt x="646" y="1"/>
                    <a:pt x="6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11"/>
            <p:cNvSpPr/>
            <p:nvPr/>
          </p:nvSpPr>
          <p:spPr>
            <a:xfrm>
              <a:off x="4872575" y="5179250"/>
              <a:ext cx="14925" cy="17625"/>
            </a:xfrm>
            <a:custGeom>
              <a:avLst/>
              <a:gdLst/>
              <a:ahLst/>
              <a:cxnLst/>
              <a:rect l="l" t="t" r="r" b="b"/>
              <a:pathLst>
                <a:path w="597" h="705" extrusionOk="0">
                  <a:moveTo>
                    <a:pt x="362" y="0"/>
                  </a:moveTo>
                  <a:cubicBezTo>
                    <a:pt x="331" y="0"/>
                    <a:pt x="294" y="99"/>
                    <a:pt x="264" y="239"/>
                  </a:cubicBezTo>
                  <a:cubicBezTo>
                    <a:pt x="220" y="233"/>
                    <a:pt x="178" y="230"/>
                    <a:pt x="141" y="230"/>
                  </a:cubicBezTo>
                  <a:cubicBezTo>
                    <a:pt x="64" y="230"/>
                    <a:pt x="11" y="243"/>
                    <a:pt x="6" y="264"/>
                  </a:cubicBezTo>
                  <a:cubicBezTo>
                    <a:pt x="0" y="302"/>
                    <a:pt x="107" y="340"/>
                    <a:pt x="245" y="365"/>
                  </a:cubicBezTo>
                  <a:cubicBezTo>
                    <a:pt x="233" y="553"/>
                    <a:pt x="251" y="698"/>
                    <a:pt x="283" y="704"/>
                  </a:cubicBezTo>
                  <a:cubicBezTo>
                    <a:pt x="320" y="704"/>
                    <a:pt x="358" y="560"/>
                    <a:pt x="377" y="384"/>
                  </a:cubicBezTo>
                  <a:cubicBezTo>
                    <a:pt x="398" y="385"/>
                    <a:pt x="418" y="385"/>
                    <a:pt x="436" y="385"/>
                  </a:cubicBezTo>
                  <a:cubicBezTo>
                    <a:pt x="530" y="385"/>
                    <a:pt x="592" y="372"/>
                    <a:pt x="597" y="346"/>
                  </a:cubicBezTo>
                  <a:cubicBezTo>
                    <a:pt x="597" y="321"/>
                    <a:pt x="515" y="283"/>
                    <a:pt x="390" y="258"/>
                  </a:cubicBezTo>
                  <a:cubicBezTo>
                    <a:pt x="402" y="114"/>
                    <a:pt x="396" y="7"/>
                    <a:pt x="364" y="1"/>
                  </a:cubicBezTo>
                  <a:cubicBezTo>
                    <a:pt x="364" y="0"/>
                    <a:pt x="363" y="0"/>
                    <a:pt x="3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" name="Google Shape;179;p11"/>
          <p:cNvGrpSpPr/>
          <p:nvPr/>
        </p:nvGrpSpPr>
        <p:grpSpPr>
          <a:xfrm>
            <a:off x="74600" y="720763"/>
            <a:ext cx="8872775" cy="3701975"/>
            <a:chOff x="74600" y="720763"/>
            <a:chExt cx="8872775" cy="3701975"/>
          </a:xfrm>
        </p:grpSpPr>
        <p:sp>
          <p:nvSpPr>
            <p:cNvPr id="180" name="Google Shape;180;p11"/>
            <p:cNvSpPr/>
            <p:nvPr/>
          </p:nvSpPr>
          <p:spPr>
            <a:xfrm>
              <a:off x="2508975" y="4028888"/>
              <a:ext cx="273850" cy="353475"/>
            </a:xfrm>
            <a:custGeom>
              <a:avLst/>
              <a:gdLst/>
              <a:ahLst/>
              <a:cxnLst/>
              <a:rect l="l" t="t" r="r" b="b"/>
              <a:pathLst>
                <a:path w="10954" h="14139" extrusionOk="0">
                  <a:moveTo>
                    <a:pt x="10273" y="0"/>
                  </a:moveTo>
                  <a:cubicBezTo>
                    <a:pt x="10189" y="0"/>
                    <a:pt x="10101" y="38"/>
                    <a:pt x="10001" y="138"/>
                  </a:cubicBezTo>
                  <a:cubicBezTo>
                    <a:pt x="7244" y="2644"/>
                    <a:pt x="6517" y="4825"/>
                    <a:pt x="6342" y="6354"/>
                  </a:cubicBezTo>
                  <a:lnTo>
                    <a:pt x="4487" y="6429"/>
                  </a:lnTo>
                  <a:cubicBezTo>
                    <a:pt x="4362" y="5025"/>
                    <a:pt x="3760" y="3221"/>
                    <a:pt x="978" y="664"/>
                  </a:cubicBezTo>
                  <a:cubicBezTo>
                    <a:pt x="873" y="573"/>
                    <a:pt x="782" y="536"/>
                    <a:pt x="694" y="536"/>
                  </a:cubicBezTo>
                  <a:cubicBezTo>
                    <a:pt x="614" y="536"/>
                    <a:pt x="536" y="566"/>
                    <a:pt x="452" y="614"/>
                  </a:cubicBezTo>
                  <a:cubicBezTo>
                    <a:pt x="226" y="765"/>
                    <a:pt x="1" y="1015"/>
                    <a:pt x="251" y="1291"/>
                  </a:cubicBezTo>
                  <a:cubicBezTo>
                    <a:pt x="2006" y="3396"/>
                    <a:pt x="2582" y="4499"/>
                    <a:pt x="2733" y="6479"/>
                  </a:cubicBezTo>
                  <a:lnTo>
                    <a:pt x="1229" y="6529"/>
                  </a:lnTo>
                  <a:cubicBezTo>
                    <a:pt x="1129" y="6529"/>
                    <a:pt x="527" y="6529"/>
                    <a:pt x="527" y="6629"/>
                  </a:cubicBezTo>
                  <a:lnTo>
                    <a:pt x="527" y="7406"/>
                  </a:lnTo>
                  <a:cubicBezTo>
                    <a:pt x="527" y="7506"/>
                    <a:pt x="602" y="7607"/>
                    <a:pt x="702" y="7607"/>
                  </a:cubicBezTo>
                  <a:lnTo>
                    <a:pt x="2783" y="7607"/>
                  </a:lnTo>
                  <a:cubicBezTo>
                    <a:pt x="2783" y="9286"/>
                    <a:pt x="2432" y="10739"/>
                    <a:pt x="778" y="12820"/>
                  </a:cubicBezTo>
                  <a:cubicBezTo>
                    <a:pt x="552" y="13095"/>
                    <a:pt x="828" y="13371"/>
                    <a:pt x="1028" y="13496"/>
                  </a:cubicBezTo>
                  <a:lnTo>
                    <a:pt x="1053" y="13496"/>
                  </a:lnTo>
                  <a:cubicBezTo>
                    <a:pt x="1126" y="13538"/>
                    <a:pt x="1190" y="13562"/>
                    <a:pt x="1254" y="13562"/>
                  </a:cubicBezTo>
                  <a:cubicBezTo>
                    <a:pt x="1346" y="13562"/>
                    <a:pt x="1437" y="13514"/>
                    <a:pt x="1555" y="13396"/>
                  </a:cubicBezTo>
                  <a:cubicBezTo>
                    <a:pt x="2457" y="12519"/>
                    <a:pt x="4362" y="10790"/>
                    <a:pt x="4512" y="7607"/>
                  </a:cubicBezTo>
                  <a:lnTo>
                    <a:pt x="6317" y="7607"/>
                  </a:lnTo>
                  <a:cubicBezTo>
                    <a:pt x="6467" y="10840"/>
                    <a:pt x="8622" y="13095"/>
                    <a:pt x="9525" y="13973"/>
                  </a:cubicBezTo>
                  <a:cubicBezTo>
                    <a:pt x="9642" y="14090"/>
                    <a:pt x="9734" y="14139"/>
                    <a:pt x="9825" y="14139"/>
                  </a:cubicBezTo>
                  <a:cubicBezTo>
                    <a:pt x="9889" y="14139"/>
                    <a:pt x="9953" y="14114"/>
                    <a:pt x="10026" y="14073"/>
                  </a:cubicBezTo>
                  <a:cubicBezTo>
                    <a:pt x="10251" y="13948"/>
                    <a:pt x="10527" y="13672"/>
                    <a:pt x="10302" y="13396"/>
                  </a:cubicBezTo>
                  <a:cubicBezTo>
                    <a:pt x="8647" y="11316"/>
                    <a:pt x="8046" y="9386"/>
                    <a:pt x="7996" y="7607"/>
                  </a:cubicBezTo>
                  <a:lnTo>
                    <a:pt x="9750" y="7607"/>
                  </a:lnTo>
                  <a:cubicBezTo>
                    <a:pt x="9850" y="7607"/>
                    <a:pt x="9926" y="7506"/>
                    <a:pt x="9926" y="7406"/>
                  </a:cubicBezTo>
                  <a:lnTo>
                    <a:pt x="9850" y="6404"/>
                  </a:lnTo>
                  <a:cubicBezTo>
                    <a:pt x="9850" y="6303"/>
                    <a:pt x="9775" y="6228"/>
                    <a:pt x="9650" y="6228"/>
                  </a:cubicBezTo>
                  <a:lnTo>
                    <a:pt x="8046" y="6278"/>
                  </a:lnTo>
                  <a:cubicBezTo>
                    <a:pt x="8246" y="4348"/>
                    <a:pt x="8998" y="2795"/>
                    <a:pt x="10728" y="765"/>
                  </a:cubicBezTo>
                  <a:cubicBezTo>
                    <a:pt x="10953" y="489"/>
                    <a:pt x="10728" y="213"/>
                    <a:pt x="10527" y="88"/>
                  </a:cubicBezTo>
                  <a:cubicBezTo>
                    <a:pt x="10439" y="38"/>
                    <a:pt x="10358" y="0"/>
                    <a:pt x="10273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11"/>
            <p:cNvSpPr/>
            <p:nvPr/>
          </p:nvSpPr>
          <p:spPr>
            <a:xfrm rot="10800000" flipH="1">
              <a:off x="8260625" y="2957588"/>
              <a:ext cx="341500" cy="354375"/>
            </a:xfrm>
            <a:custGeom>
              <a:avLst/>
              <a:gdLst/>
              <a:ahLst/>
              <a:cxnLst/>
              <a:rect l="l" t="t" r="r" b="b"/>
              <a:pathLst>
                <a:path w="13660" h="14175" extrusionOk="0">
                  <a:moveTo>
                    <a:pt x="9375" y="7155"/>
                  </a:moveTo>
                  <a:cubicBezTo>
                    <a:pt x="10619" y="7155"/>
                    <a:pt x="11707" y="7794"/>
                    <a:pt x="12131" y="9084"/>
                  </a:cubicBezTo>
                  <a:cubicBezTo>
                    <a:pt x="12657" y="10763"/>
                    <a:pt x="11730" y="12593"/>
                    <a:pt x="10051" y="13144"/>
                  </a:cubicBezTo>
                  <a:cubicBezTo>
                    <a:pt x="9717" y="13252"/>
                    <a:pt x="9379" y="13303"/>
                    <a:pt x="9047" y="13303"/>
                  </a:cubicBezTo>
                  <a:cubicBezTo>
                    <a:pt x="7680" y="13303"/>
                    <a:pt x="6409" y="12435"/>
                    <a:pt x="5965" y="11064"/>
                  </a:cubicBezTo>
                  <a:cubicBezTo>
                    <a:pt x="5439" y="9410"/>
                    <a:pt x="6417" y="8006"/>
                    <a:pt x="7995" y="7405"/>
                  </a:cubicBezTo>
                  <a:lnTo>
                    <a:pt x="8021" y="7405"/>
                  </a:lnTo>
                  <a:lnTo>
                    <a:pt x="8096" y="7380"/>
                  </a:lnTo>
                  <a:cubicBezTo>
                    <a:pt x="8146" y="7355"/>
                    <a:pt x="8196" y="7330"/>
                    <a:pt x="8221" y="7330"/>
                  </a:cubicBezTo>
                  <a:cubicBezTo>
                    <a:pt x="8611" y="7213"/>
                    <a:pt x="9000" y="7155"/>
                    <a:pt x="9375" y="7155"/>
                  </a:cubicBezTo>
                  <a:close/>
                  <a:moveTo>
                    <a:pt x="12537" y="0"/>
                  </a:moveTo>
                  <a:cubicBezTo>
                    <a:pt x="12510" y="0"/>
                    <a:pt x="12483" y="4"/>
                    <a:pt x="12457" y="11"/>
                  </a:cubicBezTo>
                  <a:cubicBezTo>
                    <a:pt x="11780" y="137"/>
                    <a:pt x="10226" y="638"/>
                    <a:pt x="9900" y="2493"/>
                  </a:cubicBezTo>
                  <a:cubicBezTo>
                    <a:pt x="9424" y="5099"/>
                    <a:pt x="7970" y="5600"/>
                    <a:pt x="7645" y="5726"/>
                  </a:cubicBezTo>
                  <a:lnTo>
                    <a:pt x="7645" y="5701"/>
                  </a:lnTo>
                  <a:cubicBezTo>
                    <a:pt x="7645" y="5701"/>
                    <a:pt x="7620" y="5726"/>
                    <a:pt x="7594" y="5726"/>
                  </a:cubicBezTo>
                  <a:lnTo>
                    <a:pt x="7544" y="5726"/>
                  </a:lnTo>
                  <a:lnTo>
                    <a:pt x="7544" y="5751"/>
                  </a:lnTo>
                  <a:cubicBezTo>
                    <a:pt x="7423" y="5788"/>
                    <a:pt x="7137" y="5878"/>
                    <a:pt x="6726" y="5878"/>
                  </a:cubicBezTo>
                  <a:cubicBezTo>
                    <a:pt x="6036" y="5878"/>
                    <a:pt x="4994" y="5625"/>
                    <a:pt x="3785" y="4448"/>
                  </a:cubicBezTo>
                  <a:cubicBezTo>
                    <a:pt x="3108" y="3796"/>
                    <a:pt x="2388" y="3595"/>
                    <a:pt x="1758" y="3595"/>
                  </a:cubicBezTo>
                  <a:cubicBezTo>
                    <a:pt x="1128" y="3595"/>
                    <a:pt x="589" y="3796"/>
                    <a:pt x="276" y="3946"/>
                  </a:cubicBezTo>
                  <a:cubicBezTo>
                    <a:pt x="101" y="4021"/>
                    <a:pt x="0" y="4222"/>
                    <a:pt x="51" y="4397"/>
                  </a:cubicBezTo>
                  <a:lnTo>
                    <a:pt x="76" y="4498"/>
                  </a:lnTo>
                  <a:cubicBezTo>
                    <a:pt x="136" y="4658"/>
                    <a:pt x="292" y="4770"/>
                    <a:pt x="468" y="4770"/>
                  </a:cubicBezTo>
                  <a:cubicBezTo>
                    <a:pt x="512" y="4770"/>
                    <a:pt x="557" y="4763"/>
                    <a:pt x="602" y="4748"/>
                  </a:cubicBezTo>
                  <a:cubicBezTo>
                    <a:pt x="798" y="4664"/>
                    <a:pt x="1058" y="4596"/>
                    <a:pt x="1362" y="4596"/>
                  </a:cubicBezTo>
                  <a:cubicBezTo>
                    <a:pt x="1602" y="4596"/>
                    <a:pt x="1869" y="4638"/>
                    <a:pt x="2156" y="4748"/>
                  </a:cubicBezTo>
                  <a:cubicBezTo>
                    <a:pt x="3108" y="5149"/>
                    <a:pt x="4311" y="6828"/>
                    <a:pt x="6141" y="7179"/>
                  </a:cubicBezTo>
                  <a:cubicBezTo>
                    <a:pt x="5088" y="8232"/>
                    <a:pt x="4637" y="9811"/>
                    <a:pt x="5138" y="11340"/>
                  </a:cubicBezTo>
                  <a:cubicBezTo>
                    <a:pt x="5703" y="13073"/>
                    <a:pt x="7304" y="14174"/>
                    <a:pt x="9031" y="14174"/>
                  </a:cubicBezTo>
                  <a:cubicBezTo>
                    <a:pt x="9451" y="14174"/>
                    <a:pt x="9879" y="14109"/>
                    <a:pt x="10301" y="13971"/>
                  </a:cubicBezTo>
                  <a:cubicBezTo>
                    <a:pt x="12482" y="13295"/>
                    <a:pt x="13660" y="10964"/>
                    <a:pt x="12958" y="8808"/>
                  </a:cubicBezTo>
                  <a:cubicBezTo>
                    <a:pt x="12457" y="7255"/>
                    <a:pt x="11153" y="6202"/>
                    <a:pt x="9650" y="6001"/>
                  </a:cubicBezTo>
                  <a:cubicBezTo>
                    <a:pt x="10853" y="4673"/>
                    <a:pt x="10878" y="2618"/>
                    <a:pt x="11404" y="1766"/>
                  </a:cubicBezTo>
                  <a:cubicBezTo>
                    <a:pt x="11755" y="1189"/>
                    <a:pt x="12281" y="964"/>
                    <a:pt x="12657" y="838"/>
                  </a:cubicBezTo>
                  <a:cubicBezTo>
                    <a:pt x="12858" y="788"/>
                    <a:pt x="12983" y="563"/>
                    <a:pt x="12933" y="337"/>
                  </a:cubicBezTo>
                  <a:lnTo>
                    <a:pt x="12883" y="262"/>
                  </a:lnTo>
                  <a:cubicBezTo>
                    <a:pt x="12840" y="113"/>
                    <a:pt x="12689" y="0"/>
                    <a:pt x="12537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11"/>
            <p:cNvSpPr/>
            <p:nvPr/>
          </p:nvSpPr>
          <p:spPr>
            <a:xfrm rot="10800000" flipH="1">
              <a:off x="8684175" y="1217788"/>
              <a:ext cx="263200" cy="370325"/>
            </a:xfrm>
            <a:custGeom>
              <a:avLst/>
              <a:gdLst/>
              <a:ahLst/>
              <a:cxnLst/>
              <a:rect l="l" t="t" r="r" b="b"/>
              <a:pathLst>
                <a:path w="10528" h="14813" extrusionOk="0">
                  <a:moveTo>
                    <a:pt x="8462" y="0"/>
                  </a:moveTo>
                  <a:cubicBezTo>
                    <a:pt x="8449" y="0"/>
                    <a:pt x="8435" y="2"/>
                    <a:pt x="8422" y="5"/>
                  </a:cubicBezTo>
                  <a:lnTo>
                    <a:pt x="2106" y="1835"/>
                  </a:lnTo>
                  <a:cubicBezTo>
                    <a:pt x="2006" y="1885"/>
                    <a:pt x="1956" y="1985"/>
                    <a:pt x="1981" y="2085"/>
                  </a:cubicBezTo>
                  <a:lnTo>
                    <a:pt x="2131" y="2637"/>
                  </a:lnTo>
                  <a:cubicBezTo>
                    <a:pt x="2152" y="2720"/>
                    <a:pt x="2224" y="2768"/>
                    <a:pt x="2306" y="2768"/>
                  </a:cubicBezTo>
                  <a:cubicBezTo>
                    <a:pt x="2322" y="2768"/>
                    <a:pt x="2340" y="2766"/>
                    <a:pt x="2357" y="2762"/>
                  </a:cubicBezTo>
                  <a:lnTo>
                    <a:pt x="6693" y="1785"/>
                  </a:lnTo>
                  <a:lnTo>
                    <a:pt x="6693" y="1785"/>
                  </a:lnTo>
                  <a:lnTo>
                    <a:pt x="3034" y="8978"/>
                  </a:lnTo>
                  <a:lnTo>
                    <a:pt x="577" y="7850"/>
                  </a:lnTo>
                  <a:cubicBezTo>
                    <a:pt x="544" y="7833"/>
                    <a:pt x="511" y="7825"/>
                    <a:pt x="479" y="7825"/>
                  </a:cubicBezTo>
                  <a:cubicBezTo>
                    <a:pt x="416" y="7825"/>
                    <a:pt x="360" y="7858"/>
                    <a:pt x="327" y="7925"/>
                  </a:cubicBezTo>
                  <a:lnTo>
                    <a:pt x="51" y="8426"/>
                  </a:lnTo>
                  <a:cubicBezTo>
                    <a:pt x="1" y="8526"/>
                    <a:pt x="26" y="8627"/>
                    <a:pt x="126" y="8677"/>
                  </a:cubicBezTo>
                  <a:lnTo>
                    <a:pt x="2507" y="10005"/>
                  </a:lnTo>
                  <a:lnTo>
                    <a:pt x="352" y="14266"/>
                  </a:lnTo>
                  <a:cubicBezTo>
                    <a:pt x="302" y="14341"/>
                    <a:pt x="352" y="14466"/>
                    <a:pt x="427" y="14517"/>
                  </a:cubicBezTo>
                  <a:lnTo>
                    <a:pt x="953" y="14792"/>
                  </a:lnTo>
                  <a:cubicBezTo>
                    <a:pt x="974" y="14806"/>
                    <a:pt x="999" y="14812"/>
                    <a:pt x="1025" y="14812"/>
                  </a:cubicBezTo>
                  <a:cubicBezTo>
                    <a:pt x="1093" y="14812"/>
                    <a:pt x="1168" y="14771"/>
                    <a:pt x="1204" y="14717"/>
                  </a:cubicBezTo>
                  <a:lnTo>
                    <a:pt x="3510" y="10532"/>
                  </a:lnTo>
                  <a:lnTo>
                    <a:pt x="5891" y="11860"/>
                  </a:lnTo>
                  <a:cubicBezTo>
                    <a:pt x="5912" y="11874"/>
                    <a:pt x="5937" y="11880"/>
                    <a:pt x="5963" y="11880"/>
                  </a:cubicBezTo>
                  <a:cubicBezTo>
                    <a:pt x="6030" y="11880"/>
                    <a:pt x="6105" y="11839"/>
                    <a:pt x="6141" y="11785"/>
                  </a:cubicBezTo>
                  <a:lnTo>
                    <a:pt x="6517" y="10757"/>
                  </a:lnTo>
                  <a:cubicBezTo>
                    <a:pt x="6567" y="10682"/>
                    <a:pt x="6542" y="10557"/>
                    <a:pt x="6442" y="10506"/>
                  </a:cubicBezTo>
                  <a:lnTo>
                    <a:pt x="4111" y="9454"/>
                  </a:lnTo>
                  <a:lnTo>
                    <a:pt x="7946" y="2511"/>
                  </a:lnTo>
                  <a:lnTo>
                    <a:pt x="9575" y="6772"/>
                  </a:lnTo>
                  <a:cubicBezTo>
                    <a:pt x="9616" y="6855"/>
                    <a:pt x="9692" y="6904"/>
                    <a:pt x="9774" y="6904"/>
                  </a:cubicBezTo>
                  <a:cubicBezTo>
                    <a:pt x="9791" y="6904"/>
                    <a:pt x="9808" y="6902"/>
                    <a:pt x="9826" y="6897"/>
                  </a:cubicBezTo>
                  <a:lnTo>
                    <a:pt x="10377" y="6747"/>
                  </a:lnTo>
                  <a:cubicBezTo>
                    <a:pt x="10477" y="6697"/>
                    <a:pt x="10527" y="6597"/>
                    <a:pt x="10502" y="6496"/>
                  </a:cubicBezTo>
                  <a:lnTo>
                    <a:pt x="8673" y="181"/>
                  </a:lnTo>
                  <a:cubicBezTo>
                    <a:pt x="8673" y="181"/>
                    <a:pt x="8648" y="156"/>
                    <a:pt x="8648" y="156"/>
                  </a:cubicBezTo>
                  <a:lnTo>
                    <a:pt x="8648" y="130"/>
                  </a:lnTo>
                  <a:cubicBezTo>
                    <a:pt x="8626" y="65"/>
                    <a:pt x="8548" y="0"/>
                    <a:pt x="8462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11"/>
            <p:cNvSpPr/>
            <p:nvPr/>
          </p:nvSpPr>
          <p:spPr>
            <a:xfrm rot="10800000" flipH="1">
              <a:off x="4623375" y="824688"/>
              <a:ext cx="471225" cy="146400"/>
            </a:xfrm>
            <a:custGeom>
              <a:avLst/>
              <a:gdLst/>
              <a:ahLst/>
              <a:cxnLst/>
              <a:rect l="l" t="t" r="r" b="b"/>
              <a:pathLst>
                <a:path w="18849" h="5856" extrusionOk="0">
                  <a:moveTo>
                    <a:pt x="11278" y="1"/>
                  </a:moveTo>
                  <a:cubicBezTo>
                    <a:pt x="11161" y="1"/>
                    <a:pt x="11044" y="46"/>
                    <a:pt x="10953" y="136"/>
                  </a:cubicBezTo>
                  <a:lnTo>
                    <a:pt x="7470" y="3770"/>
                  </a:lnTo>
                  <a:cubicBezTo>
                    <a:pt x="7355" y="3885"/>
                    <a:pt x="7208" y="3942"/>
                    <a:pt x="7060" y="3942"/>
                  </a:cubicBezTo>
                  <a:cubicBezTo>
                    <a:pt x="6950" y="3942"/>
                    <a:pt x="6840" y="3910"/>
                    <a:pt x="6743" y="3846"/>
                  </a:cubicBezTo>
                  <a:lnTo>
                    <a:pt x="3886" y="1415"/>
                  </a:lnTo>
                  <a:cubicBezTo>
                    <a:pt x="3781" y="1352"/>
                    <a:pt x="3664" y="1320"/>
                    <a:pt x="3548" y="1320"/>
                  </a:cubicBezTo>
                  <a:cubicBezTo>
                    <a:pt x="3386" y="1320"/>
                    <a:pt x="3226" y="1383"/>
                    <a:pt x="3109" y="1515"/>
                  </a:cubicBezTo>
                  <a:lnTo>
                    <a:pt x="302" y="4673"/>
                  </a:lnTo>
                  <a:cubicBezTo>
                    <a:pt x="1" y="4998"/>
                    <a:pt x="51" y="5500"/>
                    <a:pt x="402" y="5750"/>
                  </a:cubicBezTo>
                  <a:cubicBezTo>
                    <a:pt x="524" y="5822"/>
                    <a:pt x="655" y="5856"/>
                    <a:pt x="784" y="5856"/>
                  </a:cubicBezTo>
                  <a:cubicBezTo>
                    <a:pt x="972" y="5856"/>
                    <a:pt x="1156" y="5784"/>
                    <a:pt x="1304" y="5650"/>
                  </a:cubicBezTo>
                  <a:lnTo>
                    <a:pt x="3309" y="3645"/>
                  </a:lnTo>
                  <a:cubicBezTo>
                    <a:pt x="3426" y="3528"/>
                    <a:pt x="3585" y="3463"/>
                    <a:pt x="3747" y="3463"/>
                  </a:cubicBezTo>
                  <a:cubicBezTo>
                    <a:pt x="3864" y="3463"/>
                    <a:pt x="3981" y="3497"/>
                    <a:pt x="4086" y="3570"/>
                  </a:cubicBezTo>
                  <a:lnTo>
                    <a:pt x="6968" y="5650"/>
                  </a:lnTo>
                  <a:cubicBezTo>
                    <a:pt x="7057" y="5709"/>
                    <a:pt x="7158" y="5738"/>
                    <a:pt x="7260" y="5738"/>
                  </a:cubicBezTo>
                  <a:cubicBezTo>
                    <a:pt x="7416" y="5738"/>
                    <a:pt x="7574" y="5671"/>
                    <a:pt x="7695" y="5550"/>
                  </a:cubicBezTo>
                  <a:lnTo>
                    <a:pt x="8347" y="4873"/>
                  </a:lnTo>
                  <a:lnTo>
                    <a:pt x="8322" y="4873"/>
                  </a:lnTo>
                  <a:lnTo>
                    <a:pt x="10828" y="1941"/>
                  </a:lnTo>
                  <a:cubicBezTo>
                    <a:pt x="10903" y="1851"/>
                    <a:pt x="11024" y="1805"/>
                    <a:pt x="11146" y="1805"/>
                  </a:cubicBezTo>
                  <a:cubicBezTo>
                    <a:pt x="11227" y="1805"/>
                    <a:pt x="11309" y="1826"/>
                    <a:pt x="11379" y="1866"/>
                  </a:cubicBezTo>
                  <a:lnTo>
                    <a:pt x="14537" y="4848"/>
                  </a:lnTo>
                  <a:cubicBezTo>
                    <a:pt x="14621" y="4900"/>
                    <a:pt x="14713" y="4926"/>
                    <a:pt x="14805" y="4926"/>
                  </a:cubicBezTo>
                  <a:cubicBezTo>
                    <a:pt x="14934" y="4926"/>
                    <a:pt x="15062" y="4875"/>
                    <a:pt x="15164" y="4773"/>
                  </a:cubicBezTo>
                  <a:lnTo>
                    <a:pt x="15891" y="4021"/>
                  </a:lnTo>
                  <a:lnTo>
                    <a:pt x="18723" y="1139"/>
                  </a:lnTo>
                  <a:cubicBezTo>
                    <a:pt x="18848" y="988"/>
                    <a:pt x="18823" y="763"/>
                    <a:pt x="18673" y="638"/>
                  </a:cubicBezTo>
                  <a:lnTo>
                    <a:pt x="18046" y="211"/>
                  </a:lnTo>
                  <a:cubicBezTo>
                    <a:pt x="17997" y="182"/>
                    <a:pt x="17940" y="168"/>
                    <a:pt x="17881" y="168"/>
                  </a:cubicBezTo>
                  <a:cubicBezTo>
                    <a:pt x="17790" y="168"/>
                    <a:pt x="17696" y="201"/>
                    <a:pt x="17620" y="262"/>
                  </a:cubicBezTo>
                  <a:lnTo>
                    <a:pt x="15039" y="3019"/>
                  </a:lnTo>
                  <a:cubicBezTo>
                    <a:pt x="14936" y="3121"/>
                    <a:pt x="14808" y="3172"/>
                    <a:pt x="14680" y="3172"/>
                  </a:cubicBezTo>
                  <a:cubicBezTo>
                    <a:pt x="14588" y="3172"/>
                    <a:pt x="14496" y="3146"/>
                    <a:pt x="14412" y="3094"/>
                  </a:cubicBezTo>
                  <a:lnTo>
                    <a:pt x="11505" y="61"/>
                  </a:lnTo>
                  <a:cubicBezTo>
                    <a:pt x="11435" y="21"/>
                    <a:pt x="11356" y="1"/>
                    <a:pt x="11278" y="1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11"/>
            <p:cNvSpPr/>
            <p:nvPr/>
          </p:nvSpPr>
          <p:spPr>
            <a:xfrm rot="10800000" flipH="1">
              <a:off x="4630900" y="720763"/>
              <a:ext cx="476850" cy="139450"/>
            </a:xfrm>
            <a:custGeom>
              <a:avLst/>
              <a:gdLst/>
              <a:ahLst/>
              <a:cxnLst/>
              <a:rect l="l" t="t" r="r" b="b"/>
              <a:pathLst>
                <a:path w="19074" h="5578" extrusionOk="0">
                  <a:moveTo>
                    <a:pt x="18071" y="0"/>
                  </a:moveTo>
                  <a:cubicBezTo>
                    <a:pt x="17983" y="0"/>
                    <a:pt x="17893" y="39"/>
                    <a:pt x="17820" y="112"/>
                  </a:cubicBezTo>
                  <a:lnTo>
                    <a:pt x="15239" y="2844"/>
                  </a:lnTo>
                  <a:cubicBezTo>
                    <a:pt x="15145" y="2953"/>
                    <a:pt x="15003" y="3014"/>
                    <a:pt x="14861" y="3014"/>
                  </a:cubicBezTo>
                  <a:cubicBezTo>
                    <a:pt x="14774" y="3014"/>
                    <a:pt x="14688" y="2992"/>
                    <a:pt x="14612" y="2944"/>
                  </a:cubicBezTo>
                  <a:lnTo>
                    <a:pt x="11104" y="87"/>
                  </a:lnTo>
                  <a:cubicBezTo>
                    <a:pt x="11025" y="38"/>
                    <a:pt x="10943" y="16"/>
                    <a:pt x="10865" y="16"/>
                  </a:cubicBezTo>
                  <a:cubicBezTo>
                    <a:pt x="10742" y="16"/>
                    <a:pt x="10629" y="71"/>
                    <a:pt x="10552" y="162"/>
                  </a:cubicBezTo>
                  <a:lnTo>
                    <a:pt x="7670" y="3621"/>
                  </a:lnTo>
                  <a:cubicBezTo>
                    <a:pt x="7551" y="3725"/>
                    <a:pt x="7396" y="3785"/>
                    <a:pt x="7243" y="3785"/>
                  </a:cubicBezTo>
                  <a:cubicBezTo>
                    <a:pt x="7139" y="3785"/>
                    <a:pt x="7035" y="3757"/>
                    <a:pt x="6943" y="3696"/>
                  </a:cubicBezTo>
                  <a:lnTo>
                    <a:pt x="3585" y="1516"/>
                  </a:lnTo>
                  <a:cubicBezTo>
                    <a:pt x="3480" y="1453"/>
                    <a:pt x="3363" y="1421"/>
                    <a:pt x="3245" y="1421"/>
                  </a:cubicBezTo>
                  <a:cubicBezTo>
                    <a:pt x="3080" y="1421"/>
                    <a:pt x="2914" y="1484"/>
                    <a:pt x="2783" y="1616"/>
                  </a:cubicBezTo>
                  <a:lnTo>
                    <a:pt x="327" y="3947"/>
                  </a:lnTo>
                  <a:cubicBezTo>
                    <a:pt x="1" y="4273"/>
                    <a:pt x="76" y="4774"/>
                    <a:pt x="427" y="5025"/>
                  </a:cubicBezTo>
                  <a:cubicBezTo>
                    <a:pt x="549" y="5096"/>
                    <a:pt x="680" y="5130"/>
                    <a:pt x="809" y="5130"/>
                  </a:cubicBezTo>
                  <a:cubicBezTo>
                    <a:pt x="997" y="5130"/>
                    <a:pt x="1180" y="5058"/>
                    <a:pt x="1329" y="4924"/>
                  </a:cubicBezTo>
                  <a:lnTo>
                    <a:pt x="3033" y="3396"/>
                  </a:lnTo>
                  <a:cubicBezTo>
                    <a:pt x="3150" y="3264"/>
                    <a:pt x="3310" y="3201"/>
                    <a:pt x="3473" y="3201"/>
                  </a:cubicBezTo>
                  <a:cubicBezTo>
                    <a:pt x="3589" y="3201"/>
                    <a:pt x="3706" y="3233"/>
                    <a:pt x="3810" y="3295"/>
                  </a:cubicBezTo>
                  <a:lnTo>
                    <a:pt x="7169" y="5501"/>
                  </a:lnTo>
                  <a:cubicBezTo>
                    <a:pt x="7260" y="5551"/>
                    <a:pt x="7363" y="5577"/>
                    <a:pt x="7467" y="5577"/>
                  </a:cubicBezTo>
                  <a:cubicBezTo>
                    <a:pt x="7620" y="5577"/>
                    <a:pt x="7776" y="5520"/>
                    <a:pt x="7895" y="5401"/>
                  </a:cubicBezTo>
                  <a:lnTo>
                    <a:pt x="8547" y="4724"/>
                  </a:lnTo>
                  <a:lnTo>
                    <a:pt x="10778" y="1942"/>
                  </a:lnTo>
                  <a:cubicBezTo>
                    <a:pt x="10869" y="1850"/>
                    <a:pt x="10989" y="1796"/>
                    <a:pt x="11109" y="1796"/>
                  </a:cubicBezTo>
                  <a:cubicBezTo>
                    <a:pt x="11185" y="1796"/>
                    <a:pt x="11261" y="1818"/>
                    <a:pt x="11329" y="1867"/>
                  </a:cubicBezTo>
                  <a:lnTo>
                    <a:pt x="14738" y="4674"/>
                  </a:lnTo>
                  <a:cubicBezTo>
                    <a:pt x="14821" y="4726"/>
                    <a:pt x="14913" y="4752"/>
                    <a:pt x="15005" y="4752"/>
                  </a:cubicBezTo>
                  <a:cubicBezTo>
                    <a:pt x="15134" y="4752"/>
                    <a:pt x="15262" y="4701"/>
                    <a:pt x="15364" y="4599"/>
                  </a:cubicBezTo>
                  <a:lnTo>
                    <a:pt x="16116" y="3847"/>
                  </a:lnTo>
                  <a:lnTo>
                    <a:pt x="18923" y="990"/>
                  </a:lnTo>
                  <a:cubicBezTo>
                    <a:pt x="19073" y="839"/>
                    <a:pt x="19048" y="589"/>
                    <a:pt x="18873" y="488"/>
                  </a:cubicBezTo>
                  <a:lnTo>
                    <a:pt x="18246" y="62"/>
                  </a:lnTo>
                  <a:cubicBezTo>
                    <a:pt x="18194" y="20"/>
                    <a:pt x="18133" y="0"/>
                    <a:pt x="18071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11"/>
            <p:cNvSpPr/>
            <p:nvPr/>
          </p:nvSpPr>
          <p:spPr>
            <a:xfrm>
              <a:off x="74600" y="4172413"/>
              <a:ext cx="471225" cy="146400"/>
            </a:xfrm>
            <a:custGeom>
              <a:avLst/>
              <a:gdLst/>
              <a:ahLst/>
              <a:cxnLst/>
              <a:rect l="l" t="t" r="r" b="b"/>
              <a:pathLst>
                <a:path w="18849" h="5856" extrusionOk="0">
                  <a:moveTo>
                    <a:pt x="11278" y="1"/>
                  </a:moveTo>
                  <a:cubicBezTo>
                    <a:pt x="11161" y="1"/>
                    <a:pt x="11044" y="46"/>
                    <a:pt x="10953" y="136"/>
                  </a:cubicBezTo>
                  <a:lnTo>
                    <a:pt x="7470" y="3770"/>
                  </a:lnTo>
                  <a:cubicBezTo>
                    <a:pt x="7355" y="3885"/>
                    <a:pt x="7208" y="3942"/>
                    <a:pt x="7060" y="3942"/>
                  </a:cubicBezTo>
                  <a:cubicBezTo>
                    <a:pt x="6950" y="3942"/>
                    <a:pt x="6840" y="3910"/>
                    <a:pt x="6743" y="3846"/>
                  </a:cubicBezTo>
                  <a:lnTo>
                    <a:pt x="3886" y="1415"/>
                  </a:lnTo>
                  <a:cubicBezTo>
                    <a:pt x="3781" y="1352"/>
                    <a:pt x="3664" y="1320"/>
                    <a:pt x="3548" y="1320"/>
                  </a:cubicBezTo>
                  <a:cubicBezTo>
                    <a:pt x="3386" y="1320"/>
                    <a:pt x="3226" y="1383"/>
                    <a:pt x="3109" y="1515"/>
                  </a:cubicBezTo>
                  <a:lnTo>
                    <a:pt x="302" y="4673"/>
                  </a:lnTo>
                  <a:cubicBezTo>
                    <a:pt x="1" y="4998"/>
                    <a:pt x="51" y="5500"/>
                    <a:pt x="402" y="5750"/>
                  </a:cubicBezTo>
                  <a:cubicBezTo>
                    <a:pt x="524" y="5822"/>
                    <a:pt x="655" y="5856"/>
                    <a:pt x="784" y="5856"/>
                  </a:cubicBezTo>
                  <a:cubicBezTo>
                    <a:pt x="972" y="5856"/>
                    <a:pt x="1156" y="5784"/>
                    <a:pt x="1304" y="5650"/>
                  </a:cubicBezTo>
                  <a:lnTo>
                    <a:pt x="3309" y="3645"/>
                  </a:lnTo>
                  <a:cubicBezTo>
                    <a:pt x="3426" y="3528"/>
                    <a:pt x="3585" y="3463"/>
                    <a:pt x="3747" y="3463"/>
                  </a:cubicBezTo>
                  <a:cubicBezTo>
                    <a:pt x="3864" y="3463"/>
                    <a:pt x="3981" y="3497"/>
                    <a:pt x="4086" y="3570"/>
                  </a:cubicBezTo>
                  <a:lnTo>
                    <a:pt x="6968" y="5650"/>
                  </a:lnTo>
                  <a:cubicBezTo>
                    <a:pt x="7057" y="5709"/>
                    <a:pt x="7158" y="5738"/>
                    <a:pt x="7260" y="5738"/>
                  </a:cubicBezTo>
                  <a:cubicBezTo>
                    <a:pt x="7416" y="5738"/>
                    <a:pt x="7574" y="5671"/>
                    <a:pt x="7695" y="5550"/>
                  </a:cubicBezTo>
                  <a:lnTo>
                    <a:pt x="8347" y="4873"/>
                  </a:lnTo>
                  <a:lnTo>
                    <a:pt x="8322" y="4873"/>
                  </a:lnTo>
                  <a:lnTo>
                    <a:pt x="10828" y="1941"/>
                  </a:lnTo>
                  <a:cubicBezTo>
                    <a:pt x="10903" y="1851"/>
                    <a:pt x="11024" y="1805"/>
                    <a:pt x="11146" y="1805"/>
                  </a:cubicBezTo>
                  <a:cubicBezTo>
                    <a:pt x="11227" y="1805"/>
                    <a:pt x="11309" y="1826"/>
                    <a:pt x="11379" y="1866"/>
                  </a:cubicBezTo>
                  <a:lnTo>
                    <a:pt x="14537" y="4848"/>
                  </a:lnTo>
                  <a:cubicBezTo>
                    <a:pt x="14621" y="4900"/>
                    <a:pt x="14713" y="4926"/>
                    <a:pt x="14805" y="4926"/>
                  </a:cubicBezTo>
                  <a:cubicBezTo>
                    <a:pt x="14934" y="4926"/>
                    <a:pt x="15062" y="4875"/>
                    <a:pt x="15164" y="4773"/>
                  </a:cubicBezTo>
                  <a:lnTo>
                    <a:pt x="15891" y="4021"/>
                  </a:lnTo>
                  <a:lnTo>
                    <a:pt x="18723" y="1139"/>
                  </a:lnTo>
                  <a:cubicBezTo>
                    <a:pt x="18848" y="988"/>
                    <a:pt x="18823" y="763"/>
                    <a:pt x="18673" y="638"/>
                  </a:cubicBezTo>
                  <a:lnTo>
                    <a:pt x="18046" y="211"/>
                  </a:lnTo>
                  <a:cubicBezTo>
                    <a:pt x="17997" y="182"/>
                    <a:pt x="17940" y="168"/>
                    <a:pt x="17881" y="168"/>
                  </a:cubicBezTo>
                  <a:cubicBezTo>
                    <a:pt x="17790" y="168"/>
                    <a:pt x="17696" y="201"/>
                    <a:pt x="17620" y="262"/>
                  </a:cubicBezTo>
                  <a:lnTo>
                    <a:pt x="15039" y="3019"/>
                  </a:lnTo>
                  <a:cubicBezTo>
                    <a:pt x="14936" y="3121"/>
                    <a:pt x="14808" y="3172"/>
                    <a:pt x="14680" y="3172"/>
                  </a:cubicBezTo>
                  <a:cubicBezTo>
                    <a:pt x="14588" y="3172"/>
                    <a:pt x="14496" y="3146"/>
                    <a:pt x="14412" y="3094"/>
                  </a:cubicBezTo>
                  <a:lnTo>
                    <a:pt x="11505" y="61"/>
                  </a:lnTo>
                  <a:cubicBezTo>
                    <a:pt x="11435" y="21"/>
                    <a:pt x="11356" y="1"/>
                    <a:pt x="11278" y="1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11"/>
            <p:cNvSpPr/>
            <p:nvPr/>
          </p:nvSpPr>
          <p:spPr>
            <a:xfrm>
              <a:off x="82125" y="4283288"/>
              <a:ext cx="476850" cy="139450"/>
            </a:xfrm>
            <a:custGeom>
              <a:avLst/>
              <a:gdLst/>
              <a:ahLst/>
              <a:cxnLst/>
              <a:rect l="l" t="t" r="r" b="b"/>
              <a:pathLst>
                <a:path w="19074" h="5578" extrusionOk="0">
                  <a:moveTo>
                    <a:pt x="18071" y="0"/>
                  </a:moveTo>
                  <a:cubicBezTo>
                    <a:pt x="17983" y="0"/>
                    <a:pt x="17893" y="39"/>
                    <a:pt x="17820" y="112"/>
                  </a:cubicBezTo>
                  <a:lnTo>
                    <a:pt x="15239" y="2844"/>
                  </a:lnTo>
                  <a:cubicBezTo>
                    <a:pt x="15145" y="2953"/>
                    <a:pt x="15003" y="3014"/>
                    <a:pt x="14861" y="3014"/>
                  </a:cubicBezTo>
                  <a:cubicBezTo>
                    <a:pt x="14774" y="3014"/>
                    <a:pt x="14688" y="2992"/>
                    <a:pt x="14612" y="2944"/>
                  </a:cubicBezTo>
                  <a:lnTo>
                    <a:pt x="11104" y="87"/>
                  </a:lnTo>
                  <a:cubicBezTo>
                    <a:pt x="11025" y="38"/>
                    <a:pt x="10943" y="16"/>
                    <a:pt x="10865" y="16"/>
                  </a:cubicBezTo>
                  <a:cubicBezTo>
                    <a:pt x="10742" y="16"/>
                    <a:pt x="10629" y="71"/>
                    <a:pt x="10552" y="162"/>
                  </a:cubicBezTo>
                  <a:lnTo>
                    <a:pt x="7670" y="3621"/>
                  </a:lnTo>
                  <a:cubicBezTo>
                    <a:pt x="7551" y="3725"/>
                    <a:pt x="7396" y="3785"/>
                    <a:pt x="7243" y="3785"/>
                  </a:cubicBezTo>
                  <a:cubicBezTo>
                    <a:pt x="7139" y="3785"/>
                    <a:pt x="7035" y="3757"/>
                    <a:pt x="6943" y="3696"/>
                  </a:cubicBezTo>
                  <a:lnTo>
                    <a:pt x="3585" y="1516"/>
                  </a:lnTo>
                  <a:cubicBezTo>
                    <a:pt x="3480" y="1453"/>
                    <a:pt x="3363" y="1421"/>
                    <a:pt x="3245" y="1421"/>
                  </a:cubicBezTo>
                  <a:cubicBezTo>
                    <a:pt x="3080" y="1421"/>
                    <a:pt x="2914" y="1484"/>
                    <a:pt x="2783" y="1616"/>
                  </a:cubicBezTo>
                  <a:lnTo>
                    <a:pt x="327" y="3947"/>
                  </a:lnTo>
                  <a:cubicBezTo>
                    <a:pt x="1" y="4273"/>
                    <a:pt x="76" y="4774"/>
                    <a:pt x="427" y="5025"/>
                  </a:cubicBezTo>
                  <a:cubicBezTo>
                    <a:pt x="549" y="5096"/>
                    <a:pt x="680" y="5130"/>
                    <a:pt x="809" y="5130"/>
                  </a:cubicBezTo>
                  <a:cubicBezTo>
                    <a:pt x="997" y="5130"/>
                    <a:pt x="1180" y="5058"/>
                    <a:pt x="1329" y="4924"/>
                  </a:cubicBezTo>
                  <a:lnTo>
                    <a:pt x="3033" y="3396"/>
                  </a:lnTo>
                  <a:cubicBezTo>
                    <a:pt x="3150" y="3264"/>
                    <a:pt x="3310" y="3201"/>
                    <a:pt x="3473" y="3201"/>
                  </a:cubicBezTo>
                  <a:cubicBezTo>
                    <a:pt x="3589" y="3201"/>
                    <a:pt x="3706" y="3233"/>
                    <a:pt x="3810" y="3295"/>
                  </a:cubicBezTo>
                  <a:lnTo>
                    <a:pt x="7169" y="5501"/>
                  </a:lnTo>
                  <a:cubicBezTo>
                    <a:pt x="7260" y="5551"/>
                    <a:pt x="7363" y="5577"/>
                    <a:pt x="7467" y="5577"/>
                  </a:cubicBezTo>
                  <a:cubicBezTo>
                    <a:pt x="7620" y="5577"/>
                    <a:pt x="7776" y="5520"/>
                    <a:pt x="7895" y="5401"/>
                  </a:cubicBezTo>
                  <a:lnTo>
                    <a:pt x="8547" y="4724"/>
                  </a:lnTo>
                  <a:lnTo>
                    <a:pt x="10778" y="1942"/>
                  </a:lnTo>
                  <a:cubicBezTo>
                    <a:pt x="10869" y="1850"/>
                    <a:pt x="10989" y="1796"/>
                    <a:pt x="11109" y="1796"/>
                  </a:cubicBezTo>
                  <a:cubicBezTo>
                    <a:pt x="11185" y="1796"/>
                    <a:pt x="11261" y="1818"/>
                    <a:pt x="11329" y="1867"/>
                  </a:cubicBezTo>
                  <a:lnTo>
                    <a:pt x="14738" y="4674"/>
                  </a:lnTo>
                  <a:cubicBezTo>
                    <a:pt x="14821" y="4726"/>
                    <a:pt x="14913" y="4752"/>
                    <a:pt x="15005" y="4752"/>
                  </a:cubicBezTo>
                  <a:cubicBezTo>
                    <a:pt x="15134" y="4752"/>
                    <a:pt x="15262" y="4701"/>
                    <a:pt x="15364" y="4599"/>
                  </a:cubicBezTo>
                  <a:lnTo>
                    <a:pt x="16116" y="3847"/>
                  </a:lnTo>
                  <a:lnTo>
                    <a:pt x="18923" y="990"/>
                  </a:lnTo>
                  <a:cubicBezTo>
                    <a:pt x="19073" y="839"/>
                    <a:pt x="19048" y="589"/>
                    <a:pt x="18873" y="488"/>
                  </a:cubicBezTo>
                  <a:lnTo>
                    <a:pt x="18246" y="62"/>
                  </a:lnTo>
                  <a:cubicBezTo>
                    <a:pt x="18194" y="20"/>
                    <a:pt x="18133" y="0"/>
                    <a:pt x="18071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1"/>
            <p:cNvSpPr/>
            <p:nvPr/>
          </p:nvSpPr>
          <p:spPr>
            <a:xfrm>
              <a:off x="297675" y="2060638"/>
              <a:ext cx="275700" cy="120975"/>
            </a:xfrm>
            <a:custGeom>
              <a:avLst/>
              <a:gdLst/>
              <a:ahLst/>
              <a:cxnLst/>
              <a:rect l="l" t="t" r="r" b="b"/>
              <a:pathLst>
                <a:path w="11028" h="4839" extrusionOk="0">
                  <a:moveTo>
                    <a:pt x="422" y="1"/>
                  </a:moveTo>
                  <a:cubicBezTo>
                    <a:pt x="351" y="1"/>
                    <a:pt x="288" y="47"/>
                    <a:pt x="251" y="121"/>
                  </a:cubicBezTo>
                  <a:lnTo>
                    <a:pt x="50" y="647"/>
                  </a:lnTo>
                  <a:cubicBezTo>
                    <a:pt x="0" y="747"/>
                    <a:pt x="50" y="873"/>
                    <a:pt x="151" y="898"/>
                  </a:cubicBezTo>
                  <a:lnTo>
                    <a:pt x="10301" y="4832"/>
                  </a:lnTo>
                  <a:cubicBezTo>
                    <a:pt x="10319" y="4837"/>
                    <a:pt x="10337" y="4839"/>
                    <a:pt x="10354" y="4839"/>
                  </a:cubicBezTo>
                  <a:cubicBezTo>
                    <a:pt x="10435" y="4839"/>
                    <a:pt x="10510" y="4794"/>
                    <a:pt x="10552" y="4732"/>
                  </a:cubicBezTo>
                  <a:lnTo>
                    <a:pt x="10978" y="3830"/>
                  </a:lnTo>
                  <a:cubicBezTo>
                    <a:pt x="11028" y="3730"/>
                    <a:pt x="10978" y="3629"/>
                    <a:pt x="10878" y="3579"/>
                  </a:cubicBezTo>
                  <a:lnTo>
                    <a:pt x="502" y="20"/>
                  </a:lnTo>
                  <a:cubicBezTo>
                    <a:pt x="475" y="7"/>
                    <a:pt x="448" y="1"/>
                    <a:pt x="422" y="1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11"/>
            <p:cNvSpPr/>
            <p:nvPr/>
          </p:nvSpPr>
          <p:spPr>
            <a:xfrm>
              <a:off x="333375" y="1888188"/>
              <a:ext cx="270075" cy="201325"/>
            </a:xfrm>
            <a:custGeom>
              <a:avLst/>
              <a:gdLst/>
              <a:ahLst/>
              <a:cxnLst/>
              <a:rect l="l" t="t" r="r" b="b"/>
              <a:pathLst>
                <a:path w="10803" h="8053" extrusionOk="0">
                  <a:moveTo>
                    <a:pt x="5855" y="0"/>
                  </a:moveTo>
                  <a:cubicBezTo>
                    <a:pt x="4205" y="0"/>
                    <a:pt x="2638" y="968"/>
                    <a:pt x="2031" y="2883"/>
                  </a:cubicBezTo>
                  <a:cubicBezTo>
                    <a:pt x="1956" y="3084"/>
                    <a:pt x="1931" y="3284"/>
                    <a:pt x="1906" y="3485"/>
                  </a:cubicBezTo>
                  <a:cubicBezTo>
                    <a:pt x="1906" y="3604"/>
                    <a:pt x="1812" y="3676"/>
                    <a:pt x="1710" y="3676"/>
                  </a:cubicBezTo>
                  <a:cubicBezTo>
                    <a:pt x="1683" y="3676"/>
                    <a:pt x="1656" y="3671"/>
                    <a:pt x="1630" y="3660"/>
                  </a:cubicBezTo>
                  <a:lnTo>
                    <a:pt x="527" y="3234"/>
                  </a:lnTo>
                  <a:cubicBezTo>
                    <a:pt x="506" y="3230"/>
                    <a:pt x="484" y="3228"/>
                    <a:pt x="463" y="3228"/>
                  </a:cubicBezTo>
                  <a:cubicBezTo>
                    <a:pt x="362" y="3228"/>
                    <a:pt x="272" y="3276"/>
                    <a:pt x="252" y="3359"/>
                  </a:cubicBezTo>
                  <a:lnTo>
                    <a:pt x="51" y="3861"/>
                  </a:lnTo>
                  <a:cubicBezTo>
                    <a:pt x="1" y="3961"/>
                    <a:pt x="76" y="4086"/>
                    <a:pt x="176" y="4136"/>
                  </a:cubicBezTo>
                  <a:lnTo>
                    <a:pt x="2206" y="4913"/>
                  </a:lnTo>
                  <a:lnTo>
                    <a:pt x="2231" y="4913"/>
                  </a:lnTo>
                  <a:cubicBezTo>
                    <a:pt x="2287" y="4939"/>
                    <a:pt x="2344" y="4951"/>
                    <a:pt x="2399" y="4951"/>
                  </a:cubicBezTo>
                  <a:cubicBezTo>
                    <a:pt x="2665" y="4951"/>
                    <a:pt x="2891" y="4678"/>
                    <a:pt x="2808" y="4387"/>
                  </a:cubicBezTo>
                  <a:cubicBezTo>
                    <a:pt x="2808" y="4296"/>
                    <a:pt x="3366" y="1540"/>
                    <a:pt x="5889" y="1540"/>
                  </a:cubicBezTo>
                  <a:cubicBezTo>
                    <a:pt x="6144" y="1540"/>
                    <a:pt x="6420" y="1568"/>
                    <a:pt x="6718" y="1630"/>
                  </a:cubicBezTo>
                  <a:cubicBezTo>
                    <a:pt x="8372" y="1956"/>
                    <a:pt x="9725" y="3685"/>
                    <a:pt x="8873" y="5540"/>
                  </a:cubicBezTo>
                  <a:cubicBezTo>
                    <a:pt x="8748" y="5816"/>
                    <a:pt x="8547" y="6066"/>
                    <a:pt x="8322" y="6267"/>
                  </a:cubicBezTo>
                  <a:cubicBezTo>
                    <a:pt x="8247" y="6317"/>
                    <a:pt x="8171" y="6367"/>
                    <a:pt x="8096" y="6442"/>
                  </a:cubicBezTo>
                  <a:cubicBezTo>
                    <a:pt x="7795" y="6643"/>
                    <a:pt x="7846" y="7094"/>
                    <a:pt x="8171" y="7219"/>
                  </a:cubicBezTo>
                  <a:lnTo>
                    <a:pt x="8196" y="7219"/>
                  </a:lnTo>
                  <a:lnTo>
                    <a:pt x="10277" y="8046"/>
                  </a:lnTo>
                  <a:cubicBezTo>
                    <a:pt x="10294" y="8051"/>
                    <a:pt x="10312" y="8053"/>
                    <a:pt x="10330" y="8053"/>
                  </a:cubicBezTo>
                  <a:cubicBezTo>
                    <a:pt x="10418" y="8053"/>
                    <a:pt x="10511" y="8004"/>
                    <a:pt x="10552" y="7921"/>
                  </a:cubicBezTo>
                  <a:lnTo>
                    <a:pt x="10728" y="7420"/>
                  </a:lnTo>
                  <a:cubicBezTo>
                    <a:pt x="10778" y="7319"/>
                    <a:pt x="10728" y="7194"/>
                    <a:pt x="10602" y="7144"/>
                  </a:cubicBezTo>
                  <a:lnTo>
                    <a:pt x="9475" y="6718"/>
                  </a:lnTo>
                  <a:cubicBezTo>
                    <a:pt x="9324" y="6643"/>
                    <a:pt x="9274" y="6467"/>
                    <a:pt x="9374" y="6367"/>
                  </a:cubicBezTo>
                  <a:cubicBezTo>
                    <a:pt x="9500" y="6217"/>
                    <a:pt x="9625" y="6041"/>
                    <a:pt x="9700" y="5866"/>
                  </a:cubicBezTo>
                  <a:cubicBezTo>
                    <a:pt x="10803" y="3385"/>
                    <a:pt x="9550" y="1129"/>
                    <a:pt x="7445" y="302"/>
                  </a:cubicBezTo>
                  <a:cubicBezTo>
                    <a:pt x="6926" y="100"/>
                    <a:pt x="6386" y="0"/>
                    <a:pt x="5855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9" name="Google Shape;189;p11"/>
          <p:cNvSpPr/>
          <p:nvPr/>
        </p:nvSpPr>
        <p:spPr>
          <a:xfrm>
            <a:off x="1163100" y="1017750"/>
            <a:ext cx="6817800" cy="3108000"/>
          </a:xfrm>
          <a:prstGeom prst="roundRect">
            <a:avLst>
              <a:gd name="adj" fmla="val 14196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11"/>
          <p:cNvSpPr txBox="1">
            <a:spLocks noGrp="1"/>
          </p:cNvSpPr>
          <p:nvPr>
            <p:ph type="title" hasCustomPrompt="1"/>
          </p:nvPr>
        </p:nvSpPr>
        <p:spPr>
          <a:xfrm>
            <a:off x="1678200" y="1694553"/>
            <a:ext cx="5787600" cy="989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91" name="Google Shape;191;p11"/>
          <p:cNvSpPr txBox="1">
            <a:spLocks noGrp="1"/>
          </p:cNvSpPr>
          <p:nvPr>
            <p:ph type="subTitle" idx="1"/>
          </p:nvPr>
        </p:nvSpPr>
        <p:spPr>
          <a:xfrm>
            <a:off x="1678200" y="2799383"/>
            <a:ext cx="5787600" cy="612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CUSTOM_16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13"/>
          <p:cNvSpPr txBox="1">
            <a:spLocks noGrp="1"/>
          </p:cNvSpPr>
          <p:nvPr>
            <p:ph type="title"/>
          </p:nvPr>
        </p:nvSpPr>
        <p:spPr>
          <a:xfrm>
            <a:off x="5207900" y="1407273"/>
            <a:ext cx="3216000" cy="1120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87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196" name="Google Shape;196;p13"/>
          <p:cNvSpPr txBox="1">
            <a:spLocks noGrp="1"/>
          </p:cNvSpPr>
          <p:nvPr>
            <p:ph type="subTitle" idx="1"/>
          </p:nvPr>
        </p:nvSpPr>
        <p:spPr>
          <a:xfrm>
            <a:off x="5207900" y="2515550"/>
            <a:ext cx="3216000" cy="123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1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CUSTOM_17"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9" name="Google Shape;199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14"/>
          <p:cNvSpPr txBox="1">
            <a:spLocks noGrp="1"/>
          </p:cNvSpPr>
          <p:nvPr>
            <p:ph type="title"/>
          </p:nvPr>
        </p:nvSpPr>
        <p:spPr>
          <a:xfrm>
            <a:off x="2964000" y="1545536"/>
            <a:ext cx="3216000" cy="1120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500"/>
              <a:buNone/>
              <a:defRPr sz="87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500"/>
              <a:buNone/>
              <a:defRPr sz="4500"/>
            </a:lvl9pPr>
          </a:lstStyle>
          <a:p>
            <a:endParaRPr/>
          </a:p>
        </p:txBody>
      </p:sp>
      <p:sp>
        <p:nvSpPr>
          <p:cNvPr id="201" name="Google Shape;201;p14"/>
          <p:cNvSpPr txBox="1">
            <a:spLocks noGrp="1"/>
          </p:cNvSpPr>
          <p:nvPr>
            <p:ph type="subTitle" idx="1"/>
          </p:nvPr>
        </p:nvSpPr>
        <p:spPr>
          <a:xfrm>
            <a:off x="2964000" y="2653813"/>
            <a:ext cx="3216000" cy="1233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CUSTOM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15"/>
          <p:cNvSpPr txBox="1">
            <a:spLocks noGrp="1"/>
          </p:cNvSpPr>
          <p:nvPr>
            <p:ph type="title"/>
          </p:nvPr>
        </p:nvSpPr>
        <p:spPr>
          <a:xfrm>
            <a:off x="1646400" y="3123333"/>
            <a:ext cx="58512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2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05" name="Google Shape;205;p15"/>
          <p:cNvSpPr txBox="1">
            <a:spLocks noGrp="1"/>
          </p:cNvSpPr>
          <p:nvPr>
            <p:ph type="subTitle" idx="1"/>
          </p:nvPr>
        </p:nvSpPr>
        <p:spPr>
          <a:xfrm>
            <a:off x="1646400" y="1762331"/>
            <a:ext cx="5851200" cy="129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grpSp>
        <p:nvGrpSpPr>
          <p:cNvPr id="206" name="Google Shape;206;p15"/>
          <p:cNvGrpSpPr/>
          <p:nvPr/>
        </p:nvGrpSpPr>
        <p:grpSpPr>
          <a:xfrm rot="10800000" flipH="1">
            <a:off x="719992" y="3136428"/>
            <a:ext cx="1128706" cy="1467085"/>
            <a:chOff x="3947275" y="4740550"/>
            <a:chExt cx="351075" cy="456325"/>
          </a:xfrm>
        </p:grpSpPr>
        <p:sp>
          <p:nvSpPr>
            <p:cNvPr id="207" name="Google Shape;207;p15"/>
            <p:cNvSpPr/>
            <p:nvPr/>
          </p:nvSpPr>
          <p:spPr>
            <a:xfrm>
              <a:off x="4043550" y="4886475"/>
              <a:ext cx="13525" cy="10550"/>
            </a:xfrm>
            <a:custGeom>
              <a:avLst/>
              <a:gdLst/>
              <a:ahLst/>
              <a:cxnLst/>
              <a:rect l="l" t="t" r="r" b="b"/>
              <a:pathLst>
                <a:path w="541" h="422" extrusionOk="0">
                  <a:moveTo>
                    <a:pt x="271" y="0"/>
                  </a:moveTo>
                  <a:cubicBezTo>
                    <a:pt x="1" y="0"/>
                    <a:pt x="1" y="421"/>
                    <a:pt x="271" y="421"/>
                  </a:cubicBezTo>
                  <a:cubicBezTo>
                    <a:pt x="541" y="421"/>
                    <a:pt x="541" y="0"/>
                    <a:pt x="2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15"/>
            <p:cNvSpPr/>
            <p:nvPr/>
          </p:nvSpPr>
          <p:spPr>
            <a:xfrm>
              <a:off x="4243500" y="4792850"/>
              <a:ext cx="13525" cy="10550"/>
            </a:xfrm>
            <a:custGeom>
              <a:avLst/>
              <a:gdLst/>
              <a:ahLst/>
              <a:cxnLst/>
              <a:rect l="l" t="t" r="r" b="b"/>
              <a:pathLst>
                <a:path w="541" h="422" extrusionOk="0">
                  <a:moveTo>
                    <a:pt x="271" y="1"/>
                  </a:moveTo>
                  <a:cubicBezTo>
                    <a:pt x="0" y="1"/>
                    <a:pt x="0" y="422"/>
                    <a:pt x="271" y="422"/>
                  </a:cubicBezTo>
                  <a:cubicBezTo>
                    <a:pt x="541" y="422"/>
                    <a:pt x="541" y="1"/>
                    <a:pt x="2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15"/>
            <p:cNvSpPr/>
            <p:nvPr/>
          </p:nvSpPr>
          <p:spPr>
            <a:xfrm>
              <a:off x="4062075" y="5149400"/>
              <a:ext cx="13550" cy="10550"/>
            </a:xfrm>
            <a:custGeom>
              <a:avLst/>
              <a:gdLst/>
              <a:ahLst/>
              <a:cxnLst/>
              <a:rect l="l" t="t" r="r" b="b"/>
              <a:pathLst>
                <a:path w="542" h="422" extrusionOk="0">
                  <a:moveTo>
                    <a:pt x="271" y="1"/>
                  </a:moveTo>
                  <a:cubicBezTo>
                    <a:pt x="1" y="1"/>
                    <a:pt x="1" y="422"/>
                    <a:pt x="271" y="422"/>
                  </a:cubicBezTo>
                  <a:cubicBezTo>
                    <a:pt x="541" y="422"/>
                    <a:pt x="541" y="1"/>
                    <a:pt x="2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15"/>
            <p:cNvSpPr/>
            <p:nvPr/>
          </p:nvSpPr>
          <p:spPr>
            <a:xfrm>
              <a:off x="3993125" y="4838100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0"/>
                  </a:moveTo>
                  <a:cubicBezTo>
                    <a:pt x="1" y="0"/>
                    <a:pt x="1" y="252"/>
                    <a:pt x="164" y="252"/>
                  </a:cubicBezTo>
                  <a:cubicBezTo>
                    <a:pt x="327" y="252"/>
                    <a:pt x="327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15"/>
            <p:cNvSpPr/>
            <p:nvPr/>
          </p:nvSpPr>
          <p:spPr>
            <a:xfrm>
              <a:off x="4081550" y="4748875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1"/>
                  </a:moveTo>
                  <a:cubicBezTo>
                    <a:pt x="1" y="1"/>
                    <a:pt x="1" y="252"/>
                    <a:pt x="164" y="252"/>
                  </a:cubicBezTo>
                  <a:cubicBezTo>
                    <a:pt x="328" y="252"/>
                    <a:pt x="328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15"/>
            <p:cNvSpPr/>
            <p:nvPr/>
          </p:nvSpPr>
          <p:spPr>
            <a:xfrm>
              <a:off x="3959825" y="4930775"/>
              <a:ext cx="8200" cy="6450"/>
            </a:xfrm>
            <a:custGeom>
              <a:avLst/>
              <a:gdLst/>
              <a:ahLst/>
              <a:cxnLst/>
              <a:rect l="l" t="t" r="r" b="b"/>
              <a:pathLst>
                <a:path w="328" h="258" extrusionOk="0">
                  <a:moveTo>
                    <a:pt x="164" y="0"/>
                  </a:moveTo>
                  <a:cubicBezTo>
                    <a:pt x="1" y="0"/>
                    <a:pt x="1" y="258"/>
                    <a:pt x="164" y="258"/>
                  </a:cubicBezTo>
                  <a:cubicBezTo>
                    <a:pt x="327" y="258"/>
                    <a:pt x="327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15"/>
            <p:cNvSpPr/>
            <p:nvPr/>
          </p:nvSpPr>
          <p:spPr>
            <a:xfrm>
              <a:off x="4028000" y="5004425"/>
              <a:ext cx="8200" cy="6325"/>
            </a:xfrm>
            <a:custGeom>
              <a:avLst/>
              <a:gdLst/>
              <a:ahLst/>
              <a:cxnLst/>
              <a:rect l="l" t="t" r="r" b="b"/>
              <a:pathLst>
                <a:path w="328" h="253" extrusionOk="0">
                  <a:moveTo>
                    <a:pt x="164" y="1"/>
                  </a:moveTo>
                  <a:cubicBezTo>
                    <a:pt x="1" y="1"/>
                    <a:pt x="1" y="252"/>
                    <a:pt x="164" y="252"/>
                  </a:cubicBezTo>
                  <a:cubicBezTo>
                    <a:pt x="327" y="252"/>
                    <a:pt x="327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15"/>
            <p:cNvSpPr/>
            <p:nvPr/>
          </p:nvSpPr>
          <p:spPr>
            <a:xfrm>
              <a:off x="3947275" y="5125375"/>
              <a:ext cx="8175" cy="6300"/>
            </a:xfrm>
            <a:custGeom>
              <a:avLst/>
              <a:gdLst/>
              <a:ahLst/>
              <a:cxnLst/>
              <a:rect l="l" t="t" r="r" b="b"/>
              <a:pathLst>
                <a:path w="327" h="252" extrusionOk="0">
                  <a:moveTo>
                    <a:pt x="164" y="1"/>
                  </a:moveTo>
                  <a:cubicBezTo>
                    <a:pt x="0" y="1"/>
                    <a:pt x="0" y="252"/>
                    <a:pt x="164" y="252"/>
                  </a:cubicBezTo>
                  <a:cubicBezTo>
                    <a:pt x="327" y="252"/>
                    <a:pt x="327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15"/>
            <p:cNvSpPr/>
            <p:nvPr/>
          </p:nvSpPr>
          <p:spPr>
            <a:xfrm>
              <a:off x="4197000" y="4745750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0"/>
                  </a:moveTo>
                  <a:cubicBezTo>
                    <a:pt x="1" y="0"/>
                    <a:pt x="1" y="251"/>
                    <a:pt x="164" y="251"/>
                  </a:cubicBezTo>
                  <a:cubicBezTo>
                    <a:pt x="327" y="251"/>
                    <a:pt x="327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15"/>
            <p:cNvSpPr/>
            <p:nvPr/>
          </p:nvSpPr>
          <p:spPr>
            <a:xfrm>
              <a:off x="4290300" y="4740550"/>
              <a:ext cx="8050" cy="6300"/>
            </a:xfrm>
            <a:custGeom>
              <a:avLst/>
              <a:gdLst/>
              <a:ahLst/>
              <a:cxnLst/>
              <a:rect l="l" t="t" r="r" b="b"/>
              <a:pathLst>
                <a:path w="322" h="252" extrusionOk="0">
                  <a:moveTo>
                    <a:pt x="158" y="1"/>
                  </a:moveTo>
                  <a:cubicBezTo>
                    <a:pt x="1" y="1"/>
                    <a:pt x="1" y="252"/>
                    <a:pt x="158" y="252"/>
                  </a:cubicBezTo>
                  <a:cubicBezTo>
                    <a:pt x="321" y="252"/>
                    <a:pt x="321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15"/>
            <p:cNvSpPr/>
            <p:nvPr/>
          </p:nvSpPr>
          <p:spPr>
            <a:xfrm>
              <a:off x="4137950" y="4796000"/>
              <a:ext cx="16350" cy="19025"/>
            </a:xfrm>
            <a:custGeom>
              <a:avLst/>
              <a:gdLst/>
              <a:ahLst/>
              <a:cxnLst/>
              <a:rect l="l" t="t" r="r" b="b"/>
              <a:pathLst>
                <a:path w="654" h="761" extrusionOk="0">
                  <a:moveTo>
                    <a:pt x="242" y="0"/>
                  </a:moveTo>
                  <a:cubicBezTo>
                    <a:pt x="241" y="0"/>
                    <a:pt x="240" y="0"/>
                    <a:pt x="239" y="1"/>
                  </a:cubicBezTo>
                  <a:cubicBezTo>
                    <a:pt x="208" y="7"/>
                    <a:pt x="208" y="126"/>
                    <a:pt x="227" y="283"/>
                  </a:cubicBezTo>
                  <a:cubicBezTo>
                    <a:pt x="95" y="315"/>
                    <a:pt x="0" y="359"/>
                    <a:pt x="7" y="396"/>
                  </a:cubicBezTo>
                  <a:cubicBezTo>
                    <a:pt x="11" y="418"/>
                    <a:pt x="59" y="428"/>
                    <a:pt x="132" y="428"/>
                  </a:cubicBezTo>
                  <a:cubicBezTo>
                    <a:pt x="165" y="428"/>
                    <a:pt x="204" y="425"/>
                    <a:pt x="245" y="421"/>
                  </a:cubicBezTo>
                  <a:cubicBezTo>
                    <a:pt x="276" y="612"/>
                    <a:pt x="325" y="761"/>
                    <a:pt x="363" y="761"/>
                  </a:cubicBezTo>
                  <a:cubicBezTo>
                    <a:pt x="363" y="761"/>
                    <a:pt x="364" y="761"/>
                    <a:pt x="365" y="761"/>
                  </a:cubicBezTo>
                  <a:cubicBezTo>
                    <a:pt x="403" y="754"/>
                    <a:pt x="415" y="591"/>
                    <a:pt x="390" y="396"/>
                  </a:cubicBezTo>
                  <a:cubicBezTo>
                    <a:pt x="541" y="359"/>
                    <a:pt x="654" y="308"/>
                    <a:pt x="648" y="271"/>
                  </a:cubicBezTo>
                  <a:cubicBezTo>
                    <a:pt x="644" y="251"/>
                    <a:pt x="592" y="238"/>
                    <a:pt x="514" y="238"/>
                  </a:cubicBezTo>
                  <a:cubicBezTo>
                    <a:pt x="470" y="238"/>
                    <a:pt x="416" y="243"/>
                    <a:pt x="359" y="252"/>
                  </a:cubicBezTo>
                  <a:cubicBezTo>
                    <a:pt x="328" y="105"/>
                    <a:pt x="274" y="0"/>
                    <a:pt x="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15"/>
            <p:cNvSpPr/>
            <p:nvPr/>
          </p:nvSpPr>
          <p:spPr>
            <a:xfrm>
              <a:off x="3968325" y="4996725"/>
              <a:ext cx="29225" cy="34275"/>
            </a:xfrm>
            <a:custGeom>
              <a:avLst/>
              <a:gdLst/>
              <a:ahLst/>
              <a:cxnLst/>
              <a:rect l="l" t="t" r="r" b="b"/>
              <a:pathLst>
                <a:path w="1169" h="1371" extrusionOk="0">
                  <a:moveTo>
                    <a:pt x="518" y="1"/>
                  </a:moveTo>
                  <a:cubicBezTo>
                    <a:pt x="517" y="1"/>
                    <a:pt x="516" y="1"/>
                    <a:pt x="515" y="1"/>
                  </a:cubicBezTo>
                  <a:cubicBezTo>
                    <a:pt x="459" y="1"/>
                    <a:pt x="421" y="208"/>
                    <a:pt x="415" y="491"/>
                  </a:cubicBezTo>
                  <a:cubicBezTo>
                    <a:pt x="176" y="516"/>
                    <a:pt x="0" y="573"/>
                    <a:pt x="6" y="635"/>
                  </a:cubicBezTo>
                  <a:cubicBezTo>
                    <a:pt x="6" y="692"/>
                    <a:pt x="182" y="736"/>
                    <a:pt x="421" y="736"/>
                  </a:cubicBezTo>
                  <a:cubicBezTo>
                    <a:pt x="427" y="1088"/>
                    <a:pt x="478" y="1371"/>
                    <a:pt x="547" y="1371"/>
                  </a:cubicBezTo>
                  <a:cubicBezTo>
                    <a:pt x="547" y="1371"/>
                    <a:pt x="548" y="1371"/>
                    <a:pt x="549" y="1371"/>
                  </a:cubicBezTo>
                  <a:cubicBezTo>
                    <a:pt x="617" y="1371"/>
                    <a:pt x="679" y="1090"/>
                    <a:pt x="679" y="730"/>
                  </a:cubicBezTo>
                  <a:cubicBezTo>
                    <a:pt x="955" y="711"/>
                    <a:pt x="1169" y="648"/>
                    <a:pt x="1162" y="579"/>
                  </a:cubicBezTo>
                  <a:cubicBezTo>
                    <a:pt x="1162" y="520"/>
                    <a:pt x="970" y="478"/>
                    <a:pt x="718" y="478"/>
                  </a:cubicBezTo>
                  <a:cubicBezTo>
                    <a:pt x="701" y="478"/>
                    <a:pt x="684" y="478"/>
                    <a:pt x="666" y="478"/>
                  </a:cubicBezTo>
                  <a:cubicBezTo>
                    <a:pt x="635" y="200"/>
                    <a:pt x="574" y="1"/>
                    <a:pt x="5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15"/>
            <p:cNvSpPr/>
            <p:nvPr/>
          </p:nvSpPr>
          <p:spPr>
            <a:xfrm>
              <a:off x="3992825" y="5179250"/>
              <a:ext cx="14950" cy="17625"/>
            </a:xfrm>
            <a:custGeom>
              <a:avLst/>
              <a:gdLst/>
              <a:ahLst/>
              <a:cxnLst/>
              <a:rect l="l" t="t" r="r" b="b"/>
              <a:pathLst>
                <a:path w="598" h="705" extrusionOk="0">
                  <a:moveTo>
                    <a:pt x="241" y="0"/>
                  </a:moveTo>
                  <a:cubicBezTo>
                    <a:pt x="240" y="0"/>
                    <a:pt x="240" y="0"/>
                    <a:pt x="239" y="1"/>
                  </a:cubicBezTo>
                  <a:cubicBezTo>
                    <a:pt x="208" y="7"/>
                    <a:pt x="201" y="114"/>
                    <a:pt x="208" y="258"/>
                  </a:cubicBezTo>
                  <a:cubicBezTo>
                    <a:pt x="88" y="283"/>
                    <a:pt x="0" y="321"/>
                    <a:pt x="6" y="346"/>
                  </a:cubicBezTo>
                  <a:cubicBezTo>
                    <a:pt x="6" y="372"/>
                    <a:pt x="72" y="385"/>
                    <a:pt x="163" y="385"/>
                  </a:cubicBezTo>
                  <a:cubicBezTo>
                    <a:pt x="181" y="385"/>
                    <a:pt x="200" y="385"/>
                    <a:pt x="220" y="384"/>
                  </a:cubicBezTo>
                  <a:cubicBezTo>
                    <a:pt x="245" y="560"/>
                    <a:pt x="283" y="704"/>
                    <a:pt x="314" y="704"/>
                  </a:cubicBezTo>
                  <a:cubicBezTo>
                    <a:pt x="352" y="698"/>
                    <a:pt x="371" y="553"/>
                    <a:pt x="352" y="365"/>
                  </a:cubicBezTo>
                  <a:cubicBezTo>
                    <a:pt x="497" y="340"/>
                    <a:pt x="597" y="302"/>
                    <a:pt x="597" y="264"/>
                  </a:cubicBezTo>
                  <a:cubicBezTo>
                    <a:pt x="593" y="243"/>
                    <a:pt x="539" y="230"/>
                    <a:pt x="460" y="230"/>
                  </a:cubicBezTo>
                  <a:cubicBezTo>
                    <a:pt x="423" y="230"/>
                    <a:pt x="379" y="233"/>
                    <a:pt x="333" y="239"/>
                  </a:cubicBezTo>
                  <a:cubicBezTo>
                    <a:pt x="309" y="99"/>
                    <a:pt x="267" y="0"/>
                    <a:pt x="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0" name="Google Shape;220;p15"/>
          <p:cNvGrpSpPr/>
          <p:nvPr/>
        </p:nvGrpSpPr>
        <p:grpSpPr>
          <a:xfrm>
            <a:off x="7758905" y="566767"/>
            <a:ext cx="665103" cy="1440320"/>
            <a:chOff x="4726175" y="4748875"/>
            <a:chExt cx="206875" cy="448000"/>
          </a:xfrm>
        </p:grpSpPr>
        <p:sp>
          <p:nvSpPr>
            <p:cNvPr id="221" name="Google Shape;221;p15"/>
            <p:cNvSpPr/>
            <p:nvPr/>
          </p:nvSpPr>
          <p:spPr>
            <a:xfrm>
              <a:off x="4823400" y="4886475"/>
              <a:ext cx="13525" cy="10550"/>
            </a:xfrm>
            <a:custGeom>
              <a:avLst/>
              <a:gdLst/>
              <a:ahLst/>
              <a:cxnLst/>
              <a:rect l="l" t="t" r="r" b="b"/>
              <a:pathLst>
                <a:path w="541" h="422" extrusionOk="0">
                  <a:moveTo>
                    <a:pt x="271" y="0"/>
                  </a:moveTo>
                  <a:cubicBezTo>
                    <a:pt x="1" y="0"/>
                    <a:pt x="1" y="421"/>
                    <a:pt x="271" y="421"/>
                  </a:cubicBezTo>
                  <a:cubicBezTo>
                    <a:pt x="541" y="421"/>
                    <a:pt x="541" y="0"/>
                    <a:pt x="2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15"/>
            <p:cNvSpPr/>
            <p:nvPr/>
          </p:nvSpPr>
          <p:spPr>
            <a:xfrm>
              <a:off x="4804875" y="5149400"/>
              <a:ext cx="13525" cy="10550"/>
            </a:xfrm>
            <a:custGeom>
              <a:avLst/>
              <a:gdLst/>
              <a:ahLst/>
              <a:cxnLst/>
              <a:rect l="l" t="t" r="r" b="b"/>
              <a:pathLst>
                <a:path w="541" h="422" extrusionOk="0">
                  <a:moveTo>
                    <a:pt x="270" y="1"/>
                  </a:moveTo>
                  <a:cubicBezTo>
                    <a:pt x="0" y="1"/>
                    <a:pt x="0" y="422"/>
                    <a:pt x="270" y="422"/>
                  </a:cubicBezTo>
                  <a:cubicBezTo>
                    <a:pt x="540" y="422"/>
                    <a:pt x="540" y="1"/>
                    <a:pt x="2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15"/>
            <p:cNvSpPr/>
            <p:nvPr/>
          </p:nvSpPr>
          <p:spPr>
            <a:xfrm>
              <a:off x="4879150" y="4838100"/>
              <a:ext cx="8050" cy="6300"/>
            </a:xfrm>
            <a:custGeom>
              <a:avLst/>
              <a:gdLst/>
              <a:ahLst/>
              <a:cxnLst/>
              <a:rect l="l" t="t" r="r" b="b"/>
              <a:pathLst>
                <a:path w="322" h="252" extrusionOk="0">
                  <a:moveTo>
                    <a:pt x="158" y="0"/>
                  </a:moveTo>
                  <a:cubicBezTo>
                    <a:pt x="1" y="0"/>
                    <a:pt x="1" y="252"/>
                    <a:pt x="158" y="252"/>
                  </a:cubicBezTo>
                  <a:cubicBezTo>
                    <a:pt x="321" y="252"/>
                    <a:pt x="321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15"/>
            <p:cNvSpPr/>
            <p:nvPr/>
          </p:nvSpPr>
          <p:spPr>
            <a:xfrm>
              <a:off x="4790725" y="4748875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1"/>
                  </a:moveTo>
                  <a:cubicBezTo>
                    <a:pt x="1" y="1"/>
                    <a:pt x="1" y="252"/>
                    <a:pt x="164" y="252"/>
                  </a:cubicBezTo>
                  <a:cubicBezTo>
                    <a:pt x="327" y="252"/>
                    <a:pt x="327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15"/>
            <p:cNvSpPr/>
            <p:nvPr/>
          </p:nvSpPr>
          <p:spPr>
            <a:xfrm>
              <a:off x="4912450" y="4930775"/>
              <a:ext cx="8050" cy="6450"/>
            </a:xfrm>
            <a:custGeom>
              <a:avLst/>
              <a:gdLst/>
              <a:ahLst/>
              <a:cxnLst/>
              <a:rect l="l" t="t" r="r" b="b"/>
              <a:pathLst>
                <a:path w="322" h="258" extrusionOk="0">
                  <a:moveTo>
                    <a:pt x="158" y="0"/>
                  </a:moveTo>
                  <a:cubicBezTo>
                    <a:pt x="1" y="0"/>
                    <a:pt x="1" y="258"/>
                    <a:pt x="158" y="258"/>
                  </a:cubicBezTo>
                  <a:cubicBezTo>
                    <a:pt x="321" y="258"/>
                    <a:pt x="321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15"/>
            <p:cNvSpPr/>
            <p:nvPr/>
          </p:nvSpPr>
          <p:spPr>
            <a:xfrm>
              <a:off x="4844300" y="5004425"/>
              <a:ext cx="8025" cy="6325"/>
            </a:xfrm>
            <a:custGeom>
              <a:avLst/>
              <a:gdLst/>
              <a:ahLst/>
              <a:cxnLst/>
              <a:rect l="l" t="t" r="r" b="b"/>
              <a:pathLst>
                <a:path w="321" h="253" extrusionOk="0">
                  <a:moveTo>
                    <a:pt x="157" y="1"/>
                  </a:moveTo>
                  <a:cubicBezTo>
                    <a:pt x="0" y="1"/>
                    <a:pt x="0" y="252"/>
                    <a:pt x="157" y="252"/>
                  </a:cubicBezTo>
                  <a:cubicBezTo>
                    <a:pt x="321" y="252"/>
                    <a:pt x="321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15"/>
            <p:cNvSpPr/>
            <p:nvPr/>
          </p:nvSpPr>
          <p:spPr>
            <a:xfrm>
              <a:off x="4925025" y="5125375"/>
              <a:ext cx="8025" cy="6300"/>
            </a:xfrm>
            <a:custGeom>
              <a:avLst/>
              <a:gdLst/>
              <a:ahLst/>
              <a:cxnLst/>
              <a:rect l="l" t="t" r="r" b="b"/>
              <a:pathLst>
                <a:path w="321" h="252" extrusionOk="0">
                  <a:moveTo>
                    <a:pt x="158" y="1"/>
                  </a:moveTo>
                  <a:cubicBezTo>
                    <a:pt x="0" y="1"/>
                    <a:pt x="0" y="252"/>
                    <a:pt x="158" y="252"/>
                  </a:cubicBezTo>
                  <a:cubicBezTo>
                    <a:pt x="321" y="252"/>
                    <a:pt x="321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15"/>
            <p:cNvSpPr/>
            <p:nvPr/>
          </p:nvSpPr>
          <p:spPr>
            <a:xfrm>
              <a:off x="4726175" y="4796000"/>
              <a:ext cx="16200" cy="19025"/>
            </a:xfrm>
            <a:custGeom>
              <a:avLst/>
              <a:gdLst/>
              <a:ahLst/>
              <a:cxnLst/>
              <a:rect l="l" t="t" r="r" b="b"/>
              <a:pathLst>
                <a:path w="648" h="761" extrusionOk="0">
                  <a:moveTo>
                    <a:pt x="406" y="0"/>
                  </a:moveTo>
                  <a:cubicBezTo>
                    <a:pt x="375" y="0"/>
                    <a:pt x="326" y="105"/>
                    <a:pt x="289" y="252"/>
                  </a:cubicBezTo>
                  <a:cubicBezTo>
                    <a:pt x="234" y="243"/>
                    <a:pt x="182" y="238"/>
                    <a:pt x="138" y="238"/>
                  </a:cubicBezTo>
                  <a:cubicBezTo>
                    <a:pt x="63" y="238"/>
                    <a:pt x="11" y="251"/>
                    <a:pt x="7" y="271"/>
                  </a:cubicBezTo>
                  <a:cubicBezTo>
                    <a:pt x="0" y="308"/>
                    <a:pt x="114" y="359"/>
                    <a:pt x="264" y="396"/>
                  </a:cubicBezTo>
                  <a:cubicBezTo>
                    <a:pt x="233" y="591"/>
                    <a:pt x="246" y="754"/>
                    <a:pt x="283" y="761"/>
                  </a:cubicBezTo>
                  <a:cubicBezTo>
                    <a:pt x="284" y="761"/>
                    <a:pt x="285" y="761"/>
                    <a:pt x="286" y="761"/>
                  </a:cubicBezTo>
                  <a:cubicBezTo>
                    <a:pt x="323" y="761"/>
                    <a:pt x="372" y="612"/>
                    <a:pt x="409" y="421"/>
                  </a:cubicBezTo>
                  <a:cubicBezTo>
                    <a:pt x="451" y="425"/>
                    <a:pt x="489" y="428"/>
                    <a:pt x="523" y="428"/>
                  </a:cubicBezTo>
                  <a:cubicBezTo>
                    <a:pt x="594" y="428"/>
                    <a:pt x="641" y="418"/>
                    <a:pt x="641" y="396"/>
                  </a:cubicBezTo>
                  <a:cubicBezTo>
                    <a:pt x="648" y="359"/>
                    <a:pt x="560" y="315"/>
                    <a:pt x="428" y="283"/>
                  </a:cubicBezTo>
                  <a:cubicBezTo>
                    <a:pt x="447" y="126"/>
                    <a:pt x="440" y="7"/>
                    <a:pt x="409" y="1"/>
                  </a:cubicBezTo>
                  <a:cubicBezTo>
                    <a:pt x="408" y="0"/>
                    <a:pt x="407" y="0"/>
                    <a:pt x="4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15"/>
            <p:cNvSpPr/>
            <p:nvPr/>
          </p:nvSpPr>
          <p:spPr>
            <a:xfrm>
              <a:off x="4882925" y="4996725"/>
              <a:ext cx="29100" cy="34275"/>
            </a:xfrm>
            <a:custGeom>
              <a:avLst/>
              <a:gdLst/>
              <a:ahLst/>
              <a:cxnLst/>
              <a:rect l="l" t="t" r="r" b="b"/>
              <a:pathLst>
                <a:path w="1164" h="1371" extrusionOk="0">
                  <a:moveTo>
                    <a:pt x="645" y="1"/>
                  </a:moveTo>
                  <a:cubicBezTo>
                    <a:pt x="589" y="1"/>
                    <a:pt x="528" y="200"/>
                    <a:pt x="503" y="478"/>
                  </a:cubicBezTo>
                  <a:cubicBezTo>
                    <a:pt x="485" y="478"/>
                    <a:pt x="468" y="478"/>
                    <a:pt x="450" y="478"/>
                  </a:cubicBezTo>
                  <a:cubicBezTo>
                    <a:pt x="194" y="478"/>
                    <a:pt x="7" y="520"/>
                    <a:pt x="1" y="579"/>
                  </a:cubicBezTo>
                  <a:cubicBezTo>
                    <a:pt x="1" y="648"/>
                    <a:pt x="214" y="711"/>
                    <a:pt x="491" y="730"/>
                  </a:cubicBezTo>
                  <a:cubicBezTo>
                    <a:pt x="491" y="1090"/>
                    <a:pt x="552" y="1371"/>
                    <a:pt x="620" y="1371"/>
                  </a:cubicBezTo>
                  <a:cubicBezTo>
                    <a:pt x="621" y="1371"/>
                    <a:pt x="622" y="1371"/>
                    <a:pt x="623" y="1371"/>
                  </a:cubicBezTo>
                  <a:cubicBezTo>
                    <a:pt x="692" y="1371"/>
                    <a:pt x="736" y="1088"/>
                    <a:pt x="748" y="736"/>
                  </a:cubicBezTo>
                  <a:cubicBezTo>
                    <a:pt x="987" y="736"/>
                    <a:pt x="1163" y="692"/>
                    <a:pt x="1163" y="635"/>
                  </a:cubicBezTo>
                  <a:cubicBezTo>
                    <a:pt x="1163" y="573"/>
                    <a:pt x="987" y="516"/>
                    <a:pt x="748" y="491"/>
                  </a:cubicBezTo>
                  <a:cubicBezTo>
                    <a:pt x="742" y="208"/>
                    <a:pt x="711" y="1"/>
                    <a:pt x="648" y="1"/>
                  </a:cubicBezTo>
                  <a:cubicBezTo>
                    <a:pt x="647" y="1"/>
                    <a:pt x="646" y="1"/>
                    <a:pt x="6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15"/>
            <p:cNvSpPr/>
            <p:nvPr/>
          </p:nvSpPr>
          <p:spPr>
            <a:xfrm>
              <a:off x="4872575" y="5179250"/>
              <a:ext cx="14925" cy="17625"/>
            </a:xfrm>
            <a:custGeom>
              <a:avLst/>
              <a:gdLst/>
              <a:ahLst/>
              <a:cxnLst/>
              <a:rect l="l" t="t" r="r" b="b"/>
              <a:pathLst>
                <a:path w="597" h="705" extrusionOk="0">
                  <a:moveTo>
                    <a:pt x="362" y="0"/>
                  </a:moveTo>
                  <a:cubicBezTo>
                    <a:pt x="331" y="0"/>
                    <a:pt x="294" y="99"/>
                    <a:pt x="264" y="239"/>
                  </a:cubicBezTo>
                  <a:cubicBezTo>
                    <a:pt x="220" y="233"/>
                    <a:pt x="178" y="230"/>
                    <a:pt x="141" y="230"/>
                  </a:cubicBezTo>
                  <a:cubicBezTo>
                    <a:pt x="64" y="230"/>
                    <a:pt x="11" y="243"/>
                    <a:pt x="6" y="264"/>
                  </a:cubicBezTo>
                  <a:cubicBezTo>
                    <a:pt x="0" y="302"/>
                    <a:pt x="107" y="340"/>
                    <a:pt x="245" y="365"/>
                  </a:cubicBezTo>
                  <a:cubicBezTo>
                    <a:pt x="233" y="553"/>
                    <a:pt x="251" y="698"/>
                    <a:pt x="283" y="704"/>
                  </a:cubicBezTo>
                  <a:cubicBezTo>
                    <a:pt x="320" y="704"/>
                    <a:pt x="358" y="560"/>
                    <a:pt x="377" y="384"/>
                  </a:cubicBezTo>
                  <a:cubicBezTo>
                    <a:pt x="398" y="385"/>
                    <a:pt x="418" y="385"/>
                    <a:pt x="436" y="385"/>
                  </a:cubicBezTo>
                  <a:cubicBezTo>
                    <a:pt x="530" y="385"/>
                    <a:pt x="592" y="372"/>
                    <a:pt x="597" y="346"/>
                  </a:cubicBezTo>
                  <a:cubicBezTo>
                    <a:pt x="597" y="321"/>
                    <a:pt x="515" y="283"/>
                    <a:pt x="390" y="258"/>
                  </a:cubicBezTo>
                  <a:cubicBezTo>
                    <a:pt x="402" y="114"/>
                    <a:pt x="396" y="7"/>
                    <a:pt x="364" y="1"/>
                  </a:cubicBezTo>
                  <a:cubicBezTo>
                    <a:pt x="364" y="0"/>
                    <a:pt x="363" y="0"/>
                    <a:pt x="3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1" name="Google Shape;231;p15"/>
          <p:cNvGrpSpPr/>
          <p:nvPr/>
        </p:nvGrpSpPr>
        <p:grpSpPr>
          <a:xfrm>
            <a:off x="74600" y="720763"/>
            <a:ext cx="8872775" cy="3701975"/>
            <a:chOff x="74600" y="720763"/>
            <a:chExt cx="8872775" cy="3701975"/>
          </a:xfrm>
        </p:grpSpPr>
        <p:sp>
          <p:nvSpPr>
            <p:cNvPr id="232" name="Google Shape;232;p15"/>
            <p:cNvSpPr/>
            <p:nvPr/>
          </p:nvSpPr>
          <p:spPr>
            <a:xfrm>
              <a:off x="2508975" y="4028888"/>
              <a:ext cx="273850" cy="353475"/>
            </a:xfrm>
            <a:custGeom>
              <a:avLst/>
              <a:gdLst/>
              <a:ahLst/>
              <a:cxnLst/>
              <a:rect l="l" t="t" r="r" b="b"/>
              <a:pathLst>
                <a:path w="10954" h="14139" extrusionOk="0">
                  <a:moveTo>
                    <a:pt x="10273" y="0"/>
                  </a:moveTo>
                  <a:cubicBezTo>
                    <a:pt x="10189" y="0"/>
                    <a:pt x="10101" y="38"/>
                    <a:pt x="10001" y="138"/>
                  </a:cubicBezTo>
                  <a:cubicBezTo>
                    <a:pt x="7244" y="2644"/>
                    <a:pt x="6517" y="4825"/>
                    <a:pt x="6342" y="6354"/>
                  </a:cubicBezTo>
                  <a:lnTo>
                    <a:pt x="4487" y="6429"/>
                  </a:lnTo>
                  <a:cubicBezTo>
                    <a:pt x="4362" y="5025"/>
                    <a:pt x="3760" y="3221"/>
                    <a:pt x="978" y="664"/>
                  </a:cubicBezTo>
                  <a:cubicBezTo>
                    <a:pt x="873" y="573"/>
                    <a:pt x="782" y="536"/>
                    <a:pt x="694" y="536"/>
                  </a:cubicBezTo>
                  <a:cubicBezTo>
                    <a:pt x="614" y="536"/>
                    <a:pt x="536" y="566"/>
                    <a:pt x="452" y="614"/>
                  </a:cubicBezTo>
                  <a:cubicBezTo>
                    <a:pt x="226" y="765"/>
                    <a:pt x="1" y="1015"/>
                    <a:pt x="251" y="1291"/>
                  </a:cubicBezTo>
                  <a:cubicBezTo>
                    <a:pt x="2006" y="3396"/>
                    <a:pt x="2582" y="4499"/>
                    <a:pt x="2733" y="6479"/>
                  </a:cubicBezTo>
                  <a:lnTo>
                    <a:pt x="1229" y="6529"/>
                  </a:lnTo>
                  <a:cubicBezTo>
                    <a:pt x="1129" y="6529"/>
                    <a:pt x="527" y="6529"/>
                    <a:pt x="527" y="6629"/>
                  </a:cubicBezTo>
                  <a:lnTo>
                    <a:pt x="527" y="7406"/>
                  </a:lnTo>
                  <a:cubicBezTo>
                    <a:pt x="527" y="7506"/>
                    <a:pt x="602" y="7607"/>
                    <a:pt x="702" y="7607"/>
                  </a:cubicBezTo>
                  <a:lnTo>
                    <a:pt x="2783" y="7607"/>
                  </a:lnTo>
                  <a:cubicBezTo>
                    <a:pt x="2783" y="9286"/>
                    <a:pt x="2432" y="10739"/>
                    <a:pt x="778" y="12820"/>
                  </a:cubicBezTo>
                  <a:cubicBezTo>
                    <a:pt x="552" y="13095"/>
                    <a:pt x="828" y="13371"/>
                    <a:pt x="1028" y="13496"/>
                  </a:cubicBezTo>
                  <a:lnTo>
                    <a:pt x="1053" y="13496"/>
                  </a:lnTo>
                  <a:cubicBezTo>
                    <a:pt x="1126" y="13538"/>
                    <a:pt x="1190" y="13562"/>
                    <a:pt x="1254" y="13562"/>
                  </a:cubicBezTo>
                  <a:cubicBezTo>
                    <a:pt x="1346" y="13562"/>
                    <a:pt x="1437" y="13514"/>
                    <a:pt x="1555" y="13396"/>
                  </a:cubicBezTo>
                  <a:cubicBezTo>
                    <a:pt x="2457" y="12519"/>
                    <a:pt x="4362" y="10790"/>
                    <a:pt x="4512" y="7607"/>
                  </a:cubicBezTo>
                  <a:lnTo>
                    <a:pt x="6317" y="7607"/>
                  </a:lnTo>
                  <a:cubicBezTo>
                    <a:pt x="6467" y="10840"/>
                    <a:pt x="8622" y="13095"/>
                    <a:pt x="9525" y="13973"/>
                  </a:cubicBezTo>
                  <a:cubicBezTo>
                    <a:pt x="9642" y="14090"/>
                    <a:pt x="9734" y="14139"/>
                    <a:pt x="9825" y="14139"/>
                  </a:cubicBezTo>
                  <a:cubicBezTo>
                    <a:pt x="9889" y="14139"/>
                    <a:pt x="9953" y="14114"/>
                    <a:pt x="10026" y="14073"/>
                  </a:cubicBezTo>
                  <a:cubicBezTo>
                    <a:pt x="10251" y="13948"/>
                    <a:pt x="10527" y="13672"/>
                    <a:pt x="10302" y="13396"/>
                  </a:cubicBezTo>
                  <a:cubicBezTo>
                    <a:pt x="8647" y="11316"/>
                    <a:pt x="8046" y="9386"/>
                    <a:pt x="7996" y="7607"/>
                  </a:cubicBezTo>
                  <a:lnTo>
                    <a:pt x="9750" y="7607"/>
                  </a:lnTo>
                  <a:cubicBezTo>
                    <a:pt x="9850" y="7607"/>
                    <a:pt x="9926" y="7506"/>
                    <a:pt x="9926" y="7406"/>
                  </a:cubicBezTo>
                  <a:lnTo>
                    <a:pt x="9850" y="6404"/>
                  </a:lnTo>
                  <a:cubicBezTo>
                    <a:pt x="9850" y="6303"/>
                    <a:pt x="9775" y="6228"/>
                    <a:pt x="9650" y="6228"/>
                  </a:cubicBezTo>
                  <a:lnTo>
                    <a:pt x="8046" y="6278"/>
                  </a:lnTo>
                  <a:cubicBezTo>
                    <a:pt x="8246" y="4348"/>
                    <a:pt x="8998" y="2795"/>
                    <a:pt x="10728" y="765"/>
                  </a:cubicBezTo>
                  <a:cubicBezTo>
                    <a:pt x="10953" y="489"/>
                    <a:pt x="10728" y="213"/>
                    <a:pt x="10527" y="88"/>
                  </a:cubicBezTo>
                  <a:cubicBezTo>
                    <a:pt x="10439" y="38"/>
                    <a:pt x="10358" y="0"/>
                    <a:pt x="10273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15"/>
            <p:cNvSpPr/>
            <p:nvPr/>
          </p:nvSpPr>
          <p:spPr>
            <a:xfrm rot="10800000" flipH="1">
              <a:off x="8260625" y="2957588"/>
              <a:ext cx="341500" cy="354375"/>
            </a:xfrm>
            <a:custGeom>
              <a:avLst/>
              <a:gdLst/>
              <a:ahLst/>
              <a:cxnLst/>
              <a:rect l="l" t="t" r="r" b="b"/>
              <a:pathLst>
                <a:path w="13660" h="14175" extrusionOk="0">
                  <a:moveTo>
                    <a:pt x="9375" y="7155"/>
                  </a:moveTo>
                  <a:cubicBezTo>
                    <a:pt x="10619" y="7155"/>
                    <a:pt x="11707" y="7794"/>
                    <a:pt x="12131" y="9084"/>
                  </a:cubicBezTo>
                  <a:cubicBezTo>
                    <a:pt x="12657" y="10763"/>
                    <a:pt x="11730" y="12593"/>
                    <a:pt x="10051" y="13144"/>
                  </a:cubicBezTo>
                  <a:cubicBezTo>
                    <a:pt x="9717" y="13252"/>
                    <a:pt x="9379" y="13303"/>
                    <a:pt x="9047" y="13303"/>
                  </a:cubicBezTo>
                  <a:cubicBezTo>
                    <a:pt x="7680" y="13303"/>
                    <a:pt x="6409" y="12435"/>
                    <a:pt x="5965" y="11064"/>
                  </a:cubicBezTo>
                  <a:cubicBezTo>
                    <a:pt x="5439" y="9410"/>
                    <a:pt x="6417" y="8006"/>
                    <a:pt x="7995" y="7405"/>
                  </a:cubicBezTo>
                  <a:lnTo>
                    <a:pt x="8021" y="7405"/>
                  </a:lnTo>
                  <a:lnTo>
                    <a:pt x="8096" y="7380"/>
                  </a:lnTo>
                  <a:cubicBezTo>
                    <a:pt x="8146" y="7355"/>
                    <a:pt x="8196" y="7330"/>
                    <a:pt x="8221" y="7330"/>
                  </a:cubicBezTo>
                  <a:cubicBezTo>
                    <a:pt x="8611" y="7213"/>
                    <a:pt x="9000" y="7155"/>
                    <a:pt x="9375" y="7155"/>
                  </a:cubicBezTo>
                  <a:close/>
                  <a:moveTo>
                    <a:pt x="12537" y="0"/>
                  </a:moveTo>
                  <a:cubicBezTo>
                    <a:pt x="12510" y="0"/>
                    <a:pt x="12483" y="4"/>
                    <a:pt x="12457" y="11"/>
                  </a:cubicBezTo>
                  <a:cubicBezTo>
                    <a:pt x="11780" y="137"/>
                    <a:pt x="10226" y="638"/>
                    <a:pt x="9900" y="2493"/>
                  </a:cubicBezTo>
                  <a:cubicBezTo>
                    <a:pt x="9424" y="5099"/>
                    <a:pt x="7970" y="5600"/>
                    <a:pt x="7645" y="5726"/>
                  </a:cubicBezTo>
                  <a:lnTo>
                    <a:pt x="7645" y="5701"/>
                  </a:lnTo>
                  <a:cubicBezTo>
                    <a:pt x="7645" y="5701"/>
                    <a:pt x="7620" y="5726"/>
                    <a:pt x="7594" y="5726"/>
                  </a:cubicBezTo>
                  <a:lnTo>
                    <a:pt x="7544" y="5726"/>
                  </a:lnTo>
                  <a:lnTo>
                    <a:pt x="7544" y="5751"/>
                  </a:lnTo>
                  <a:cubicBezTo>
                    <a:pt x="7423" y="5788"/>
                    <a:pt x="7137" y="5878"/>
                    <a:pt x="6726" y="5878"/>
                  </a:cubicBezTo>
                  <a:cubicBezTo>
                    <a:pt x="6036" y="5878"/>
                    <a:pt x="4994" y="5625"/>
                    <a:pt x="3785" y="4448"/>
                  </a:cubicBezTo>
                  <a:cubicBezTo>
                    <a:pt x="3108" y="3796"/>
                    <a:pt x="2388" y="3595"/>
                    <a:pt x="1758" y="3595"/>
                  </a:cubicBezTo>
                  <a:cubicBezTo>
                    <a:pt x="1128" y="3595"/>
                    <a:pt x="589" y="3796"/>
                    <a:pt x="276" y="3946"/>
                  </a:cubicBezTo>
                  <a:cubicBezTo>
                    <a:pt x="101" y="4021"/>
                    <a:pt x="0" y="4222"/>
                    <a:pt x="51" y="4397"/>
                  </a:cubicBezTo>
                  <a:lnTo>
                    <a:pt x="76" y="4498"/>
                  </a:lnTo>
                  <a:cubicBezTo>
                    <a:pt x="136" y="4658"/>
                    <a:pt x="292" y="4770"/>
                    <a:pt x="468" y="4770"/>
                  </a:cubicBezTo>
                  <a:cubicBezTo>
                    <a:pt x="512" y="4770"/>
                    <a:pt x="557" y="4763"/>
                    <a:pt x="602" y="4748"/>
                  </a:cubicBezTo>
                  <a:cubicBezTo>
                    <a:pt x="798" y="4664"/>
                    <a:pt x="1058" y="4596"/>
                    <a:pt x="1362" y="4596"/>
                  </a:cubicBezTo>
                  <a:cubicBezTo>
                    <a:pt x="1602" y="4596"/>
                    <a:pt x="1869" y="4638"/>
                    <a:pt x="2156" y="4748"/>
                  </a:cubicBezTo>
                  <a:cubicBezTo>
                    <a:pt x="3108" y="5149"/>
                    <a:pt x="4311" y="6828"/>
                    <a:pt x="6141" y="7179"/>
                  </a:cubicBezTo>
                  <a:cubicBezTo>
                    <a:pt x="5088" y="8232"/>
                    <a:pt x="4637" y="9811"/>
                    <a:pt x="5138" y="11340"/>
                  </a:cubicBezTo>
                  <a:cubicBezTo>
                    <a:pt x="5703" y="13073"/>
                    <a:pt x="7304" y="14174"/>
                    <a:pt x="9031" y="14174"/>
                  </a:cubicBezTo>
                  <a:cubicBezTo>
                    <a:pt x="9451" y="14174"/>
                    <a:pt x="9879" y="14109"/>
                    <a:pt x="10301" y="13971"/>
                  </a:cubicBezTo>
                  <a:cubicBezTo>
                    <a:pt x="12482" y="13295"/>
                    <a:pt x="13660" y="10964"/>
                    <a:pt x="12958" y="8808"/>
                  </a:cubicBezTo>
                  <a:cubicBezTo>
                    <a:pt x="12457" y="7255"/>
                    <a:pt x="11153" y="6202"/>
                    <a:pt x="9650" y="6001"/>
                  </a:cubicBezTo>
                  <a:cubicBezTo>
                    <a:pt x="10853" y="4673"/>
                    <a:pt x="10878" y="2618"/>
                    <a:pt x="11404" y="1766"/>
                  </a:cubicBezTo>
                  <a:cubicBezTo>
                    <a:pt x="11755" y="1189"/>
                    <a:pt x="12281" y="964"/>
                    <a:pt x="12657" y="838"/>
                  </a:cubicBezTo>
                  <a:cubicBezTo>
                    <a:pt x="12858" y="788"/>
                    <a:pt x="12983" y="563"/>
                    <a:pt x="12933" y="337"/>
                  </a:cubicBezTo>
                  <a:lnTo>
                    <a:pt x="12883" y="262"/>
                  </a:lnTo>
                  <a:cubicBezTo>
                    <a:pt x="12840" y="113"/>
                    <a:pt x="12689" y="0"/>
                    <a:pt x="12537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15"/>
            <p:cNvSpPr/>
            <p:nvPr/>
          </p:nvSpPr>
          <p:spPr>
            <a:xfrm rot="10800000" flipH="1">
              <a:off x="8684175" y="1217788"/>
              <a:ext cx="263200" cy="370325"/>
            </a:xfrm>
            <a:custGeom>
              <a:avLst/>
              <a:gdLst/>
              <a:ahLst/>
              <a:cxnLst/>
              <a:rect l="l" t="t" r="r" b="b"/>
              <a:pathLst>
                <a:path w="10528" h="14813" extrusionOk="0">
                  <a:moveTo>
                    <a:pt x="8462" y="0"/>
                  </a:moveTo>
                  <a:cubicBezTo>
                    <a:pt x="8449" y="0"/>
                    <a:pt x="8435" y="2"/>
                    <a:pt x="8422" y="5"/>
                  </a:cubicBezTo>
                  <a:lnTo>
                    <a:pt x="2106" y="1835"/>
                  </a:lnTo>
                  <a:cubicBezTo>
                    <a:pt x="2006" y="1885"/>
                    <a:pt x="1956" y="1985"/>
                    <a:pt x="1981" y="2085"/>
                  </a:cubicBezTo>
                  <a:lnTo>
                    <a:pt x="2131" y="2637"/>
                  </a:lnTo>
                  <a:cubicBezTo>
                    <a:pt x="2152" y="2720"/>
                    <a:pt x="2224" y="2768"/>
                    <a:pt x="2306" y="2768"/>
                  </a:cubicBezTo>
                  <a:cubicBezTo>
                    <a:pt x="2322" y="2768"/>
                    <a:pt x="2340" y="2766"/>
                    <a:pt x="2357" y="2762"/>
                  </a:cubicBezTo>
                  <a:lnTo>
                    <a:pt x="6693" y="1785"/>
                  </a:lnTo>
                  <a:lnTo>
                    <a:pt x="6693" y="1785"/>
                  </a:lnTo>
                  <a:lnTo>
                    <a:pt x="3034" y="8978"/>
                  </a:lnTo>
                  <a:lnTo>
                    <a:pt x="577" y="7850"/>
                  </a:lnTo>
                  <a:cubicBezTo>
                    <a:pt x="544" y="7833"/>
                    <a:pt x="511" y="7825"/>
                    <a:pt x="479" y="7825"/>
                  </a:cubicBezTo>
                  <a:cubicBezTo>
                    <a:pt x="416" y="7825"/>
                    <a:pt x="360" y="7858"/>
                    <a:pt x="327" y="7925"/>
                  </a:cubicBezTo>
                  <a:lnTo>
                    <a:pt x="51" y="8426"/>
                  </a:lnTo>
                  <a:cubicBezTo>
                    <a:pt x="1" y="8526"/>
                    <a:pt x="26" y="8627"/>
                    <a:pt x="126" y="8677"/>
                  </a:cubicBezTo>
                  <a:lnTo>
                    <a:pt x="2507" y="10005"/>
                  </a:lnTo>
                  <a:lnTo>
                    <a:pt x="352" y="14266"/>
                  </a:lnTo>
                  <a:cubicBezTo>
                    <a:pt x="302" y="14341"/>
                    <a:pt x="352" y="14466"/>
                    <a:pt x="427" y="14517"/>
                  </a:cubicBezTo>
                  <a:lnTo>
                    <a:pt x="953" y="14792"/>
                  </a:lnTo>
                  <a:cubicBezTo>
                    <a:pt x="974" y="14806"/>
                    <a:pt x="999" y="14812"/>
                    <a:pt x="1025" y="14812"/>
                  </a:cubicBezTo>
                  <a:cubicBezTo>
                    <a:pt x="1093" y="14812"/>
                    <a:pt x="1168" y="14771"/>
                    <a:pt x="1204" y="14717"/>
                  </a:cubicBezTo>
                  <a:lnTo>
                    <a:pt x="3510" y="10532"/>
                  </a:lnTo>
                  <a:lnTo>
                    <a:pt x="5891" y="11860"/>
                  </a:lnTo>
                  <a:cubicBezTo>
                    <a:pt x="5912" y="11874"/>
                    <a:pt x="5937" y="11880"/>
                    <a:pt x="5963" y="11880"/>
                  </a:cubicBezTo>
                  <a:cubicBezTo>
                    <a:pt x="6030" y="11880"/>
                    <a:pt x="6105" y="11839"/>
                    <a:pt x="6141" y="11785"/>
                  </a:cubicBezTo>
                  <a:lnTo>
                    <a:pt x="6517" y="10757"/>
                  </a:lnTo>
                  <a:cubicBezTo>
                    <a:pt x="6567" y="10682"/>
                    <a:pt x="6542" y="10557"/>
                    <a:pt x="6442" y="10506"/>
                  </a:cubicBezTo>
                  <a:lnTo>
                    <a:pt x="4111" y="9454"/>
                  </a:lnTo>
                  <a:lnTo>
                    <a:pt x="7946" y="2511"/>
                  </a:lnTo>
                  <a:lnTo>
                    <a:pt x="9575" y="6772"/>
                  </a:lnTo>
                  <a:cubicBezTo>
                    <a:pt x="9616" y="6855"/>
                    <a:pt x="9692" y="6904"/>
                    <a:pt x="9774" y="6904"/>
                  </a:cubicBezTo>
                  <a:cubicBezTo>
                    <a:pt x="9791" y="6904"/>
                    <a:pt x="9808" y="6902"/>
                    <a:pt x="9826" y="6897"/>
                  </a:cubicBezTo>
                  <a:lnTo>
                    <a:pt x="10377" y="6747"/>
                  </a:lnTo>
                  <a:cubicBezTo>
                    <a:pt x="10477" y="6697"/>
                    <a:pt x="10527" y="6597"/>
                    <a:pt x="10502" y="6496"/>
                  </a:cubicBezTo>
                  <a:lnTo>
                    <a:pt x="8673" y="181"/>
                  </a:lnTo>
                  <a:cubicBezTo>
                    <a:pt x="8673" y="181"/>
                    <a:pt x="8648" y="156"/>
                    <a:pt x="8648" y="156"/>
                  </a:cubicBezTo>
                  <a:lnTo>
                    <a:pt x="8648" y="130"/>
                  </a:lnTo>
                  <a:cubicBezTo>
                    <a:pt x="8626" y="65"/>
                    <a:pt x="8548" y="0"/>
                    <a:pt x="8462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15"/>
            <p:cNvSpPr/>
            <p:nvPr/>
          </p:nvSpPr>
          <p:spPr>
            <a:xfrm rot="10800000" flipH="1">
              <a:off x="4623375" y="824688"/>
              <a:ext cx="471225" cy="146400"/>
            </a:xfrm>
            <a:custGeom>
              <a:avLst/>
              <a:gdLst/>
              <a:ahLst/>
              <a:cxnLst/>
              <a:rect l="l" t="t" r="r" b="b"/>
              <a:pathLst>
                <a:path w="18849" h="5856" extrusionOk="0">
                  <a:moveTo>
                    <a:pt x="11278" y="1"/>
                  </a:moveTo>
                  <a:cubicBezTo>
                    <a:pt x="11161" y="1"/>
                    <a:pt x="11044" y="46"/>
                    <a:pt x="10953" y="136"/>
                  </a:cubicBezTo>
                  <a:lnTo>
                    <a:pt x="7470" y="3770"/>
                  </a:lnTo>
                  <a:cubicBezTo>
                    <a:pt x="7355" y="3885"/>
                    <a:pt x="7208" y="3942"/>
                    <a:pt x="7060" y="3942"/>
                  </a:cubicBezTo>
                  <a:cubicBezTo>
                    <a:pt x="6950" y="3942"/>
                    <a:pt x="6840" y="3910"/>
                    <a:pt x="6743" y="3846"/>
                  </a:cubicBezTo>
                  <a:lnTo>
                    <a:pt x="3886" y="1415"/>
                  </a:lnTo>
                  <a:cubicBezTo>
                    <a:pt x="3781" y="1352"/>
                    <a:pt x="3664" y="1320"/>
                    <a:pt x="3548" y="1320"/>
                  </a:cubicBezTo>
                  <a:cubicBezTo>
                    <a:pt x="3386" y="1320"/>
                    <a:pt x="3226" y="1383"/>
                    <a:pt x="3109" y="1515"/>
                  </a:cubicBezTo>
                  <a:lnTo>
                    <a:pt x="302" y="4673"/>
                  </a:lnTo>
                  <a:cubicBezTo>
                    <a:pt x="1" y="4998"/>
                    <a:pt x="51" y="5500"/>
                    <a:pt x="402" y="5750"/>
                  </a:cubicBezTo>
                  <a:cubicBezTo>
                    <a:pt x="524" y="5822"/>
                    <a:pt x="655" y="5856"/>
                    <a:pt x="784" y="5856"/>
                  </a:cubicBezTo>
                  <a:cubicBezTo>
                    <a:pt x="972" y="5856"/>
                    <a:pt x="1156" y="5784"/>
                    <a:pt x="1304" y="5650"/>
                  </a:cubicBezTo>
                  <a:lnTo>
                    <a:pt x="3309" y="3645"/>
                  </a:lnTo>
                  <a:cubicBezTo>
                    <a:pt x="3426" y="3528"/>
                    <a:pt x="3585" y="3463"/>
                    <a:pt x="3747" y="3463"/>
                  </a:cubicBezTo>
                  <a:cubicBezTo>
                    <a:pt x="3864" y="3463"/>
                    <a:pt x="3981" y="3497"/>
                    <a:pt x="4086" y="3570"/>
                  </a:cubicBezTo>
                  <a:lnTo>
                    <a:pt x="6968" y="5650"/>
                  </a:lnTo>
                  <a:cubicBezTo>
                    <a:pt x="7057" y="5709"/>
                    <a:pt x="7158" y="5738"/>
                    <a:pt x="7260" y="5738"/>
                  </a:cubicBezTo>
                  <a:cubicBezTo>
                    <a:pt x="7416" y="5738"/>
                    <a:pt x="7574" y="5671"/>
                    <a:pt x="7695" y="5550"/>
                  </a:cubicBezTo>
                  <a:lnTo>
                    <a:pt x="8347" y="4873"/>
                  </a:lnTo>
                  <a:lnTo>
                    <a:pt x="8322" y="4873"/>
                  </a:lnTo>
                  <a:lnTo>
                    <a:pt x="10828" y="1941"/>
                  </a:lnTo>
                  <a:cubicBezTo>
                    <a:pt x="10903" y="1851"/>
                    <a:pt x="11024" y="1805"/>
                    <a:pt x="11146" y="1805"/>
                  </a:cubicBezTo>
                  <a:cubicBezTo>
                    <a:pt x="11227" y="1805"/>
                    <a:pt x="11309" y="1826"/>
                    <a:pt x="11379" y="1866"/>
                  </a:cubicBezTo>
                  <a:lnTo>
                    <a:pt x="14537" y="4848"/>
                  </a:lnTo>
                  <a:cubicBezTo>
                    <a:pt x="14621" y="4900"/>
                    <a:pt x="14713" y="4926"/>
                    <a:pt x="14805" y="4926"/>
                  </a:cubicBezTo>
                  <a:cubicBezTo>
                    <a:pt x="14934" y="4926"/>
                    <a:pt x="15062" y="4875"/>
                    <a:pt x="15164" y="4773"/>
                  </a:cubicBezTo>
                  <a:lnTo>
                    <a:pt x="15891" y="4021"/>
                  </a:lnTo>
                  <a:lnTo>
                    <a:pt x="18723" y="1139"/>
                  </a:lnTo>
                  <a:cubicBezTo>
                    <a:pt x="18848" y="988"/>
                    <a:pt x="18823" y="763"/>
                    <a:pt x="18673" y="638"/>
                  </a:cubicBezTo>
                  <a:lnTo>
                    <a:pt x="18046" y="211"/>
                  </a:lnTo>
                  <a:cubicBezTo>
                    <a:pt x="17997" y="182"/>
                    <a:pt x="17940" y="168"/>
                    <a:pt x="17881" y="168"/>
                  </a:cubicBezTo>
                  <a:cubicBezTo>
                    <a:pt x="17790" y="168"/>
                    <a:pt x="17696" y="201"/>
                    <a:pt x="17620" y="262"/>
                  </a:cubicBezTo>
                  <a:lnTo>
                    <a:pt x="15039" y="3019"/>
                  </a:lnTo>
                  <a:cubicBezTo>
                    <a:pt x="14936" y="3121"/>
                    <a:pt x="14808" y="3172"/>
                    <a:pt x="14680" y="3172"/>
                  </a:cubicBezTo>
                  <a:cubicBezTo>
                    <a:pt x="14588" y="3172"/>
                    <a:pt x="14496" y="3146"/>
                    <a:pt x="14412" y="3094"/>
                  </a:cubicBezTo>
                  <a:lnTo>
                    <a:pt x="11505" y="61"/>
                  </a:lnTo>
                  <a:cubicBezTo>
                    <a:pt x="11435" y="21"/>
                    <a:pt x="11356" y="1"/>
                    <a:pt x="11278" y="1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15"/>
            <p:cNvSpPr/>
            <p:nvPr/>
          </p:nvSpPr>
          <p:spPr>
            <a:xfrm rot="10800000" flipH="1">
              <a:off x="4630900" y="720763"/>
              <a:ext cx="476850" cy="139450"/>
            </a:xfrm>
            <a:custGeom>
              <a:avLst/>
              <a:gdLst/>
              <a:ahLst/>
              <a:cxnLst/>
              <a:rect l="l" t="t" r="r" b="b"/>
              <a:pathLst>
                <a:path w="19074" h="5578" extrusionOk="0">
                  <a:moveTo>
                    <a:pt x="18071" y="0"/>
                  </a:moveTo>
                  <a:cubicBezTo>
                    <a:pt x="17983" y="0"/>
                    <a:pt x="17893" y="39"/>
                    <a:pt x="17820" y="112"/>
                  </a:cubicBezTo>
                  <a:lnTo>
                    <a:pt x="15239" y="2844"/>
                  </a:lnTo>
                  <a:cubicBezTo>
                    <a:pt x="15145" y="2953"/>
                    <a:pt x="15003" y="3014"/>
                    <a:pt x="14861" y="3014"/>
                  </a:cubicBezTo>
                  <a:cubicBezTo>
                    <a:pt x="14774" y="3014"/>
                    <a:pt x="14688" y="2992"/>
                    <a:pt x="14612" y="2944"/>
                  </a:cubicBezTo>
                  <a:lnTo>
                    <a:pt x="11104" y="87"/>
                  </a:lnTo>
                  <a:cubicBezTo>
                    <a:pt x="11025" y="38"/>
                    <a:pt x="10943" y="16"/>
                    <a:pt x="10865" y="16"/>
                  </a:cubicBezTo>
                  <a:cubicBezTo>
                    <a:pt x="10742" y="16"/>
                    <a:pt x="10629" y="71"/>
                    <a:pt x="10552" y="162"/>
                  </a:cubicBezTo>
                  <a:lnTo>
                    <a:pt x="7670" y="3621"/>
                  </a:lnTo>
                  <a:cubicBezTo>
                    <a:pt x="7551" y="3725"/>
                    <a:pt x="7396" y="3785"/>
                    <a:pt x="7243" y="3785"/>
                  </a:cubicBezTo>
                  <a:cubicBezTo>
                    <a:pt x="7139" y="3785"/>
                    <a:pt x="7035" y="3757"/>
                    <a:pt x="6943" y="3696"/>
                  </a:cubicBezTo>
                  <a:lnTo>
                    <a:pt x="3585" y="1516"/>
                  </a:lnTo>
                  <a:cubicBezTo>
                    <a:pt x="3480" y="1453"/>
                    <a:pt x="3363" y="1421"/>
                    <a:pt x="3245" y="1421"/>
                  </a:cubicBezTo>
                  <a:cubicBezTo>
                    <a:pt x="3080" y="1421"/>
                    <a:pt x="2914" y="1484"/>
                    <a:pt x="2783" y="1616"/>
                  </a:cubicBezTo>
                  <a:lnTo>
                    <a:pt x="327" y="3947"/>
                  </a:lnTo>
                  <a:cubicBezTo>
                    <a:pt x="1" y="4273"/>
                    <a:pt x="76" y="4774"/>
                    <a:pt x="427" y="5025"/>
                  </a:cubicBezTo>
                  <a:cubicBezTo>
                    <a:pt x="549" y="5096"/>
                    <a:pt x="680" y="5130"/>
                    <a:pt x="809" y="5130"/>
                  </a:cubicBezTo>
                  <a:cubicBezTo>
                    <a:pt x="997" y="5130"/>
                    <a:pt x="1180" y="5058"/>
                    <a:pt x="1329" y="4924"/>
                  </a:cubicBezTo>
                  <a:lnTo>
                    <a:pt x="3033" y="3396"/>
                  </a:lnTo>
                  <a:cubicBezTo>
                    <a:pt x="3150" y="3264"/>
                    <a:pt x="3310" y="3201"/>
                    <a:pt x="3473" y="3201"/>
                  </a:cubicBezTo>
                  <a:cubicBezTo>
                    <a:pt x="3589" y="3201"/>
                    <a:pt x="3706" y="3233"/>
                    <a:pt x="3810" y="3295"/>
                  </a:cubicBezTo>
                  <a:lnTo>
                    <a:pt x="7169" y="5501"/>
                  </a:lnTo>
                  <a:cubicBezTo>
                    <a:pt x="7260" y="5551"/>
                    <a:pt x="7363" y="5577"/>
                    <a:pt x="7467" y="5577"/>
                  </a:cubicBezTo>
                  <a:cubicBezTo>
                    <a:pt x="7620" y="5577"/>
                    <a:pt x="7776" y="5520"/>
                    <a:pt x="7895" y="5401"/>
                  </a:cubicBezTo>
                  <a:lnTo>
                    <a:pt x="8547" y="4724"/>
                  </a:lnTo>
                  <a:lnTo>
                    <a:pt x="10778" y="1942"/>
                  </a:lnTo>
                  <a:cubicBezTo>
                    <a:pt x="10869" y="1850"/>
                    <a:pt x="10989" y="1796"/>
                    <a:pt x="11109" y="1796"/>
                  </a:cubicBezTo>
                  <a:cubicBezTo>
                    <a:pt x="11185" y="1796"/>
                    <a:pt x="11261" y="1818"/>
                    <a:pt x="11329" y="1867"/>
                  </a:cubicBezTo>
                  <a:lnTo>
                    <a:pt x="14738" y="4674"/>
                  </a:lnTo>
                  <a:cubicBezTo>
                    <a:pt x="14821" y="4726"/>
                    <a:pt x="14913" y="4752"/>
                    <a:pt x="15005" y="4752"/>
                  </a:cubicBezTo>
                  <a:cubicBezTo>
                    <a:pt x="15134" y="4752"/>
                    <a:pt x="15262" y="4701"/>
                    <a:pt x="15364" y="4599"/>
                  </a:cubicBezTo>
                  <a:lnTo>
                    <a:pt x="16116" y="3847"/>
                  </a:lnTo>
                  <a:lnTo>
                    <a:pt x="18923" y="990"/>
                  </a:lnTo>
                  <a:cubicBezTo>
                    <a:pt x="19073" y="839"/>
                    <a:pt x="19048" y="589"/>
                    <a:pt x="18873" y="488"/>
                  </a:cubicBezTo>
                  <a:lnTo>
                    <a:pt x="18246" y="62"/>
                  </a:lnTo>
                  <a:cubicBezTo>
                    <a:pt x="18194" y="20"/>
                    <a:pt x="18133" y="0"/>
                    <a:pt x="18071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15"/>
            <p:cNvSpPr/>
            <p:nvPr/>
          </p:nvSpPr>
          <p:spPr>
            <a:xfrm>
              <a:off x="74600" y="4172413"/>
              <a:ext cx="471225" cy="146400"/>
            </a:xfrm>
            <a:custGeom>
              <a:avLst/>
              <a:gdLst/>
              <a:ahLst/>
              <a:cxnLst/>
              <a:rect l="l" t="t" r="r" b="b"/>
              <a:pathLst>
                <a:path w="18849" h="5856" extrusionOk="0">
                  <a:moveTo>
                    <a:pt x="11278" y="1"/>
                  </a:moveTo>
                  <a:cubicBezTo>
                    <a:pt x="11161" y="1"/>
                    <a:pt x="11044" y="46"/>
                    <a:pt x="10953" y="136"/>
                  </a:cubicBezTo>
                  <a:lnTo>
                    <a:pt x="7470" y="3770"/>
                  </a:lnTo>
                  <a:cubicBezTo>
                    <a:pt x="7355" y="3885"/>
                    <a:pt x="7208" y="3942"/>
                    <a:pt x="7060" y="3942"/>
                  </a:cubicBezTo>
                  <a:cubicBezTo>
                    <a:pt x="6950" y="3942"/>
                    <a:pt x="6840" y="3910"/>
                    <a:pt x="6743" y="3846"/>
                  </a:cubicBezTo>
                  <a:lnTo>
                    <a:pt x="3886" y="1415"/>
                  </a:lnTo>
                  <a:cubicBezTo>
                    <a:pt x="3781" y="1352"/>
                    <a:pt x="3664" y="1320"/>
                    <a:pt x="3548" y="1320"/>
                  </a:cubicBezTo>
                  <a:cubicBezTo>
                    <a:pt x="3386" y="1320"/>
                    <a:pt x="3226" y="1383"/>
                    <a:pt x="3109" y="1515"/>
                  </a:cubicBezTo>
                  <a:lnTo>
                    <a:pt x="302" y="4673"/>
                  </a:lnTo>
                  <a:cubicBezTo>
                    <a:pt x="1" y="4998"/>
                    <a:pt x="51" y="5500"/>
                    <a:pt x="402" y="5750"/>
                  </a:cubicBezTo>
                  <a:cubicBezTo>
                    <a:pt x="524" y="5822"/>
                    <a:pt x="655" y="5856"/>
                    <a:pt x="784" y="5856"/>
                  </a:cubicBezTo>
                  <a:cubicBezTo>
                    <a:pt x="972" y="5856"/>
                    <a:pt x="1156" y="5784"/>
                    <a:pt x="1304" y="5650"/>
                  </a:cubicBezTo>
                  <a:lnTo>
                    <a:pt x="3309" y="3645"/>
                  </a:lnTo>
                  <a:cubicBezTo>
                    <a:pt x="3426" y="3528"/>
                    <a:pt x="3585" y="3463"/>
                    <a:pt x="3747" y="3463"/>
                  </a:cubicBezTo>
                  <a:cubicBezTo>
                    <a:pt x="3864" y="3463"/>
                    <a:pt x="3981" y="3497"/>
                    <a:pt x="4086" y="3570"/>
                  </a:cubicBezTo>
                  <a:lnTo>
                    <a:pt x="6968" y="5650"/>
                  </a:lnTo>
                  <a:cubicBezTo>
                    <a:pt x="7057" y="5709"/>
                    <a:pt x="7158" y="5738"/>
                    <a:pt x="7260" y="5738"/>
                  </a:cubicBezTo>
                  <a:cubicBezTo>
                    <a:pt x="7416" y="5738"/>
                    <a:pt x="7574" y="5671"/>
                    <a:pt x="7695" y="5550"/>
                  </a:cubicBezTo>
                  <a:lnTo>
                    <a:pt x="8347" y="4873"/>
                  </a:lnTo>
                  <a:lnTo>
                    <a:pt x="8322" y="4873"/>
                  </a:lnTo>
                  <a:lnTo>
                    <a:pt x="10828" y="1941"/>
                  </a:lnTo>
                  <a:cubicBezTo>
                    <a:pt x="10903" y="1851"/>
                    <a:pt x="11024" y="1805"/>
                    <a:pt x="11146" y="1805"/>
                  </a:cubicBezTo>
                  <a:cubicBezTo>
                    <a:pt x="11227" y="1805"/>
                    <a:pt x="11309" y="1826"/>
                    <a:pt x="11379" y="1866"/>
                  </a:cubicBezTo>
                  <a:lnTo>
                    <a:pt x="14537" y="4848"/>
                  </a:lnTo>
                  <a:cubicBezTo>
                    <a:pt x="14621" y="4900"/>
                    <a:pt x="14713" y="4926"/>
                    <a:pt x="14805" y="4926"/>
                  </a:cubicBezTo>
                  <a:cubicBezTo>
                    <a:pt x="14934" y="4926"/>
                    <a:pt x="15062" y="4875"/>
                    <a:pt x="15164" y="4773"/>
                  </a:cubicBezTo>
                  <a:lnTo>
                    <a:pt x="15891" y="4021"/>
                  </a:lnTo>
                  <a:lnTo>
                    <a:pt x="18723" y="1139"/>
                  </a:lnTo>
                  <a:cubicBezTo>
                    <a:pt x="18848" y="988"/>
                    <a:pt x="18823" y="763"/>
                    <a:pt x="18673" y="638"/>
                  </a:cubicBezTo>
                  <a:lnTo>
                    <a:pt x="18046" y="211"/>
                  </a:lnTo>
                  <a:cubicBezTo>
                    <a:pt x="17997" y="182"/>
                    <a:pt x="17940" y="168"/>
                    <a:pt x="17881" y="168"/>
                  </a:cubicBezTo>
                  <a:cubicBezTo>
                    <a:pt x="17790" y="168"/>
                    <a:pt x="17696" y="201"/>
                    <a:pt x="17620" y="262"/>
                  </a:cubicBezTo>
                  <a:lnTo>
                    <a:pt x="15039" y="3019"/>
                  </a:lnTo>
                  <a:cubicBezTo>
                    <a:pt x="14936" y="3121"/>
                    <a:pt x="14808" y="3172"/>
                    <a:pt x="14680" y="3172"/>
                  </a:cubicBezTo>
                  <a:cubicBezTo>
                    <a:pt x="14588" y="3172"/>
                    <a:pt x="14496" y="3146"/>
                    <a:pt x="14412" y="3094"/>
                  </a:cubicBezTo>
                  <a:lnTo>
                    <a:pt x="11505" y="61"/>
                  </a:lnTo>
                  <a:cubicBezTo>
                    <a:pt x="11435" y="21"/>
                    <a:pt x="11356" y="1"/>
                    <a:pt x="11278" y="1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15"/>
            <p:cNvSpPr/>
            <p:nvPr/>
          </p:nvSpPr>
          <p:spPr>
            <a:xfrm>
              <a:off x="82125" y="4283288"/>
              <a:ext cx="476850" cy="139450"/>
            </a:xfrm>
            <a:custGeom>
              <a:avLst/>
              <a:gdLst/>
              <a:ahLst/>
              <a:cxnLst/>
              <a:rect l="l" t="t" r="r" b="b"/>
              <a:pathLst>
                <a:path w="19074" h="5578" extrusionOk="0">
                  <a:moveTo>
                    <a:pt x="18071" y="0"/>
                  </a:moveTo>
                  <a:cubicBezTo>
                    <a:pt x="17983" y="0"/>
                    <a:pt x="17893" y="39"/>
                    <a:pt x="17820" y="112"/>
                  </a:cubicBezTo>
                  <a:lnTo>
                    <a:pt x="15239" y="2844"/>
                  </a:lnTo>
                  <a:cubicBezTo>
                    <a:pt x="15145" y="2953"/>
                    <a:pt x="15003" y="3014"/>
                    <a:pt x="14861" y="3014"/>
                  </a:cubicBezTo>
                  <a:cubicBezTo>
                    <a:pt x="14774" y="3014"/>
                    <a:pt x="14688" y="2992"/>
                    <a:pt x="14612" y="2944"/>
                  </a:cubicBezTo>
                  <a:lnTo>
                    <a:pt x="11104" y="87"/>
                  </a:lnTo>
                  <a:cubicBezTo>
                    <a:pt x="11025" y="38"/>
                    <a:pt x="10943" y="16"/>
                    <a:pt x="10865" y="16"/>
                  </a:cubicBezTo>
                  <a:cubicBezTo>
                    <a:pt x="10742" y="16"/>
                    <a:pt x="10629" y="71"/>
                    <a:pt x="10552" y="162"/>
                  </a:cubicBezTo>
                  <a:lnTo>
                    <a:pt x="7670" y="3621"/>
                  </a:lnTo>
                  <a:cubicBezTo>
                    <a:pt x="7551" y="3725"/>
                    <a:pt x="7396" y="3785"/>
                    <a:pt x="7243" y="3785"/>
                  </a:cubicBezTo>
                  <a:cubicBezTo>
                    <a:pt x="7139" y="3785"/>
                    <a:pt x="7035" y="3757"/>
                    <a:pt x="6943" y="3696"/>
                  </a:cubicBezTo>
                  <a:lnTo>
                    <a:pt x="3585" y="1516"/>
                  </a:lnTo>
                  <a:cubicBezTo>
                    <a:pt x="3480" y="1453"/>
                    <a:pt x="3363" y="1421"/>
                    <a:pt x="3245" y="1421"/>
                  </a:cubicBezTo>
                  <a:cubicBezTo>
                    <a:pt x="3080" y="1421"/>
                    <a:pt x="2914" y="1484"/>
                    <a:pt x="2783" y="1616"/>
                  </a:cubicBezTo>
                  <a:lnTo>
                    <a:pt x="327" y="3947"/>
                  </a:lnTo>
                  <a:cubicBezTo>
                    <a:pt x="1" y="4273"/>
                    <a:pt x="76" y="4774"/>
                    <a:pt x="427" y="5025"/>
                  </a:cubicBezTo>
                  <a:cubicBezTo>
                    <a:pt x="549" y="5096"/>
                    <a:pt x="680" y="5130"/>
                    <a:pt x="809" y="5130"/>
                  </a:cubicBezTo>
                  <a:cubicBezTo>
                    <a:pt x="997" y="5130"/>
                    <a:pt x="1180" y="5058"/>
                    <a:pt x="1329" y="4924"/>
                  </a:cubicBezTo>
                  <a:lnTo>
                    <a:pt x="3033" y="3396"/>
                  </a:lnTo>
                  <a:cubicBezTo>
                    <a:pt x="3150" y="3264"/>
                    <a:pt x="3310" y="3201"/>
                    <a:pt x="3473" y="3201"/>
                  </a:cubicBezTo>
                  <a:cubicBezTo>
                    <a:pt x="3589" y="3201"/>
                    <a:pt x="3706" y="3233"/>
                    <a:pt x="3810" y="3295"/>
                  </a:cubicBezTo>
                  <a:lnTo>
                    <a:pt x="7169" y="5501"/>
                  </a:lnTo>
                  <a:cubicBezTo>
                    <a:pt x="7260" y="5551"/>
                    <a:pt x="7363" y="5577"/>
                    <a:pt x="7467" y="5577"/>
                  </a:cubicBezTo>
                  <a:cubicBezTo>
                    <a:pt x="7620" y="5577"/>
                    <a:pt x="7776" y="5520"/>
                    <a:pt x="7895" y="5401"/>
                  </a:cubicBezTo>
                  <a:lnTo>
                    <a:pt x="8547" y="4724"/>
                  </a:lnTo>
                  <a:lnTo>
                    <a:pt x="10778" y="1942"/>
                  </a:lnTo>
                  <a:cubicBezTo>
                    <a:pt x="10869" y="1850"/>
                    <a:pt x="10989" y="1796"/>
                    <a:pt x="11109" y="1796"/>
                  </a:cubicBezTo>
                  <a:cubicBezTo>
                    <a:pt x="11185" y="1796"/>
                    <a:pt x="11261" y="1818"/>
                    <a:pt x="11329" y="1867"/>
                  </a:cubicBezTo>
                  <a:lnTo>
                    <a:pt x="14738" y="4674"/>
                  </a:lnTo>
                  <a:cubicBezTo>
                    <a:pt x="14821" y="4726"/>
                    <a:pt x="14913" y="4752"/>
                    <a:pt x="15005" y="4752"/>
                  </a:cubicBezTo>
                  <a:cubicBezTo>
                    <a:pt x="15134" y="4752"/>
                    <a:pt x="15262" y="4701"/>
                    <a:pt x="15364" y="4599"/>
                  </a:cubicBezTo>
                  <a:lnTo>
                    <a:pt x="16116" y="3847"/>
                  </a:lnTo>
                  <a:lnTo>
                    <a:pt x="18923" y="990"/>
                  </a:lnTo>
                  <a:cubicBezTo>
                    <a:pt x="19073" y="839"/>
                    <a:pt x="19048" y="589"/>
                    <a:pt x="18873" y="488"/>
                  </a:cubicBezTo>
                  <a:lnTo>
                    <a:pt x="18246" y="62"/>
                  </a:lnTo>
                  <a:cubicBezTo>
                    <a:pt x="18194" y="20"/>
                    <a:pt x="18133" y="0"/>
                    <a:pt x="18071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15"/>
            <p:cNvSpPr/>
            <p:nvPr/>
          </p:nvSpPr>
          <p:spPr>
            <a:xfrm>
              <a:off x="297675" y="2060638"/>
              <a:ext cx="275700" cy="120975"/>
            </a:xfrm>
            <a:custGeom>
              <a:avLst/>
              <a:gdLst/>
              <a:ahLst/>
              <a:cxnLst/>
              <a:rect l="l" t="t" r="r" b="b"/>
              <a:pathLst>
                <a:path w="11028" h="4839" extrusionOk="0">
                  <a:moveTo>
                    <a:pt x="422" y="1"/>
                  </a:moveTo>
                  <a:cubicBezTo>
                    <a:pt x="351" y="1"/>
                    <a:pt x="288" y="47"/>
                    <a:pt x="251" y="121"/>
                  </a:cubicBezTo>
                  <a:lnTo>
                    <a:pt x="50" y="647"/>
                  </a:lnTo>
                  <a:cubicBezTo>
                    <a:pt x="0" y="747"/>
                    <a:pt x="50" y="873"/>
                    <a:pt x="151" y="898"/>
                  </a:cubicBezTo>
                  <a:lnTo>
                    <a:pt x="10301" y="4832"/>
                  </a:lnTo>
                  <a:cubicBezTo>
                    <a:pt x="10319" y="4837"/>
                    <a:pt x="10337" y="4839"/>
                    <a:pt x="10354" y="4839"/>
                  </a:cubicBezTo>
                  <a:cubicBezTo>
                    <a:pt x="10435" y="4839"/>
                    <a:pt x="10510" y="4794"/>
                    <a:pt x="10552" y="4732"/>
                  </a:cubicBezTo>
                  <a:lnTo>
                    <a:pt x="10978" y="3830"/>
                  </a:lnTo>
                  <a:cubicBezTo>
                    <a:pt x="11028" y="3730"/>
                    <a:pt x="10978" y="3629"/>
                    <a:pt x="10878" y="3579"/>
                  </a:cubicBezTo>
                  <a:lnTo>
                    <a:pt x="502" y="20"/>
                  </a:lnTo>
                  <a:cubicBezTo>
                    <a:pt x="475" y="7"/>
                    <a:pt x="448" y="1"/>
                    <a:pt x="422" y="1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15"/>
            <p:cNvSpPr/>
            <p:nvPr/>
          </p:nvSpPr>
          <p:spPr>
            <a:xfrm>
              <a:off x="333375" y="1888188"/>
              <a:ext cx="270075" cy="201325"/>
            </a:xfrm>
            <a:custGeom>
              <a:avLst/>
              <a:gdLst/>
              <a:ahLst/>
              <a:cxnLst/>
              <a:rect l="l" t="t" r="r" b="b"/>
              <a:pathLst>
                <a:path w="10803" h="8053" extrusionOk="0">
                  <a:moveTo>
                    <a:pt x="5855" y="0"/>
                  </a:moveTo>
                  <a:cubicBezTo>
                    <a:pt x="4205" y="0"/>
                    <a:pt x="2638" y="968"/>
                    <a:pt x="2031" y="2883"/>
                  </a:cubicBezTo>
                  <a:cubicBezTo>
                    <a:pt x="1956" y="3084"/>
                    <a:pt x="1931" y="3284"/>
                    <a:pt x="1906" y="3485"/>
                  </a:cubicBezTo>
                  <a:cubicBezTo>
                    <a:pt x="1906" y="3604"/>
                    <a:pt x="1812" y="3676"/>
                    <a:pt x="1710" y="3676"/>
                  </a:cubicBezTo>
                  <a:cubicBezTo>
                    <a:pt x="1683" y="3676"/>
                    <a:pt x="1656" y="3671"/>
                    <a:pt x="1630" y="3660"/>
                  </a:cubicBezTo>
                  <a:lnTo>
                    <a:pt x="527" y="3234"/>
                  </a:lnTo>
                  <a:cubicBezTo>
                    <a:pt x="506" y="3230"/>
                    <a:pt x="484" y="3228"/>
                    <a:pt x="463" y="3228"/>
                  </a:cubicBezTo>
                  <a:cubicBezTo>
                    <a:pt x="362" y="3228"/>
                    <a:pt x="272" y="3276"/>
                    <a:pt x="252" y="3359"/>
                  </a:cubicBezTo>
                  <a:lnTo>
                    <a:pt x="51" y="3861"/>
                  </a:lnTo>
                  <a:cubicBezTo>
                    <a:pt x="1" y="3961"/>
                    <a:pt x="76" y="4086"/>
                    <a:pt x="176" y="4136"/>
                  </a:cubicBezTo>
                  <a:lnTo>
                    <a:pt x="2206" y="4913"/>
                  </a:lnTo>
                  <a:lnTo>
                    <a:pt x="2231" y="4913"/>
                  </a:lnTo>
                  <a:cubicBezTo>
                    <a:pt x="2287" y="4939"/>
                    <a:pt x="2344" y="4951"/>
                    <a:pt x="2399" y="4951"/>
                  </a:cubicBezTo>
                  <a:cubicBezTo>
                    <a:pt x="2665" y="4951"/>
                    <a:pt x="2891" y="4678"/>
                    <a:pt x="2808" y="4387"/>
                  </a:cubicBezTo>
                  <a:cubicBezTo>
                    <a:pt x="2808" y="4296"/>
                    <a:pt x="3366" y="1540"/>
                    <a:pt x="5889" y="1540"/>
                  </a:cubicBezTo>
                  <a:cubicBezTo>
                    <a:pt x="6144" y="1540"/>
                    <a:pt x="6420" y="1568"/>
                    <a:pt x="6718" y="1630"/>
                  </a:cubicBezTo>
                  <a:cubicBezTo>
                    <a:pt x="8372" y="1956"/>
                    <a:pt x="9725" y="3685"/>
                    <a:pt x="8873" y="5540"/>
                  </a:cubicBezTo>
                  <a:cubicBezTo>
                    <a:pt x="8748" y="5816"/>
                    <a:pt x="8547" y="6066"/>
                    <a:pt x="8322" y="6267"/>
                  </a:cubicBezTo>
                  <a:cubicBezTo>
                    <a:pt x="8247" y="6317"/>
                    <a:pt x="8171" y="6367"/>
                    <a:pt x="8096" y="6442"/>
                  </a:cubicBezTo>
                  <a:cubicBezTo>
                    <a:pt x="7795" y="6643"/>
                    <a:pt x="7846" y="7094"/>
                    <a:pt x="8171" y="7219"/>
                  </a:cubicBezTo>
                  <a:lnTo>
                    <a:pt x="8196" y="7219"/>
                  </a:lnTo>
                  <a:lnTo>
                    <a:pt x="10277" y="8046"/>
                  </a:lnTo>
                  <a:cubicBezTo>
                    <a:pt x="10294" y="8051"/>
                    <a:pt x="10312" y="8053"/>
                    <a:pt x="10330" y="8053"/>
                  </a:cubicBezTo>
                  <a:cubicBezTo>
                    <a:pt x="10418" y="8053"/>
                    <a:pt x="10511" y="8004"/>
                    <a:pt x="10552" y="7921"/>
                  </a:cubicBezTo>
                  <a:lnTo>
                    <a:pt x="10728" y="7420"/>
                  </a:lnTo>
                  <a:cubicBezTo>
                    <a:pt x="10778" y="7319"/>
                    <a:pt x="10728" y="7194"/>
                    <a:pt x="10602" y="7144"/>
                  </a:cubicBezTo>
                  <a:lnTo>
                    <a:pt x="9475" y="6718"/>
                  </a:lnTo>
                  <a:cubicBezTo>
                    <a:pt x="9324" y="6643"/>
                    <a:pt x="9274" y="6467"/>
                    <a:pt x="9374" y="6367"/>
                  </a:cubicBezTo>
                  <a:cubicBezTo>
                    <a:pt x="9500" y="6217"/>
                    <a:pt x="9625" y="6041"/>
                    <a:pt x="9700" y="5866"/>
                  </a:cubicBezTo>
                  <a:cubicBezTo>
                    <a:pt x="10803" y="3385"/>
                    <a:pt x="9550" y="1129"/>
                    <a:pt x="7445" y="302"/>
                  </a:cubicBezTo>
                  <a:cubicBezTo>
                    <a:pt x="6926" y="100"/>
                    <a:pt x="6386" y="0"/>
                    <a:pt x="5855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1">
  <p:cSld name="CUSTOM_18"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16"/>
          <p:cNvSpPr txBox="1">
            <a:spLocks noGrp="1"/>
          </p:cNvSpPr>
          <p:nvPr>
            <p:ph type="title"/>
          </p:nvPr>
        </p:nvSpPr>
        <p:spPr>
          <a:xfrm>
            <a:off x="1066075" y="3143625"/>
            <a:ext cx="52182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44" name="Google Shape;244;p16"/>
          <p:cNvSpPr txBox="1">
            <a:spLocks noGrp="1"/>
          </p:cNvSpPr>
          <p:nvPr>
            <p:ph type="subTitle" idx="1"/>
          </p:nvPr>
        </p:nvSpPr>
        <p:spPr>
          <a:xfrm>
            <a:off x="1066075" y="1782625"/>
            <a:ext cx="5218200" cy="129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2">
  <p:cSld name="CUSTOM_34"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6" name="Google Shape;246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47" name="Google Shape;247;p17"/>
          <p:cNvSpPr txBox="1">
            <a:spLocks noGrp="1"/>
          </p:cNvSpPr>
          <p:nvPr>
            <p:ph type="title"/>
          </p:nvPr>
        </p:nvSpPr>
        <p:spPr>
          <a:xfrm>
            <a:off x="1818150" y="2326100"/>
            <a:ext cx="55077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6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48" name="Google Shape;248;p17"/>
          <p:cNvSpPr txBox="1">
            <a:spLocks noGrp="1"/>
          </p:cNvSpPr>
          <p:nvPr>
            <p:ph type="subTitle" idx="1"/>
          </p:nvPr>
        </p:nvSpPr>
        <p:spPr>
          <a:xfrm>
            <a:off x="1818150" y="965100"/>
            <a:ext cx="5507700" cy="1297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2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8"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0" name="Google Shape;250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18"/>
          <p:cNvSpPr txBox="1">
            <a:spLocks noGrp="1"/>
          </p:cNvSpPr>
          <p:nvPr>
            <p:ph type="title"/>
          </p:nvPr>
        </p:nvSpPr>
        <p:spPr>
          <a:xfrm>
            <a:off x="720000" y="423775"/>
            <a:ext cx="3085500" cy="1011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52" name="Google Shape;252;p18"/>
          <p:cNvSpPr txBox="1">
            <a:spLocks noGrp="1"/>
          </p:cNvSpPr>
          <p:nvPr>
            <p:ph type="subTitle" idx="1"/>
          </p:nvPr>
        </p:nvSpPr>
        <p:spPr>
          <a:xfrm>
            <a:off x="720000" y="1603481"/>
            <a:ext cx="4284600" cy="2384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CUSTOM_19">
    <p:spTree>
      <p:nvGrpSpPr>
        <p:cNvPr id="1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4" name="Google Shape;254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55" name="Google Shape;255;p19"/>
          <p:cNvGrpSpPr/>
          <p:nvPr/>
        </p:nvGrpSpPr>
        <p:grpSpPr>
          <a:xfrm>
            <a:off x="74600" y="720763"/>
            <a:ext cx="8872775" cy="3701975"/>
            <a:chOff x="74600" y="720763"/>
            <a:chExt cx="8872775" cy="3701975"/>
          </a:xfrm>
        </p:grpSpPr>
        <p:sp>
          <p:nvSpPr>
            <p:cNvPr id="256" name="Google Shape;256;p19"/>
            <p:cNvSpPr/>
            <p:nvPr/>
          </p:nvSpPr>
          <p:spPr>
            <a:xfrm>
              <a:off x="2508975" y="4028888"/>
              <a:ext cx="273850" cy="353475"/>
            </a:xfrm>
            <a:custGeom>
              <a:avLst/>
              <a:gdLst/>
              <a:ahLst/>
              <a:cxnLst/>
              <a:rect l="l" t="t" r="r" b="b"/>
              <a:pathLst>
                <a:path w="10954" h="14139" extrusionOk="0">
                  <a:moveTo>
                    <a:pt x="10273" y="0"/>
                  </a:moveTo>
                  <a:cubicBezTo>
                    <a:pt x="10189" y="0"/>
                    <a:pt x="10101" y="38"/>
                    <a:pt x="10001" y="138"/>
                  </a:cubicBezTo>
                  <a:cubicBezTo>
                    <a:pt x="7244" y="2644"/>
                    <a:pt x="6517" y="4825"/>
                    <a:pt x="6342" y="6354"/>
                  </a:cubicBezTo>
                  <a:lnTo>
                    <a:pt x="4487" y="6429"/>
                  </a:lnTo>
                  <a:cubicBezTo>
                    <a:pt x="4362" y="5025"/>
                    <a:pt x="3760" y="3221"/>
                    <a:pt x="978" y="664"/>
                  </a:cubicBezTo>
                  <a:cubicBezTo>
                    <a:pt x="873" y="573"/>
                    <a:pt x="782" y="536"/>
                    <a:pt x="694" y="536"/>
                  </a:cubicBezTo>
                  <a:cubicBezTo>
                    <a:pt x="614" y="536"/>
                    <a:pt x="536" y="566"/>
                    <a:pt x="452" y="614"/>
                  </a:cubicBezTo>
                  <a:cubicBezTo>
                    <a:pt x="226" y="765"/>
                    <a:pt x="1" y="1015"/>
                    <a:pt x="251" y="1291"/>
                  </a:cubicBezTo>
                  <a:cubicBezTo>
                    <a:pt x="2006" y="3396"/>
                    <a:pt x="2582" y="4499"/>
                    <a:pt x="2733" y="6479"/>
                  </a:cubicBezTo>
                  <a:lnTo>
                    <a:pt x="1229" y="6529"/>
                  </a:lnTo>
                  <a:cubicBezTo>
                    <a:pt x="1129" y="6529"/>
                    <a:pt x="527" y="6529"/>
                    <a:pt x="527" y="6629"/>
                  </a:cubicBezTo>
                  <a:lnTo>
                    <a:pt x="527" y="7406"/>
                  </a:lnTo>
                  <a:cubicBezTo>
                    <a:pt x="527" y="7506"/>
                    <a:pt x="602" y="7607"/>
                    <a:pt x="702" y="7607"/>
                  </a:cubicBezTo>
                  <a:lnTo>
                    <a:pt x="2783" y="7607"/>
                  </a:lnTo>
                  <a:cubicBezTo>
                    <a:pt x="2783" y="9286"/>
                    <a:pt x="2432" y="10739"/>
                    <a:pt x="778" y="12820"/>
                  </a:cubicBezTo>
                  <a:cubicBezTo>
                    <a:pt x="552" y="13095"/>
                    <a:pt x="828" y="13371"/>
                    <a:pt x="1028" y="13496"/>
                  </a:cubicBezTo>
                  <a:lnTo>
                    <a:pt x="1053" y="13496"/>
                  </a:lnTo>
                  <a:cubicBezTo>
                    <a:pt x="1126" y="13538"/>
                    <a:pt x="1190" y="13562"/>
                    <a:pt x="1254" y="13562"/>
                  </a:cubicBezTo>
                  <a:cubicBezTo>
                    <a:pt x="1346" y="13562"/>
                    <a:pt x="1437" y="13514"/>
                    <a:pt x="1555" y="13396"/>
                  </a:cubicBezTo>
                  <a:cubicBezTo>
                    <a:pt x="2457" y="12519"/>
                    <a:pt x="4362" y="10790"/>
                    <a:pt x="4512" y="7607"/>
                  </a:cubicBezTo>
                  <a:lnTo>
                    <a:pt x="6317" y="7607"/>
                  </a:lnTo>
                  <a:cubicBezTo>
                    <a:pt x="6467" y="10840"/>
                    <a:pt x="8622" y="13095"/>
                    <a:pt x="9525" y="13973"/>
                  </a:cubicBezTo>
                  <a:cubicBezTo>
                    <a:pt x="9642" y="14090"/>
                    <a:pt x="9734" y="14139"/>
                    <a:pt x="9825" y="14139"/>
                  </a:cubicBezTo>
                  <a:cubicBezTo>
                    <a:pt x="9889" y="14139"/>
                    <a:pt x="9953" y="14114"/>
                    <a:pt x="10026" y="14073"/>
                  </a:cubicBezTo>
                  <a:cubicBezTo>
                    <a:pt x="10251" y="13948"/>
                    <a:pt x="10527" y="13672"/>
                    <a:pt x="10302" y="13396"/>
                  </a:cubicBezTo>
                  <a:cubicBezTo>
                    <a:pt x="8647" y="11316"/>
                    <a:pt x="8046" y="9386"/>
                    <a:pt x="7996" y="7607"/>
                  </a:cubicBezTo>
                  <a:lnTo>
                    <a:pt x="9750" y="7607"/>
                  </a:lnTo>
                  <a:cubicBezTo>
                    <a:pt x="9850" y="7607"/>
                    <a:pt x="9926" y="7506"/>
                    <a:pt x="9926" y="7406"/>
                  </a:cubicBezTo>
                  <a:lnTo>
                    <a:pt x="9850" y="6404"/>
                  </a:lnTo>
                  <a:cubicBezTo>
                    <a:pt x="9850" y="6303"/>
                    <a:pt x="9775" y="6228"/>
                    <a:pt x="9650" y="6228"/>
                  </a:cubicBezTo>
                  <a:lnTo>
                    <a:pt x="8046" y="6278"/>
                  </a:lnTo>
                  <a:cubicBezTo>
                    <a:pt x="8246" y="4348"/>
                    <a:pt x="8998" y="2795"/>
                    <a:pt x="10728" y="765"/>
                  </a:cubicBezTo>
                  <a:cubicBezTo>
                    <a:pt x="10953" y="489"/>
                    <a:pt x="10728" y="213"/>
                    <a:pt x="10527" y="88"/>
                  </a:cubicBezTo>
                  <a:cubicBezTo>
                    <a:pt x="10439" y="38"/>
                    <a:pt x="10358" y="0"/>
                    <a:pt x="10273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19"/>
            <p:cNvSpPr/>
            <p:nvPr/>
          </p:nvSpPr>
          <p:spPr>
            <a:xfrm rot="10800000" flipH="1">
              <a:off x="8260625" y="2957588"/>
              <a:ext cx="341500" cy="354375"/>
            </a:xfrm>
            <a:custGeom>
              <a:avLst/>
              <a:gdLst/>
              <a:ahLst/>
              <a:cxnLst/>
              <a:rect l="l" t="t" r="r" b="b"/>
              <a:pathLst>
                <a:path w="13660" h="14175" extrusionOk="0">
                  <a:moveTo>
                    <a:pt x="9375" y="7155"/>
                  </a:moveTo>
                  <a:cubicBezTo>
                    <a:pt x="10619" y="7155"/>
                    <a:pt x="11707" y="7794"/>
                    <a:pt x="12131" y="9084"/>
                  </a:cubicBezTo>
                  <a:cubicBezTo>
                    <a:pt x="12657" y="10763"/>
                    <a:pt x="11730" y="12593"/>
                    <a:pt x="10051" y="13144"/>
                  </a:cubicBezTo>
                  <a:cubicBezTo>
                    <a:pt x="9717" y="13252"/>
                    <a:pt x="9379" y="13303"/>
                    <a:pt x="9047" y="13303"/>
                  </a:cubicBezTo>
                  <a:cubicBezTo>
                    <a:pt x="7680" y="13303"/>
                    <a:pt x="6409" y="12435"/>
                    <a:pt x="5965" y="11064"/>
                  </a:cubicBezTo>
                  <a:cubicBezTo>
                    <a:pt x="5439" y="9410"/>
                    <a:pt x="6417" y="8006"/>
                    <a:pt x="7995" y="7405"/>
                  </a:cubicBezTo>
                  <a:lnTo>
                    <a:pt x="8021" y="7405"/>
                  </a:lnTo>
                  <a:lnTo>
                    <a:pt x="8096" y="7380"/>
                  </a:lnTo>
                  <a:cubicBezTo>
                    <a:pt x="8146" y="7355"/>
                    <a:pt x="8196" y="7330"/>
                    <a:pt x="8221" y="7330"/>
                  </a:cubicBezTo>
                  <a:cubicBezTo>
                    <a:pt x="8611" y="7213"/>
                    <a:pt x="9000" y="7155"/>
                    <a:pt x="9375" y="7155"/>
                  </a:cubicBezTo>
                  <a:close/>
                  <a:moveTo>
                    <a:pt x="12537" y="0"/>
                  </a:moveTo>
                  <a:cubicBezTo>
                    <a:pt x="12510" y="0"/>
                    <a:pt x="12483" y="4"/>
                    <a:pt x="12457" y="11"/>
                  </a:cubicBezTo>
                  <a:cubicBezTo>
                    <a:pt x="11780" y="137"/>
                    <a:pt x="10226" y="638"/>
                    <a:pt x="9900" y="2493"/>
                  </a:cubicBezTo>
                  <a:cubicBezTo>
                    <a:pt x="9424" y="5099"/>
                    <a:pt x="7970" y="5600"/>
                    <a:pt x="7645" y="5726"/>
                  </a:cubicBezTo>
                  <a:lnTo>
                    <a:pt x="7645" y="5701"/>
                  </a:lnTo>
                  <a:cubicBezTo>
                    <a:pt x="7645" y="5701"/>
                    <a:pt x="7620" y="5726"/>
                    <a:pt x="7594" y="5726"/>
                  </a:cubicBezTo>
                  <a:lnTo>
                    <a:pt x="7544" y="5726"/>
                  </a:lnTo>
                  <a:lnTo>
                    <a:pt x="7544" y="5751"/>
                  </a:lnTo>
                  <a:cubicBezTo>
                    <a:pt x="7423" y="5788"/>
                    <a:pt x="7137" y="5878"/>
                    <a:pt x="6726" y="5878"/>
                  </a:cubicBezTo>
                  <a:cubicBezTo>
                    <a:pt x="6036" y="5878"/>
                    <a:pt x="4994" y="5625"/>
                    <a:pt x="3785" y="4448"/>
                  </a:cubicBezTo>
                  <a:cubicBezTo>
                    <a:pt x="3108" y="3796"/>
                    <a:pt x="2388" y="3595"/>
                    <a:pt x="1758" y="3595"/>
                  </a:cubicBezTo>
                  <a:cubicBezTo>
                    <a:pt x="1128" y="3595"/>
                    <a:pt x="589" y="3796"/>
                    <a:pt x="276" y="3946"/>
                  </a:cubicBezTo>
                  <a:cubicBezTo>
                    <a:pt x="101" y="4021"/>
                    <a:pt x="0" y="4222"/>
                    <a:pt x="51" y="4397"/>
                  </a:cubicBezTo>
                  <a:lnTo>
                    <a:pt x="76" y="4498"/>
                  </a:lnTo>
                  <a:cubicBezTo>
                    <a:pt x="136" y="4658"/>
                    <a:pt x="292" y="4770"/>
                    <a:pt x="468" y="4770"/>
                  </a:cubicBezTo>
                  <a:cubicBezTo>
                    <a:pt x="512" y="4770"/>
                    <a:pt x="557" y="4763"/>
                    <a:pt x="602" y="4748"/>
                  </a:cubicBezTo>
                  <a:cubicBezTo>
                    <a:pt x="798" y="4664"/>
                    <a:pt x="1058" y="4596"/>
                    <a:pt x="1362" y="4596"/>
                  </a:cubicBezTo>
                  <a:cubicBezTo>
                    <a:pt x="1602" y="4596"/>
                    <a:pt x="1869" y="4638"/>
                    <a:pt x="2156" y="4748"/>
                  </a:cubicBezTo>
                  <a:cubicBezTo>
                    <a:pt x="3108" y="5149"/>
                    <a:pt x="4311" y="6828"/>
                    <a:pt x="6141" y="7179"/>
                  </a:cubicBezTo>
                  <a:cubicBezTo>
                    <a:pt x="5088" y="8232"/>
                    <a:pt x="4637" y="9811"/>
                    <a:pt x="5138" y="11340"/>
                  </a:cubicBezTo>
                  <a:cubicBezTo>
                    <a:pt x="5703" y="13073"/>
                    <a:pt x="7304" y="14174"/>
                    <a:pt x="9031" y="14174"/>
                  </a:cubicBezTo>
                  <a:cubicBezTo>
                    <a:pt x="9451" y="14174"/>
                    <a:pt x="9879" y="14109"/>
                    <a:pt x="10301" y="13971"/>
                  </a:cubicBezTo>
                  <a:cubicBezTo>
                    <a:pt x="12482" y="13295"/>
                    <a:pt x="13660" y="10964"/>
                    <a:pt x="12958" y="8808"/>
                  </a:cubicBezTo>
                  <a:cubicBezTo>
                    <a:pt x="12457" y="7255"/>
                    <a:pt x="11153" y="6202"/>
                    <a:pt x="9650" y="6001"/>
                  </a:cubicBezTo>
                  <a:cubicBezTo>
                    <a:pt x="10853" y="4673"/>
                    <a:pt x="10878" y="2618"/>
                    <a:pt x="11404" y="1766"/>
                  </a:cubicBezTo>
                  <a:cubicBezTo>
                    <a:pt x="11755" y="1189"/>
                    <a:pt x="12281" y="964"/>
                    <a:pt x="12657" y="838"/>
                  </a:cubicBezTo>
                  <a:cubicBezTo>
                    <a:pt x="12858" y="788"/>
                    <a:pt x="12983" y="563"/>
                    <a:pt x="12933" y="337"/>
                  </a:cubicBezTo>
                  <a:lnTo>
                    <a:pt x="12883" y="262"/>
                  </a:lnTo>
                  <a:cubicBezTo>
                    <a:pt x="12840" y="113"/>
                    <a:pt x="12689" y="0"/>
                    <a:pt x="12537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19"/>
            <p:cNvSpPr/>
            <p:nvPr/>
          </p:nvSpPr>
          <p:spPr>
            <a:xfrm rot="10800000" flipH="1">
              <a:off x="8684175" y="1217788"/>
              <a:ext cx="263200" cy="370325"/>
            </a:xfrm>
            <a:custGeom>
              <a:avLst/>
              <a:gdLst/>
              <a:ahLst/>
              <a:cxnLst/>
              <a:rect l="l" t="t" r="r" b="b"/>
              <a:pathLst>
                <a:path w="10528" h="14813" extrusionOk="0">
                  <a:moveTo>
                    <a:pt x="8462" y="0"/>
                  </a:moveTo>
                  <a:cubicBezTo>
                    <a:pt x="8449" y="0"/>
                    <a:pt x="8435" y="2"/>
                    <a:pt x="8422" y="5"/>
                  </a:cubicBezTo>
                  <a:lnTo>
                    <a:pt x="2106" y="1835"/>
                  </a:lnTo>
                  <a:cubicBezTo>
                    <a:pt x="2006" y="1885"/>
                    <a:pt x="1956" y="1985"/>
                    <a:pt x="1981" y="2085"/>
                  </a:cubicBezTo>
                  <a:lnTo>
                    <a:pt x="2131" y="2637"/>
                  </a:lnTo>
                  <a:cubicBezTo>
                    <a:pt x="2152" y="2720"/>
                    <a:pt x="2224" y="2768"/>
                    <a:pt x="2306" y="2768"/>
                  </a:cubicBezTo>
                  <a:cubicBezTo>
                    <a:pt x="2322" y="2768"/>
                    <a:pt x="2340" y="2766"/>
                    <a:pt x="2357" y="2762"/>
                  </a:cubicBezTo>
                  <a:lnTo>
                    <a:pt x="6693" y="1785"/>
                  </a:lnTo>
                  <a:lnTo>
                    <a:pt x="6693" y="1785"/>
                  </a:lnTo>
                  <a:lnTo>
                    <a:pt x="3034" y="8978"/>
                  </a:lnTo>
                  <a:lnTo>
                    <a:pt x="577" y="7850"/>
                  </a:lnTo>
                  <a:cubicBezTo>
                    <a:pt x="544" y="7833"/>
                    <a:pt x="511" y="7825"/>
                    <a:pt x="479" y="7825"/>
                  </a:cubicBezTo>
                  <a:cubicBezTo>
                    <a:pt x="416" y="7825"/>
                    <a:pt x="360" y="7858"/>
                    <a:pt x="327" y="7925"/>
                  </a:cubicBezTo>
                  <a:lnTo>
                    <a:pt x="51" y="8426"/>
                  </a:lnTo>
                  <a:cubicBezTo>
                    <a:pt x="1" y="8526"/>
                    <a:pt x="26" y="8627"/>
                    <a:pt x="126" y="8677"/>
                  </a:cubicBezTo>
                  <a:lnTo>
                    <a:pt x="2507" y="10005"/>
                  </a:lnTo>
                  <a:lnTo>
                    <a:pt x="352" y="14266"/>
                  </a:lnTo>
                  <a:cubicBezTo>
                    <a:pt x="302" y="14341"/>
                    <a:pt x="352" y="14466"/>
                    <a:pt x="427" y="14517"/>
                  </a:cubicBezTo>
                  <a:lnTo>
                    <a:pt x="953" y="14792"/>
                  </a:lnTo>
                  <a:cubicBezTo>
                    <a:pt x="974" y="14806"/>
                    <a:pt x="999" y="14812"/>
                    <a:pt x="1025" y="14812"/>
                  </a:cubicBezTo>
                  <a:cubicBezTo>
                    <a:pt x="1093" y="14812"/>
                    <a:pt x="1168" y="14771"/>
                    <a:pt x="1204" y="14717"/>
                  </a:cubicBezTo>
                  <a:lnTo>
                    <a:pt x="3510" y="10532"/>
                  </a:lnTo>
                  <a:lnTo>
                    <a:pt x="5891" y="11860"/>
                  </a:lnTo>
                  <a:cubicBezTo>
                    <a:pt x="5912" y="11874"/>
                    <a:pt x="5937" y="11880"/>
                    <a:pt x="5963" y="11880"/>
                  </a:cubicBezTo>
                  <a:cubicBezTo>
                    <a:pt x="6030" y="11880"/>
                    <a:pt x="6105" y="11839"/>
                    <a:pt x="6141" y="11785"/>
                  </a:cubicBezTo>
                  <a:lnTo>
                    <a:pt x="6517" y="10757"/>
                  </a:lnTo>
                  <a:cubicBezTo>
                    <a:pt x="6567" y="10682"/>
                    <a:pt x="6542" y="10557"/>
                    <a:pt x="6442" y="10506"/>
                  </a:cubicBezTo>
                  <a:lnTo>
                    <a:pt x="4111" y="9454"/>
                  </a:lnTo>
                  <a:lnTo>
                    <a:pt x="7946" y="2511"/>
                  </a:lnTo>
                  <a:lnTo>
                    <a:pt x="9575" y="6772"/>
                  </a:lnTo>
                  <a:cubicBezTo>
                    <a:pt x="9616" y="6855"/>
                    <a:pt x="9692" y="6904"/>
                    <a:pt x="9774" y="6904"/>
                  </a:cubicBezTo>
                  <a:cubicBezTo>
                    <a:pt x="9791" y="6904"/>
                    <a:pt x="9808" y="6902"/>
                    <a:pt x="9826" y="6897"/>
                  </a:cubicBezTo>
                  <a:lnTo>
                    <a:pt x="10377" y="6747"/>
                  </a:lnTo>
                  <a:cubicBezTo>
                    <a:pt x="10477" y="6697"/>
                    <a:pt x="10527" y="6597"/>
                    <a:pt x="10502" y="6496"/>
                  </a:cubicBezTo>
                  <a:lnTo>
                    <a:pt x="8673" y="181"/>
                  </a:lnTo>
                  <a:cubicBezTo>
                    <a:pt x="8673" y="181"/>
                    <a:pt x="8648" y="156"/>
                    <a:pt x="8648" y="156"/>
                  </a:cubicBezTo>
                  <a:lnTo>
                    <a:pt x="8648" y="130"/>
                  </a:lnTo>
                  <a:cubicBezTo>
                    <a:pt x="8626" y="65"/>
                    <a:pt x="8548" y="0"/>
                    <a:pt x="8462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19"/>
            <p:cNvSpPr/>
            <p:nvPr/>
          </p:nvSpPr>
          <p:spPr>
            <a:xfrm rot="10800000" flipH="1">
              <a:off x="4623375" y="824688"/>
              <a:ext cx="471225" cy="146400"/>
            </a:xfrm>
            <a:custGeom>
              <a:avLst/>
              <a:gdLst/>
              <a:ahLst/>
              <a:cxnLst/>
              <a:rect l="l" t="t" r="r" b="b"/>
              <a:pathLst>
                <a:path w="18849" h="5856" extrusionOk="0">
                  <a:moveTo>
                    <a:pt x="11278" y="1"/>
                  </a:moveTo>
                  <a:cubicBezTo>
                    <a:pt x="11161" y="1"/>
                    <a:pt x="11044" y="46"/>
                    <a:pt x="10953" y="136"/>
                  </a:cubicBezTo>
                  <a:lnTo>
                    <a:pt x="7470" y="3770"/>
                  </a:lnTo>
                  <a:cubicBezTo>
                    <a:pt x="7355" y="3885"/>
                    <a:pt x="7208" y="3942"/>
                    <a:pt x="7060" y="3942"/>
                  </a:cubicBezTo>
                  <a:cubicBezTo>
                    <a:pt x="6950" y="3942"/>
                    <a:pt x="6840" y="3910"/>
                    <a:pt x="6743" y="3846"/>
                  </a:cubicBezTo>
                  <a:lnTo>
                    <a:pt x="3886" y="1415"/>
                  </a:lnTo>
                  <a:cubicBezTo>
                    <a:pt x="3781" y="1352"/>
                    <a:pt x="3664" y="1320"/>
                    <a:pt x="3548" y="1320"/>
                  </a:cubicBezTo>
                  <a:cubicBezTo>
                    <a:pt x="3386" y="1320"/>
                    <a:pt x="3226" y="1383"/>
                    <a:pt x="3109" y="1515"/>
                  </a:cubicBezTo>
                  <a:lnTo>
                    <a:pt x="302" y="4673"/>
                  </a:lnTo>
                  <a:cubicBezTo>
                    <a:pt x="1" y="4998"/>
                    <a:pt x="51" y="5500"/>
                    <a:pt x="402" y="5750"/>
                  </a:cubicBezTo>
                  <a:cubicBezTo>
                    <a:pt x="524" y="5822"/>
                    <a:pt x="655" y="5856"/>
                    <a:pt x="784" y="5856"/>
                  </a:cubicBezTo>
                  <a:cubicBezTo>
                    <a:pt x="972" y="5856"/>
                    <a:pt x="1156" y="5784"/>
                    <a:pt x="1304" y="5650"/>
                  </a:cubicBezTo>
                  <a:lnTo>
                    <a:pt x="3309" y="3645"/>
                  </a:lnTo>
                  <a:cubicBezTo>
                    <a:pt x="3426" y="3528"/>
                    <a:pt x="3585" y="3463"/>
                    <a:pt x="3747" y="3463"/>
                  </a:cubicBezTo>
                  <a:cubicBezTo>
                    <a:pt x="3864" y="3463"/>
                    <a:pt x="3981" y="3497"/>
                    <a:pt x="4086" y="3570"/>
                  </a:cubicBezTo>
                  <a:lnTo>
                    <a:pt x="6968" y="5650"/>
                  </a:lnTo>
                  <a:cubicBezTo>
                    <a:pt x="7057" y="5709"/>
                    <a:pt x="7158" y="5738"/>
                    <a:pt x="7260" y="5738"/>
                  </a:cubicBezTo>
                  <a:cubicBezTo>
                    <a:pt x="7416" y="5738"/>
                    <a:pt x="7574" y="5671"/>
                    <a:pt x="7695" y="5550"/>
                  </a:cubicBezTo>
                  <a:lnTo>
                    <a:pt x="8347" y="4873"/>
                  </a:lnTo>
                  <a:lnTo>
                    <a:pt x="8322" y="4873"/>
                  </a:lnTo>
                  <a:lnTo>
                    <a:pt x="10828" y="1941"/>
                  </a:lnTo>
                  <a:cubicBezTo>
                    <a:pt x="10903" y="1851"/>
                    <a:pt x="11024" y="1805"/>
                    <a:pt x="11146" y="1805"/>
                  </a:cubicBezTo>
                  <a:cubicBezTo>
                    <a:pt x="11227" y="1805"/>
                    <a:pt x="11309" y="1826"/>
                    <a:pt x="11379" y="1866"/>
                  </a:cubicBezTo>
                  <a:lnTo>
                    <a:pt x="14537" y="4848"/>
                  </a:lnTo>
                  <a:cubicBezTo>
                    <a:pt x="14621" y="4900"/>
                    <a:pt x="14713" y="4926"/>
                    <a:pt x="14805" y="4926"/>
                  </a:cubicBezTo>
                  <a:cubicBezTo>
                    <a:pt x="14934" y="4926"/>
                    <a:pt x="15062" y="4875"/>
                    <a:pt x="15164" y="4773"/>
                  </a:cubicBezTo>
                  <a:lnTo>
                    <a:pt x="15891" y="4021"/>
                  </a:lnTo>
                  <a:lnTo>
                    <a:pt x="18723" y="1139"/>
                  </a:lnTo>
                  <a:cubicBezTo>
                    <a:pt x="18848" y="988"/>
                    <a:pt x="18823" y="763"/>
                    <a:pt x="18673" y="638"/>
                  </a:cubicBezTo>
                  <a:lnTo>
                    <a:pt x="18046" y="211"/>
                  </a:lnTo>
                  <a:cubicBezTo>
                    <a:pt x="17997" y="182"/>
                    <a:pt x="17940" y="168"/>
                    <a:pt x="17881" y="168"/>
                  </a:cubicBezTo>
                  <a:cubicBezTo>
                    <a:pt x="17790" y="168"/>
                    <a:pt x="17696" y="201"/>
                    <a:pt x="17620" y="262"/>
                  </a:cubicBezTo>
                  <a:lnTo>
                    <a:pt x="15039" y="3019"/>
                  </a:lnTo>
                  <a:cubicBezTo>
                    <a:pt x="14936" y="3121"/>
                    <a:pt x="14808" y="3172"/>
                    <a:pt x="14680" y="3172"/>
                  </a:cubicBezTo>
                  <a:cubicBezTo>
                    <a:pt x="14588" y="3172"/>
                    <a:pt x="14496" y="3146"/>
                    <a:pt x="14412" y="3094"/>
                  </a:cubicBezTo>
                  <a:lnTo>
                    <a:pt x="11505" y="61"/>
                  </a:lnTo>
                  <a:cubicBezTo>
                    <a:pt x="11435" y="21"/>
                    <a:pt x="11356" y="1"/>
                    <a:pt x="11278" y="1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19"/>
            <p:cNvSpPr/>
            <p:nvPr/>
          </p:nvSpPr>
          <p:spPr>
            <a:xfrm rot="10800000" flipH="1">
              <a:off x="4630900" y="720763"/>
              <a:ext cx="476850" cy="139450"/>
            </a:xfrm>
            <a:custGeom>
              <a:avLst/>
              <a:gdLst/>
              <a:ahLst/>
              <a:cxnLst/>
              <a:rect l="l" t="t" r="r" b="b"/>
              <a:pathLst>
                <a:path w="19074" h="5578" extrusionOk="0">
                  <a:moveTo>
                    <a:pt x="18071" y="0"/>
                  </a:moveTo>
                  <a:cubicBezTo>
                    <a:pt x="17983" y="0"/>
                    <a:pt x="17893" y="39"/>
                    <a:pt x="17820" y="112"/>
                  </a:cubicBezTo>
                  <a:lnTo>
                    <a:pt x="15239" y="2844"/>
                  </a:lnTo>
                  <a:cubicBezTo>
                    <a:pt x="15145" y="2953"/>
                    <a:pt x="15003" y="3014"/>
                    <a:pt x="14861" y="3014"/>
                  </a:cubicBezTo>
                  <a:cubicBezTo>
                    <a:pt x="14774" y="3014"/>
                    <a:pt x="14688" y="2992"/>
                    <a:pt x="14612" y="2944"/>
                  </a:cubicBezTo>
                  <a:lnTo>
                    <a:pt x="11104" y="87"/>
                  </a:lnTo>
                  <a:cubicBezTo>
                    <a:pt x="11025" y="38"/>
                    <a:pt x="10943" y="16"/>
                    <a:pt x="10865" y="16"/>
                  </a:cubicBezTo>
                  <a:cubicBezTo>
                    <a:pt x="10742" y="16"/>
                    <a:pt x="10629" y="71"/>
                    <a:pt x="10552" y="162"/>
                  </a:cubicBezTo>
                  <a:lnTo>
                    <a:pt x="7670" y="3621"/>
                  </a:lnTo>
                  <a:cubicBezTo>
                    <a:pt x="7551" y="3725"/>
                    <a:pt x="7396" y="3785"/>
                    <a:pt x="7243" y="3785"/>
                  </a:cubicBezTo>
                  <a:cubicBezTo>
                    <a:pt x="7139" y="3785"/>
                    <a:pt x="7035" y="3757"/>
                    <a:pt x="6943" y="3696"/>
                  </a:cubicBezTo>
                  <a:lnTo>
                    <a:pt x="3585" y="1516"/>
                  </a:lnTo>
                  <a:cubicBezTo>
                    <a:pt x="3480" y="1453"/>
                    <a:pt x="3363" y="1421"/>
                    <a:pt x="3245" y="1421"/>
                  </a:cubicBezTo>
                  <a:cubicBezTo>
                    <a:pt x="3080" y="1421"/>
                    <a:pt x="2914" y="1484"/>
                    <a:pt x="2783" y="1616"/>
                  </a:cubicBezTo>
                  <a:lnTo>
                    <a:pt x="327" y="3947"/>
                  </a:lnTo>
                  <a:cubicBezTo>
                    <a:pt x="1" y="4273"/>
                    <a:pt x="76" y="4774"/>
                    <a:pt x="427" y="5025"/>
                  </a:cubicBezTo>
                  <a:cubicBezTo>
                    <a:pt x="549" y="5096"/>
                    <a:pt x="680" y="5130"/>
                    <a:pt x="809" y="5130"/>
                  </a:cubicBezTo>
                  <a:cubicBezTo>
                    <a:pt x="997" y="5130"/>
                    <a:pt x="1180" y="5058"/>
                    <a:pt x="1329" y="4924"/>
                  </a:cubicBezTo>
                  <a:lnTo>
                    <a:pt x="3033" y="3396"/>
                  </a:lnTo>
                  <a:cubicBezTo>
                    <a:pt x="3150" y="3264"/>
                    <a:pt x="3310" y="3201"/>
                    <a:pt x="3473" y="3201"/>
                  </a:cubicBezTo>
                  <a:cubicBezTo>
                    <a:pt x="3589" y="3201"/>
                    <a:pt x="3706" y="3233"/>
                    <a:pt x="3810" y="3295"/>
                  </a:cubicBezTo>
                  <a:lnTo>
                    <a:pt x="7169" y="5501"/>
                  </a:lnTo>
                  <a:cubicBezTo>
                    <a:pt x="7260" y="5551"/>
                    <a:pt x="7363" y="5577"/>
                    <a:pt x="7467" y="5577"/>
                  </a:cubicBezTo>
                  <a:cubicBezTo>
                    <a:pt x="7620" y="5577"/>
                    <a:pt x="7776" y="5520"/>
                    <a:pt x="7895" y="5401"/>
                  </a:cubicBezTo>
                  <a:lnTo>
                    <a:pt x="8547" y="4724"/>
                  </a:lnTo>
                  <a:lnTo>
                    <a:pt x="10778" y="1942"/>
                  </a:lnTo>
                  <a:cubicBezTo>
                    <a:pt x="10869" y="1850"/>
                    <a:pt x="10989" y="1796"/>
                    <a:pt x="11109" y="1796"/>
                  </a:cubicBezTo>
                  <a:cubicBezTo>
                    <a:pt x="11185" y="1796"/>
                    <a:pt x="11261" y="1818"/>
                    <a:pt x="11329" y="1867"/>
                  </a:cubicBezTo>
                  <a:lnTo>
                    <a:pt x="14738" y="4674"/>
                  </a:lnTo>
                  <a:cubicBezTo>
                    <a:pt x="14821" y="4726"/>
                    <a:pt x="14913" y="4752"/>
                    <a:pt x="15005" y="4752"/>
                  </a:cubicBezTo>
                  <a:cubicBezTo>
                    <a:pt x="15134" y="4752"/>
                    <a:pt x="15262" y="4701"/>
                    <a:pt x="15364" y="4599"/>
                  </a:cubicBezTo>
                  <a:lnTo>
                    <a:pt x="16116" y="3847"/>
                  </a:lnTo>
                  <a:lnTo>
                    <a:pt x="18923" y="990"/>
                  </a:lnTo>
                  <a:cubicBezTo>
                    <a:pt x="19073" y="839"/>
                    <a:pt x="19048" y="589"/>
                    <a:pt x="18873" y="488"/>
                  </a:cubicBezTo>
                  <a:lnTo>
                    <a:pt x="18246" y="62"/>
                  </a:lnTo>
                  <a:cubicBezTo>
                    <a:pt x="18194" y="20"/>
                    <a:pt x="18133" y="0"/>
                    <a:pt x="18071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19"/>
            <p:cNvSpPr/>
            <p:nvPr/>
          </p:nvSpPr>
          <p:spPr>
            <a:xfrm>
              <a:off x="74600" y="4172413"/>
              <a:ext cx="471225" cy="146400"/>
            </a:xfrm>
            <a:custGeom>
              <a:avLst/>
              <a:gdLst/>
              <a:ahLst/>
              <a:cxnLst/>
              <a:rect l="l" t="t" r="r" b="b"/>
              <a:pathLst>
                <a:path w="18849" h="5856" extrusionOk="0">
                  <a:moveTo>
                    <a:pt x="11278" y="1"/>
                  </a:moveTo>
                  <a:cubicBezTo>
                    <a:pt x="11161" y="1"/>
                    <a:pt x="11044" y="46"/>
                    <a:pt x="10953" y="136"/>
                  </a:cubicBezTo>
                  <a:lnTo>
                    <a:pt x="7470" y="3770"/>
                  </a:lnTo>
                  <a:cubicBezTo>
                    <a:pt x="7355" y="3885"/>
                    <a:pt x="7208" y="3942"/>
                    <a:pt x="7060" y="3942"/>
                  </a:cubicBezTo>
                  <a:cubicBezTo>
                    <a:pt x="6950" y="3942"/>
                    <a:pt x="6840" y="3910"/>
                    <a:pt x="6743" y="3846"/>
                  </a:cubicBezTo>
                  <a:lnTo>
                    <a:pt x="3886" y="1415"/>
                  </a:lnTo>
                  <a:cubicBezTo>
                    <a:pt x="3781" y="1352"/>
                    <a:pt x="3664" y="1320"/>
                    <a:pt x="3548" y="1320"/>
                  </a:cubicBezTo>
                  <a:cubicBezTo>
                    <a:pt x="3386" y="1320"/>
                    <a:pt x="3226" y="1383"/>
                    <a:pt x="3109" y="1515"/>
                  </a:cubicBezTo>
                  <a:lnTo>
                    <a:pt x="302" y="4673"/>
                  </a:lnTo>
                  <a:cubicBezTo>
                    <a:pt x="1" y="4998"/>
                    <a:pt x="51" y="5500"/>
                    <a:pt x="402" y="5750"/>
                  </a:cubicBezTo>
                  <a:cubicBezTo>
                    <a:pt x="524" y="5822"/>
                    <a:pt x="655" y="5856"/>
                    <a:pt x="784" y="5856"/>
                  </a:cubicBezTo>
                  <a:cubicBezTo>
                    <a:pt x="972" y="5856"/>
                    <a:pt x="1156" y="5784"/>
                    <a:pt x="1304" y="5650"/>
                  </a:cubicBezTo>
                  <a:lnTo>
                    <a:pt x="3309" y="3645"/>
                  </a:lnTo>
                  <a:cubicBezTo>
                    <a:pt x="3426" y="3528"/>
                    <a:pt x="3585" y="3463"/>
                    <a:pt x="3747" y="3463"/>
                  </a:cubicBezTo>
                  <a:cubicBezTo>
                    <a:pt x="3864" y="3463"/>
                    <a:pt x="3981" y="3497"/>
                    <a:pt x="4086" y="3570"/>
                  </a:cubicBezTo>
                  <a:lnTo>
                    <a:pt x="6968" y="5650"/>
                  </a:lnTo>
                  <a:cubicBezTo>
                    <a:pt x="7057" y="5709"/>
                    <a:pt x="7158" y="5738"/>
                    <a:pt x="7260" y="5738"/>
                  </a:cubicBezTo>
                  <a:cubicBezTo>
                    <a:pt x="7416" y="5738"/>
                    <a:pt x="7574" y="5671"/>
                    <a:pt x="7695" y="5550"/>
                  </a:cubicBezTo>
                  <a:lnTo>
                    <a:pt x="8347" y="4873"/>
                  </a:lnTo>
                  <a:lnTo>
                    <a:pt x="8322" y="4873"/>
                  </a:lnTo>
                  <a:lnTo>
                    <a:pt x="10828" y="1941"/>
                  </a:lnTo>
                  <a:cubicBezTo>
                    <a:pt x="10903" y="1851"/>
                    <a:pt x="11024" y="1805"/>
                    <a:pt x="11146" y="1805"/>
                  </a:cubicBezTo>
                  <a:cubicBezTo>
                    <a:pt x="11227" y="1805"/>
                    <a:pt x="11309" y="1826"/>
                    <a:pt x="11379" y="1866"/>
                  </a:cubicBezTo>
                  <a:lnTo>
                    <a:pt x="14537" y="4848"/>
                  </a:lnTo>
                  <a:cubicBezTo>
                    <a:pt x="14621" y="4900"/>
                    <a:pt x="14713" y="4926"/>
                    <a:pt x="14805" y="4926"/>
                  </a:cubicBezTo>
                  <a:cubicBezTo>
                    <a:pt x="14934" y="4926"/>
                    <a:pt x="15062" y="4875"/>
                    <a:pt x="15164" y="4773"/>
                  </a:cubicBezTo>
                  <a:lnTo>
                    <a:pt x="15891" y="4021"/>
                  </a:lnTo>
                  <a:lnTo>
                    <a:pt x="18723" y="1139"/>
                  </a:lnTo>
                  <a:cubicBezTo>
                    <a:pt x="18848" y="988"/>
                    <a:pt x="18823" y="763"/>
                    <a:pt x="18673" y="638"/>
                  </a:cubicBezTo>
                  <a:lnTo>
                    <a:pt x="18046" y="211"/>
                  </a:lnTo>
                  <a:cubicBezTo>
                    <a:pt x="17997" y="182"/>
                    <a:pt x="17940" y="168"/>
                    <a:pt x="17881" y="168"/>
                  </a:cubicBezTo>
                  <a:cubicBezTo>
                    <a:pt x="17790" y="168"/>
                    <a:pt x="17696" y="201"/>
                    <a:pt x="17620" y="262"/>
                  </a:cubicBezTo>
                  <a:lnTo>
                    <a:pt x="15039" y="3019"/>
                  </a:lnTo>
                  <a:cubicBezTo>
                    <a:pt x="14936" y="3121"/>
                    <a:pt x="14808" y="3172"/>
                    <a:pt x="14680" y="3172"/>
                  </a:cubicBezTo>
                  <a:cubicBezTo>
                    <a:pt x="14588" y="3172"/>
                    <a:pt x="14496" y="3146"/>
                    <a:pt x="14412" y="3094"/>
                  </a:cubicBezTo>
                  <a:lnTo>
                    <a:pt x="11505" y="61"/>
                  </a:lnTo>
                  <a:cubicBezTo>
                    <a:pt x="11435" y="21"/>
                    <a:pt x="11356" y="1"/>
                    <a:pt x="11278" y="1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19"/>
            <p:cNvSpPr/>
            <p:nvPr/>
          </p:nvSpPr>
          <p:spPr>
            <a:xfrm>
              <a:off x="82125" y="4283288"/>
              <a:ext cx="476850" cy="139450"/>
            </a:xfrm>
            <a:custGeom>
              <a:avLst/>
              <a:gdLst/>
              <a:ahLst/>
              <a:cxnLst/>
              <a:rect l="l" t="t" r="r" b="b"/>
              <a:pathLst>
                <a:path w="19074" h="5578" extrusionOk="0">
                  <a:moveTo>
                    <a:pt x="18071" y="0"/>
                  </a:moveTo>
                  <a:cubicBezTo>
                    <a:pt x="17983" y="0"/>
                    <a:pt x="17893" y="39"/>
                    <a:pt x="17820" y="112"/>
                  </a:cubicBezTo>
                  <a:lnTo>
                    <a:pt x="15239" y="2844"/>
                  </a:lnTo>
                  <a:cubicBezTo>
                    <a:pt x="15145" y="2953"/>
                    <a:pt x="15003" y="3014"/>
                    <a:pt x="14861" y="3014"/>
                  </a:cubicBezTo>
                  <a:cubicBezTo>
                    <a:pt x="14774" y="3014"/>
                    <a:pt x="14688" y="2992"/>
                    <a:pt x="14612" y="2944"/>
                  </a:cubicBezTo>
                  <a:lnTo>
                    <a:pt x="11104" y="87"/>
                  </a:lnTo>
                  <a:cubicBezTo>
                    <a:pt x="11025" y="38"/>
                    <a:pt x="10943" y="16"/>
                    <a:pt x="10865" y="16"/>
                  </a:cubicBezTo>
                  <a:cubicBezTo>
                    <a:pt x="10742" y="16"/>
                    <a:pt x="10629" y="71"/>
                    <a:pt x="10552" y="162"/>
                  </a:cubicBezTo>
                  <a:lnTo>
                    <a:pt x="7670" y="3621"/>
                  </a:lnTo>
                  <a:cubicBezTo>
                    <a:pt x="7551" y="3725"/>
                    <a:pt x="7396" y="3785"/>
                    <a:pt x="7243" y="3785"/>
                  </a:cubicBezTo>
                  <a:cubicBezTo>
                    <a:pt x="7139" y="3785"/>
                    <a:pt x="7035" y="3757"/>
                    <a:pt x="6943" y="3696"/>
                  </a:cubicBezTo>
                  <a:lnTo>
                    <a:pt x="3585" y="1516"/>
                  </a:lnTo>
                  <a:cubicBezTo>
                    <a:pt x="3480" y="1453"/>
                    <a:pt x="3363" y="1421"/>
                    <a:pt x="3245" y="1421"/>
                  </a:cubicBezTo>
                  <a:cubicBezTo>
                    <a:pt x="3080" y="1421"/>
                    <a:pt x="2914" y="1484"/>
                    <a:pt x="2783" y="1616"/>
                  </a:cubicBezTo>
                  <a:lnTo>
                    <a:pt x="327" y="3947"/>
                  </a:lnTo>
                  <a:cubicBezTo>
                    <a:pt x="1" y="4273"/>
                    <a:pt x="76" y="4774"/>
                    <a:pt x="427" y="5025"/>
                  </a:cubicBezTo>
                  <a:cubicBezTo>
                    <a:pt x="549" y="5096"/>
                    <a:pt x="680" y="5130"/>
                    <a:pt x="809" y="5130"/>
                  </a:cubicBezTo>
                  <a:cubicBezTo>
                    <a:pt x="997" y="5130"/>
                    <a:pt x="1180" y="5058"/>
                    <a:pt x="1329" y="4924"/>
                  </a:cubicBezTo>
                  <a:lnTo>
                    <a:pt x="3033" y="3396"/>
                  </a:lnTo>
                  <a:cubicBezTo>
                    <a:pt x="3150" y="3264"/>
                    <a:pt x="3310" y="3201"/>
                    <a:pt x="3473" y="3201"/>
                  </a:cubicBezTo>
                  <a:cubicBezTo>
                    <a:pt x="3589" y="3201"/>
                    <a:pt x="3706" y="3233"/>
                    <a:pt x="3810" y="3295"/>
                  </a:cubicBezTo>
                  <a:lnTo>
                    <a:pt x="7169" y="5501"/>
                  </a:lnTo>
                  <a:cubicBezTo>
                    <a:pt x="7260" y="5551"/>
                    <a:pt x="7363" y="5577"/>
                    <a:pt x="7467" y="5577"/>
                  </a:cubicBezTo>
                  <a:cubicBezTo>
                    <a:pt x="7620" y="5577"/>
                    <a:pt x="7776" y="5520"/>
                    <a:pt x="7895" y="5401"/>
                  </a:cubicBezTo>
                  <a:lnTo>
                    <a:pt x="8547" y="4724"/>
                  </a:lnTo>
                  <a:lnTo>
                    <a:pt x="10778" y="1942"/>
                  </a:lnTo>
                  <a:cubicBezTo>
                    <a:pt x="10869" y="1850"/>
                    <a:pt x="10989" y="1796"/>
                    <a:pt x="11109" y="1796"/>
                  </a:cubicBezTo>
                  <a:cubicBezTo>
                    <a:pt x="11185" y="1796"/>
                    <a:pt x="11261" y="1818"/>
                    <a:pt x="11329" y="1867"/>
                  </a:cubicBezTo>
                  <a:lnTo>
                    <a:pt x="14738" y="4674"/>
                  </a:lnTo>
                  <a:cubicBezTo>
                    <a:pt x="14821" y="4726"/>
                    <a:pt x="14913" y="4752"/>
                    <a:pt x="15005" y="4752"/>
                  </a:cubicBezTo>
                  <a:cubicBezTo>
                    <a:pt x="15134" y="4752"/>
                    <a:pt x="15262" y="4701"/>
                    <a:pt x="15364" y="4599"/>
                  </a:cubicBezTo>
                  <a:lnTo>
                    <a:pt x="16116" y="3847"/>
                  </a:lnTo>
                  <a:lnTo>
                    <a:pt x="18923" y="990"/>
                  </a:lnTo>
                  <a:cubicBezTo>
                    <a:pt x="19073" y="839"/>
                    <a:pt x="19048" y="589"/>
                    <a:pt x="18873" y="488"/>
                  </a:cubicBezTo>
                  <a:lnTo>
                    <a:pt x="18246" y="62"/>
                  </a:lnTo>
                  <a:cubicBezTo>
                    <a:pt x="18194" y="20"/>
                    <a:pt x="18133" y="0"/>
                    <a:pt x="18071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19"/>
            <p:cNvSpPr/>
            <p:nvPr/>
          </p:nvSpPr>
          <p:spPr>
            <a:xfrm>
              <a:off x="297675" y="2060638"/>
              <a:ext cx="275700" cy="120975"/>
            </a:xfrm>
            <a:custGeom>
              <a:avLst/>
              <a:gdLst/>
              <a:ahLst/>
              <a:cxnLst/>
              <a:rect l="l" t="t" r="r" b="b"/>
              <a:pathLst>
                <a:path w="11028" h="4839" extrusionOk="0">
                  <a:moveTo>
                    <a:pt x="422" y="1"/>
                  </a:moveTo>
                  <a:cubicBezTo>
                    <a:pt x="351" y="1"/>
                    <a:pt x="288" y="47"/>
                    <a:pt x="251" y="121"/>
                  </a:cubicBezTo>
                  <a:lnTo>
                    <a:pt x="50" y="647"/>
                  </a:lnTo>
                  <a:cubicBezTo>
                    <a:pt x="0" y="747"/>
                    <a:pt x="50" y="873"/>
                    <a:pt x="151" y="898"/>
                  </a:cubicBezTo>
                  <a:lnTo>
                    <a:pt x="10301" y="4832"/>
                  </a:lnTo>
                  <a:cubicBezTo>
                    <a:pt x="10319" y="4837"/>
                    <a:pt x="10337" y="4839"/>
                    <a:pt x="10354" y="4839"/>
                  </a:cubicBezTo>
                  <a:cubicBezTo>
                    <a:pt x="10435" y="4839"/>
                    <a:pt x="10510" y="4794"/>
                    <a:pt x="10552" y="4732"/>
                  </a:cubicBezTo>
                  <a:lnTo>
                    <a:pt x="10978" y="3830"/>
                  </a:lnTo>
                  <a:cubicBezTo>
                    <a:pt x="11028" y="3730"/>
                    <a:pt x="10978" y="3629"/>
                    <a:pt x="10878" y="3579"/>
                  </a:cubicBezTo>
                  <a:lnTo>
                    <a:pt x="502" y="20"/>
                  </a:lnTo>
                  <a:cubicBezTo>
                    <a:pt x="475" y="7"/>
                    <a:pt x="448" y="1"/>
                    <a:pt x="422" y="1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19"/>
            <p:cNvSpPr/>
            <p:nvPr/>
          </p:nvSpPr>
          <p:spPr>
            <a:xfrm>
              <a:off x="333375" y="1888188"/>
              <a:ext cx="270075" cy="201325"/>
            </a:xfrm>
            <a:custGeom>
              <a:avLst/>
              <a:gdLst/>
              <a:ahLst/>
              <a:cxnLst/>
              <a:rect l="l" t="t" r="r" b="b"/>
              <a:pathLst>
                <a:path w="10803" h="8053" extrusionOk="0">
                  <a:moveTo>
                    <a:pt x="5855" y="0"/>
                  </a:moveTo>
                  <a:cubicBezTo>
                    <a:pt x="4205" y="0"/>
                    <a:pt x="2638" y="968"/>
                    <a:pt x="2031" y="2883"/>
                  </a:cubicBezTo>
                  <a:cubicBezTo>
                    <a:pt x="1956" y="3084"/>
                    <a:pt x="1931" y="3284"/>
                    <a:pt x="1906" y="3485"/>
                  </a:cubicBezTo>
                  <a:cubicBezTo>
                    <a:pt x="1906" y="3604"/>
                    <a:pt x="1812" y="3676"/>
                    <a:pt x="1710" y="3676"/>
                  </a:cubicBezTo>
                  <a:cubicBezTo>
                    <a:pt x="1683" y="3676"/>
                    <a:pt x="1656" y="3671"/>
                    <a:pt x="1630" y="3660"/>
                  </a:cubicBezTo>
                  <a:lnTo>
                    <a:pt x="527" y="3234"/>
                  </a:lnTo>
                  <a:cubicBezTo>
                    <a:pt x="506" y="3230"/>
                    <a:pt x="484" y="3228"/>
                    <a:pt x="463" y="3228"/>
                  </a:cubicBezTo>
                  <a:cubicBezTo>
                    <a:pt x="362" y="3228"/>
                    <a:pt x="272" y="3276"/>
                    <a:pt x="252" y="3359"/>
                  </a:cubicBezTo>
                  <a:lnTo>
                    <a:pt x="51" y="3861"/>
                  </a:lnTo>
                  <a:cubicBezTo>
                    <a:pt x="1" y="3961"/>
                    <a:pt x="76" y="4086"/>
                    <a:pt x="176" y="4136"/>
                  </a:cubicBezTo>
                  <a:lnTo>
                    <a:pt x="2206" y="4913"/>
                  </a:lnTo>
                  <a:lnTo>
                    <a:pt x="2231" y="4913"/>
                  </a:lnTo>
                  <a:cubicBezTo>
                    <a:pt x="2287" y="4939"/>
                    <a:pt x="2344" y="4951"/>
                    <a:pt x="2399" y="4951"/>
                  </a:cubicBezTo>
                  <a:cubicBezTo>
                    <a:pt x="2665" y="4951"/>
                    <a:pt x="2891" y="4678"/>
                    <a:pt x="2808" y="4387"/>
                  </a:cubicBezTo>
                  <a:cubicBezTo>
                    <a:pt x="2808" y="4296"/>
                    <a:pt x="3366" y="1540"/>
                    <a:pt x="5889" y="1540"/>
                  </a:cubicBezTo>
                  <a:cubicBezTo>
                    <a:pt x="6144" y="1540"/>
                    <a:pt x="6420" y="1568"/>
                    <a:pt x="6718" y="1630"/>
                  </a:cubicBezTo>
                  <a:cubicBezTo>
                    <a:pt x="8372" y="1956"/>
                    <a:pt x="9725" y="3685"/>
                    <a:pt x="8873" y="5540"/>
                  </a:cubicBezTo>
                  <a:cubicBezTo>
                    <a:pt x="8748" y="5816"/>
                    <a:pt x="8547" y="6066"/>
                    <a:pt x="8322" y="6267"/>
                  </a:cubicBezTo>
                  <a:cubicBezTo>
                    <a:pt x="8247" y="6317"/>
                    <a:pt x="8171" y="6367"/>
                    <a:pt x="8096" y="6442"/>
                  </a:cubicBezTo>
                  <a:cubicBezTo>
                    <a:pt x="7795" y="6643"/>
                    <a:pt x="7846" y="7094"/>
                    <a:pt x="8171" y="7219"/>
                  </a:cubicBezTo>
                  <a:lnTo>
                    <a:pt x="8196" y="7219"/>
                  </a:lnTo>
                  <a:lnTo>
                    <a:pt x="10277" y="8046"/>
                  </a:lnTo>
                  <a:cubicBezTo>
                    <a:pt x="10294" y="8051"/>
                    <a:pt x="10312" y="8053"/>
                    <a:pt x="10330" y="8053"/>
                  </a:cubicBezTo>
                  <a:cubicBezTo>
                    <a:pt x="10418" y="8053"/>
                    <a:pt x="10511" y="8004"/>
                    <a:pt x="10552" y="7921"/>
                  </a:cubicBezTo>
                  <a:lnTo>
                    <a:pt x="10728" y="7420"/>
                  </a:lnTo>
                  <a:cubicBezTo>
                    <a:pt x="10778" y="7319"/>
                    <a:pt x="10728" y="7194"/>
                    <a:pt x="10602" y="7144"/>
                  </a:cubicBezTo>
                  <a:lnTo>
                    <a:pt x="9475" y="6718"/>
                  </a:lnTo>
                  <a:cubicBezTo>
                    <a:pt x="9324" y="6643"/>
                    <a:pt x="9274" y="6467"/>
                    <a:pt x="9374" y="6367"/>
                  </a:cubicBezTo>
                  <a:cubicBezTo>
                    <a:pt x="9500" y="6217"/>
                    <a:pt x="9625" y="6041"/>
                    <a:pt x="9700" y="5866"/>
                  </a:cubicBezTo>
                  <a:cubicBezTo>
                    <a:pt x="10803" y="3385"/>
                    <a:pt x="9550" y="1129"/>
                    <a:pt x="7445" y="302"/>
                  </a:cubicBezTo>
                  <a:cubicBezTo>
                    <a:pt x="6926" y="100"/>
                    <a:pt x="6386" y="0"/>
                    <a:pt x="5855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5" name="Google Shape;265;p19"/>
          <p:cNvSpPr txBox="1">
            <a:spLocks noGrp="1"/>
          </p:cNvSpPr>
          <p:nvPr>
            <p:ph type="title"/>
          </p:nvPr>
        </p:nvSpPr>
        <p:spPr>
          <a:xfrm>
            <a:off x="720000" y="423766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266" name="Google Shape;266;p19"/>
          <p:cNvSpPr txBox="1">
            <a:spLocks noGrp="1"/>
          </p:cNvSpPr>
          <p:nvPr>
            <p:ph type="subTitle" idx="1"/>
          </p:nvPr>
        </p:nvSpPr>
        <p:spPr>
          <a:xfrm>
            <a:off x="4403187" y="3186401"/>
            <a:ext cx="3328200" cy="334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200">
                <a:solidFill>
                  <a:schemeClr val="dk2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67" name="Google Shape;267;p19"/>
          <p:cNvSpPr txBox="1">
            <a:spLocks noGrp="1"/>
          </p:cNvSpPr>
          <p:nvPr>
            <p:ph type="subTitle" idx="2"/>
          </p:nvPr>
        </p:nvSpPr>
        <p:spPr>
          <a:xfrm>
            <a:off x="4403196" y="3611764"/>
            <a:ext cx="3328200" cy="559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268" name="Google Shape;268;p19"/>
          <p:cNvSpPr txBox="1">
            <a:spLocks noGrp="1"/>
          </p:cNvSpPr>
          <p:nvPr>
            <p:ph type="subTitle" idx="3"/>
          </p:nvPr>
        </p:nvSpPr>
        <p:spPr>
          <a:xfrm>
            <a:off x="4403187" y="1420800"/>
            <a:ext cx="3328200" cy="334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200">
                <a:solidFill>
                  <a:schemeClr val="dk2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69" name="Google Shape;269;p19"/>
          <p:cNvSpPr txBox="1">
            <a:spLocks noGrp="1"/>
          </p:cNvSpPr>
          <p:nvPr>
            <p:ph type="subTitle" idx="4"/>
          </p:nvPr>
        </p:nvSpPr>
        <p:spPr>
          <a:xfrm>
            <a:off x="4403196" y="1846164"/>
            <a:ext cx="3328200" cy="559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 contents">
  <p:cSld name="CUSTOM_1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Google Shape;271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72" name="Google Shape;272;p20"/>
          <p:cNvGrpSpPr/>
          <p:nvPr/>
        </p:nvGrpSpPr>
        <p:grpSpPr>
          <a:xfrm>
            <a:off x="74600" y="77556"/>
            <a:ext cx="853729" cy="1034356"/>
            <a:chOff x="5857938" y="981131"/>
            <a:chExt cx="853729" cy="1034356"/>
          </a:xfrm>
        </p:grpSpPr>
        <p:sp>
          <p:nvSpPr>
            <p:cNvPr id="273" name="Google Shape;273;p20"/>
            <p:cNvSpPr/>
            <p:nvPr/>
          </p:nvSpPr>
          <p:spPr>
            <a:xfrm>
              <a:off x="6299249" y="1938846"/>
              <a:ext cx="56292" cy="76641"/>
            </a:xfrm>
            <a:custGeom>
              <a:avLst/>
              <a:gdLst/>
              <a:ahLst/>
              <a:cxnLst/>
              <a:rect l="l" t="t" r="r" b="b"/>
              <a:pathLst>
                <a:path w="592" h="806" extrusionOk="0">
                  <a:moveTo>
                    <a:pt x="298" y="1"/>
                  </a:moveTo>
                  <a:cubicBezTo>
                    <a:pt x="297" y="1"/>
                    <a:pt x="297" y="1"/>
                    <a:pt x="296" y="1"/>
                  </a:cubicBezTo>
                  <a:cubicBezTo>
                    <a:pt x="264" y="1"/>
                    <a:pt x="239" y="133"/>
                    <a:pt x="239" y="309"/>
                  </a:cubicBezTo>
                  <a:cubicBezTo>
                    <a:pt x="107" y="315"/>
                    <a:pt x="1" y="347"/>
                    <a:pt x="7" y="384"/>
                  </a:cubicBezTo>
                  <a:cubicBezTo>
                    <a:pt x="7" y="416"/>
                    <a:pt x="107" y="447"/>
                    <a:pt x="246" y="447"/>
                  </a:cubicBezTo>
                  <a:cubicBezTo>
                    <a:pt x="258" y="648"/>
                    <a:pt x="296" y="805"/>
                    <a:pt x="334" y="805"/>
                  </a:cubicBezTo>
                  <a:cubicBezTo>
                    <a:pt x="371" y="805"/>
                    <a:pt x="390" y="642"/>
                    <a:pt x="384" y="441"/>
                  </a:cubicBezTo>
                  <a:cubicBezTo>
                    <a:pt x="503" y="428"/>
                    <a:pt x="591" y="397"/>
                    <a:pt x="585" y="366"/>
                  </a:cubicBezTo>
                  <a:cubicBezTo>
                    <a:pt x="585" y="334"/>
                    <a:pt x="497" y="309"/>
                    <a:pt x="378" y="303"/>
                  </a:cubicBezTo>
                  <a:cubicBezTo>
                    <a:pt x="365" y="131"/>
                    <a:pt x="329" y="1"/>
                    <a:pt x="2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0"/>
            <p:cNvSpPr/>
            <p:nvPr/>
          </p:nvSpPr>
          <p:spPr>
            <a:xfrm>
              <a:off x="6427280" y="1598869"/>
              <a:ext cx="111817" cy="132735"/>
            </a:xfrm>
            <a:custGeom>
              <a:avLst/>
              <a:gdLst/>
              <a:ahLst/>
              <a:cxnLst/>
              <a:rect l="l" t="t" r="r" b="b"/>
              <a:pathLst>
                <a:path w="1176" h="1396" extrusionOk="0">
                  <a:moveTo>
                    <a:pt x="566" y="0"/>
                  </a:moveTo>
                  <a:cubicBezTo>
                    <a:pt x="522" y="0"/>
                    <a:pt x="490" y="195"/>
                    <a:pt x="484" y="459"/>
                  </a:cubicBezTo>
                  <a:cubicBezTo>
                    <a:pt x="208" y="484"/>
                    <a:pt x="0" y="541"/>
                    <a:pt x="7" y="591"/>
                  </a:cubicBezTo>
                  <a:cubicBezTo>
                    <a:pt x="7" y="637"/>
                    <a:pt x="180" y="667"/>
                    <a:pt x="417" y="667"/>
                  </a:cubicBezTo>
                  <a:cubicBezTo>
                    <a:pt x="439" y="667"/>
                    <a:pt x="461" y="667"/>
                    <a:pt x="484" y="666"/>
                  </a:cubicBezTo>
                  <a:cubicBezTo>
                    <a:pt x="490" y="679"/>
                    <a:pt x="490" y="691"/>
                    <a:pt x="490" y="704"/>
                  </a:cubicBezTo>
                  <a:cubicBezTo>
                    <a:pt x="503" y="1087"/>
                    <a:pt x="566" y="1395"/>
                    <a:pt x="622" y="1395"/>
                  </a:cubicBezTo>
                  <a:cubicBezTo>
                    <a:pt x="679" y="1389"/>
                    <a:pt x="710" y="1075"/>
                    <a:pt x="698" y="691"/>
                  </a:cubicBezTo>
                  <a:cubicBezTo>
                    <a:pt x="698" y="679"/>
                    <a:pt x="698" y="666"/>
                    <a:pt x="698" y="654"/>
                  </a:cubicBezTo>
                  <a:cubicBezTo>
                    <a:pt x="968" y="629"/>
                    <a:pt x="1175" y="578"/>
                    <a:pt x="1169" y="528"/>
                  </a:cubicBezTo>
                  <a:cubicBezTo>
                    <a:pt x="1169" y="476"/>
                    <a:pt x="990" y="446"/>
                    <a:pt x="748" y="446"/>
                  </a:cubicBezTo>
                  <a:cubicBezTo>
                    <a:pt x="725" y="446"/>
                    <a:pt x="702" y="446"/>
                    <a:pt x="679" y="446"/>
                  </a:cubicBezTo>
                  <a:cubicBezTo>
                    <a:pt x="654" y="189"/>
                    <a:pt x="610" y="0"/>
                    <a:pt x="5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0"/>
            <p:cNvSpPr/>
            <p:nvPr/>
          </p:nvSpPr>
          <p:spPr>
            <a:xfrm>
              <a:off x="5958343" y="1404144"/>
              <a:ext cx="81296" cy="112388"/>
            </a:xfrm>
            <a:custGeom>
              <a:avLst/>
              <a:gdLst/>
              <a:ahLst/>
              <a:cxnLst/>
              <a:rect l="l" t="t" r="r" b="b"/>
              <a:pathLst>
                <a:path w="855" h="1182" extrusionOk="0">
                  <a:moveTo>
                    <a:pt x="446" y="0"/>
                  </a:moveTo>
                  <a:cubicBezTo>
                    <a:pt x="396" y="0"/>
                    <a:pt x="359" y="189"/>
                    <a:pt x="352" y="446"/>
                  </a:cubicBezTo>
                  <a:cubicBezTo>
                    <a:pt x="151" y="459"/>
                    <a:pt x="0" y="496"/>
                    <a:pt x="0" y="547"/>
                  </a:cubicBezTo>
                  <a:cubicBezTo>
                    <a:pt x="0" y="597"/>
                    <a:pt x="151" y="641"/>
                    <a:pt x="352" y="653"/>
                  </a:cubicBezTo>
                  <a:cubicBezTo>
                    <a:pt x="359" y="949"/>
                    <a:pt x="409" y="1181"/>
                    <a:pt x="459" y="1181"/>
                  </a:cubicBezTo>
                  <a:cubicBezTo>
                    <a:pt x="516" y="1181"/>
                    <a:pt x="560" y="949"/>
                    <a:pt x="560" y="653"/>
                  </a:cubicBezTo>
                  <a:cubicBezTo>
                    <a:pt x="729" y="641"/>
                    <a:pt x="855" y="603"/>
                    <a:pt x="855" y="553"/>
                  </a:cubicBezTo>
                  <a:cubicBezTo>
                    <a:pt x="855" y="509"/>
                    <a:pt x="729" y="465"/>
                    <a:pt x="553" y="452"/>
                  </a:cubicBezTo>
                  <a:cubicBezTo>
                    <a:pt x="541" y="189"/>
                    <a:pt x="497" y="0"/>
                    <a:pt x="4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0"/>
            <p:cNvSpPr/>
            <p:nvPr/>
          </p:nvSpPr>
          <p:spPr>
            <a:xfrm>
              <a:off x="5857938" y="1806050"/>
              <a:ext cx="81961" cy="111342"/>
            </a:xfrm>
            <a:custGeom>
              <a:avLst/>
              <a:gdLst/>
              <a:ahLst/>
              <a:cxnLst/>
              <a:rect l="l" t="t" r="r" b="b"/>
              <a:pathLst>
                <a:path w="862" h="1171" extrusionOk="0">
                  <a:moveTo>
                    <a:pt x="376" y="1"/>
                  </a:moveTo>
                  <a:cubicBezTo>
                    <a:pt x="375" y="1"/>
                    <a:pt x="373" y="1"/>
                    <a:pt x="372" y="1"/>
                  </a:cubicBezTo>
                  <a:cubicBezTo>
                    <a:pt x="321" y="8"/>
                    <a:pt x="309" y="202"/>
                    <a:pt x="340" y="460"/>
                  </a:cubicBezTo>
                  <a:cubicBezTo>
                    <a:pt x="145" y="491"/>
                    <a:pt x="1" y="554"/>
                    <a:pt x="7" y="605"/>
                  </a:cubicBezTo>
                  <a:cubicBezTo>
                    <a:pt x="12" y="643"/>
                    <a:pt x="107" y="667"/>
                    <a:pt x="244" y="667"/>
                  </a:cubicBezTo>
                  <a:cubicBezTo>
                    <a:pt x="283" y="667"/>
                    <a:pt x="326" y="665"/>
                    <a:pt x="372" y="661"/>
                  </a:cubicBezTo>
                  <a:cubicBezTo>
                    <a:pt x="421" y="952"/>
                    <a:pt x="501" y="1170"/>
                    <a:pt x="552" y="1170"/>
                  </a:cubicBezTo>
                  <a:cubicBezTo>
                    <a:pt x="552" y="1170"/>
                    <a:pt x="553" y="1170"/>
                    <a:pt x="554" y="1170"/>
                  </a:cubicBezTo>
                  <a:cubicBezTo>
                    <a:pt x="610" y="1164"/>
                    <a:pt x="617" y="925"/>
                    <a:pt x="573" y="630"/>
                  </a:cubicBezTo>
                  <a:cubicBezTo>
                    <a:pt x="742" y="592"/>
                    <a:pt x="862" y="535"/>
                    <a:pt x="855" y="491"/>
                  </a:cubicBezTo>
                  <a:cubicBezTo>
                    <a:pt x="850" y="455"/>
                    <a:pt x="759" y="432"/>
                    <a:pt x="629" y="432"/>
                  </a:cubicBezTo>
                  <a:cubicBezTo>
                    <a:pt x="601" y="432"/>
                    <a:pt x="572" y="433"/>
                    <a:pt x="541" y="435"/>
                  </a:cubicBezTo>
                  <a:cubicBezTo>
                    <a:pt x="493" y="185"/>
                    <a:pt x="426" y="1"/>
                    <a:pt x="3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0"/>
            <p:cNvSpPr/>
            <p:nvPr/>
          </p:nvSpPr>
          <p:spPr>
            <a:xfrm>
              <a:off x="6664411" y="1230812"/>
              <a:ext cx="47256" cy="64656"/>
            </a:xfrm>
            <a:custGeom>
              <a:avLst/>
              <a:gdLst/>
              <a:ahLst/>
              <a:cxnLst/>
              <a:rect l="l" t="t" r="r" b="b"/>
              <a:pathLst>
                <a:path w="497" h="680" extrusionOk="0">
                  <a:moveTo>
                    <a:pt x="306" y="1"/>
                  </a:moveTo>
                  <a:cubicBezTo>
                    <a:pt x="281" y="1"/>
                    <a:pt x="239" y="106"/>
                    <a:pt x="214" y="246"/>
                  </a:cubicBezTo>
                  <a:cubicBezTo>
                    <a:pt x="184" y="243"/>
                    <a:pt x="155" y="241"/>
                    <a:pt x="130" y="241"/>
                  </a:cubicBezTo>
                  <a:cubicBezTo>
                    <a:pt x="60" y="241"/>
                    <a:pt x="12" y="253"/>
                    <a:pt x="7" y="271"/>
                  </a:cubicBezTo>
                  <a:cubicBezTo>
                    <a:pt x="1" y="303"/>
                    <a:pt x="82" y="340"/>
                    <a:pt x="195" y="365"/>
                  </a:cubicBezTo>
                  <a:cubicBezTo>
                    <a:pt x="177" y="535"/>
                    <a:pt x="183" y="673"/>
                    <a:pt x="214" y="680"/>
                  </a:cubicBezTo>
                  <a:cubicBezTo>
                    <a:pt x="246" y="680"/>
                    <a:pt x="290" y="554"/>
                    <a:pt x="315" y="384"/>
                  </a:cubicBezTo>
                  <a:cubicBezTo>
                    <a:pt x="332" y="385"/>
                    <a:pt x="349" y="386"/>
                    <a:pt x="364" y="386"/>
                  </a:cubicBezTo>
                  <a:cubicBezTo>
                    <a:pt x="439" y="386"/>
                    <a:pt x="492" y="374"/>
                    <a:pt x="497" y="353"/>
                  </a:cubicBezTo>
                  <a:cubicBezTo>
                    <a:pt x="497" y="328"/>
                    <a:pt x="428" y="290"/>
                    <a:pt x="334" y="271"/>
                  </a:cubicBezTo>
                  <a:cubicBezTo>
                    <a:pt x="346" y="120"/>
                    <a:pt x="340" y="1"/>
                    <a:pt x="308" y="1"/>
                  </a:cubicBezTo>
                  <a:cubicBezTo>
                    <a:pt x="308" y="1"/>
                    <a:pt x="307" y="1"/>
                    <a:pt x="3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0"/>
            <p:cNvSpPr/>
            <p:nvPr/>
          </p:nvSpPr>
          <p:spPr>
            <a:xfrm>
              <a:off x="6206218" y="981131"/>
              <a:ext cx="47351" cy="64656"/>
            </a:xfrm>
            <a:custGeom>
              <a:avLst/>
              <a:gdLst/>
              <a:ahLst/>
              <a:cxnLst/>
              <a:rect l="l" t="t" r="r" b="b"/>
              <a:pathLst>
                <a:path w="498" h="680" extrusionOk="0">
                  <a:moveTo>
                    <a:pt x="306" y="1"/>
                  </a:moveTo>
                  <a:cubicBezTo>
                    <a:pt x="275" y="1"/>
                    <a:pt x="239" y="105"/>
                    <a:pt x="214" y="246"/>
                  </a:cubicBezTo>
                  <a:cubicBezTo>
                    <a:pt x="184" y="243"/>
                    <a:pt x="155" y="241"/>
                    <a:pt x="129" y="241"/>
                  </a:cubicBezTo>
                  <a:cubicBezTo>
                    <a:pt x="55" y="241"/>
                    <a:pt x="5" y="254"/>
                    <a:pt x="1" y="277"/>
                  </a:cubicBezTo>
                  <a:cubicBezTo>
                    <a:pt x="1" y="302"/>
                    <a:pt x="82" y="340"/>
                    <a:pt x="196" y="365"/>
                  </a:cubicBezTo>
                  <a:cubicBezTo>
                    <a:pt x="170" y="535"/>
                    <a:pt x="177" y="673"/>
                    <a:pt x="208" y="679"/>
                  </a:cubicBezTo>
                  <a:cubicBezTo>
                    <a:pt x="209" y="680"/>
                    <a:pt x="210" y="680"/>
                    <a:pt x="210" y="680"/>
                  </a:cubicBezTo>
                  <a:cubicBezTo>
                    <a:pt x="241" y="680"/>
                    <a:pt x="284" y="550"/>
                    <a:pt x="315" y="384"/>
                  </a:cubicBezTo>
                  <a:cubicBezTo>
                    <a:pt x="332" y="385"/>
                    <a:pt x="349" y="386"/>
                    <a:pt x="364" y="386"/>
                  </a:cubicBezTo>
                  <a:cubicBezTo>
                    <a:pt x="439" y="386"/>
                    <a:pt x="491" y="374"/>
                    <a:pt x="491" y="353"/>
                  </a:cubicBezTo>
                  <a:cubicBezTo>
                    <a:pt x="497" y="328"/>
                    <a:pt x="428" y="290"/>
                    <a:pt x="327" y="271"/>
                  </a:cubicBezTo>
                  <a:cubicBezTo>
                    <a:pt x="340" y="120"/>
                    <a:pt x="334" y="1"/>
                    <a:pt x="309" y="1"/>
                  </a:cubicBezTo>
                  <a:cubicBezTo>
                    <a:pt x="308" y="1"/>
                    <a:pt x="307" y="1"/>
                    <a:pt x="3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0"/>
            <p:cNvSpPr/>
            <p:nvPr/>
          </p:nvSpPr>
          <p:spPr>
            <a:xfrm>
              <a:off x="6217627" y="1238609"/>
              <a:ext cx="206709" cy="230005"/>
            </a:xfrm>
            <a:custGeom>
              <a:avLst/>
              <a:gdLst/>
              <a:ahLst/>
              <a:cxnLst/>
              <a:rect l="l" t="t" r="r" b="b"/>
              <a:pathLst>
                <a:path w="2174" h="2419" extrusionOk="0">
                  <a:moveTo>
                    <a:pt x="1200" y="1"/>
                  </a:moveTo>
                  <a:lnTo>
                    <a:pt x="1200" y="1"/>
                  </a:lnTo>
                  <a:cubicBezTo>
                    <a:pt x="855" y="120"/>
                    <a:pt x="547" y="371"/>
                    <a:pt x="327" y="673"/>
                  </a:cubicBezTo>
                  <a:cubicBezTo>
                    <a:pt x="0" y="1132"/>
                    <a:pt x="76" y="1867"/>
                    <a:pt x="547" y="2200"/>
                  </a:cubicBezTo>
                  <a:cubicBezTo>
                    <a:pt x="763" y="2353"/>
                    <a:pt x="1023" y="2419"/>
                    <a:pt x="1285" y="2419"/>
                  </a:cubicBezTo>
                  <a:cubicBezTo>
                    <a:pt x="1366" y="2419"/>
                    <a:pt x="1447" y="2413"/>
                    <a:pt x="1527" y="2401"/>
                  </a:cubicBezTo>
                  <a:cubicBezTo>
                    <a:pt x="1740" y="2369"/>
                    <a:pt x="1967" y="2294"/>
                    <a:pt x="2174" y="2193"/>
                  </a:cubicBezTo>
                  <a:cubicBezTo>
                    <a:pt x="2099" y="2175"/>
                    <a:pt x="2023" y="2156"/>
                    <a:pt x="1954" y="2131"/>
                  </a:cubicBezTo>
                  <a:cubicBezTo>
                    <a:pt x="1634" y="2093"/>
                    <a:pt x="1345" y="1930"/>
                    <a:pt x="1156" y="1584"/>
                  </a:cubicBezTo>
                  <a:cubicBezTo>
                    <a:pt x="1118" y="1515"/>
                    <a:pt x="1087" y="1439"/>
                    <a:pt x="1068" y="1370"/>
                  </a:cubicBezTo>
                  <a:cubicBezTo>
                    <a:pt x="861" y="931"/>
                    <a:pt x="936" y="428"/>
                    <a:pt x="12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0" name="Google Shape;280;p20"/>
          <p:cNvGrpSpPr/>
          <p:nvPr/>
        </p:nvGrpSpPr>
        <p:grpSpPr>
          <a:xfrm rot="10800000">
            <a:off x="8039642" y="3829828"/>
            <a:ext cx="1128706" cy="1467085"/>
            <a:chOff x="3947275" y="4740550"/>
            <a:chExt cx="351075" cy="456325"/>
          </a:xfrm>
        </p:grpSpPr>
        <p:sp>
          <p:nvSpPr>
            <p:cNvPr id="281" name="Google Shape;281;p20"/>
            <p:cNvSpPr/>
            <p:nvPr/>
          </p:nvSpPr>
          <p:spPr>
            <a:xfrm>
              <a:off x="4043550" y="4886475"/>
              <a:ext cx="13525" cy="10550"/>
            </a:xfrm>
            <a:custGeom>
              <a:avLst/>
              <a:gdLst/>
              <a:ahLst/>
              <a:cxnLst/>
              <a:rect l="l" t="t" r="r" b="b"/>
              <a:pathLst>
                <a:path w="541" h="422" extrusionOk="0">
                  <a:moveTo>
                    <a:pt x="271" y="0"/>
                  </a:moveTo>
                  <a:cubicBezTo>
                    <a:pt x="1" y="0"/>
                    <a:pt x="1" y="421"/>
                    <a:pt x="271" y="421"/>
                  </a:cubicBezTo>
                  <a:cubicBezTo>
                    <a:pt x="541" y="421"/>
                    <a:pt x="541" y="0"/>
                    <a:pt x="2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0"/>
            <p:cNvSpPr/>
            <p:nvPr/>
          </p:nvSpPr>
          <p:spPr>
            <a:xfrm>
              <a:off x="4243500" y="4792850"/>
              <a:ext cx="13525" cy="10550"/>
            </a:xfrm>
            <a:custGeom>
              <a:avLst/>
              <a:gdLst/>
              <a:ahLst/>
              <a:cxnLst/>
              <a:rect l="l" t="t" r="r" b="b"/>
              <a:pathLst>
                <a:path w="541" h="422" extrusionOk="0">
                  <a:moveTo>
                    <a:pt x="271" y="1"/>
                  </a:moveTo>
                  <a:cubicBezTo>
                    <a:pt x="0" y="1"/>
                    <a:pt x="0" y="422"/>
                    <a:pt x="271" y="422"/>
                  </a:cubicBezTo>
                  <a:cubicBezTo>
                    <a:pt x="541" y="422"/>
                    <a:pt x="541" y="1"/>
                    <a:pt x="2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0"/>
            <p:cNvSpPr/>
            <p:nvPr/>
          </p:nvSpPr>
          <p:spPr>
            <a:xfrm>
              <a:off x="4062075" y="5149400"/>
              <a:ext cx="13550" cy="10550"/>
            </a:xfrm>
            <a:custGeom>
              <a:avLst/>
              <a:gdLst/>
              <a:ahLst/>
              <a:cxnLst/>
              <a:rect l="l" t="t" r="r" b="b"/>
              <a:pathLst>
                <a:path w="542" h="422" extrusionOk="0">
                  <a:moveTo>
                    <a:pt x="271" y="1"/>
                  </a:moveTo>
                  <a:cubicBezTo>
                    <a:pt x="1" y="1"/>
                    <a:pt x="1" y="422"/>
                    <a:pt x="271" y="422"/>
                  </a:cubicBezTo>
                  <a:cubicBezTo>
                    <a:pt x="541" y="422"/>
                    <a:pt x="541" y="1"/>
                    <a:pt x="2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0"/>
            <p:cNvSpPr/>
            <p:nvPr/>
          </p:nvSpPr>
          <p:spPr>
            <a:xfrm>
              <a:off x="3993125" y="4838100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0"/>
                  </a:moveTo>
                  <a:cubicBezTo>
                    <a:pt x="1" y="0"/>
                    <a:pt x="1" y="252"/>
                    <a:pt x="164" y="252"/>
                  </a:cubicBezTo>
                  <a:cubicBezTo>
                    <a:pt x="327" y="252"/>
                    <a:pt x="327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0"/>
            <p:cNvSpPr/>
            <p:nvPr/>
          </p:nvSpPr>
          <p:spPr>
            <a:xfrm>
              <a:off x="4081550" y="4748875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1"/>
                  </a:moveTo>
                  <a:cubicBezTo>
                    <a:pt x="1" y="1"/>
                    <a:pt x="1" y="252"/>
                    <a:pt x="164" y="252"/>
                  </a:cubicBezTo>
                  <a:cubicBezTo>
                    <a:pt x="328" y="252"/>
                    <a:pt x="328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0"/>
            <p:cNvSpPr/>
            <p:nvPr/>
          </p:nvSpPr>
          <p:spPr>
            <a:xfrm>
              <a:off x="3959825" y="4930775"/>
              <a:ext cx="8200" cy="6450"/>
            </a:xfrm>
            <a:custGeom>
              <a:avLst/>
              <a:gdLst/>
              <a:ahLst/>
              <a:cxnLst/>
              <a:rect l="l" t="t" r="r" b="b"/>
              <a:pathLst>
                <a:path w="328" h="258" extrusionOk="0">
                  <a:moveTo>
                    <a:pt x="164" y="0"/>
                  </a:moveTo>
                  <a:cubicBezTo>
                    <a:pt x="1" y="0"/>
                    <a:pt x="1" y="258"/>
                    <a:pt x="164" y="258"/>
                  </a:cubicBezTo>
                  <a:cubicBezTo>
                    <a:pt x="327" y="258"/>
                    <a:pt x="327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0"/>
            <p:cNvSpPr/>
            <p:nvPr/>
          </p:nvSpPr>
          <p:spPr>
            <a:xfrm>
              <a:off x="4028000" y="5004425"/>
              <a:ext cx="8200" cy="6325"/>
            </a:xfrm>
            <a:custGeom>
              <a:avLst/>
              <a:gdLst/>
              <a:ahLst/>
              <a:cxnLst/>
              <a:rect l="l" t="t" r="r" b="b"/>
              <a:pathLst>
                <a:path w="328" h="253" extrusionOk="0">
                  <a:moveTo>
                    <a:pt x="164" y="1"/>
                  </a:moveTo>
                  <a:cubicBezTo>
                    <a:pt x="1" y="1"/>
                    <a:pt x="1" y="252"/>
                    <a:pt x="164" y="252"/>
                  </a:cubicBezTo>
                  <a:cubicBezTo>
                    <a:pt x="327" y="252"/>
                    <a:pt x="327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0"/>
            <p:cNvSpPr/>
            <p:nvPr/>
          </p:nvSpPr>
          <p:spPr>
            <a:xfrm>
              <a:off x="3947275" y="5125375"/>
              <a:ext cx="8175" cy="6300"/>
            </a:xfrm>
            <a:custGeom>
              <a:avLst/>
              <a:gdLst/>
              <a:ahLst/>
              <a:cxnLst/>
              <a:rect l="l" t="t" r="r" b="b"/>
              <a:pathLst>
                <a:path w="327" h="252" extrusionOk="0">
                  <a:moveTo>
                    <a:pt x="164" y="1"/>
                  </a:moveTo>
                  <a:cubicBezTo>
                    <a:pt x="0" y="1"/>
                    <a:pt x="0" y="252"/>
                    <a:pt x="164" y="252"/>
                  </a:cubicBezTo>
                  <a:cubicBezTo>
                    <a:pt x="327" y="252"/>
                    <a:pt x="327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0"/>
            <p:cNvSpPr/>
            <p:nvPr/>
          </p:nvSpPr>
          <p:spPr>
            <a:xfrm>
              <a:off x="4197000" y="4745750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0"/>
                  </a:moveTo>
                  <a:cubicBezTo>
                    <a:pt x="1" y="0"/>
                    <a:pt x="1" y="251"/>
                    <a:pt x="164" y="251"/>
                  </a:cubicBezTo>
                  <a:cubicBezTo>
                    <a:pt x="327" y="251"/>
                    <a:pt x="327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0"/>
            <p:cNvSpPr/>
            <p:nvPr/>
          </p:nvSpPr>
          <p:spPr>
            <a:xfrm>
              <a:off x="4290300" y="4740550"/>
              <a:ext cx="8050" cy="6300"/>
            </a:xfrm>
            <a:custGeom>
              <a:avLst/>
              <a:gdLst/>
              <a:ahLst/>
              <a:cxnLst/>
              <a:rect l="l" t="t" r="r" b="b"/>
              <a:pathLst>
                <a:path w="322" h="252" extrusionOk="0">
                  <a:moveTo>
                    <a:pt x="158" y="1"/>
                  </a:moveTo>
                  <a:cubicBezTo>
                    <a:pt x="1" y="1"/>
                    <a:pt x="1" y="252"/>
                    <a:pt x="158" y="252"/>
                  </a:cubicBezTo>
                  <a:cubicBezTo>
                    <a:pt x="321" y="252"/>
                    <a:pt x="321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0"/>
            <p:cNvSpPr/>
            <p:nvPr/>
          </p:nvSpPr>
          <p:spPr>
            <a:xfrm>
              <a:off x="4137950" y="4796000"/>
              <a:ext cx="16350" cy="19025"/>
            </a:xfrm>
            <a:custGeom>
              <a:avLst/>
              <a:gdLst/>
              <a:ahLst/>
              <a:cxnLst/>
              <a:rect l="l" t="t" r="r" b="b"/>
              <a:pathLst>
                <a:path w="654" h="761" extrusionOk="0">
                  <a:moveTo>
                    <a:pt x="242" y="0"/>
                  </a:moveTo>
                  <a:cubicBezTo>
                    <a:pt x="241" y="0"/>
                    <a:pt x="240" y="0"/>
                    <a:pt x="239" y="1"/>
                  </a:cubicBezTo>
                  <a:cubicBezTo>
                    <a:pt x="208" y="7"/>
                    <a:pt x="208" y="126"/>
                    <a:pt x="227" y="283"/>
                  </a:cubicBezTo>
                  <a:cubicBezTo>
                    <a:pt x="95" y="315"/>
                    <a:pt x="0" y="359"/>
                    <a:pt x="7" y="396"/>
                  </a:cubicBezTo>
                  <a:cubicBezTo>
                    <a:pt x="11" y="418"/>
                    <a:pt x="59" y="428"/>
                    <a:pt x="132" y="428"/>
                  </a:cubicBezTo>
                  <a:cubicBezTo>
                    <a:pt x="165" y="428"/>
                    <a:pt x="204" y="425"/>
                    <a:pt x="245" y="421"/>
                  </a:cubicBezTo>
                  <a:cubicBezTo>
                    <a:pt x="276" y="612"/>
                    <a:pt x="325" y="761"/>
                    <a:pt x="363" y="761"/>
                  </a:cubicBezTo>
                  <a:cubicBezTo>
                    <a:pt x="363" y="761"/>
                    <a:pt x="364" y="761"/>
                    <a:pt x="365" y="761"/>
                  </a:cubicBezTo>
                  <a:cubicBezTo>
                    <a:pt x="403" y="754"/>
                    <a:pt x="415" y="591"/>
                    <a:pt x="390" y="396"/>
                  </a:cubicBezTo>
                  <a:cubicBezTo>
                    <a:pt x="541" y="359"/>
                    <a:pt x="654" y="308"/>
                    <a:pt x="648" y="271"/>
                  </a:cubicBezTo>
                  <a:cubicBezTo>
                    <a:pt x="644" y="251"/>
                    <a:pt x="592" y="238"/>
                    <a:pt x="514" y="238"/>
                  </a:cubicBezTo>
                  <a:cubicBezTo>
                    <a:pt x="470" y="238"/>
                    <a:pt x="416" y="243"/>
                    <a:pt x="359" y="252"/>
                  </a:cubicBezTo>
                  <a:cubicBezTo>
                    <a:pt x="328" y="105"/>
                    <a:pt x="274" y="0"/>
                    <a:pt x="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0"/>
            <p:cNvSpPr/>
            <p:nvPr/>
          </p:nvSpPr>
          <p:spPr>
            <a:xfrm>
              <a:off x="3968325" y="4996725"/>
              <a:ext cx="29225" cy="34275"/>
            </a:xfrm>
            <a:custGeom>
              <a:avLst/>
              <a:gdLst/>
              <a:ahLst/>
              <a:cxnLst/>
              <a:rect l="l" t="t" r="r" b="b"/>
              <a:pathLst>
                <a:path w="1169" h="1371" extrusionOk="0">
                  <a:moveTo>
                    <a:pt x="518" y="1"/>
                  </a:moveTo>
                  <a:cubicBezTo>
                    <a:pt x="517" y="1"/>
                    <a:pt x="516" y="1"/>
                    <a:pt x="515" y="1"/>
                  </a:cubicBezTo>
                  <a:cubicBezTo>
                    <a:pt x="459" y="1"/>
                    <a:pt x="421" y="208"/>
                    <a:pt x="415" y="491"/>
                  </a:cubicBezTo>
                  <a:cubicBezTo>
                    <a:pt x="176" y="516"/>
                    <a:pt x="0" y="573"/>
                    <a:pt x="6" y="635"/>
                  </a:cubicBezTo>
                  <a:cubicBezTo>
                    <a:pt x="6" y="692"/>
                    <a:pt x="182" y="736"/>
                    <a:pt x="421" y="736"/>
                  </a:cubicBezTo>
                  <a:cubicBezTo>
                    <a:pt x="427" y="1088"/>
                    <a:pt x="478" y="1371"/>
                    <a:pt x="547" y="1371"/>
                  </a:cubicBezTo>
                  <a:cubicBezTo>
                    <a:pt x="547" y="1371"/>
                    <a:pt x="548" y="1371"/>
                    <a:pt x="549" y="1371"/>
                  </a:cubicBezTo>
                  <a:cubicBezTo>
                    <a:pt x="617" y="1371"/>
                    <a:pt x="679" y="1090"/>
                    <a:pt x="679" y="730"/>
                  </a:cubicBezTo>
                  <a:cubicBezTo>
                    <a:pt x="955" y="711"/>
                    <a:pt x="1169" y="648"/>
                    <a:pt x="1162" y="579"/>
                  </a:cubicBezTo>
                  <a:cubicBezTo>
                    <a:pt x="1162" y="520"/>
                    <a:pt x="970" y="478"/>
                    <a:pt x="718" y="478"/>
                  </a:cubicBezTo>
                  <a:cubicBezTo>
                    <a:pt x="701" y="478"/>
                    <a:pt x="684" y="478"/>
                    <a:pt x="666" y="478"/>
                  </a:cubicBezTo>
                  <a:cubicBezTo>
                    <a:pt x="635" y="200"/>
                    <a:pt x="574" y="1"/>
                    <a:pt x="5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0"/>
            <p:cNvSpPr/>
            <p:nvPr/>
          </p:nvSpPr>
          <p:spPr>
            <a:xfrm>
              <a:off x="3992825" y="5179250"/>
              <a:ext cx="14950" cy="17625"/>
            </a:xfrm>
            <a:custGeom>
              <a:avLst/>
              <a:gdLst/>
              <a:ahLst/>
              <a:cxnLst/>
              <a:rect l="l" t="t" r="r" b="b"/>
              <a:pathLst>
                <a:path w="598" h="705" extrusionOk="0">
                  <a:moveTo>
                    <a:pt x="241" y="0"/>
                  </a:moveTo>
                  <a:cubicBezTo>
                    <a:pt x="240" y="0"/>
                    <a:pt x="240" y="0"/>
                    <a:pt x="239" y="1"/>
                  </a:cubicBezTo>
                  <a:cubicBezTo>
                    <a:pt x="208" y="7"/>
                    <a:pt x="201" y="114"/>
                    <a:pt x="208" y="258"/>
                  </a:cubicBezTo>
                  <a:cubicBezTo>
                    <a:pt x="88" y="283"/>
                    <a:pt x="0" y="321"/>
                    <a:pt x="6" y="346"/>
                  </a:cubicBezTo>
                  <a:cubicBezTo>
                    <a:pt x="6" y="372"/>
                    <a:pt x="72" y="385"/>
                    <a:pt x="163" y="385"/>
                  </a:cubicBezTo>
                  <a:cubicBezTo>
                    <a:pt x="181" y="385"/>
                    <a:pt x="200" y="385"/>
                    <a:pt x="220" y="384"/>
                  </a:cubicBezTo>
                  <a:cubicBezTo>
                    <a:pt x="245" y="560"/>
                    <a:pt x="283" y="704"/>
                    <a:pt x="314" y="704"/>
                  </a:cubicBezTo>
                  <a:cubicBezTo>
                    <a:pt x="352" y="698"/>
                    <a:pt x="371" y="553"/>
                    <a:pt x="352" y="365"/>
                  </a:cubicBezTo>
                  <a:cubicBezTo>
                    <a:pt x="497" y="340"/>
                    <a:pt x="597" y="302"/>
                    <a:pt x="597" y="264"/>
                  </a:cubicBezTo>
                  <a:cubicBezTo>
                    <a:pt x="593" y="243"/>
                    <a:pt x="539" y="230"/>
                    <a:pt x="460" y="230"/>
                  </a:cubicBezTo>
                  <a:cubicBezTo>
                    <a:pt x="423" y="230"/>
                    <a:pt x="379" y="233"/>
                    <a:pt x="333" y="239"/>
                  </a:cubicBezTo>
                  <a:cubicBezTo>
                    <a:pt x="309" y="99"/>
                    <a:pt x="267" y="0"/>
                    <a:pt x="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4" name="Google Shape;294;p20"/>
          <p:cNvGrpSpPr/>
          <p:nvPr/>
        </p:nvGrpSpPr>
        <p:grpSpPr>
          <a:xfrm>
            <a:off x="74600" y="1217788"/>
            <a:ext cx="8872775" cy="3204950"/>
            <a:chOff x="74600" y="1217788"/>
            <a:chExt cx="8872775" cy="3204950"/>
          </a:xfrm>
        </p:grpSpPr>
        <p:sp>
          <p:nvSpPr>
            <p:cNvPr id="295" name="Google Shape;295;p20"/>
            <p:cNvSpPr/>
            <p:nvPr/>
          </p:nvSpPr>
          <p:spPr>
            <a:xfrm>
              <a:off x="4135400" y="3555388"/>
              <a:ext cx="263200" cy="370325"/>
            </a:xfrm>
            <a:custGeom>
              <a:avLst/>
              <a:gdLst/>
              <a:ahLst/>
              <a:cxnLst/>
              <a:rect l="l" t="t" r="r" b="b"/>
              <a:pathLst>
                <a:path w="10528" h="14813" extrusionOk="0">
                  <a:moveTo>
                    <a:pt x="8462" y="0"/>
                  </a:moveTo>
                  <a:cubicBezTo>
                    <a:pt x="8449" y="0"/>
                    <a:pt x="8435" y="2"/>
                    <a:pt x="8422" y="5"/>
                  </a:cubicBezTo>
                  <a:lnTo>
                    <a:pt x="2106" y="1835"/>
                  </a:lnTo>
                  <a:cubicBezTo>
                    <a:pt x="2006" y="1885"/>
                    <a:pt x="1956" y="1985"/>
                    <a:pt x="1981" y="2085"/>
                  </a:cubicBezTo>
                  <a:lnTo>
                    <a:pt x="2131" y="2637"/>
                  </a:lnTo>
                  <a:cubicBezTo>
                    <a:pt x="2152" y="2720"/>
                    <a:pt x="2224" y="2768"/>
                    <a:pt x="2306" y="2768"/>
                  </a:cubicBezTo>
                  <a:cubicBezTo>
                    <a:pt x="2322" y="2768"/>
                    <a:pt x="2340" y="2766"/>
                    <a:pt x="2357" y="2762"/>
                  </a:cubicBezTo>
                  <a:lnTo>
                    <a:pt x="6693" y="1785"/>
                  </a:lnTo>
                  <a:lnTo>
                    <a:pt x="6693" y="1785"/>
                  </a:lnTo>
                  <a:lnTo>
                    <a:pt x="3034" y="8978"/>
                  </a:lnTo>
                  <a:lnTo>
                    <a:pt x="577" y="7850"/>
                  </a:lnTo>
                  <a:cubicBezTo>
                    <a:pt x="544" y="7833"/>
                    <a:pt x="511" y="7825"/>
                    <a:pt x="479" y="7825"/>
                  </a:cubicBezTo>
                  <a:cubicBezTo>
                    <a:pt x="416" y="7825"/>
                    <a:pt x="360" y="7858"/>
                    <a:pt x="327" y="7925"/>
                  </a:cubicBezTo>
                  <a:lnTo>
                    <a:pt x="51" y="8426"/>
                  </a:lnTo>
                  <a:cubicBezTo>
                    <a:pt x="1" y="8526"/>
                    <a:pt x="26" y="8627"/>
                    <a:pt x="126" y="8677"/>
                  </a:cubicBezTo>
                  <a:lnTo>
                    <a:pt x="2507" y="10005"/>
                  </a:lnTo>
                  <a:lnTo>
                    <a:pt x="352" y="14266"/>
                  </a:lnTo>
                  <a:cubicBezTo>
                    <a:pt x="302" y="14341"/>
                    <a:pt x="352" y="14466"/>
                    <a:pt x="427" y="14517"/>
                  </a:cubicBezTo>
                  <a:lnTo>
                    <a:pt x="953" y="14792"/>
                  </a:lnTo>
                  <a:cubicBezTo>
                    <a:pt x="974" y="14806"/>
                    <a:pt x="999" y="14812"/>
                    <a:pt x="1025" y="14812"/>
                  </a:cubicBezTo>
                  <a:cubicBezTo>
                    <a:pt x="1093" y="14812"/>
                    <a:pt x="1168" y="14771"/>
                    <a:pt x="1204" y="14717"/>
                  </a:cubicBezTo>
                  <a:lnTo>
                    <a:pt x="3510" y="10532"/>
                  </a:lnTo>
                  <a:lnTo>
                    <a:pt x="5891" y="11860"/>
                  </a:lnTo>
                  <a:cubicBezTo>
                    <a:pt x="5912" y="11874"/>
                    <a:pt x="5937" y="11880"/>
                    <a:pt x="5963" y="11880"/>
                  </a:cubicBezTo>
                  <a:cubicBezTo>
                    <a:pt x="6030" y="11880"/>
                    <a:pt x="6105" y="11839"/>
                    <a:pt x="6141" y="11785"/>
                  </a:cubicBezTo>
                  <a:lnTo>
                    <a:pt x="6517" y="10757"/>
                  </a:lnTo>
                  <a:cubicBezTo>
                    <a:pt x="6567" y="10682"/>
                    <a:pt x="6542" y="10557"/>
                    <a:pt x="6442" y="10506"/>
                  </a:cubicBezTo>
                  <a:lnTo>
                    <a:pt x="4111" y="9454"/>
                  </a:lnTo>
                  <a:lnTo>
                    <a:pt x="7946" y="2511"/>
                  </a:lnTo>
                  <a:lnTo>
                    <a:pt x="9575" y="6772"/>
                  </a:lnTo>
                  <a:cubicBezTo>
                    <a:pt x="9616" y="6855"/>
                    <a:pt x="9692" y="6904"/>
                    <a:pt x="9774" y="6904"/>
                  </a:cubicBezTo>
                  <a:cubicBezTo>
                    <a:pt x="9791" y="6904"/>
                    <a:pt x="9808" y="6902"/>
                    <a:pt x="9826" y="6897"/>
                  </a:cubicBezTo>
                  <a:lnTo>
                    <a:pt x="10377" y="6747"/>
                  </a:lnTo>
                  <a:cubicBezTo>
                    <a:pt x="10477" y="6697"/>
                    <a:pt x="10527" y="6597"/>
                    <a:pt x="10502" y="6496"/>
                  </a:cubicBezTo>
                  <a:lnTo>
                    <a:pt x="8673" y="181"/>
                  </a:lnTo>
                  <a:cubicBezTo>
                    <a:pt x="8673" y="181"/>
                    <a:pt x="8648" y="156"/>
                    <a:pt x="8648" y="156"/>
                  </a:cubicBezTo>
                  <a:lnTo>
                    <a:pt x="8648" y="130"/>
                  </a:lnTo>
                  <a:cubicBezTo>
                    <a:pt x="8626" y="65"/>
                    <a:pt x="8548" y="0"/>
                    <a:pt x="8462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0"/>
            <p:cNvSpPr/>
            <p:nvPr/>
          </p:nvSpPr>
          <p:spPr>
            <a:xfrm>
              <a:off x="74600" y="4172413"/>
              <a:ext cx="471225" cy="146400"/>
            </a:xfrm>
            <a:custGeom>
              <a:avLst/>
              <a:gdLst/>
              <a:ahLst/>
              <a:cxnLst/>
              <a:rect l="l" t="t" r="r" b="b"/>
              <a:pathLst>
                <a:path w="18849" h="5856" extrusionOk="0">
                  <a:moveTo>
                    <a:pt x="11278" y="1"/>
                  </a:moveTo>
                  <a:cubicBezTo>
                    <a:pt x="11161" y="1"/>
                    <a:pt x="11044" y="46"/>
                    <a:pt x="10953" y="136"/>
                  </a:cubicBezTo>
                  <a:lnTo>
                    <a:pt x="7470" y="3770"/>
                  </a:lnTo>
                  <a:cubicBezTo>
                    <a:pt x="7355" y="3885"/>
                    <a:pt x="7208" y="3942"/>
                    <a:pt x="7060" y="3942"/>
                  </a:cubicBezTo>
                  <a:cubicBezTo>
                    <a:pt x="6950" y="3942"/>
                    <a:pt x="6840" y="3910"/>
                    <a:pt x="6743" y="3846"/>
                  </a:cubicBezTo>
                  <a:lnTo>
                    <a:pt x="3886" y="1415"/>
                  </a:lnTo>
                  <a:cubicBezTo>
                    <a:pt x="3781" y="1352"/>
                    <a:pt x="3664" y="1320"/>
                    <a:pt x="3548" y="1320"/>
                  </a:cubicBezTo>
                  <a:cubicBezTo>
                    <a:pt x="3386" y="1320"/>
                    <a:pt x="3226" y="1383"/>
                    <a:pt x="3109" y="1515"/>
                  </a:cubicBezTo>
                  <a:lnTo>
                    <a:pt x="302" y="4673"/>
                  </a:lnTo>
                  <a:cubicBezTo>
                    <a:pt x="1" y="4998"/>
                    <a:pt x="51" y="5500"/>
                    <a:pt x="402" y="5750"/>
                  </a:cubicBezTo>
                  <a:cubicBezTo>
                    <a:pt x="524" y="5822"/>
                    <a:pt x="655" y="5856"/>
                    <a:pt x="784" y="5856"/>
                  </a:cubicBezTo>
                  <a:cubicBezTo>
                    <a:pt x="972" y="5856"/>
                    <a:pt x="1156" y="5784"/>
                    <a:pt x="1304" y="5650"/>
                  </a:cubicBezTo>
                  <a:lnTo>
                    <a:pt x="3309" y="3645"/>
                  </a:lnTo>
                  <a:cubicBezTo>
                    <a:pt x="3426" y="3528"/>
                    <a:pt x="3585" y="3463"/>
                    <a:pt x="3747" y="3463"/>
                  </a:cubicBezTo>
                  <a:cubicBezTo>
                    <a:pt x="3864" y="3463"/>
                    <a:pt x="3981" y="3497"/>
                    <a:pt x="4086" y="3570"/>
                  </a:cubicBezTo>
                  <a:lnTo>
                    <a:pt x="6968" y="5650"/>
                  </a:lnTo>
                  <a:cubicBezTo>
                    <a:pt x="7057" y="5709"/>
                    <a:pt x="7158" y="5738"/>
                    <a:pt x="7260" y="5738"/>
                  </a:cubicBezTo>
                  <a:cubicBezTo>
                    <a:pt x="7416" y="5738"/>
                    <a:pt x="7574" y="5671"/>
                    <a:pt x="7695" y="5550"/>
                  </a:cubicBezTo>
                  <a:lnTo>
                    <a:pt x="8347" y="4873"/>
                  </a:lnTo>
                  <a:lnTo>
                    <a:pt x="8322" y="4873"/>
                  </a:lnTo>
                  <a:lnTo>
                    <a:pt x="10828" y="1941"/>
                  </a:lnTo>
                  <a:cubicBezTo>
                    <a:pt x="10903" y="1851"/>
                    <a:pt x="11024" y="1805"/>
                    <a:pt x="11146" y="1805"/>
                  </a:cubicBezTo>
                  <a:cubicBezTo>
                    <a:pt x="11227" y="1805"/>
                    <a:pt x="11309" y="1826"/>
                    <a:pt x="11379" y="1866"/>
                  </a:cubicBezTo>
                  <a:lnTo>
                    <a:pt x="14537" y="4848"/>
                  </a:lnTo>
                  <a:cubicBezTo>
                    <a:pt x="14621" y="4900"/>
                    <a:pt x="14713" y="4926"/>
                    <a:pt x="14805" y="4926"/>
                  </a:cubicBezTo>
                  <a:cubicBezTo>
                    <a:pt x="14934" y="4926"/>
                    <a:pt x="15062" y="4875"/>
                    <a:pt x="15164" y="4773"/>
                  </a:cubicBezTo>
                  <a:lnTo>
                    <a:pt x="15891" y="4021"/>
                  </a:lnTo>
                  <a:lnTo>
                    <a:pt x="18723" y="1139"/>
                  </a:lnTo>
                  <a:cubicBezTo>
                    <a:pt x="18848" y="988"/>
                    <a:pt x="18823" y="763"/>
                    <a:pt x="18673" y="638"/>
                  </a:cubicBezTo>
                  <a:lnTo>
                    <a:pt x="18046" y="211"/>
                  </a:lnTo>
                  <a:cubicBezTo>
                    <a:pt x="17997" y="182"/>
                    <a:pt x="17940" y="168"/>
                    <a:pt x="17881" y="168"/>
                  </a:cubicBezTo>
                  <a:cubicBezTo>
                    <a:pt x="17790" y="168"/>
                    <a:pt x="17696" y="201"/>
                    <a:pt x="17620" y="262"/>
                  </a:cubicBezTo>
                  <a:lnTo>
                    <a:pt x="15039" y="3019"/>
                  </a:lnTo>
                  <a:cubicBezTo>
                    <a:pt x="14936" y="3121"/>
                    <a:pt x="14808" y="3172"/>
                    <a:pt x="14680" y="3172"/>
                  </a:cubicBezTo>
                  <a:cubicBezTo>
                    <a:pt x="14588" y="3172"/>
                    <a:pt x="14496" y="3146"/>
                    <a:pt x="14412" y="3094"/>
                  </a:cubicBezTo>
                  <a:lnTo>
                    <a:pt x="11505" y="61"/>
                  </a:lnTo>
                  <a:cubicBezTo>
                    <a:pt x="11435" y="21"/>
                    <a:pt x="11356" y="1"/>
                    <a:pt x="11278" y="1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0"/>
            <p:cNvSpPr/>
            <p:nvPr/>
          </p:nvSpPr>
          <p:spPr>
            <a:xfrm>
              <a:off x="82125" y="4283288"/>
              <a:ext cx="476850" cy="139450"/>
            </a:xfrm>
            <a:custGeom>
              <a:avLst/>
              <a:gdLst/>
              <a:ahLst/>
              <a:cxnLst/>
              <a:rect l="l" t="t" r="r" b="b"/>
              <a:pathLst>
                <a:path w="19074" h="5578" extrusionOk="0">
                  <a:moveTo>
                    <a:pt x="18071" y="0"/>
                  </a:moveTo>
                  <a:cubicBezTo>
                    <a:pt x="17983" y="0"/>
                    <a:pt x="17893" y="39"/>
                    <a:pt x="17820" y="112"/>
                  </a:cubicBezTo>
                  <a:lnTo>
                    <a:pt x="15239" y="2844"/>
                  </a:lnTo>
                  <a:cubicBezTo>
                    <a:pt x="15145" y="2953"/>
                    <a:pt x="15003" y="3014"/>
                    <a:pt x="14861" y="3014"/>
                  </a:cubicBezTo>
                  <a:cubicBezTo>
                    <a:pt x="14774" y="3014"/>
                    <a:pt x="14688" y="2992"/>
                    <a:pt x="14612" y="2944"/>
                  </a:cubicBezTo>
                  <a:lnTo>
                    <a:pt x="11104" y="87"/>
                  </a:lnTo>
                  <a:cubicBezTo>
                    <a:pt x="11025" y="38"/>
                    <a:pt x="10943" y="16"/>
                    <a:pt x="10865" y="16"/>
                  </a:cubicBezTo>
                  <a:cubicBezTo>
                    <a:pt x="10742" y="16"/>
                    <a:pt x="10629" y="71"/>
                    <a:pt x="10552" y="162"/>
                  </a:cubicBezTo>
                  <a:lnTo>
                    <a:pt x="7670" y="3621"/>
                  </a:lnTo>
                  <a:cubicBezTo>
                    <a:pt x="7551" y="3725"/>
                    <a:pt x="7396" y="3785"/>
                    <a:pt x="7243" y="3785"/>
                  </a:cubicBezTo>
                  <a:cubicBezTo>
                    <a:pt x="7139" y="3785"/>
                    <a:pt x="7035" y="3757"/>
                    <a:pt x="6943" y="3696"/>
                  </a:cubicBezTo>
                  <a:lnTo>
                    <a:pt x="3585" y="1516"/>
                  </a:lnTo>
                  <a:cubicBezTo>
                    <a:pt x="3480" y="1453"/>
                    <a:pt x="3363" y="1421"/>
                    <a:pt x="3245" y="1421"/>
                  </a:cubicBezTo>
                  <a:cubicBezTo>
                    <a:pt x="3080" y="1421"/>
                    <a:pt x="2914" y="1484"/>
                    <a:pt x="2783" y="1616"/>
                  </a:cubicBezTo>
                  <a:lnTo>
                    <a:pt x="327" y="3947"/>
                  </a:lnTo>
                  <a:cubicBezTo>
                    <a:pt x="1" y="4273"/>
                    <a:pt x="76" y="4774"/>
                    <a:pt x="427" y="5025"/>
                  </a:cubicBezTo>
                  <a:cubicBezTo>
                    <a:pt x="549" y="5096"/>
                    <a:pt x="680" y="5130"/>
                    <a:pt x="809" y="5130"/>
                  </a:cubicBezTo>
                  <a:cubicBezTo>
                    <a:pt x="997" y="5130"/>
                    <a:pt x="1180" y="5058"/>
                    <a:pt x="1329" y="4924"/>
                  </a:cubicBezTo>
                  <a:lnTo>
                    <a:pt x="3033" y="3396"/>
                  </a:lnTo>
                  <a:cubicBezTo>
                    <a:pt x="3150" y="3264"/>
                    <a:pt x="3310" y="3201"/>
                    <a:pt x="3473" y="3201"/>
                  </a:cubicBezTo>
                  <a:cubicBezTo>
                    <a:pt x="3589" y="3201"/>
                    <a:pt x="3706" y="3233"/>
                    <a:pt x="3810" y="3295"/>
                  </a:cubicBezTo>
                  <a:lnTo>
                    <a:pt x="7169" y="5501"/>
                  </a:lnTo>
                  <a:cubicBezTo>
                    <a:pt x="7260" y="5551"/>
                    <a:pt x="7363" y="5577"/>
                    <a:pt x="7467" y="5577"/>
                  </a:cubicBezTo>
                  <a:cubicBezTo>
                    <a:pt x="7620" y="5577"/>
                    <a:pt x="7776" y="5520"/>
                    <a:pt x="7895" y="5401"/>
                  </a:cubicBezTo>
                  <a:lnTo>
                    <a:pt x="8547" y="4724"/>
                  </a:lnTo>
                  <a:lnTo>
                    <a:pt x="10778" y="1942"/>
                  </a:lnTo>
                  <a:cubicBezTo>
                    <a:pt x="10869" y="1850"/>
                    <a:pt x="10989" y="1796"/>
                    <a:pt x="11109" y="1796"/>
                  </a:cubicBezTo>
                  <a:cubicBezTo>
                    <a:pt x="11185" y="1796"/>
                    <a:pt x="11261" y="1818"/>
                    <a:pt x="11329" y="1867"/>
                  </a:cubicBezTo>
                  <a:lnTo>
                    <a:pt x="14738" y="4674"/>
                  </a:lnTo>
                  <a:cubicBezTo>
                    <a:pt x="14821" y="4726"/>
                    <a:pt x="14913" y="4752"/>
                    <a:pt x="15005" y="4752"/>
                  </a:cubicBezTo>
                  <a:cubicBezTo>
                    <a:pt x="15134" y="4752"/>
                    <a:pt x="15262" y="4701"/>
                    <a:pt x="15364" y="4599"/>
                  </a:cubicBezTo>
                  <a:lnTo>
                    <a:pt x="16116" y="3847"/>
                  </a:lnTo>
                  <a:lnTo>
                    <a:pt x="18923" y="990"/>
                  </a:lnTo>
                  <a:cubicBezTo>
                    <a:pt x="19073" y="839"/>
                    <a:pt x="19048" y="589"/>
                    <a:pt x="18873" y="488"/>
                  </a:cubicBezTo>
                  <a:lnTo>
                    <a:pt x="18246" y="62"/>
                  </a:lnTo>
                  <a:cubicBezTo>
                    <a:pt x="18194" y="20"/>
                    <a:pt x="18133" y="0"/>
                    <a:pt x="18071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0"/>
            <p:cNvSpPr/>
            <p:nvPr/>
          </p:nvSpPr>
          <p:spPr>
            <a:xfrm>
              <a:off x="297675" y="2060638"/>
              <a:ext cx="275700" cy="120975"/>
            </a:xfrm>
            <a:custGeom>
              <a:avLst/>
              <a:gdLst/>
              <a:ahLst/>
              <a:cxnLst/>
              <a:rect l="l" t="t" r="r" b="b"/>
              <a:pathLst>
                <a:path w="11028" h="4839" extrusionOk="0">
                  <a:moveTo>
                    <a:pt x="422" y="1"/>
                  </a:moveTo>
                  <a:cubicBezTo>
                    <a:pt x="351" y="1"/>
                    <a:pt x="288" y="47"/>
                    <a:pt x="251" y="121"/>
                  </a:cubicBezTo>
                  <a:lnTo>
                    <a:pt x="50" y="647"/>
                  </a:lnTo>
                  <a:cubicBezTo>
                    <a:pt x="0" y="747"/>
                    <a:pt x="50" y="873"/>
                    <a:pt x="151" y="898"/>
                  </a:cubicBezTo>
                  <a:lnTo>
                    <a:pt x="10301" y="4832"/>
                  </a:lnTo>
                  <a:cubicBezTo>
                    <a:pt x="10319" y="4837"/>
                    <a:pt x="10337" y="4839"/>
                    <a:pt x="10354" y="4839"/>
                  </a:cubicBezTo>
                  <a:cubicBezTo>
                    <a:pt x="10435" y="4839"/>
                    <a:pt x="10510" y="4794"/>
                    <a:pt x="10552" y="4732"/>
                  </a:cubicBezTo>
                  <a:lnTo>
                    <a:pt x="10978" y="3830"/>
                  </a:lnTo>
                  <a:cubicBezTo>
                    <a:pt x="11028" y="3730"/>
                    <a:pt x="10978" y="3629"/>
                    <a:pt x="10878" y="3579"/>
                  </a:cubicBezTo>
                  <a:lnTo>
                    <a:pt x="502" y="20"/>
                  </a:lnTo>
                  <a:cubicBezTo>
                    <a:pt x="475" y="7"/>
                    <a:pt x="448" y="1"/>
                    <a:pt x="422" y="1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0"/>
            <p:cNvSpPr/>
            <p:nvPr/>
          </p:nvSpPr>
          <p:spPr>
            <a:xfrm>
              <a:off x="333375" y="1888188"/>
              <a:ext cx="270075" cy="201325"/>
            </a:xfrm>
            <a:custGeom>
              <a:avLst/>
              <a:gdLst/>
              <a:ahLst/>
              <a:cxnLst/>
              <a:rect l="l" t="t" r="r" b="b"/>
              <a:pathLst>
                <a:path w="10803" h="8053" extrusionOk="0">
                  <a:moveTo>
                    <a:pt x="5855" y="0"/>
                  </a:moveTo>
                  <a:cubicBezTo>
                    <a:pt x="4205" y="0"/>
                    <a:pt x="2638" y="968"/>
                    <a:pt x="2031" y="2883"/>
                  </a:cubicBezTo>
                  <a:cubicBezTo>
                    <a:pt x="1956" y="3084"/>
                    <a:pt x="1931" y="3284"/>
                    <a:pt x="1906" y="3485"/>
                  </a:cubicBezTo>
                  <a:cubicBezTo>
                    <a:pt x="1906" y="3604"/>
                    <a:pt x="1812" y="3676"/>
                    <a:pt x="1710" y="3676"/>
                  </a:cubicBezTo>
                  <a:cubicBezTo>
                    <a:pt x="1683" y="3676"/>
                    <a:pt x="1656" y="3671"/>
                    <a:pt x="1630" y="3660"/>
                  </a:cubicBezTo>
                  <a:lnTo>
                    <a:pt x="527" y="3234"/>
                  </a:lnTo>
                  <a:cubicBezTo>
                    <a:pt x="506" y="3230"/>
                    <a:pt x="484" y="3228"/>
                    <a:pt x="463" y="3228"/>
                  </a:cubicBezTo>
                  <a:cubicBezTo>
                    <a:pt x="362" y="3228"/>
                    <a:pt x="272" y="3276"/>
                    <a:pt x="252" y="3359"/>
                  </a:cubicBezTo>
                  <a:lnTo>
                    <a:pt x="51" y="3861"/>
                  </a:lnTo>
                  <a:cubicBezTo>
                    <a:pt x="1" y="3961"/>
                    <a:pt x="76" y="4086"/>
                    <a:pt x="176" y="4136"/>
                  </a:cubicBezTo>
                  <a:lnTo>
                    <a:pt x="2206" y="4913"/>
                  </a:lnTo>
                  <a:lnTo>
                    <a:pt x="2231" y="4913"/>
                  </a:lnTo>
                  <a:cubicBezTo>
                    <a:pt x="2287" y="4939"/>
                    <a:pt x="2344" y="4951"/>
                    <a:pt x="2399" y="4951"/>
                  </a:cubicBezTo>
                  <a:cubicBezTo>
                    <a:pt x="2665" y="4951"/>
                    <a:pt x="2891" y="4678"/>
                    <a:pt x="2808" y="4387"/>
                  </a:cubicBezTo>
                  <a:cubicBezTo>
                    <a:pt x="2808" y="4296"/>
                    <a:pt x="3366" y="1540"/>
                    <a:pt x="5889" y="1540"/>
                  </a:cubicBezTo>
                  <a:cubicBezTo>
                    <a:pt x="6144" y="1540"/>
                    <a:pt x="6420" y="1568"/>
                    <a:pt x="6718" y="1630"/>
                  </a:cubicBezTo>
                  <a:cubicBezTo>
                    <a:pt x="8372" y="1956"/>
                    <a:pt x="9725" y="3685"/>
                    <a:pt x="8873" y="5540"/>
                  </a:cubicBezTo>
                  <a:cubicBezTo>
                    <a:pt x="8748" y="5816"/>
                    <a:pt x="8547" y="6066"/>
                    <a:pt x="8322" y="6267"/>
                  </a:cubicBezTo>
                  <a:cubicBezTo>
                    <a:pt x="8247" y="6317"/>
                    <a:pt x="8171" y="6367"/>
                    <a:pt x="8096" y="6442"/>
                  </a:cubicBezTo>
                  <a:cubicBezTo>
                    <a:pt x="7795" y="6643"/>
                    <a:pt x="7846" y="7094"/>
                    <a:pt x="8171" y="7219"/>
                  </a:cubicBezTo>
                  <a:lnTo>
                    <a:pt x="8196" y="7219"/>
                  </a:lnTo>
                  <a:lnTo>
                    <a:pt x="10277" y="8046"/>
                  </a:lnTo>
                  <a:cubicBezTo>
                    <a:pt x="10294" y="8051"/>
                    <a:pt x="10312" y="8053"/>
                    <a:pt x="10330" y="8053"/>
                  </a:cubicBezTo>
                  <a:cubicBezTo>
                    <a:pt x="10418" y="8053"/>
                    <a:pt x="10511" y="8004"/>
                    <a:pt x="10552" y="7921"/>
                  </a:cubicBezTo>
                  <a:lnTo>
                    <a:pt x="10728" y="7420"/>
                  </a:lnTo>
                  <a:cubicBezTo>
                    <a:pt x="10778" y="7319"/>
                    <a:pt x="10728" y="7194"/>
                    <a:pt x="10602" y="7144"/>
                  </a:cubicBezTo>
                  <a:lnTo>
                    <a:pt x="9475" y="6718"/>
                  </a:lnTo>
                  <a:cubicBezTo>
                    <a:pt x="9324" y="6643"/>
                    <a:pt x="9274" y="6467"/>
                    <a:pt x="9374" y="6367"/>
                  </a:cubicBezTo>
                  <a:cubicBezTo>
                    <a:pt x="9500" y="6217"/>
                    <a:pt x="9625" y="6041"/>
                    <a:pt x="9700" y="5866"/>
                  </a:cubicBezTo>
                  <a:cubicBezTo>
                    <a:pt x="10803" y="3385"/>
                    <a:pt x="9550" y="1129"/>
                    <a:pt x="7445" y="302"/>
                  </a:cubicBezTo>
                  <a:cubicBezTo>
                    <a:pt x="6926" y="100"/>
                    <a:pt x="6386" y="0"/>
                    <a:pt x="5855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0"/>
            <p:cNvSpPr/>
            <p:nvPr/>
          </p:nvSpPr>
          <p:spPr>
            <a:xfrm rot="10800000" flipH="1">
              <a:off x="8260625" y="2957588"/>
              <a:ext cx="341500" cy="354375"/>
            </a:xfrm>
            <a:custGeom>
              <a:avLst/>
              <a:gdLst/>
              <a:ahLst/>
              <a:cxnLst/>
              <a:rect l="l" t="t" r="r" b="b"/>
              <a:pathLst>
                <a:path w="13660" h="14175" extrusionOk="0">
                  <a:moveTo>
                    <a:pt x="9375" y="7155"/>
                  </a:moveTo>
                  <a:cubicBezTo>
                    <a:pt x="10619" y="7155"/>
                    <a:pt x="11707" y="7794"/>
                    <a:pt x="12131" y="9084"/>
                  </a:cubicBezTo>
                  <a:cubicBezTo>
                    <a:pt x="12657" y="10763"/>
                    <a:pt x="11730" y="12593"/>
                    <a:pt x="10051" y="13144"/>
                  </a:cubicBezTo>
                  <a:cubicBezTo>
                    <a:pt x="9717" y="13252"/>
                    <a:pt x="9379" y="13303"/>
                    <a:pt x="9047" y="13303"/>
                  </a:cubicBezTo>
                  <a:cubicBezTo>
                    <a:pt x="7680" y="13303"/>
                    <a:pt x="6409" y="12435"/>
                    <a:pt x="5965" y="11064"/>
                  </a:cubicBezTo>
                  <a:cubicBezTo>
                    <a:pt x="5439" y="9410"/>
                    <a:pt x="6417" y="8006"/>
                    <a:pt x="7995" y="7405"/>
                  </a:cubicBezTo>
                  <a:lnTo>
                    <a:pt x="8021" y="7405"/>
                  </a:lnTo>
                  <a:lnTo>
                    <a:pt x="8096" y="7380"/>
                  </a:lnTo>
                  <a:cubicBezTo>
                    <a:pt x="8146" y="7355"/>
                    <a:pt x="8196" y="7330"/>
                    <a:pt x="8221" y="7330"/>
                  </a:cubicBezTo>
                  <a:cubicBezTo>
                    <a:pt x="8611" y="7213"/>
                    <a:pt x="9000" y="7155"/>
                    <a:pt x="9375" y="7155"/>
                  </a:cubicBezTo>
                  <a:close/>
                  <a:moveTo>
                    <a:pt x="12537" y="0"/>
                  </a:moveTo>
                  <a:cubicBezTo>
                    <a:pt x="12510" y="0"/>
                    <a:pt x="12483" y="4"/>
                    <a:pt x="12457" y="11"/>
                  </a:cubicBezTo>
                  <a:cubicBezTo>
                    <a:pt x="11780" y="137"/>
                    <a:pt x="10226" y="638"/>
                    <a:pt x="9900" y="2493"/>
                  </a:cubicBezTo>
                  <a:cubicBezTo>
                    <a:pt x="9424" y="5099"/>
                    <a:pt x="7970" y="5600"/>
                    <a:pt x="7645" y="5726"/>
                  </a:cubicBezTo>
                  <a:lnTo>
                    <a:pt x="7645" y="5701"/>
                  </a:lnTo>
                  <a:cubicBezTo>
                    <a:pt x="7645" y="5701"/>
                    <a:pt x="7620" y="5726"/>
                    <a:pt x="7594" y="5726"/>
                  </a:cubicBezTo>
                  <a:lnTo>
                    <a:pt x="7544" y="5726"/>
                  </a:lnTo>
                  <a:lnTo>
                    <a:pt x="7544" y="5751"/>
                  </a:lnTo>
                  <a:cubicBezTo>
                    <a:pt x="7423" y="5788"/>
                    <a:pt x="7137" y="5878"/>
                    <a:pt x="6726" y="5878"/>
                  </a:cubicBezTo>
                  <a:cubicBezTo>
                    <a:pt x="6036" y="5878"/>
                    <a:pt x="4994" y="5625"/>
                    <a:pt x="3785" y="4448"/>
                  </a:cubicBezTo>
                  <a:cubicBezTo>
                    <a:pt x="3108" y="3796"/>
                    <a:pt x="2388" y="3595"/>
                    <a:pt x="1758" y="3595"/>
                  </a:cubicBezTo>
                  <a:cubicBezTo>
                    <a:pt x="1128" y="3595"/>
                    <a:pt x="589" y="3796"/>
                    <a:pt x="276" y="3946"/>
                  </a:cubicBezTo>
                  <a:cubicBezTo>
                    <a:pt x="101" y="4021"/>
                    <a:pt x="0" y="4222"/>
                    <a:pt x="51" y="4397"/>
                  </a:cubicBezTo>
                  <a:lnTo>
                    <a:pt x="76" y="4498"/>
                  </a:lnTo>
                  <a:cubicBezTo>
                    <a:pt x="136" y="4658"/>
                    <a:pt x="292" y="4770"/>
                    <a:pt x="468" y="4770"/>
                  </a:cubicBezTo>
                  <a:cubicBezTo>
                    <a:pt x="512" y="4770"/>
                    <a:pt x="557" y="4763"/>
                    <a:pt x="602" y="4748"/>
                  </a:cubicBezTo>
                  <a:cubicBezTo>
                    <a:pt x="798" y="4664"/>
                    <a:pt x="1058" y="4596"/>
                    <a:pt x="1362" y="4596"/>
                  </a:cubicBezTo>
                  <a:cubicBezTo>
                    <a:pt x="1602" y="4596"/>
                    <a:pt x="1869" y="4638"/>
                    <a:pt x="2156" y="4748"/>
                  </a:cubicBezTo>
                  <a:cubicBezTo>
                    <a:pt x="3108" y="5149"/>
                    <a:pt x="4311" y="6828"/>
                    <a:pt x="6141" y="7179"/>
                  </a:cubicBezTo>
                  <a:cubicBezTo>
                    <a:pt x="5088" y="8232"/>
                    <a:pt x="4637" y="9811"/>
                    <a:pt x="5138" y="11340"/>
                  </a:cubicBezTo>
                  <a:cubicBezTo>
                    <a:pt x="5703" y="13073"/>
                    <a:pt x="7304" y="14174"/>
                    <a:pt x="9031" y="14174"/>
                  </a:cubicBezTo>
                  <a:cubicBezTo>
                    <a:pt x="9451" y="14174"/>
                    <a:pt x="9879" y="14109"/>
                    <a:pt x="10301" y="13971"/>
                  </a:cubicBezTo>
                  <a:cubicBezTo>
                    <a:pt x="12482" y="13295"/>
                    <a:pt x="13660" y="10964"/>
                    <a:pt x="12958" y="8808"/>
                  </a:cubicBezTo>
                  <a:cubicBezTo>
                    <a:pt x="12457" y="7255"/>
                    <a:pt x="11153" y="6202"/>
                    <a:pt x="9650" y="6001"/>
                  </a:cubicBezTo>
                  <a:cubicBezTo>
                    <a:pt x="10853" y="4673"/>
                    <a:pt x="10878" y="2618"/>
                    <a:pt x="11404" y="1766"/>
                  </a:cubicBezTo>
                  <a:cubicBezTo>
                    <a:pt x="11755" y="1189"/>
                    <a:pt x="12281" y="964"/>
                    <a:pt x="12657" y="838"/>
                  </a:cubicBezTo>
                  <a:cubicBezTo>
                    <a:pt x="12858" y="788"/>
                    <a:pt x="12983" y="563"/>
                    <a:pt x="12933" y="337"/>
                  </a:cubicBezTo>
                  <a:lnTo>
                    <a:pt x="12883" y="262"/>
                  </a:lnTo>
                  <a:cubicBezTo>
                    <a:pt x="12840" y="113"/>
                    <a:pt x="12689" y="0"/>
                    <a:pt x="12537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0"/>
            <p:cNvSpPr/>
            <p:nvPr/>
          </p:nvSpPr>
          <p:spPr>
            <a:xfrm rot="10800000" flipH="1">
              <a:off x="8684175" y="1217788"/>
              <a:ext cx="263200" cy="370325"/>
            </a:xfrm>
            <a:custGeom>
              <a:avLst/>
              <a:gdLst/>
              <a:ahLst/>
              <a:cxnLst/>
              <a:rect l="l" t="t" r="r" b="b"/>
              <a:pathLst>
                <a:path w="10528" h="14813" extrusionOk="0">
                  <a:moveTo>
                    <a:pt x="8462" y="0"/>
                  </a:moveTo>
                  <a:cubicBezTo>
                    <a:pt x="8449" y="0"/>
                    <a:pt x="8435" y="2"/>
                    <a:pt x="8422" y="5"/>
                  </a:cubicBezTo>
                  <a:lnTo>
                    <a:pt x="2106" y="1835"/>
                  </a:lnTo>
                  <a:cubicBezTo>
                    <a:pt x="2006" y="1885"/>
                    <a:pt x="1956" y="1985"/>
                    <a:pt x="1981" y="2085"/>
                  </a:cubicBezTo>
                  <a:lnTo>
                    <a:pt x="2131" y="2637"/>
                  </a:lnTo>
                  <a:cubicBezTo>
                    <a:pt x="2152" y="2720"/>
                    <a:pt x="2224" y="2768"/>
                    <a:pt x="2306" y="2768"/>
                  </a:cubicBezTo>
                  <a:cubicBezTo>
                    <a:pt x="2322" y="2768"/>
                    <a:pt x="2340" y="2766"/>
                    <a:pt x="2357" y="2762"/>
                  </a:cubicBezTo>
                  <a:lnTo>
                    <a:pt x="6693" y="1785"/>
                  </a:lnTo>
                  <a:lnTo>
                    <a:pt x="6693" y="1785"/>
                  </a:lnTo>
                  <a:lnTo>
                    <a:pt x="3034" y="8978"/>
                  </a:lnTo>
                  <a:lnTo>
                    <a:pt x="577" y="7850"/>
                  </a:lnTo>
                  <a:cubicBezTo>
                    <a:pt x="544" y="7833"/>
                    <a:pt x="511" y="7825"/>
                    <a:pt x="479" y="7825"/>
                  </a:cubicBezTo>
                  <a:cubicBezTo>
                    <a:pt x="416" y="7825"/>
                    <a:pt x="360" y="7858"/>
                    <a:pt x="327" y="7925"/>
                  </a:cubicBezTo>
                  <a:lnTo>
                    <a:pt x="51" y="8426"/>
                  </a:lnTo>
                  <a:cubicBezTo>
                    <a:pt x="1" y="8526"/>
                    <a:pt x="26" y="8627"/>
                    <a:pt x="126" y="8677"/>
                  </a:cubicBezTo>
                  <a:lnTo>
                    <a:pt x="2507" y="10005"/>
                  </a:lnTo>
                  <a:lnTo>
                    <a:pt x="352" y="14266"/>
                  </a:lnTo>
                  <a:cubicBezTo>
                    <a:pt x="302" y="14341"/>
                    <a:pt x="352" y="14466"/>
                    <a:pt x="427" y="14517"/>
                  </a:cubicBezTo>
                  <a:lnTo>
                    <a:pt x="953" y="14792"/>
                  </a:lnTo>
                  <a:cubicBezTo>
                    <a:pt x="974" y="14806"/>
                    <a:pt x="999" y="14812"/>
                    <a:pt x="1025" y="14812"/>
                  </a:cubicBezTo>
                  <a:cubicBezTo>
                    <a:pt x="1093" y="14812"/>
                    <a:pt x="1168" y="14771"/>
                    <a:pt x="1204" y="14717"/>
                  </a:cubicBezTo>
                  <a:lnTo>
                    <a:pt x="3510" y="10532"/>
                  </a:lnTo>
                  <a:lnTo>
                    <a:pt x="5891" y="11860"/>
                  </a:lnTo>
                  <a:cubicBezTo>
                    <a:pt x="5912" y="11874"/>
                    <a:pt x="5937" y="11880"/>
                    <a:pt x="5963" y="11880"/>
                  </a:cubicBezTo>
                  <a:cubicBezTo>
                    <a:pt x="6030" y="11880"/>
                    <a:pt x="6105" y="11839"/>
                    <a:pt x="6141" y="11785"/>
                  </a:cubicBezTo>
                  <a:lnTo>
                    <a:pt x="6517" y="10757"/>
                  </a:lnTo>
                  <a:cubicBezTo>
                    <a:pt x="6567" y="10682"/>
                    <a:pt x="6542" y="10557"/>
                    <a:pt x="6442" y="10506"/>
                  </a:cubicBezTo>
                  <a:lnTo>
                    <a:pt x="4111" y="9454"/>
                  </a:lnTo>
                  <a:lnTo>
                    <a:pt x="7946" y="2511"/>
                  </a:lnTo>
                  <a:lnTo>
                    <a:pt x="9575" y="6772"/>
                  </a:lnTo>
                  <a:cubicBezTo>
                    <a:pt x="9616" y="6855"/>
                    <a:pt x="9692" y="6904"/>
                    <a:pt x="9774" y="6904"/>
                  </a:cubicBezTo>
                  <a:cubicBezTo>
                    <a:pt x="9791" y="6904"/>
                    <a:pt x="9808" y="6902"/>
                    <a:pt x="9826" y="6897"/>
                  </a:cubicBezTo>
                  <a:lnTo>
                    <a:pt x="10377" y="6747"/>
                  </a:lnTo>
                  <a:cubicBezTo>
                    <a:pt x="10477" y="6697"/>
                    <a:pt x="10527" y="6597"/>
                    <a:pt x="10502" y="6496"/>
                  </a:cubicBezTo>
                  <a:lnTo>
                    <a:pt x="8673" y="181"/>
                  </a:lnTo>
                  <a:cubicBezTo>
                    <a:pt x="8673" y="181"/>
                    <a:pt x="8648" y="156"/>
                    <a:pt x="8648" y="156"/>
                  </a:cubicBezTo>
                  <a:lnTo>
                    <a:pt x="8648" y="130"/>
                  </a:lnTo>
                  <a:cubicBezTo>
                    <a:pt x="8626" y="65"/>
                    <a:pt x="8548" y="0"/>
                    <a:pt x="8462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2" name="Google Shape;302;p20"/>
          <p:cNvSpPr txBox="1">
            <a:spLocks noGrp="1"/>
          </p:cNvSpPr>
          <p:nvPr>
            <p:ph type="title"/>
          </p:nvPr>
        </p:nvSpPr>
        <p:spPr>
          <a:xfrm>
            <a:off x="720000" y="42377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03" name="Google Shape;303;p20"/>
          <p:cNvSpPr txBox="1">
            <a:spLocks noGrp="1"/>
          </p:cNvSpPr>
          <p:nvPr>
            <p:ph type="subTitle" idx="1"/>
          </p:nvPr>
        </p:nvSpPr>
        <p:spPr>
          <a:xfrm>
            <a:off x="1955961" y="3617078"/>
            <a:ext cx="2231400" cy="46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200">
                <a:solidFill>
                  <a:schemeClr val="dk2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04" name="Google Shape;304;p20"/>
          <p:cNvSpPr txBox="1">
            <a:spLocks noGrp="1"/>
          </p:cNvSpPr>
          <p:nvPr>
            <p:ph type="subTitle" idx="2"/>
          </p:nvPr>
        </p:nvSpPr>
        <p:spPr>
          <a:xfrm>
            <a:off x="1955963" y="4042437"/>
            <a:ext cx="2231400" cy="559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05" name="Google Shape;305;p20"/>
          <p:cNvSpPr txBox="1">
            <a:spLocks noGrp="1"/>
          </p:cNvSpPr>
          <p:nvPr>
            <p:ph type="title" idx="3" hasCustomPrompt="1"/>
          </p:nvPr>
        </p:nvSpPr>
        <p:spPr>
          <a:xfrm>
            <a:off x="855238" y="3894102"/>
            <a:ext cx="1024500" cy="46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306" name="Google Shape;306;p20"/>
          <p:cNvSpPr txBox="1">
            <a:spLocks noGrp="1"/>
          </p:cNvSpPr>
          <p:nvPr>
            <p:ph type="subTitle" idx="4"/>
          </p:nvPr>
        </p:nvSpPr>
        <p:spPr>
          <a:xfrm>
            <a:off x="6102961" y="3617078"/>
            <a:ext cx="2185800" cy="46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200">
                <a:solidFill>
                  <a:schemeClr val="dk2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07" name="Google Shape;307;p20"/>
          <p:cNvSpPr txBox="1">
            <a:spLocks noGrp="1"/>
          </p:cNvSpPr>
          <p:nvPr>
            <p:ph type="subTitle" idx="5"/>
          </p:nvPr>
        </p:nvSpPr>
        <p:spPr>
          <a:xfrm>
            <a:off x="6102962" y="4042437"/>
            <a:ext cx="2185800" cy="559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08" name="Google Shape;308;p20"/>
          <p:cNvSpPr txBox="1">
            <a:spLocks noGrp="1"/>
          </p:cNvSpPr>
          <p:nvPr>
            <p:ph type="title" idx="6" hasCustomPrompt="1"/>
          </p:nvPr>
        </p:nvSpPr>
        <p:spPr>
          <a:xfrm>
            <a:off x="5002238" y="3894102"/>
            <a:ext cx="1024500" cy="46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309" name="Google Shape;309;p20"/>
          <p:cNvSpPr txBox="1">
            <a:spLocks noGrp="1"/>
          </p:cNvSpPr>
          <p:nvPr>
            <p:ph type="subTitle" idx="7"/>
          </p:nvPr>
        </p:nvSpPr>
        <p:spPr>
          <a:xfrm>
            <a:off x="1955961" y="1700636"/>
            <a:ext cx="2231400" cy="46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200">
                <a:solidFill>
                  <a:schemeClr val="dk2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10" name="Google Shape;310;p20"/>
          <p:cNvSpPr txBox="1">
            <a:spLocks noGrp="1"/>
          </p:cNvSpPr>
          <p:nvPr>
            <p:ph type="subTitle" idx="8"/>
          </p:nvPr>
        </p:nvSpPr>
        <p:spPr>
          <a:xfrm>
            <a:off x="1955963" y="2126000"/>
            <a:ext cx="2231400" cy="559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11" name="Google Shape;311;p20"/>
          <p:cNvSpPr txBox="1">
            <a:spLocks noGrp="1"/>
          </p:cNvSpPr>
          <p:nvPr>
            <p:ph type="title" idx="9" hasCustomPrompt="1"/>
          </p:nvPr>
        </p:nvSpPr>
        <p:spPr>
          <a:xfrm>
            <a:off x="855238" y="1950827"/>
            <a:ext cx="1024500" cy="52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312" name="Google Shape;312;p20"/>
          <p:cNvSpPr txBox="1">
            <a:spLocks noGrp="1"/>
          </p:cNvSpPr>
          <p:nvPr>
            <p:ph type="subTitle" idx="13"/>
          </p:nvPr>
        </p:nvSpPr>
        <p:spPr>
          <a:xfrm>
            <a:off x="6102961" y="1700636"/>
            <a:ext cx="2185800" cy="46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200">
                <a:solidFill>
                  <a:schemeClr val="dk2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13" name="Google Shape;313;p20"/>
          <p:cNvSpPr txBox="1">
            <a:spLocks noGrp="1"/>
          </p:cNvSpPr>
          <p:nvPr>
            <p:ph type="subTitle" idx="14"/>
          </p:nvPr>
        </p:nvSpPr>
        <p:spPr>
          <a:xfrm>
            <a:off x="6102963" y="2126000"/>
            <a:ext cx="2185800" cy="559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14" name="Google Shape;314;p20"/>
          <p:cNvSpPr txBox="1">
            <a:spLocks noGrp="1"/>
          </p:cNvSpPr>
          <p:nvPr>
            <p:ph type="title" idx="15" hasCustomPrompt="1"/>
          </p:nvPr>
        </p:nvSpPr>
        <p:spPr>
          <a:xfrm>
            <a:off x="5002238" y="1950827"/>
            <a:ext cx="1024500" cy="52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oogle Shape;14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720000" y="2332050"/>
            <a:ext cx="4132800" cy="105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200"/>
              <a:buNone/>
              <a:defRPr sz="59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720000" y="3382639"/>
            <a:ext cx="4132800" cy="524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236463"/>
            <a:ext cx="4132800" cy="1093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 contents 1">
  <p:cSld name="CUSTOM_20"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21"/>
          <p:cNvSpPr txBox="1">
            <a:spLocks noGrp="1"/>
          </p:cNvSpPr>
          <p:nvPr>
            <p:ph type="title"/>
          </p:nvPr>
        </p:nvSpPr>
        <p:spPr>
          <a:xfrm>
            <a:off x="720000" y="42377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17" name="Google Shape;317;p21"/>
          <p:cNvSpPr txBox="1">
            <a:spLocks noGrp="1"/>
          </p:cNvSpPr>
          <p:nvPr>
            <p:ph type="subTitle" idx="1"/>
          </p:nvPr>
        </p:nvSpPr>
        <p:spPr>
          <a:xfrm>
            <a:off x="739088" y="3622778"/>
            <a:ext cx="2231400" cy="46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200">
                <a:solidFill>
                  <a:schemeClr val="dk2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18" name="Google Shape;318;p21"/>
          <p:cNvSpPr txBox="1">
            <a:spLocks noGrp="1"/>
          </p:cNvSpPr>
          <p:nvPr>
            <p:ph type="subTitle" idx="2"/>
          </p:nvPr>
        </p:nvSpPr>
        <p:spPr>
          <a:xfrm>
            <a:off x="739088" y="4048137"/>
            <a:ext cx="2231400" cy="559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19" name="Google Shape;319;p21"/>
          <p:cNvSpPr txBox="1">
            <a:spLocks noGrp="1"/>
          </p:cNvSpPr>
          <p:nvPr>
            <p:ph type="title" idx="3" hasCustomPrompt="1"/>
          </p:nvPr>
        </p:nvSpPr>
        <p:spPr>
          <a:xfrm>
            <a:off x="1342538" y="3036225"/>
            <a:ext cx="1024500" cy="46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320" name="Google Shape;320;p21"/>
          <p:cNvSpPr txBox="1">
            <a:spLocks noGrp="1"/>
          </p:cNvSpPr>
          <p:nvPr>
            <p:ph type="subTitle" idx="4"/>
          </p:nvPr>
        </p:nvSpPr>
        <p:spPr>
          <a:xfrm>
            <a:off x="3501890" y="3622778"/>
            <a:ext cx="2185800" cy="46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200">
                <a:solidFill>
                  <a:schemeClr val="dk2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21" name="Google Shape;321;p21"/>
          <p:cNvSpPr txBox="1">
            <a:spLocks noGrp="1"/>
          </p:cNvSpPr>
          <p:nvPr>
            <p:ph type="subTitle" idx="5"/>
          </p:nvPr>
        </p:nvSpPr>
        <p:spPr>
          <a:xfrm>
            <a:off x="3501890" y="4048137"/>
            <a:ext cx="2185800" cy="559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22" name="Google Shape;322;p21"/>
          <p:cNvSpPr txBox="1">
            <a:spLocks noGrp="1"/>
          </p:cNvSpPr>
          <p:nvPr>
            <p:ph type="title" idx="6" hasCustomPrompt="1"/>
          </p:nvPr>
        </p:nvSpPr>
        <p:spPr>
          <a:xfrm>
            <a:off x="4082540" y="3036225"/>
            <a:ext cx="1024500" cy="46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323" name="Google Shape;323;p21"/>
          <p:cNvSpPr txBox="1">
            <a:spLocks noGrp="1"/>
          </p:cNvSpPr>
          <p:nvPr>
            <p:ph type="subTitle" idx="7"/>
          </p:nvPr>
        </p:nvSpPr>
        <p:spPr>
          <a:xfrm>
            <a:off x="739088" y="1782536"/>
            <a:ext cx="2231400" cy="46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200">
                <a:solidFill>
                  <a:schemeClr val="dk2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24" name="Google Shape;324;p21"/>
          <p:cNvSpPr txBox="1">
            <a:spLocks noGrp="1"/>
          </p:cNvSpPr>
          <p:nvPr>
            <p:ph type="subTitle" idx="8"/>
          </p:nvPr>
        </p:nvSpPr>
        <p:spPr>
          <a:xfrm>
            <a:off x="739088" y="2207900"/>
            <a:ext cx="2231400" cy="559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25" name="Google Shape;325;p21"/>
          <p:cNvSpPr txBox="1">
            <a:spLocks noGrp="1"/>
          </p:cNvSpPr>
          <p:nvPr>
            <p:ph type="title" idx="9" hasCustomPrompt="1"/>
          </p:nvPr>
        </p:nvSpPr>
        <p:spPr>
          <a:xfrm>
            <a:off x="1342538" y="1169350"/>
            <a:ext cx="1024500" cy="52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326" name="Google Shape;326;p21"/>
          <p:cNvSpPr txBox="1">
            <a:spLocks noGrp="1"/>
          </p:cNvSpPr>
          <p:nvPr>
            <p:ph type="subTitle" idx="13"/>
          </p:nvPr>
        </p:nvSpPr>
        <p:spPr>
          <a:xfrm>
            <a:off x="3501890" y="1782536"/>
            <a:ext cx="2185800" cy="46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200">
                <a:solidFill>
                  <a:schemeClr val="dk2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27" name="Google Shape;327;p21"/>
          <p:cNvSpPr txBox="1">
            <a:spLocks noGrp="1"/>
          </p:cNvSpPr>
          <p:nvPr>
            <p:ph type="subTitle" idx="14"/>
          </p:nvPr>
        </p:nvSpPr>
        <p:spPr>
          <a:xfrm>
            <a:off x="3501890" y="2207900"/>
            <a:ext cx="2185800" cy="559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28" name="Google Shape;328;p21"/>
          <p:cNvSpPr txBox="1">
            <a:spLocks noGrp="1"/>
          </p:cNvSpPr>
          <p:nvPr>
            <p:ph type="title" idx="15" hasCustomPrompt="1"/>
          </p:nvPr>
        </p:nvSpPr>
        <p:spPr>
          <a:xfrm>
            <a:off x="4082540" y="1169350"/>
            <a:ext cx="1024500" cy="52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329" name="Google Shape;329;p21"/>
          <p:cNvSpPr txBox="1">
            <a:spLocks noGrp="1"/>
          </p:cNvSpPr>
          <p:nvPr>
            <p:ph type="subTitle" idx="16"/>
          </p:nvPr>
        </p:nvSpPr>
        <p:spPr>
          <a:xfrm>
            <a:off x="6219112" y="3622778"/>
            <a:ext cx="2185800" cy="46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200">
                <a:solidFill>
                  <a:schemeClr val="dk2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30" name="Google Shape;330;p21"/>
          <p:cNvSpPr txBox="1">
            <a:spLocks noGrp="1"/>
          </p:cNvSpPr>
          <p:nvPr>
            <p:ph type="subTitle" idx="17"/>
          </p:nvPr>
        </p:nvSpPr>
        <p:spPr>
          <a:xfrm>
            <a:off x="6219112" y="4048137"/>
            <a:ext cx="2185800" cy="559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31" name="Google Shape;331;p21"/>
          <p:cNvSpPr txBox="1">
            <a:spLocks noGrp="1"/>
          </p:cNvSpPr>
          <p:nvPr>
            <p:ph type="title" idx="18" hasCustomPrompt="1"/>
          </p:nvPr>
        </p:nvSpPr>
        <p:spPr>
          <a:xfrm>
            <a:off x="6799762" y="3036225"/>
            <a:ext cx="1024500" cy="46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332" name="Google Shape;332;p21"/>
          <p:cNvSpPr txBox="1">
            <a:spLocks noGrp="1"/>
          </p:cNvSpPr>
          <p:nvPr>
            <p:ph type="subTitle" idx="19"/>
          </p:nvPr>
        </p:nvSpPr>
        <p:spPr>
          <a:xfrm>
            <a:off x="6219112" y="1782536"/>
            <a:ext cx="2185800" cy="46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200">
                <a:solidFill>
                  <a:schemeClr val="dk2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33" name="Google Shape;333;p21"/>
          <p:cNvSpPr txBox="1">
            <a:spLocks noGrp="1"/>
          </p:cNvSpPr>
          <p:nvPr>
            <p:ph type="subTitle" idx="20"/>
          </p:nvPr>
        </p:nvSpPr>
        <p:spPr>
          <a:xfrm>
            <a:off x="6219112" y="2207900"/>
            <a:ext cx="2185800" cy="559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34" name="Google Shape;334;p21"/>
          <p:cNvSpPr txBox="1">
            <a:spLocks noGrp="1"/>
          </p:cNvSpPr>
          <p:nvPr>
            <p:ph type="title" idx="21" hasCustomPrompt="1"/>
          </p:nvPr>
        </p:nvSpPr>
        <p:spPr>
          <a:xfrm>
            <a:off x="6799762" y="1169350"/>
            <a:ext cx="1024500" cy="52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accen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">
  <p:cSld name="CUSTOM_21"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6" name="Google Shape;336;p2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37" name="Google Shape;337;p22"/>
          <p:cNvSpPr txBox="1">
            <a:spLocks noGrp="1"/>
          </p:cNvSpPr>
          <p:nvPr>
            <p:ph type="title"/>
          </p:nvPr>
        </p:nvSpPr>
        <p:spPr>
          <a:xfrm>
            <a:off x="720000" y="42377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338" name="Google Shape;338;p22"/>
          <p:cNvSpPr txBox="1">
            <a:spLocks noGrp="1"/>
          </p:cNvSpPr>
          <p:nvPr>
            <p:ph type="subTitle" idx="1"/>
          </p:nvPr>
        </p:nvSpPr>
        <p:spPr>
          <a:xfrm>
            <a:off x="720000" y="2827650"/>
            <a:ext cx="2423700" cy="46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200">
                <a:solidFill>
                  <a:schemeClr val="dk2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39" name="Google Shape;339;p22"/>
          <p:cNvSpPr txBox="1">
            <a:spLocks noGrp="1"/>
          </p:cNvSpPr>
          <p:nvPr>
            <p:ph type="subTitle" idx="2"/>
          </p:nvPr>
        </p:nvSpPr>
        <p:spPr>
          <a:xfrm>
            <a:off x="720012" y="3259350"/>
            <a:ext cx="2423700" cy="808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40" name="Google Shape;340;p22"/>
          <p:cNvSpPr txBox="1">
            <a:spLocks noGrp="1"/>
          </p:cNvSpPr>
          <p:nvPr>
            <p:ph type="subTitle" idx="3"/>
          </p:nvPr>
        </p:nvSpPr>
        <p:spPr>
          <a:xfrm>
            <a:off x="6000298" y="2827650"/>
            <a:ext cx="2423700" cy="46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200">
                <a:solidFill>
                  <a:schemeClr val="dk2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41" name="Google Shape;341;p22"/>
          <p:cNvSpPr txBox="1">
            <a:spLocks noGrp="1"/>
          </p:cNvSpPr>
          <p:nvPr>
            <p:ph type="subTitle" idx="4"/>
          </p:nvPr>
        </p:nvSpPr>
        <p:spPr>
          <a:xfrm>
            <a:off x="6000310" y="3259350"/>
            <a:ext cx="2423700" cy="808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342" name="Google Shape;342;p22"/>
          <p:cNvSpPr txBox="1">
            <a:spLocks noGrp="1"/>
          </p:cNvSpPr>
          <p:nvPr>
            <p:ph type="subTitle" idx="5"/>
          </p:nvPr>
        </p:nvSpPr>
        <p:spPr>
          <a:xfrm>
            <a:off x="3360149" y="2827650"/>
            <a:ext cx="2423700" cy="46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200">
                <a:solidFill>
                  <a:schemeClr val="dk2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343" name="Google Shape;343;p22"/>
          <p:cNvSpPr txBox="1">
            <a:spLocks noGrp="1"/>
          </p:cNvSpPr>
          <p:nvPr>
            <p:ph type="subTitle" idx="6"/>
          </p:nvPr>
        </p:nvSpPr>
        <p:spPr>
          <a:xfrm>
            <a:off x="3360161" y="3259350"/>
            <a:ext cx="2423700" cy="808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CUSTOM_22">
    <p:spTree>
      <p:nvGrpSpPr>
        <p:cNvPr id="1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5" name="Google Shape;345;p2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46" name="Google Shape;346;p23"/>
          <p:cNvGrpSpPr/>
          <p:nvPr/>
        </p:nvGrpSpPr>
        <p:grpSpPr>
          <a:xfrm>
            <a:off x="74600" y="1217788"/>
            <a:ext cx="8872775" cy="3204950"/>
            <a:chOff x="74600" y="1217788"/>
            <a:chExt cx="8872775" cy="3204950"/>
          </a:xfrm>
        </p:grpSpPr>
        <p:sp>
          <p:nvSpPr>
            <p:cNvPr id="347" name="Google Shape;347;p23"/>
            <p:cNvSpPr/>
            <p:nvPr/>
          </p:nvSpPr>
          <p:spPr>
            <a:xfrm>
              <a:off x="74600" y="4172413"/>
              <a:ext cx="471225" cy="146400"/>
            </a:xfrm>
            <a:custGeom>
              <a:avLst/>
              <a:gdLst/>
              <a:ahLst/>
              <a:cxnLst/>
              <a:rect l="l" t="t" r="r" b="b"/>
              <a:pathLst>
                <a:path w="18849" h="5856" extrusionOk="0">
                  <a:moveTo>
                    <a:pt x="11278" y="1"/>
                  </a:moveTo>
                  <a:cubicBezTo>
                    <a:pt x="11161" y="1"/>
                    <a:pt x="11044" y="46"/>
                    <a:pt x="10953" y="136"/>
                  </a:cubicBezTo>
                  <a:lnTo>
                    <a:pt x="7470" y="3770"/>
                  </a:lnTo>
                  <a:cubicBezTo>
                    <a:pt x="7355" y="3885"/>
                    <a:pt x="7208" y="3942"/>
                    <a:pt x="7060" y="3942"/>
                  </a:cubicBezTo>
                  <a:cubicBezTo>
                    <a:pt x="6950" y="3942"/>
                    <a:pt x="6840" y="3910"/>
                    <a:pt x="6743" y="3846"/>
                  </a:cubicBezTo>
                  <a:lnTo>
                    <a:pt x="3886" y="1415"/>
                  </a:lnTo>
                  <a:cubicBezTo>
                    <a:pt x="3781" y="1352"/>
                    <a:pt x="3664" y="1320"/>
                    <a:pt x="3548" y="1320"/>
                  </a:cubicBezTo>
                  <a:cubicBezTo>
                    <a:pt x="3386" y="1320"/>
                    <a:pt x="3226" y="1383"/>
                    <a:pt x="3109" y="1515"/>
                  </a:cubicBezTo>
                  <a:lnTo>
                    <a:pt x="302" y="4673"/>
                  </a:lnTo>
                  <a:cubicBezTo>
                    <a:pt x="1" y="4998"/>
                    <a:pt x="51" y="5500"/>
                    <a:pt x="402" y="5750"/>
                  </a:cubicBezTo>
                  <a:cubicBezTo>
                    <a:pt x="524" y="5822"/>
                    <a:pt x="655" y="5856"/>
                    <a:pt x="784" y="5856"/>
                  </a:cubicBezTo>
                  <a:cubicBezTo>
                    <a:pt x="972" y="5856"/>
                    <a:pt x="1156" y="5784"/>
                    <a:pt x="1304" y="5650"/>
                  </a:cubicBezTo>
                  <a:lnTo>
                    <a:pt x="3309" y="3645"/>
                  </a:lnTo>
                  <a:cubicBezTo>
                    <a:pt x="3426" y="3528"/>
                    <a:pt x="3585" y="3463"/>
                    <a:pt x="3747" y="3463"/>
                  </a:cubicBezTo>
                  <a:cubicBezTo>
                    <a:pt x="3864" y="3463"/>
                    <a:pt x="3981" y="3497"/>
                    <a:pt x="4086" y="3570"/>
                  </a:cubicBezTo>
                  <a:lnTo>
                    <a:pt x="6968" y="5650"/>
                  </a:lnTo>
                  <a:cubicBezTo>
                    <a:pt x="7057" y="5709"/>
                    <a:pt x="7158" y="5738"/>
                    <a:pt x="7260" y="5738"/>
                  </a:cubicBezTo>
                  <a:cubicBezTo>
                    <a:pt x="7416" y="5738"/>
                    <a:pt x="7574" y="5671"/>
                    <a:pt x="7695" y="5550"/>
                  </a:cubicBezTo>
                  <a:lnTo>
                    <a:pt x="8347" y="4873"/>
                  </a:lnTo>
                  <a:lnTo>
                    <a:pt x="8322" y="4873"/>
                  </a:lnTo>
                  <a:lnTo>
                    <a:pt x="10828" y="1941"/>
                  </a:lnTo>
                  <a:cubicBezTo>
                    <a:pt x="10903" y="1851"/>
                    <a:pt x="11024" y="1805"/>
                    <a:pt x="11146" y="1805"/>
                  </a:cubicBezTo>
                  <a:cubicBezTo>
                    <a:pt x="11227" y="1805"/>
                    <a:pt x="11309" y="1826"/>
                    <a:pt x="11379" y="1866"/>
                  </a:cubicBezTo>
                  <a:lnTo>
                    <a:pt x="14537" y="4848"/>
                  </a:lnTo>
                  <a:cubicBezTo>
                    <a:pt x="14621" y="4900"/>
                    <a:pt x="14713" y="4926"/>
                    <a:pt x="14805" y="4926"/>
                  </a:cubicBezTo>
                  <a:cubicBezTo>
                    <a:pt x="14934" y="4926"/>
                    <a:pt x="15062" y="4875"/>
                    <a:pt x="15164" y="4773"/>
                  </a:cubicBezTo>
                  <a:lnTo>
                    <a:pt x="15891" y="4021"/>
                  </a:lnTo>
                  <a:lnTo>
                    <a:pt x="18723" y="1139"/>
                  </a:lnTo>
                  <a:cubicBezTo>
                    <a:pt x="18848" y="988"/>
                    <a:pt x="18823" y="763"/>
                    <a:pt x="18673" y="638"/>
                  </a:cubicBezTo>
                  <a:lnTo>
                    <a:pt x="18046" y="211"/>
                  </a:lnTo>
                  <a:cubicBezTo>
                    <a:pt x="17997" y="182"/>
                    <a:pt x="17940" y="168"/>
                    <a:pt x="17881" y="168"/>
                  </a:cubicBezTo>
                  <a:cubicBezTo>
                    <a:pt x="17790" y="168"/>
                    <a:pt x="17696" y="201"/>
                    <a:pt x="17620" y="262"/>
                  </a:cubicBezTo>
                  <a:lnTo>
                    <a:pt x="15039" y="3019"/>
                  </a:lnTo>
                  <a:cubicBezTo>
                    <a:pt x="14936" y="3121"/>
                    <a:pt x="14808" y="3172"/>
                    <a:pt x="14680" y="3172"/>
                  </a:cubicBezTo>
                  <a:cubicBezTo>
                    <a:pt x="14588" y="3172"/>
                    <a:pt x="14496" y="3146"/>
                    <a:pt x="14412" y="3094"/>
                  </a:cubicBezTo>
                  <a:lnTo>
                    <a:pt x="11505" y="61"/>
                  </a:lnTo>
                  <a:cubicBezTo>
                    <a:pt x="11435" y="21"/>
                    <a:pt x="11356" y="1"/>
                    <a:pt x="11278" y="1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23"/>
            <p:cNvSpPr/>
            <p:nvPr/>
          </p:nvSpPr>
          <p:spPr>
            <a:xfrm>
              <a:off x="82125" y="4283288"/>
              <a:ext cx="476850" cy="139450"/>
            </a:xfrm>
            <a:custGeom>
              <a:avLst/>
              <a:gdLst/>
              <a:ahLst/>
              <a:cxnLst/>
              <a:rect l="l" t="t" r="r" b="b"/>
              <a:pathLst>
                <a:path w="19074" h="5578" extrusionOk="0">
                  <a:moveTo>
                    <a:pt x="18071" y="0"/>
                  </a:moveTo>
                  <a:cubicBezTo>
                    <a:pt x="17983" y="0"/>
                    <a:pt x="17893" y="39"/>
                    <a:pt x="17820" y="112"/>
                  </a:cubicBezTo>
                  <a:lnTo>
                    <a:pt x="15239" y="2844"/>
                  </a:lnTo>
                  <a:cubicBezTo>
                    <a:pt x="15145" y="2953"/>
                    <a:pt x="15003" y="3014"/>
                    <a:pt x="14861" y="3014"/>
                  </a:cubicBezTo>
                  <a:cubicBezTo>
                    <a:pt x="14774" y="3014"/>
                    <a:pt x="14688" y="2992"/>
                    <a:pt x="14612" y="2944"/>
                  </a:cubicBezTo>
                  <a:lnTo>
                    <a:pt x="11104" y="87"/>
                  </a:lnTo>
                  <a:cubicBezTo>
                    <a:pt x="11025" y="38"/>
                    <a:pt x="10943" y="16"/>
                    <a:pt x="10865" y="16"/>
                  </a:cubicBezTo>
                  <a:cubicBezTo>
                    <a:pt x="10742" y="16"/>
                    <a:pt x="10629" y="71"/>
                    <a:pt x="10552" y="162"/>
                  </a:cubicBezTo>
                  <a:lnTo>
                    <a:pt x="7670" y="3621"/>
                  </a:lnTo>
                  <a:cubicBezTo>
                    <a:pt x="7551" y="3725"/>
                    <a:pt x="7396" y="3785"/>
                    <a:pt x="7243" y="3785"/>
                  </a:cubicBezTo>
                  <a:cubicBezTo>
                    <a:pt x="7139" y="3785"/>
                    <a:pt x="7035" y="3757"/>
                    <a:pt x="6943" y="3696"/>
                  </a:cubicBezTo>
                  <a:lnTo>
                    <a:pt x="3585" y="1516"/>
                  </a:lnTo>
                  <a:cubicBezTo>
                    <a:pt x="3480" y="1453"/>
                    <a:pt x="3363" y="1421"/>
                    <a:pt x="3245" y="1421"/>
                  </a:cubicBezTo>
                  <a:cubicBezTo>
                    <a:pt x="3080" y="1421"/>
                    <a:pt x="2914" y="1484"/>
                    <a:pt x="2783" y="1616"/>
                  </a:cubicBezTo>
                  <a:lnTo>
                    <a:pt x="327" y="3947"/>
                  </a:lnTo>
                  <a:cubicBezTo>
                    <a:pt x="1" y="4273"/>
                    <a:pt x="76" y="4774"/>
                    <a:pt x="427" y="5025"/>
                  </a:cubicBezTo>
                  <a:cubicBezTo>
                    <a:pt x="549" y="5096"/>
                    <a:pt x="680" y="5130"/>
                    <a:pt x="809" y="5130"/>
                  </a:cubicBezTo>
                  <a:cubicBezTo>
                    <a:pt x="997" y="5130"/>
                    <a:pt x="1180" y="5058"/>
                    <a:pt x="1329" y="4924"/>
                  </a:cubicBezTo>
                  <a:lnTo>
                    <a:pt x="3033" y="3396"/>
                  </a:lnTo>
                  <a:cubicBezTo>
                    <a:pt x="3150" y="3264"/>
                    <a:pt x="3310" y="3201"/>
                    <a:pt x="3473" y="3201"/>
                  </a:cubicBezTo>
                  <a:cubicBezTo>
                    <a:pt x="3589" y="3201"/>
                    <a:pt x="3706" y="3233"/>
                    <a:pt x="3810" y="3295"/>
                  </a:cubicBezTo>
                  <a:lnTo>
                    <a:pt x="7169" y="5501"/>
                  </a:lnTo>
                  <a:cubicBezTo>
                    <a:pt x="7260" y="5551"/>
                    <a:pt x="7363" y="5577"/>
                    <a:pt x="7467" y="5577"/>
                  </a:cubicBezTo>
                  <a:cubicBezTo>
                    <a:pt x="7620" y="5577"/>
                    <a:pt x="7776" y="5520"/>
                    <a:pt x="7895" y="5401"/>
                  </a:cubicBezTo>
                  <a:lnTo>
                    <a:pt x="8547" y="4724"/>
                  </a:lnTo>
                  <a:lnTo>
                    <a:pt x="10778" y="1942"/>
                  </a:lnTo>
                  <a:cubicBezTo>
                    <a:pt x="10869" y="1850"/>
                    <a:pt x="10989" y="1796"/>
                    <a:pt x="11109" y="1796"/>
                  </a:cubicBezTo>
                  <a:cubicBezTo>
                    <a:pt x="11185" y="1796"/>
                    <a:pt x="11261" y="1818"/>
                    <a:pt x="11329" y="1867"/>
                  </a:cubicBezTo>
                  <a:lnTo>
                    <a:pt x="14738" y="4674"/>
                  </a:lnTo>
                  <a:cubicBezTo>
                    <a:pt x="14821" y="4726"/>
                    <a:pt x="14913" y="4752"/>
                    <a:pt x="15005" y="4752"/>
                  </a:cubicBezTo>
                  <a:cubicBezTo>
                    <a:pt x="15134" y="4752"/>
                    <a:pt x="15262" y="4701"/>
                    <a:pt x="15364" y="4599"/>
                  </a:cubicBezTo>
                  <a:lnTo>
                    <a:pt x="16116" y="3847"/>
                  </a:lnTo>
                  <a:lnTo>
                    <a:pt x="18923" y="990"/>
                  </a:lnTo>
                  <a:cubicBezTo>
                    <a:pt x="19073" y="839"/>
                    <a:pt x="19048" y="589"/>
                    <a:pt x="18873" y="488"/>
                  </a:cubicBezTo>
                  <a:lnTo>
                    <a:pt x="18246" y="62"/>
                  </a:lnTo>
                  <a:cubicBezTo>
                    <a:pt x="18194" y="20"/>
                    <a:pt x="18133" y="0"/>
                    <a:pt x="18071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3"/>
            <p:cNvSpPr/>
            <p:nvPr/>
          </p:nvSpPr>
          <p:spPr>
            <a:xfrm rot="10800000" flipH="1">
              <a:off x="8684175" y="1217788"/>
              <a:ext cx="263200" cy="370325"/>
            </a:xfrm>
            <a:custGeom>
              <a:avLst/>
              <a:gdLst/>
              <a:ahLst/>
              <a:cxnLst/>
              <a:rect l="l" t="t" r="r" b="b"/>
              <a:pathLst>
                <a:path w="10528" h="14813" extrusionOk="0">
                  <a:moveTo>
                    <a:pt x="8462" y="0"/>
                  </a:moveTo>
                  <a:cubicBezTo>
                    <a:pt x="8449" y="0"/>
                    <a:pt x="8435" y="2"/>
                    <a:pt x="8422" y="5"/>
                  </a:cubicBezTo>
                  <a:lnTo>
                    <a:pt x="2106" y="1835"/>
                  </a:lnTo>
                  <a:cubicBezTo>
                    <a:pt x="2006" y="1885"/>
                    <a:pt x="1956" y="1985"/>
                    <a:pt x="1981" y="2085"/>
                  </a:cubicBezTo>
                  <a:lnTo>
                    <a:pt x="2131" y="2637"/>
                  </a:lnTo>
                  <a:cubicBezTo>
                    <a:pt x="2152" y="2720"/>
                    <a:pt x="2224" y="2768"/>
                    <a:pt x="2306" y="2768"/>
                  </a:cubicBezTo>
                  <a:cubicBezTo>
                    <a:pt x="2322" y="2768"/>
                    <a:pt x="2340" y="2766"/>
                    <a:pt x="2357" y="2762"/>
                  </a:cubicBezTo>
                  <a:lnTo>
                    <a:pt x="6693" y="1785"/>
                  </a:lnTo>
                  <a:lnTo>
                    <a:pt x="6693" y="1785"/>
                  </a:lnTo>
                  <a:lnTo>
                    <a:pt x="3034" y="8978"/>
                  </a:lnTo>
                  <a:lnTo>
                    <a:pt x="577" y="7850"/>
                  </a:lnTo>
                  <a:cubicBezTo>
                    <a:pt x="544" y="7833"/>
                    <a:pt x="511" y="7825"/>
                    <a:pt x="479" y="7825"/>
                  </a:cubicBezTo>
                  <a:cubicBezTo>
                    <a:pt x="416" y="7825"/>
                    <a:pt x="360" y="7858"/>
                    <a:pt x="327" y="7925"/>
                  </a:cubicBezTo>
                  <a:lnTo>
                    <a:pt x="51" y="8426"/>
                  </a:lnTo>
                  <a:cubicBezTo>
                    <a:pt x="1" y="8526"/>
                    <a:pt x="26" y="8627"/>
                    <a:pt x="126" y="8677"/>
                  </a:cubicBezTo>
                  <a:lnTo>
                    <a:pt x="2507" y="10005"/>
                  </a:lnTo>
                  <a:lnTo>
                    <a:pt x="352" y="14266"/>
                  </a:lnTo>
                  <a:cubicBezTo>
                    <a:pt x="302" y="14341"/>
                    <a:pt x="352" y="14466"/>
                    <a:pt x="427" y="14517"/>
                  </a:cubicBezTo>
                  <a:lnTo>
                    <a:pt x="953" y="14792"/>
                  </a:lnTo>
                  <a:cubicBezTo>
                    <a:pt x="974" y="14806"/>
                    <a:pt x="999" y="14812"/>
                    <a:pt x="1025" y="14812"/>
                  </a:cubicBezTo>
                  <a:cubicBezTo>
                    <a:pt x="1093" y="14812"/>
                    <a:pt x="1168" y="14771"/>
                    <a:pt x="1204" y="14717"/>
                  </a:cubicBezTo>
                  <a:lnTo>
                    <a:pt x="3510" y="10532"/>
                  </a:lnTo>
                  <a:lnTo>
                    <a:pt x="5891" y="11860"/>
                  </a:lnTo>
                  <a:cubicBezTo>
                    <a:pt x="5912" y="11874"/>
                    <a:pt x="5937" y="11880"/>
                    <a:pt x="5963" y="11880"/>
                  </a:cubicBezTo>
                  <a:cubicBezTo>
                    <a:pt x="6030" y="11880"/>
                    <a:pt x="6105" y="11839"/>
                    <a:pt x="6141" y="11785"/>
                  </a:cubicBezTo>
                  <a:lnTo>
                    <a:pt x="6517" y="10757"/>
                  </a:lnTo>
                  <a:cubicBezTo>
                    <a:pt x="6567" y="10682"/>
                    <a:pt x="6542" y="10557"/>
                    <a:pt x="6442" y="10506"/>
                  </a:cubicBezTo>
                  <a:lnTo>
                    <a:pt x="4111" y="9454"/>
                  </a:lnTo>
                  <a:lnTo>
                    <a:pt x="7946" y="2511"/>
                  </a:lnTo>
                  <a:lnTo>
                    <a:pt x="9575" y="6772"/>
                  </a:lnTo>
                  <a:cubicBezTo>
                    <a:pt x="9616" y="6855"/>
                    <a:pt x="9692" y="6904"/>
                    <a:pt x="9774" y="6904"/>
                  </a:cubicBezTo>
                  <a:cubicBezTo>
                    <a:pt x="9791" y="6904"/>
                    <a:pt x="9808" y="6902"/>
                    <a:pt x="9826" y="6897"/>
                  </a:cubicBezTo>
                  <a:lnTo>
                    <a:pt x="10377" y="6747"/>
                  </a:lnTo>
                  <a:cubicBezTo>
                    <a:pt x="10477" y="6697"/>
                    <a:pt x="10527" y="6597"/>
                    <a:pt x="10502" y="6496"/>
                  </a:cubicBezTo>
                  <a:lnTo>
                    <a:pt x="8673" y="181"/>
                  </a:lnTo>
                  <a:cubicBezTo>
                    <a:pt x="8673" y="181"/>
                    <a:pt x="8648" y="156"/>
                    <a:pt x="8648" y="156"/>
                  </a:cubicBezTo>
                  <a:lnTo>
                    <a:pt x="8648" y="130"/>
                  </a:lnTo>
                  <a:cubicBezTo>
                    <a:pt x="8626" y="65"/>
                    <a:pt x="8548" y="0"/>
                    <a:pt x="8462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23"/>
            <p:cNvSpPr/>
            <p:nvPr/>
          </p:nvSpPr>
          <p:spPr>
            <a:xfrm>
              <a:off x="2075075" y="1443550"/>
              <a:ext cx="332444" cy="307848"/>
            </a:xfrm>
            <a:custGeom>
              <a:avLst/>
              <a:gdLst/>
              <a:ahLst/>
              <a:cxnLst/>
              <a:rect l="l" t="t" r="r" b="b"/>
              <a:pathLst>
                <a:path w="10367" h="9600" extrusionOk="0">
                  <a:moveTo>
                    <a:pt x="1606" y="0"/>
                  </a:moveTo>
                  <a:cubicBezTo>
                    <a:pt x="732" y="0"/>
                    <a:pt x="268" y="660"/>
                    <a:pt x="161" y="1285"/>
                  </a:cubicBezTo>
                  <a:cubicBezTo>
                    <a:pt x="0" y="2230"/>
                    <a:pt x="732" y="2837"/>
                    <a:pt x="964" y="2837"/>
                  </a:cubicBezTo>
                  <a:cubicBezTo>
                    <a:pt x="1017" y="2837"/>
                    <a:pt x="1053" y="2801"/>
                    <a:pt x="1035" y="2730"/>
                  </a:cubicBezTo>
                  <a:cubicBezTo>
                    <a:pt x="964" y="2355"/>
                    <a:pt x="750" y="1124"/>
                    <a:pt x="1802" y="1124"/>
                  </a:cubicBezTo>
                  <a:cubicBezTo>
                    <a:pt x="1874" y="1124"/>
                    <a:pt x="1945" y="1142"/>
                    <a:pt x="2034" y="1142"/>
                  </a:cubicBezTo>
                  <a:cubicBezTo>
                    <a:pt x="3301" y="1374"/>
                    <a:pt x="3176" y="3265"/>
                    <a:pt x="1999" y="9225"/>
                  </a:cubicBezTo>
                  <a:cubicBezTo>
                    <a:pt x="1963" y="9367"/>
                    <a:pt x="2052" y="9528"/>
                    <a:pt x="2195" y="9581"/>
                  </a:cubicBezTo>
                  <a:cubicBezTo>
                    <a:pt x="2213" y="9581"/>
                    <a:pt x="2249" y="9599"/>
                    <a:pt x="2284" y="9599"/>
                  </a:cubicBezTo>
                  <a:cubicBezTo>
                    <a:pt x="2391" y="9599"/>
                    <a:pt x="2498" y="9528"/>
                    <a:pt x="2570" y="9421"/>
                  </a:cubicBezTo>
                  <a:cubicBezTo>
                    <a:pt x="5050" y="4978"/>
                    <a:pt x="6727" y="3337"/>
                    <a:pt x="7851" y="3337"/>
                  </a:cubicBezTo>
                  <a:cubicBezTo>
                    <a:pt x="8065" y="3337"/>
                    <a:pt x="8261" y="3408"/>
                    <a:pt x="8440" y="3515"/>
                  </a:cubicBezTo>
                  <a:cubicBezTo>
                    <a:pt x="9439" y="4139"/>
                    <a:pt x="8708" y="4818"/>
                    <a:pt x="8369" y="5067"/>
                  </a:cubicBezTo>
                  <a:cubicBezTo>
                    <a:pt x="8244" y="5157"/>
                    <a:pt x="8404" y="5264"/>
                    <a:pt x="8690" y="5264"/>
                  </a:cubicBezTo>
                  <a:cubicBezTo>
                    <a:pt x="9064" y="5264"/>
                    <a:pt x="9618" y="5085"/>
                    <a:pt x="9957" y="4532"/>
                  </a:cubicBezTo>
                  <a:cubicBezTo>
                    <a:pt x="10331" y="3943"/>
                    <a:pt x="10367" y="2730"/>
                    <a:pt x="8940" y="2212"/>
                  </a:cubicBezTo>
                  <a:cubicBezTo>
                    <a:pt x="8708" y="2123"/>
                    <a:pt x="8493" y="2088"/>
                    <a:pt x="8261" y="2088"/>
                  </a:cubicBezTo>
                  <a:cubicBezTo>
                    <a:pt x="6727" y="2088"/>
                    <a:pt x="5139" y="3854"/>
                    <a:pt x="3961" y="5692"/>
                  </a:cubicBezTo>
                  <a:cubicBezTo>
                    <a:pt x="3890" y="5781"/>
                    <a:pt x="3783" y="5835"/>
                    <a:pt x="3694" y="5835"/>
                  </a:cubicBezTo>
                  <a:cubicBezTo>
                    <a:pt x="3515" y="5835"/>
                    <a:pt x="3337" y="5692"/>
                    <a:pt x="3373" y="5478"/>
                  </a:cubicBezTo>
                  <a:cubicBezTo>
                    <a:pt x="3676" y="2962"/>
                    <a:pt x="4193" y="821"/>
                    <a:pt x="2445" y="178"/>
                  </a:cubicBezTo>
                  <a:cubicBezTo>
                    <a:pt x="2141" y="54"/>
                    <a:pt x="1856" y="0"/>
                    <a:pt x="1606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23"/>
            <p:cNvSpPr/>
            <p:nvPr/>
          </p:nvSpPr>
          <p:spPr>
            <a:xfrm>
              <a:off x="5998925" y="1948090"/>
              <a:ext cx="377865" cy="175887"/>
            </a:xfrm>
            <a:custGeom>
              <a:avLst/>
              <a:gdLst/>
              <a:ahLst/>
              <a:cxnLst/>
              <a:rect l="l" t="t" r="r" b="b"/>
              <a:pathLst>
                <a:path w="11849" h="5515" extrusionOk="0">
                  <a:moveTo>
                    <a:pt x="2588" y="786"/>
                  </a:moveTo>
                  <a:cubicBezTo>
                    <a:pt x="3302" y="786"/>
                    <a:pt x="3944" y="1285"/>
                    <a:pt x="4122" y="2035"/>
                  </a:cubicBezTo>
                  <a:cubicBezTo>
                    <a:pt x="4283" y="2873"/>
                    <a:pt x="3748" y="3694"/>
                    <a:pt x="2909" y="3873"/>
                  </a:cubicBezTo>
                  <a:cubicBezTo>
                    <a:pt x="2784" y="3908"/>
                    <a:pt x="2677" y="3908"/>
                    <a:pt x="2552" y="3908"/>
                  </a:cubicBezTo>
                  <a:cubicBezTo>
                    <a:pt x="1839" y="3908"/>
                    <a:pt x="1196" y="3409"/>
                    <a:pt x="1036" y="2677"/>
                  </a:cubicBezTo>
                  <a:cubicBezTo>
                    <a:pt x="875" y="1838"/>
                    <a:pt x="1392" y="1000"/>
                    <a:pt x="2249" y="821"/>
                  </a:cubicBezTo>
                  <a:cubicBezTo>
                    <a:pt x="2374" y="804"/>
                    <a:pt x="2481" y="786"/>
                    <a:pt x="2588" y="786"/>
                  </a:cubicBezTo>
                  <a:close/>
                  <a:moveTo>
                    <a:pt x="2588" y="1"/>
                  </a:moveTo>
                  <a:cubicBezTo>
                    <a:pt x="2410" y="1"/>
                    <a:pt x="2249" y="19"/>
                    <a:pt x="2088" y="54"/>
                  </a:cubicBezTo>
                  <a:cubicBezTo>
                    <a:pt x="822" y="340"/>
                    <a:pt x="1" y="1589"/>
                    <a:pt x="286" y="2838"/>
                  </a:cubicBezTo>
                  <a:cubicBezTo>
                    <a:pt x="465" y="3641"/>
                    <a:pt x="1018" y="4265"/>
                    <a:pt x="1749" y="4533"/>
                  </a:cubicBezTo>
                  <a:cubicBezTo>
                    <a:pt x="3284" y="5246"/>
                    <a:pt x="4640" y="5514"/>
                    <a:pt x="5817" y="5514"/>
                  </a:cubicBezTo>
                  <a:cubicBezTo>
                    <a:pt x="9243" y="5514"/>
                    <a:pt x="11188" y="3194"/>
                    <a:pt x="11652" y="2499"/>
                  </a:cubicBezTo>
                  <a:cubicBezTo>
                    <a:pt x="11759" y="2338"/>
                    <a:pt x="11848" y="2231"/>
                    <a:pt x="11741" y="2106"/>
                  </a:cubicBezTo>
                  <a:lnTo>
                    <a:pt x="11741" y="2088"/>
                  </a:lnTo>
                  <a:cubicBezTo>
                    <a:pt x="11670" y="2017"/>
                    <a:pt x="11527" y="1946"/>
                    <a:pt x="11367" y="1946"/>
                  </a:cubicBezTo>
                  <a:cubicBezTo>
                    <a:pt x="11277" y="1946"/>
                    <a:pt x="11188" y="1981"/>
                    <a:pt x="11099" y="2035"/>
                  </a:cubicBezTo>
                  <a:cubicBezTo>
                    <a:pt x="9368" y="3194"/>
                    <a:pt x="8672" y="4390"/>
                    <a:pt x="5853" y="4390"/>
                  </a:cubicBezTo>
                  <a:cubicBezTo>
                    <a:pt x="5300" y="4390"/>
                    <a:pt x="4676" y="4336"/>
                    <a:pt x="3944" y="4247"/>
                  </a:cubicBezTo>
                  <a:cubicBezTo>
                    <a:pt x="4105" y="4140"/>
                    <a:pt x="4229" y="4033"/>
                    <a:pt x="4354" y="3890"/>
                  </a:cubicBezTo>
                  <a:cubicBezTo>
                    <a:pt x="4818" y="3337"/>
                    <a:pt x="5032" y="2606"/>
                    <a:pt x="4854" y="1856"/>
                  </a:cubicBezTo>
                  <a:cubicBezTo>
                    <a:pt x="4640" y="750"/>
                    <a:pt x="3658" y="1"/>
                    <a:pt x="2588" y="1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23"/>
            <p:cNvSpPr/>
            <p:nvPr/>
          </p:nvSpPr>
          <p:spPr>
            <a:xfrm>
              <a:off x="6004633" y="1820075"/>
              <a:ext cx="349961" cy="154232"/>
            </a:xfrm>
            <a:custGeom>
              <a:avLst/>
              <a:gdLst/>
              <a:ahLst/>
              <a:cxnLst/>
              <a:rect l="l" t="t" r="r" b="b"/>
              <a:pathLst>
                <a:path w="10974" h="4836" extrusionOk="0">
                  <a:moveTo>
                    <a:pt x="8404" y="928"/>
                  </a:moveTo>
                  <a:cubicBezTo>
                    <a:pt x="9136" y="928"/>
                    <a:pt x="9796" y="1427"/>
                    <a:pt x="9939" y="2177"/>
                  </a:cubicBezTo>
                  <a:cubicBezTo>
                    <a:pt x="10135" y="3015"/>
                    <a:pt x="9582" y="3836"/>
                    <a:pt x="8743" y="4033"/>
                  </a:cubicBezTo>
                  <a:cubicBezTo>
                    <a:pt x="8636" y="4050"/>
                    <a:pt x="8529" y="4068"/>
                    <a:pt x="8440" y="4068"/>
                  </a:cubicBezTo>
                  <a:cubicBezTo>
                    <a:pt x="7708" y="4068"/>
                    <a:pt x="7048" y="3551"/>
                    <a:pt x="6887" y="2819"/>
                  </a:cubicBezTo>
                  <a:cubicBezTo>
                    <a:pt x="6709" y="1981"/>
                    <a:pt x="7244" y="1142"/>
                    <a:pt x="8083" y="964"/>
                  </a:cubicBezTo>
                  <a:cubicBezTo>
                    <a:pt x="8190" y="946"/>
                    <a:pt x="8297" y="928"/>
                    <a:pt x="8404" y="928"/>
                  </a:cubicBezTo>
                  <a:close/>
                  <a:moveTo>
                    <a:pt x="6727" y="0"/>
                  </a:moveTo>
                  <a:cubicBezTo>
                    <a:pt x="5977" y="0"/>
                    <a:pt x="5085" y="54"/>
                    <a:pt x="4104" y="250"/>
                  </a:cubicBezTo>
                  <a:lnTo>
                    <a:pt x="4104" y="232"/>
                  </a:lnTo>
                  <a:cubicBezTo>
                    <a:pt x="4068" y="250"/>
                    <a:pt x="4033" y="250"/>
                    <a:pt x="4015" y="286"/>
                  </a:cubicBezTo>
                  <a:cubicBezTo>
                    <a:pt x="3979" y="286"/>
                    <a:pt x="3943" y="286"/>
                    <a:pt x="3890" y="303"/>
                  </a:cubicBezTo>
                  <a:cubicBezTo>
                    <a:pt x="1463" y="857"/>
                    <a:pt x="767" y="1570"/>
                    <a:pt x="196" y="2016"/>
                  </a:cubicBezTo>
                  <a:cubicBezTo>
                    <a:pt x="36" y="2141"/>
                    <a:pt x="0" y="2284"/>
                    <a:pt x="107" y="2427"/>
                  </a:cubicBezTo>
                  <a:cubicBezTo>
                    <a:pt x="179" y="2516"/>
                    <a:pt x="304" y="2552"/>
                    <a:pt x="446" y="2552"/>
                  </a:cubicBezTo>
                  <a:cubicBezTo>
                    <a:pt x="553" y="2552"/>
                    <a:pt x="660" y="2534"/>
                    <a:pt x="750" y="2480"/>
                  </a:cubicBezTo>
                  <a:cubicBezTo>
                    <a:pt x="2801" y="1552"/>
                    <a:pt x="3337" y="1463"/>
                    <a:pt x="4229" y="1267"/>
                  </a:cubicBezTo>
                  <a:cubicBezTo>
                    <a:pt x="4853" y="1142"/>
                    <a:pt x="5603" y="1017"/>
                    <a:pt x="6655" y="964"/>
                  </a:cubicBezTo>
                  <a:lnTo>
                    <a:pt x="6655" y="964"/>
                  </a:lnTo>
                  <a:cubicBezTo>
                    <a:pt x="6192" y="1481"/>
                    <a:pt x="5977" y="2230"/>
                    <a:pt x="6120" y="2980"/>
                  </a:cubicBezTo>
                  <a:cubicBezTo>
                    <a:pt x="6370" y="4086"/>
                    <a:pt x="7334" y="4835"/>
                    <a:pt x="8404" y="4835"/>
                  </a:cubicBezTo>
                  <a:cubicBezTo>
                    <a:pt x="8582" y="4835"/>
                    <a:pt x="8743" y="4818"/>
                    <a:pt x="8904" y="4782"/>
                  </a:cubicBezTo>
                  <a:cubicBezTo>
                    <a:pt x="10170" y="4496"/>
                    <a:pt x="10973" y="3265"/>
                    <a:pt x="10706" y="1998"/>
                  </a:cubicBezTo>
                  <a:cubicBezTo>
                    <a:pt x="10527" y="1196"/>
                    <a:pt x="9956" y="571"/>
                    <a:pt x="9243" y="303"/>
                  </a:cubicBezTo>
                  <a:cubicBezTo>
                    <a:pt x="9207" y="286"/>
                    <a:pt x="9153" y="250"/>
                    <a:pt x="9100" y="232"/>
                  </a:cubicBezTo>
                  <a:cubicBezTo>
                    <a:pt x="8672" y="143"/>
                    <a:pt x="7833" y="0"/>
                    <a:pt x="6727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53" name="Google Shape;353;p23"/>
          <p:cNvGrpSpPr/>
          <p:nvPr/>
        </p:nvGrpSpPr>
        <p:grpSpPr>
          <a:xfrm>
            <a:off x="8424000" y="22831"/>
            <a:ext cx="853729" cy="1034356"/>
            <a:chOff x="5857938" y="981131"/>
            <a:chExt cx="853729" cy="1034356"/>
          </a:xfrm>
        </p:grpSpPr>
        <p:sp>
          <p:nvSpPr>
            <p:cNvPr id="354" name="Google Shape;354;p23"/>
            <p:cNvSpPr/>
            <p:nvPr/>
          </p:nvSpPr>
          <p:spPr>
            <a:xfrm>
              <a:off x="6299249" y="1938846"/>
              <a:ext cx="56292" cy="76641"/>
            </a:xfrm>
            <a:custGeom>
              <a:avLst/>
              <a:gdLst/>
              <a:ahLst/>
              <a:cxnLst/>
              <a:rect l="l" t="t" r="r" b="b"/>
              <a:pathLst>
                <a:path w="592" h="806" extrusionOk="0">
                  <a:moveTo>
                    <a:pt x="298" y="1"/>
                  </a:moveTo>
                  <a:cubicBezTo>
                    <a:pt x="297" y="1"/>
                    <a:pt x="297" y="1"/>
                    <a:pt x="296" y="1"/>
                  </a:cubicBezTo>
                  <a:cubicBezTo>
                    <a:pt x="264" y="1"/>
                    <a:pt x="239" y="133"/>
                    <a:pt x="239" y="309"/>
                  </a:cubicBezTo>
                  <a:cubicBezTo>
                    <a:pt x="107" y="315"/>
                    <a:pt x="1" y="347"/>
                    <a:pt x="7" y="384"/>
                  </a:cubicBezTo>
                  <a:cubicBezTo>
                    <a:pt x="7" y="416"/>
                    <a:pt x="107" y="447"/>
                    <a:pt x="246" y="447"/>
                  </a:cubicBezTo>
                  <a:cubicBezTo>
                    <a:pt x="258" y="648"/>
                    <a:pt x="296" y="805"/>
                    <a:pt x="334" y="805"/>
                  </a:cubicBezTo>
                  <a:cubicBezTo>
                    <a:pt x="371" y="805"/>
                    <a:pt x="390" y="642"/>
                    <a:pt x="384" y="441"/>
                  </a:cubicBezTo>
                  <a:cubicBezTo>
                    <a:pt x="503" y="428"/>
                    <a:pt x="591" y="397"/>
                    <a:pt x="585" y="366"/>
                  </a:cubicBezTo>
                  <a:cubicBezTo>
                    <a:pt x="585" y="334"/>
                    <a:pt x="497" y="309"/>
                    <a:pt x="378" y="303"/>
                  </a:cubicBezTo>
                  <a:cubicBezTo>
                    <a:pt x="365" y="131"/>
                    <a:pt x="329" y="1"/>
                    <a:pt x="2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23"/>
            <p:cNvSpPr/>
            <p:nvPr/>
          </p:nvSpPr>
          <p:spPr>
            <a:xfrm>
              <a:off x="6427280" y="1598869"/>
              <a:ext cx="111817" cy="132735"/>
            </a:xfrm>
            <a:custGeom>
              <a:avLst/>
              <a:gdLst/>
              <a:ahLst/>
              <a:cxnLst/>
              <a:rect l="l" t="t" r="r" b="b"/>
              <a:pathLst>
                <a:path w="1176" h="1396" extrusionOk="0">
                  <a:moveTo>
                    <a:pt x="566" y="0"/>
                  </a:moveTo>
                  <a:cubicBezTo>
                    <a:pt x="522" y="0"/>
                    <a:pt x="490" y="195"/>
                    <a:pt x="484" y="459"/>
                  </a:cubicBezTo>
                  <a:cubicBezTo>
                    <a:pt x="208" y="484"/>
                    <a:pt x="0" y="541"/>
                    <a:pt x="7" y="591"/>
                  </a:cubicBezTo>
                  <a:cubicBezTo>
                    <a:pt x="7" y="637"/>
                    <a:pt x="180" y="667"/>
                    <a:pt x="417" y="667"/>
                  </a:cubicBezTo>
                  <a:cubicBezTo>
                    <a:pt x="439" y="667"/>
                    <a:pt x="461" y="667"/>
                    <a:pt x="484" y="666"/>
                  </a:cubicBezTo>
                  <a:cubicBezTo>
                    <a:pt x="490" y="679"/>
                    <a:pt x="490" y="691"/>
                    <a:pt x="490" y="704"/>
                  </a:cubicBezTo>
                  <a:cubicBezTo>
                    <a:pt x="503" y="1087"/>
                    <a:pt x="566" y="1395"/>
                    <a:pt x="622" y="1395"/>
                  </a:cubicBezTo>
                  <a:cubicBezTo>
                    <a:pt x="679" y="1389"/>
                    <a:pt x="710" y="1075"/>
                    <a:pt x="698" y="691"/>
                  </a:cubicBezTo>
                  <a:cubicBezTo>
                    <a:pt x="698" y="679"/>
                    <a:pt x="698" y="666"/>
                    <a:pt x="698" y="654"/>
                  </a:cubicBezTo>
                  <a:cubicBezTo>
                    <a:pt x="968" y="629"/>
                    <a:pt x="1175" y="578"/>
                    <a:pt x="1169" y="528"/>
                  </a:cubicBezTo>
                  <a:cubicBezTo>
                    <a:pt x="1169" y="476"/>
                    <a:pt x="990" y="446"/>
                    <a:pt x="748" y="446"/>
                  </a:cubicBezTo>
                  <a:cubicBezTo>
                    <a:pt x="725" y="446"/>
                    <a:pt x="702" y="446"/>
                    <a:pt x="679" y="446"/>
                  </a:cubicBezTo>
                  <a:cubicBezTo>
                    <a:pt x="654" y="189"/>
                    <a:pt x="610" y="0"/>
                    <a:pt x="5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3"/>
            <p:cNvSpPr/>
            <p:nvPr/>
          </p:nvSpPr>
          <p:spPr>
            <a:xfrm>
              <a:off x="5958343" y="1404144"/>
              <a:ext cx="81296" cy="112388"/>
            </a:xfrm>
            <a:custGeom>
              <a:avLst/>
              <a:gdLst/>
              <a:ahLst/>
              <a:cxnLst/>
              <a:rect l="l" t="t" r="r" b="b"/>
              <a:pathLst>
                <a:path w="855" h="1182" extrusionOk="0">
                  <a:moveTo>
                    <a:pt x="446" y="0"/>
                  </a:moveTo>
                  <a:cubicBezTo>
                    <a:pt x="396" y="0"/>
                    <a:pt x="359" y="189"/>
                    <a:pt x="352" y="446"/>
                  </a:cubicBezTo>
                  <a:cubicBezTo>
                    <a:pt x="151" y="459"/>
                    <a:pt x="0" y="496"/>
                    <a:pt x="0" y="547"/>
                  </a:cubicBezTo>
                  <a:cubicBezTo>
                    <a:pt x="0" y="597"/>
                    <a:pt x="151" y="641"/>
                    <a:pt x="352" y="653"/>
                  </a:cubicBezTo>
                  <a:cubicBezTo>
                    <a:pt x="359" y="949"/>
                    <a:pt x="409" y="1181"/>
                    <a:pt x="459" y="1181"/>
                  </a:cubicBezTo>
                  <a:cubicBezTo>
                    <a:pt x="516" y="1181"/>
                    <a:pt x="560" y="949"/>
                    <a:pt x="560" y="653"/>
                  </a:cubicBezTo>
                  <a:cubicBezTo>
                    <a:pt x="729" y="641"/>
                    <a:pt x="855" y="603"/>
                    <a:pt x="855" y="553"/>
                  </a:cubicBezTo>
                  <a:cubicBezTo>
                    <a:pt x="855" y="509"/>
                    <a:pt x="729" y="465"/>
                    <a:pt x="553" y="452"/>
                  </a:cubicBezTo>
                  <a:cubicBezTo>
                    <a:pt x="541" y="189"/>
                    <a:pt x="497" y="0"/>
                    <a:pt x="4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23"/>
            <p:cNvSpPr/>
            <p:nvPr/>
          </p:nvSpPr>
          <p:spPr>
            <a:xfrm>
              <a:off x="5857938" y="1806050"/>
              <a:ext cx="81961" cy="111342"/>
            </a:xfrm>
            <a:custGeom>
              <a:avLst/>
              <a:gdLst/>
              <a:ahLst/>
              <a:cxnLst/>
              <a:rect l="l" t="t" r="r" b="b"/>
              <a:pathLst>
                <a:path w="862" h="1171" extrusionOk="0">
                  <a:moveTo>
                    <a:pt x="376" y="1"/>
                  </a:moveTo>
                  <a:cubicBezTo>
                    <a:pt x="375" y="1"/>
                    <a:pt x="373" y="1"/>
                    <a:pt x="372" y="1"/>
                  </a:cubicBezTo>
                  <a:cubicBezTo>
                    <a:pt x="321" y="8"/>
                    <a:pt x="309" y="202"/>
                    <a:pt x="340" y="460"/>
                  </a:cubicBezTo>
                  <a:cubicBezTo>
                    <a:pt x="145" y="491"/>
                    <a:pt x="1" y="554"/>
                    <a:pt x="7" y="605"/>
                  </a:cubicBezTo>
                  <a:cubicBezTo>
                    <a:pt x="12" y="643"/>
                    <a:pt x="107" y="667"/>
                    <a:pt x="244" y="667"/>
                  </a:cubicBezTo>
                  <a:cubicBezTo>
                    <a:pt x="283" y="667"/>
                    <a:pt x="326" y="665"/>
                    <a:pt x="372" y="661"/>
                  </a:cubicBezTo>
                  <a:cubicBezTo>
                    <a:pt x="421" y="952"/>
                    <a:pt x="501" y="1170"/>
                    <a:pt x="552" y="1170"/>
                  </a:cubicBezTo>
                  <a:cubicBezTo>
                    <a:pt x="552" y="1170"/>
                    <a:pt x="553" y="1170"/>
                    <a:pt x="554" y="1170"/>
                  </a:cubicBezTo>
                  <a:cubicBezTo>
                    <a:pt x="610" y="1164"/>
                    <a:pt x="617" y="925"/>
                    <a:pt x="573" y="630"/>
                  </a:cubicBezTo>
                  <a:cubicBezTo>
                    <a:pt x="742" y="592"/>
                    <a:pt x="862" y="535"/>
                    <a:pt x="855" y="491"/>
                  </a:cubicBezTo>
                  <a:cubicBezTo>
                    <a:pt x="850" y="455"/>
                    <a:pt x="759" y="432"/>
                    <a:pt x="629" y="432"/>
                  </a:cubicBezTo>
                  <a:cubicBezTo>
                    <a:pt x="601" y="432"/>
                    <a:pt x="572" y="433"/>
                    <a:pt x="541" y="435"/>
                  </a:cubicBezTo>
                  <a:cubicBezTo>
                    <a:pt x="493" y="185"/>
                    <a:pt x="426" y="1"/>
                    <a:pt x="3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23"/>
            <p:cNvSpPr/>
            <p:nvPr/>
          </p:nvSpPr>
          <p:spPr>
            <a:xfrm>
              <a:off x="6664411" y="1230812"/>
              <a:ext cx="47256" cy="64656"/>
            </a:xfrm>
            <a:custGeom>
              <a:avLst/>
              <a:gdLst/>
              <a:ahLst/>
              <a:cxnLst/>
              <a:rect l="l" t="t" r="r" b="b"/>
              <a:pathLst>
                <a:path w="497" h="680" extrusionOk="0">
                  <a:moveTo>
                    <a:pt x="306" y="1"/>
                  </a:moveTo>
                  <a:cubicBezTo>
                    <a:pt x="281" y="1"/>
                    <a:pt x="239" y="106"/>
                    <a:pt x="214" y="246"/>
                  </a:cubicBezTo>
                  <a:cubicBezTo>
                    <a:pt x="184" y="243"/>
                    <a:pt x="155" y="241"/>
                    <a:pt x="130" y="241"/>
                  </a:cubicBezTo>
                  <a:cubicBezTo>
                    <a:pt x="60" y="241"/>
                    <a:pt x="12" y="253"/>
                    <a:pt x="7" y="271"/>
                  </a:cubicBezTo>
                  <a:cubicBezTo>
                    <a:pt x="1" y="303"/>
                    <a:pt x="82" y="340"/>
                    <a:pt x="195" y="365"/>
                  </a:cubicBezTo>
                  <a:cubicBezTo>
                    <a:pt x="177" y="535"/>
                    <a:pt x="183" y="673"/>
                    <a:pt x="214" y="680"/>
                  </a:cubicBezTo>
                  <a:cubicBezTo>
                    <a:pt x="246" y="680"/>
                    <a:pt x="290" y="554"/>
                    <a:pt x="315" y="384"/>
                  </a:cubicBezTo>
                  <a:cubicBezTo>
                    <a:pt x="332" y="385"/>
                    <a:pt x="349" y="386"/>
                    <a:pt x="364" y="386"/>
                  </a:cubicBezTo>
                  <a:cubicBezTo>
                    <a:pt x="439" y="386"/>
                    <a:pt x="492" y="374"/>
                    <a:pt x="497" y="353"/>
                  </a:cubicBezTo>
                  <a:cubicBezTo>
                    <a:pt x="497" y="328"/>
                    <a:pt x="428" y="290"/>
                    <a:pt x="334" y="271"/>
                  </a:cubicBezTo>
                  <a:cubicBezTo>
                    <a:pt x="346" y="120"/>
                    <a:pt x="340" y="1"/>
                    <a:pt x="308" y="1"/>
                  </a:cubicBezTo>
                  <a:cubicBezTo>
                    <a:pt x="308" y="1"/>
                    <a:pt x="307" y="1"/>
                    <a:pt x="3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23"/>
            <p:cNvSpPr/>
            <p:nvPr/>
          </p:nvSpPr>
          <p:spPr>
            <a:xfrm>
              <a:off x="6206218" y="981131"/>
              <a:ext cx="47351" cy="64656"/>
            </a:xfrm>
            <a:custGeom>
              <a:avLst/>
              <a:gdLst/>
              <a:ahLst/>
              <a:cxnLst/>
              <a:rect l="l" t="t" r="r" b="b"/>
              <a:pathLst>
                <a:path w="498" h="680" extrusionOk="0">
                  <a:moveTo>
                    <a:pt x="306" y="1"/>
                  </a:moveTo>
                  <a:cubicBezTo>
                    <a:pt x="275" y="1"/>
                    <a:pt x="239" y="105"/>
                    <a:pt x="214" y="246"/>
                  </a:cubicBezTo>
                  <a:cubicBezTo>
                    <a:pt x="184" y="243"/>
                    <a:pt x="155" y="241"/>
                    <a:pt x="129" y="241"/>
                  </a:cubicBezTo>
                  <a:cubicBezTo>
                    <a:pt x="55" y="241"/>
                    <a:pt x="5" y="254"/>
                    <a:pt x="1" y="277"/>
                  </a:cubicBezTo>
                  <a:cubicBezTo>
                    <a:pt x="1" y="302"/>
                    <a:pt x="82" y="340"/>
                    <a:pt x="196" y="365"/>
                  </a:cubicBezTo>
                  <a:cubicBezTo>
                    <a:pt x="170" y="535"/>
                    <a:pt x="177" y="673"/>
                    <a:pt x="208" y="679"/>
                  </a:cubicBezTo>
                  <a:cubicBezTo>
                    <a:pt x="209" y="680"/>
                    <a:pt x="210" y="680"/>
                    <a:pt x="210" y="680"/>
                  </a:cubicBezTo>
                  <a:cubicBezTo>
                    <a:pt x="241" y="680"/>
                    <a:pt x="284" y="550"/>
                    <a:pt x="315" y="384"/>
                  </a:cubicBezTo>
                  <a:cubicBezTo>
                    <a:pt x="332" y="385"/>
                    <a:pt x="349" y="386"/>
                    <a:pt x="364" y="386"/>
                  </a:cubicBezTo>
                  <a:cubicBezTo>
                    <a:pt x="439" y="386"/>
                    <a:pt x="491" y="374"/>
                    <a:pt x="491" y="353"/>
                  </a:cubicBezTo>
                  <a:cubicBezTo>
                    <a:pt x="497" y="328"/>
                    <a:pt x="428" y="290"/>
                    <a:pt x="327" y="271"/>
                  </a:cubicBezTo>
                  <a:cubicBezTo>
                    <a:pt x="340" y="120"/>
                    <a:pt x="334" y="1"/>
                    <a:pt x="309" y="1"/>
                  </a:cubicBezTo>
                  <a:cubicBezTo>
                    <a:pt x="308" y="1"/>
                    <a:pt x="307" y="1"/>
                    <a:pt x="3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3"/>
            <p:cNvSpPr/>
            <p:nvPr/>
          </p:nvSpPr>
          <p:spPr>
            <a:xfrm>
              <a:off x="6217627" y="1238609"/>
              <a:ext cx="206709" cy="230005"/>
            </a:xfrm>
            <a:custGeom>
              <a:avLst/>
              <a:gdLst/>
              <a:ahLst/>
              <a:cxnLst/>
              <a:rect l="l" t="t" r="r" b="b"/>
              <a:pathLst>
                <a:path w="2174" h="2419" extrusionOk="0">
                  <a:moveTo>
                    <a:pt x="1200" y="1"/>
                  </a:moveTo>
                  <a:lnTo>
                    <a:pt x="1200" y="1"/>
                  </a:lnTo>
                  <a:cubicBezTo>
                    <a:pt x="855" y="120"/>
                    <a:pt x="547" y="371"/>
                    <a:pt x="327" y="673"/>
                  </a:cubicBezTo>
                  <a:cubicBezTo>
                    <a:pt x="0" y="1132"/>
                    <a:pt x="76" y="1867"/>
                    <a:pt x="547" y="2200"/>
                  </a:cubicBezTo>
                  <a:cubicBezTo>
                    <a:pt x="763" y="2353"/>
                    <a:pt x="1023" y="2419"/>
                    <a:pt x="1285" y="2419"/>
                  </a:cubicBezTo>
                  <a:cubicBezTo>
                    <a:pt x="1366" y="2419"/>
                    <a:pt x="1447" y="2413"/>
                    <a:pt x="1527" y="2401"/>
                  </a:cubicBezTo>
                  <a:cubicBezTo>
                    <a:pt x="1740" y="2369"/>
                    <a:pt x="1967" y="2294"/>
                    <a:pt x="2174" y="2193"/>
                  </a:cubicBezTo>
                  <a:cubicBezTo>
                    <a:pt x="2099" y="2175"/>
                    <a:pt x="2023" y="2156"/>
                    <a:pt x="1954" y="2131"/>
                  </a:cubicBezTo>
                  <a:cubicBezTo>
                    <a:pt x="1634" y="2093"/>
                    <a:pt x="1345" y="1930"/>
                    <a:pt x="1156" y="1584"/>
                  </a:cubicBezTo>
                  <a:cubicBezTo>
                    <a:pt x="1118" y="1515"/>
                    <a:pt x="1087" y="1439"/>
                    <a:pt x="1068" y="1370"/>
                  </a:cubicBezTo>
                  <a:cubicBezTo>
                    <a:pt x="861" y="931"/>
                    <a:pt x="936" y="428"/>
                    <a:pt x="12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1" name="Google Shape;361;p23"/>
          <p:cNvGrpSpPr/>
          <p:nvPr/>
        </p:nvGrpSpPr>
        <p:grpSpPr>
          <a:xfrm rot="10800000" flipH="1">
            <a:off x="-8" y="3676428"/>
            <a:ext cx="1128706" cy="1467085"/>
            <a:chOff x="3947275" y="4740550"/>
            <a:chExt cx="351075" cy="456325"/>
          </a:xfrm>
        </p:grpSpPr>
        <p:sp>
          <p:nvSpPr>
            <p:cNvPr id="362" name="Google Shape;362;p23"/>
            <p:cNvSpPr/>
            <p:nvPr/>
          </p:nvSpPr>
          <p:spPr>
            <a:xfrm>
              <a:off x="4043550" y="4886475"/>
              <a:ext cx="13525" cy="10550"/>
            </a:xfrm>
            <a:custGeom>
              <a:avLst/>
              <a:gdLst/>
              <a:ahLst/>
              <a:cxnLst/>
              <a:rect l="l" t="t" r="r" b="b"/>
              <a:pathLst>
                <a:path w="541" h="422" extrusionOk="0">
                  <a:moveTo>
                    <a:pt x="271" y="0"/>
                  </a:moveTo>
                  <a:cubicBezTo>
                    <a:pt x="1" y="0"/>
                    <a:pt x="1" y="421"/>
                    <a:pt x="271" y="421"/>
                  </a:cubicBezTo>
                  <a:cubicBezTo>
                    <a:pt x="541" y="421"/>
                    <a:pt x="541" y="0"/>
                    <a:pt x="2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23"/>
            <p:cNvSpPr/>
            <p:nvPr/>
          </p:nvSpPr>
          <p:spPr>
            <a:xfrm>
              <a:off x="4243500" y="4792850"/>
              <a:ext cx="13525" cy="10550"/>
            </a:xfrm>
            <a:custGeom>
              <a:avLst/>
              <a:gdLst/>
              <a:ahLst/>
              <a:cxnLst/>
              <a:rect l="l" t="t" r="r" b="b"/>
              <a:pathLst>
                <a:path w="541" h="422" extrusionOk="0">
                  <a:moveTo>
                    <a:pt x="271" y="1"/>
                  </a:moveTo>
                  <a:cubicBezTo>
                    <a:pt x="0" y="1"/>
                    <a:pt x="0" y="422"/>
                    <a:pt x="271" y="422"/>
                  </a:cubicBezTo>
                  <a:cubicBezTo>
                    <a:pt x="541" y="422"/>
                    <a:pt x="541" y="1"/>
                    <a:pt x="2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23"/>
            <p:cNvSpPr/>
            <p:nvPr/>
          </p:nvSpPr>
          <p:spPr>
            <a:xfrm>
              <a:off x="4062075" y="5149400"/>
              <a:ext cx="13550" cy="10550"/>
            </a:xfrm>
            <a:custGeom>
              <a:avLst/>
              <a:gdLst/>
              <a:ahLst/>
              <a:cxnLst/>
              <a:rect l="l" t="t" r="r" b="b"/>
              <a:pathLst>
                <a:path w="542" h="422" extrusionOk="0">
                  <a:moveTo>
                    <a:pt x="271" y="1"/>
                  </a:moveTo>
                  <a:cubicBezTo>
                    <a:pt x="1" y="1"/>
                    <a:pt x="1" y="422"/>
                    <a:pt x="271" y="422"/>
                  </a:cubicBezTo>
                  <a:cubicBezTo>
                    <a:pt x="541" y="422"/>
                    <a:pt x="541" y="1"/>
                    <a:pt x="2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3"/>
            <p:cNvSpPr/>
            <p:nvPr/>
          </p:nvSpPr>
          <p:spPr>
            <a:xfrm>
              <a:off x="3993125" y="4838100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0"/>
                  </a:moveTo>
                  <a:cubicBezTo>
                    <a:pt x="1" y="0"/>
                    <a:pt x="1" y="252"/>
                    <a:pt x="164" y="252"/>
                  </a:cubicBezTo>
                  <a:cubicBezTo>
                    <a:pt x="327" y="252"/>
                    <a:pt x="327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23"/>
            <p:cNvSpPr/>
            <p:nvPr/>
          </p:nvSpPr>
          <p:spPr>
            <a:xfrm>
              <a:off x="4081550" y="4748875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1"/>
                  </a:moveTo>
                  <a:cubicBezTo>
                    <a:pt x="1" y="1"/>
                    <a:pt x="1" y="252"/>
                    <a:pt x="164" y="252"/>
                  </a:cubicBezTo>
                  <a:cubicBezTo>
                    <a:pt x="328" y="252"/>
                    <a:pt x="328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23"/>
            <p:cNvSpPr/>
            <p:nvPr/>
          </p:nvSpPr>
          <p:spPr>
            <a:xfrm>
              <a:off x="3959825" y="4930775"/>
              <a:ext cx="8200" cy="6450"/>
            </a:xfrm>
            <a:custGeom>
              <a:avLst/>
              <a:gdLst/>
              <a:ahLst/>
              <a:cxnLst/>
              <a:rect l="l" t="t" r="r" b="b"/>
              <a:pathLst>
                <a:path w="328" h="258" extrusionOk="0">
                  <a:moveTo>
                    <a:pt x="164" y="0"/>
                  </a:moveTo>
                  <a:cubicBezTo>
                    <a:pt x="1" y="0"/>
                    <a:pt x="1" y="258"/>
                    <a:pt x="164" y="258"/>
                  </a:cubicBezTo>
                  <a:cubicBezTo>
                    <a:pt x="327" y="258"/>
                    <a:pt x="327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3"/>
            <p:cNvSpPr/>
            <p:nvPr/>
          </p:nvSpPr>
          <p:spPr>
            <a:xfrm>
              <a:off x="4122806" y="4909619"/>
              <a:ext cx="8200" cy="6325"/>
            </a:xfrm>
            <a:custGeom>
              <a:avLst/>
              <a:gdLst/>
              <a:ahLst/>
              <a:cxnLst/>
              <a:rect l="l" t="t" r="r" b="b"/>
              <a:pathLst>
                <a:path w="328" h="253" extrusionOk="0">
                  <a:moveTo>
                    <a:pt x="164" y="1"/>
                  </a:moveTo>
                  <a:cubicBezTo>
                    <a:pt x="1" y="1"/>
                    <a:pt x="1" y="252"/>
                    <a:pt x="164" y="252"/>
                  </a:cubicBezTo>
                  <a:cubicBezTo>
                    <a:pt x="327" y="252"/>
                    <a:pt x="327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23"/>
            <p:cNvSpPr/>
            <p:nvPr/>
          </p:nvSpPr>
          <p:spPr>
            <a:xfrm>
              <a:off x="3947275" y="5125375"/>
              <a:ext cx="8175" cy="6300"/>
            </a:xfrm>
            <a:custGeom>
              <a:avLst/>
              <a:gdLst/>
              <a:ahLst/>
              <a:cxnLst/>
              <a:rect l="l" t="t" r="r" b="b"/>
              <a:pathLst>
                <a:path w="327" h="252" extrusionOk="0">
                  <a:moveTo>
                    <a:pt x="164" y="1"/>
                  </a:moveTo>
                  <a:cubicBezTo>
                    <a:pt x="0" y="1"/>
                    <a:pt x="0" y="252"/>
                    <a:pt x="164" y="252"/>
                  </a:cubicBezTo>
                  <a:cubicBezTo>
                    <a:pt x="327" y="252"/>
                    <a:pt x="327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23"/>
            <p:cNvSpPr/>
            <p:nvPr/>
          </p:nvSpPr>
          <p:spPr>
            <a:xfrm>
              <a:off x="4197000" y="4745750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0"/>
                  </a:moveTo>
                  <a:cubicBezTo>
                    <a:pt x="1" y="0"/>
                    <a:pt x="1" y="251"/>
                    <a:pt x="164" y="251"/>
                  </a:cubicBezTo>
                  <a:cubicBezTo>
                    <a:pt x="327" y="251"/>
                    <a:pt x="327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23"/>
            <p:cNvSpPr/>
            <p:nvPr/>
          </p:nvSpPr>
          <p:spPr>
            <a:xfrm>
              <a:off x="4290300" y="4740550"/>
              <a:ext cx="8050" cy="6300"/>
            </a:xfrm>
            <a:custGeom>
              <a:avLst/>
              <a:gdLst/>
              <a:ahLst/>
              <a:cxnLst/>
              <a:rect l="l" t="t" r="r" b="b"/>
              <a:pathLst>
                <a:path w="322" h="252" extrusionOk="0">
                  <a:moveTo>
                    <a:pt x="158" y="1"/>
                  </a:moveTo>
                  <a:cubicBezTo>
                    <a:pt x="1" y="1"/>
                    <a:pt x="1" y="252"/>
                    <a:pt x="158" y="252"/>
                  </a:cubicBezTo>
                  <a:cubicBezTo>
                    <a:pt x="321" y="252"/>
                    <a:pt x="321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23"/>
            <p:cNvSpPr/>
            <p:nvPr/>
          </p:nvSpPr>
          <p:spPr>
            <a:xfrm>
              <a:off x="4137950" y="4796000"/>
              <a:ext cx="16350" cy="19025"/>
            </a:xfrm>
            <a:custGeom>
              <a:avLst/>
              <a:gdLst/>
              <a:ahLst/>
              <a:cxnLst/>
              <a:rect l="l" t="t" r="r" b="b"/>
              <a:pathLst>
                <a:path w="654" h="761" extrusionOk="0">
                  <a:moveTo>
                    <a:pt x="242" y="0"/>
                  </a:moveTo>
                  <a:cubicBezTo>
                    <a:pt x="241" y="0"/>
                    <a:pt x="240" y="0"/>
                    <a:pt x="239" y="1"/>
                  </a:cubicBezTo>
                  <a:cubicBezTo>
                    <a:pt x="208" y="7"/>
                    <a:pt x="208" y="126"/>
                    <a:pt x="227" y="283"/>
                  </a:cubicBezTo>
                  <a:cubicBezTo>
                    <a:pt x="95" y="315"/>
                    <a:pt x="0" y="359"/>
                    <a:pt x="7" y="396"/>
                  </a:cubicBezTo>
                  <a:cubicBezTo>
                    <a:pt x="11" y="418"/>
                    <a:pt x="59" y="428"/>
                    <a:pt x="132" y="428"/>
                  </a:cubicBezTo>
                  <a:cubicBezTo>
                    <a:pt x="165" y="428"/>
                    <a:pt x="204" y="425"/>
                    <a:pt x="245" y="421"/>
                  </a:cubicBezTo>
                  <a:cubicBezTo>
                    <a:pt x="276" y="612"/>
                    <a:pt x="325" y="761"/>
                    <a:pt x="363" y="761"/>
                  </a:cubicBezTo>
                  <a:cubicBezTo>
                    <a:pt x="363" y="761"/>
                    <a:pt x="364" y="761"/>
                    <a:pt x="365" y="761"/>
                  </a:cubicBezTo>
                  <a:cubicBezTo>
                    <a:pt x="403" y="754"/>
                    <a:pt x="415" y="591"/>
                    <a:pt x="390" y="396"/>
                  </a:cubicBezTo>
                  <a:cubicBezTo>
                    <a:pt x="541" y="359"/>
                    <a:pt x="654" y="308"/>
                    <a:pt x="648" y="271"/>
                  </a:cubicBezTo>
                  <a:cubicBezTo>
                    <a:pt x="644" y="251"/>
                    <a:pt x="592" y="238"/>
                    <a:pt x="514" y="238"/>
                  </a:cubicBezTo>
                  <a:cubicBezTo>
                    <a:pt x="470" y="238"/>
                    <a:pt x="416" y="243"/>
                    <a:pt x="359" y="252"/>
                  </a:cubicBezTo>
                  <a:cubicBezTo>
                    <a:pt x="328" y="105"/>
                    <a:pt x="274" y="0"/>
                    <a:pt x="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23"/>
            <p:cNvSpPr/>
            <p:nvPr/>
          </p:nvSpPr>
          <p:spPr>
            <a:xfrm>
              <a:off x="3992026" y="5091531"/>
              <a:ext cx="29225" cy="34275"/>
            </a:xfrm>
            <a:custGeom>
              <a:avLst/>
              <a:gdLst/>
              <a:ahLst/>
              <a:cxnLst/>
              <a:rect l="l" t="t" r="r" b="b"/>
              <a:pathLst>
                <a:path w="1169" h="1371" extrusionOk="0">
                  <a:moveTo>
                    <a:pt x="518" y="1"/>
                  </a:moveTo>
                  <a:cubicBezTo>
                    <a:pt x="517" y="1"/>
                    <a:pt x="516" y="1"/>
                    <a:pt x="515" y="1"/>
                  </a:cubicBezTo>
                  <a:cubicBezTo>
                    <a:pt x="459" y="1"/>
                    <a:pt x="421" y="208"/>
                    <a:pt x="415" y="491"/>
                  </a:cubicBezTo>
                  <a:cubicBezTo>
                    <a:pt x="176" y="516"/>
                    <a:pt x="0" y="573"/>
                    <a:pt x="6" y="635"/>
                  </a:cubicBezTo>
                  <a:cubicBezTo>
                    <a:pt x="6" y="692"/>
                    <a:pt x="182" y="736"/>
                    <a:pt x="421" y="736"/>
                  </a:cubicBezTo>
                  <a:cubicBezTo>
                    <a:pt x="427" y="1088"/>
                    <a:pt x="478" y="1371"/>
                    <a:pt x="547" y="1371"/>
                  </a:cubicBezTo>
                  <a:cubicBezTo>
                    <a:pt x="547" y="1371"/>
                    <a:pt x="548" y="1371"/>
                    <a:pt x="549" y="1371"/>
                  </a:cubicBezTo>
                  <a:cubicBezTo>
                    <a:pt x="617" y="1371"/>
                    <a:pt x="679" y="1090"/>
                    <a:pt x="679" y="730"/>
                  </a:cubicBezTo>
                  <a:cubicBezTo>
                    <a:pt x="955" y="711"/>
                    <a:pt x="1169" y="648"/>
                    <a:pt x="1162" y="579"/>
                  </a:cubicBezTo>
                  <a:cubicBezTo>
                    <a:pt x="1162" y="520"/>
                    <a:pt x="970" y="478"/>
                    <a:pt x="718" y="478"/>
                  </a:cubicBezTo>
                  <a:cubicBezTo>
                    <a:pt x="701" y="478"/>
                    <a:pt x="684" y="478"/>
                    <a:pt x="666" y="478"/>
                  </a:cubicBezTo>
                  <a:cubicBezTo>
                    <a:pt x="635" y="200"/>
                    <a:pt x="574" y="1"/>
                    <a:pt x="5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23"/>
            <p:cNvSpPr/>
            <p:nvPr/>
          </p:nvSpPr>
          <p:spPr>
            <a:xfrm>
              <a:off x="3992825" y="5179250"/>
              <a:ext cx="14950" cy="17625"/>
            </a:xfrm>
            <a:custGeom>
              <a:avLst/>
              <a:gdLst/>
              <a:ahLst/>
              <a:cxnLst/>
              <a:rect l="l" t="t" r="r" b="b"/>
              <a:pathLst>
                <a:path w="598" h="705" extrusionOk="0">
                  <a:moveTo>
                    <a:pt x="241" y="0"/>
                  </a:moveTo>
                  <a:cubicBezTo>
                    <a:pt x="240" y="0"/>
                    <a:pt x="240" y="0"/>
                    <a:pt x="239" y="1"/>
                  </a:cubicBezTo>
                  <a:cubicBezTo>
                    <a:pt x="208" y="7"/>
                    <a:pt x="201" y="114"/>
                    <a:pt x="208" y="258"/>
                  </a:cubicBezTo>
                  <a:cubicBezTo>
                    <a:pt x="88" y="283"/>
                    <a:pt x="0" y="321"/>
                    <a:pt x="6" y="346"/>
                  </a:cubicBezTo>
                  <a:cubicBezTo>
                    <a:pt x="6" y="372"/>
                    <a:pt x="72" y="385"/>
                    <a:pt x="163" y="385"/>
                  </a:cubicBezTo>
                  <a:cubicBezTo>
                    <a:pt x="181" y="385"/>
                    <a:pt x="200" y="385"/>
                    <a:pt x="220" y="384"/>
                  </a:cubicBezTo>
                  <a:cubicBezTo>
                    <a:pt x="245" y="560"/>
                    <a:pt x="283" y="704"/>
                    <a:pt x="314" y="704"/>
                  </a:cubicBezTo>
                  <a:cubicBezTo>
                    <a:pt x="352" y="698"/>
                    <a:pt x="371" y="553"/>
                    <a:pt x="352" y="365"/>
                  </a:cubicBezTo>
                  <a:cubicBezTo>
                    <a:pt x="497" y="340"/>
                    <a:pt x="597" y="302"/>
                    <a:pt x="597" y="264"/>
                  </a:cubicBezTo>
                  <a:cubicBezTo>
                    <a:pt x="593" y="243"/>
                    <a:pt x="539" y="230"/>
                    <a:pt x="460" y="230"/>
                  </a:cubicBezTo>
                  <a:cubicBezTo>
                    <a:pt x="423" y="230"/>
                    <a:pt x="379" y="233"/>
                    <a:pt x="333" y="239"/>
                  </a:cubicBezTo>
                  <a:cubicBezTo>
                    <a:pt x="309" y="99"/>
                    <a:pt x="267" y="0"/>
                    <a:pt x="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5" name="Google Shape;375;p23"/>
          <p:cNvSpPr txBox="1">
            <a:spLocks noGrp="1"/>
          </p:cNvSpPr>
          <p:nvPr>
            <p:ph type="title"/>
          </p:nvPr>
        </p:nvSpPr>
        <p:spPr>
          <a:xfrm>
            <a:off x="2505600" y="1328948"/>
            <a:ext cx="4132800" cy="1050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59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76" name="Google Shape;376;p23"/>
          <p:cNvSpPr txBox="1">
            <a:spLocks noGrp="1"/>
          </p:cNvSpPr>
          <p:nvPr>
            <p:ph type="subTitle" idx="1"/>
          </p:nvPr>
        </p:nvSpPr>
        <p:spPr>
          <a:xfrm>
            <a:off x="2505600" y="2379529"/>
            <a:ext cx="4132800" cy="35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77" name="Google Shape;377;p23"/>
          <p:cNvSpPr txBox="1">
            <a:spLocks noGrp="1"/>
          </p:cNvSpPr>
          <p:nvPr>
            <p:ph type="title" idx="2" hasCustomPrompt="1"/>
          </p:nvPr>
        </p:nvSpPr>
        <p:spPr>
          <a:xfrm>
            <a:off x="2505600" y="233360"/>
            <a:ext cx="4132800" cy="1093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CUSTOM_35"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9" name="Google Shape;379;p2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380" name="Google Shape;380;p24"/>
          <p:cNvGrpSpPr/>
          <p:nvPr/>
        </p:nvGrpSpPr>
        <p:grpSpPr>
          <a:xfrm>
            <a:off x="74600" y="1217788"/>
            <a:ext cx="8872775" cy="3204950"/>
            <a:chOff x="74600" y="1217788"/>
            <a:chExt cx="8872775" cy="3204950"/>
          </a:xfrm>
        </p:grpSpPr>
        <p:sp>
          <p:nvSpPr>
            <p:cNvPr id="381" name="Google Shape;381;p24"/>
            <p:cNvSpPr/>
            <p:nvPr/>
          </p:nvSpPr>
          <p:spPr>
            <a:xfrm>
              <a:off x="74600" y="4172413"/>
              <a:ext cx="471225" cy="146400"/>
            </a:xfrm>
            <a:custGeom>
              <a:avLst/>
              <a:gdLst/>
              <a:ahLst/>
              <a:cxnLst/>
              <a:rect l="l" t="t" r="r" b="b"/>
              <a:pathLst>
                <a:path w="18849" h="5856" extrusionOk="0">
                  <a:moveTo>
                    <a:pt x="11278" y="1"/>
                  </a:moveTo>
                  <a:cubicBezTo>
                    <a:pt x="11161" y="1"/>
                    <a:pt x="11044" y="46"/>
                    <a:pt x="10953" y="136"/>
                  </a:cubicBezTo>
                  <a:lnTo>
                    <a:pt x="7470" y="3770"/>
                  </a:lnTo>
                  <a:cubicBezTo>
                    <a:pt x="7355" y="3885"/>
                    <a:pt x="7208" y="3942"/>
                    <a:pt x="7060" y="3942"/>
                  </a:cubicBezTo>
                  <a:cubicBezTo>
                    <a:pt x="6950" y="3942"/>
                    <a:pt x="6840" y="3910"/>
                    <a:pt x="6743" y="3846"/>
                  </a:cubicBezTo>
                  <a:lnTo>
                    <a:pt x="3886" y="1415"/>
                  </a:lnTo>
                  <a:cubicBezTo>
                    <a:pt x="3781" y="1352"/>
                    <a:pt x="3664" y="1320"/>
                    <a:pt x="3548" y="1320"/>
                  </a:cubicBezTo>
                  <a:cubicBezTo>
                    <a:pt x="3386" y="1320"/>
                    <a:pt x="3226" y="1383"/>
                    <a:pt x="3109" y="1515"/>
                  </a:cubicBezTo>
                  <a:lnTo>
                    <a:pt x="302" y="4673"/>
                  </a:lnTo>
                  <a:cubicBezTo>
                    <a:pt x="1" y="4998"/>
                    <a:pt x="51" y="5500"/>
                    <a:pt x="402" y="5750"/>
                  </a:cubicBezTo>
                  <a:cubicBezTo>
                    <a:pt x="524" y="5822"/>
                    <a:pt x="655" y="5856"/>
                    <a:pt x="784" y="5856"/>
                  </a:cubicBezTo>
                  <a:cubicBezTo>
                    <a:pt x="972" y="5856"/>
                    <a:pt x="1156" y="5784"/>
                    <a:pt x="1304" y="5650"/>
                  </a:cubicBezTo>
                  <a:lnTo>
                    <a:pt x="3309" y="3645"/>
                  </a:lnTo>
                  <a:cubicBezTo>
                    <a:pt x="3426" y="3528"/>
                    <a:pt x="3585" y="3463"/>
                    <a:pt x="3747" y="3463"/>
                  </a:cubicBezTo>
                  <a:cubicBezTo>
                    <a:pt x="3864" y="3463"/>
                    <a:pt x="3981" y="3497"/>
                    <a:pt x="4086" y="3570"/>
                  </a:cubicBezTo>
                  <a:lnTo>
                    <a:pt x="6968" y="5650"/>
                  </a:lnTo>
                  <a:cubicBezTo>
                    <a:pt x="7057" y="5709"/>
                    <a:pt x="7158" y="5738"/>
                    <a:pt x="7260" y="5738"/>
                  </a:cubicBezTo>
                  <a:cubicBezTo>
                    <a:pt x="7416" y="5738"/>
                    <a:pt x="7574" y="5671"/>
                    <a:pt x="7695" y="5550"/>
                  </a:cubicBezTo>
                  <a:lnTo>
                    <a:pt x="8347" y="4873"/>
                  </a:lnTo>
                  <a:lnTo>
                    <a:pt x="8322" y="4873"/>
                  </a:lnTo>
                  <a:lnTo>
                    <a:pt x="10828" y="1941"/>
                  </a:lnTo>
                  <a:cubicBezTo>
                    <a:pt x="10903" y="1851"/>
                    <a:pt x="11024" y="1805"/>
                    <a:pt x="11146" y="1805"/>
                  </a:cubicBezTo>
                  <a:cubicBezTo>
                    <a:pt x="11227" y="1805"/>
                    <a:pt x="11309" y="1826"/>
                    <a:pt x="11379" y="1866"/>
                  </a:cubicBezTo>
                  <a:lnTo>
                    <a:pt x="14537" y="4848"/>
                  </a:lnTo>
                  <a:cubicBezTo>
                    <a:pt x="14621" y="4900"/>
                    <a:pt x="14713" y="4926"/>
                    <a:pt x="14805" y="4926"/>
                  </a:cubicBezTo>
                  <a:cubicBezTo>
                    <a:pt x="14934" y="4926"/>
                    <a:pt x="15062" y="4875"/>
                    <a:pt x="15164" y="4773"/>
                  </a:cubicBezTo>
                  <a:lnTo>
                    <a:pt x="15891" y="4021"/>
                  </a:lnTo>
                  <a:lnTo>
                    <a:pt x="18723" y="1139"/>
                  </a:lnTo>
                  <a:cubicBezTo>
                    <a:pt x="18848" y="988"/>
                    <a:pt x="18823" y="763"/>
                    <a:pt x="18673" y="638"/>
                  </a:cubicBezTo>
                  <a:lnTo>
                    <a:pt x="18046" y="211"/>
                  </a:lnTo>
                  <a:cubicBezTo>
                    <a:pt x="17997" y="182"/>
                    <a:pt x="17940" y="168"/>
                    <a:pt x="17881" y="168"/>
                  </a:cubicBezTo>
                  <a:cubicBezTo>
                    <a:pt x="17790" y="168"/>
                    <a:pt x="17696" y="201"/>
                    <a:pt x="17620" y="262"/>
                  </a:cubicBezTo>
                  <a:lnTo>
                    <a:pt x="15039" y="3019"/>
                  </a:lnTo>
                  <a:cubicBezTo>
                    <a:pt x="14936" y="3121"/>
                    <a:pt x="14808" y="3172"/>
                    <a:pt x="14680" y="3172"/>
                  </a:cubicBezTo>
                  <a:cubicBezTo>
                    <a:pt x="14588" y="3172"/>
                    <a:pt x="14496" y="3146"/>
                    <a:pt x="14412" y="3094"/>
                  </a:cubicBezTo>
                  <a:lnTo>
                    <a:pt x="11505" y="61"/>
                  </a:lnTo>
                  <a:cubicBezTo>
                    <a:pt x="11435" y="21"/>
                    <a:pt x="11356" y="1"/>
                    <a:pt x="11278" y="1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24"/>
            <p:cNvSpPr/>
            <p:nvPr/>
          </p:nvSpPr>
          <p:spPr>
            <a:xfrm>
              <a:off x="82125" y="4283288"/>
              <a:ext cx="476850" cy="139450"/>
            </a:xfrm>
            <a:custGeom>
              <a:avLst/>
              <a:gdLst/>
              <a:ahLst/>
              <a:cxnLst/>
              <a:rect l="l" t="t" r="r" b="b"/>
              <a:pathLst>
                <a:path w="19074" h="5578" extrusionOk="0">
                  <a:moveTo>
                    <a:pt x="18071" y="0"/>
                  </a:moveTo>
                  <a:cubicBezTo>
                    <a:pt x="17983" y="0"/>
                    <a:pt x="17893" y="39"/>
                    <a:pt x="17820" y="112"/>
                  </a:cubicBezTo>
                  <a:lnTo>
                    <a:pt x="15239" y="2844"/>
                  </a:lnTo>
                  <a:cubicBezTo>
                    <a:pt x="15145" y="2953"/>
                    <a:pt x="15003" y="3014"/>
                    <a:pt x="14861" y="3014"/>
                  </a:cubicBezTo>
                  <a:cubicBezTo>
                    <a:pt x="14774" y="3014"/>
                    <a:pt x="14688" y="2992"/>
                    <a:pt x="14612" y="2944"/>
                  </a:cubicBezTo>
                  <a:lnTo>
                    <a:pt x="11104" y="87"/>
                  </a:lnTo>
                  <a:cubicBezTo>
                    <a:pt x="11025" y="38"/>
                    <a:pt x="10943" y="16"/>
                    <a:pt x="10865" y="16"/>
                  </a:cubicBezTo>
                  <a:cubicBezTo>
                    <a:pt x="10742" y="16"/>
                    <a:pt x="10629" y="71"/>
                    <a:pt x="10552" y="162"/>
                  </a:cubicBezTo>
                  <a:lnTo>
                    <a:pt x="7670" y="3621"/>
                  </a:lnTo>
                  <a:cubicBezTo>
                    <a:pt x="7551" y="3725"/>
                    <a:pt x="7396" y="3785"/>
                    <a:pt x="7243" y="3785"/>
                  </a:cubicBezTo>
                  <a:cubicBezTo>
                    <a:pt x="7139" y="3785"/>
                    <a:pt x="7035" y="3757"/>
                    <a:pt x="6943" y="3696"/>
                  </a:cubicBezTo>
                  <a:lnTo>
                    <a:pt x="3585" y="1516"/>
                  </a:lnTo>
                  <a:cubicBezTo>
                    <a:pt x="3480" y="1453"/>
                    <a:pt x="3363" y="1421"/>
                    <a:pt x="3245" y="1421"/>
                  </a:cubicBezTo>
                  <a:cubicBezTo>
                    <a:pt x="3080" y="1421"/>
                    <a:pt x="2914" y="1484"/>
                    <a:pt x="2783" y="1616"/>
                  </a:cubicBezTo>
                  <a:lnTo>
                    <a:pt x="327" y="3947"/>
                  </a:lnTo>
                  <a:cubicBezTo>
                    <a:pt x="1" y="4273"/>
                    <a:pt x="76" y="4774"/>
                    <a:pt x="427" y="5025"/>
                  </a:cubicBezTo>
                  <a:cubicBezTo>
                    <a:pt x="549" y="5096"/>
                    <a:pt x="680" y="5130"/>
                    <a:pt x="809" y="5130"/>
                  </a:cubicBezTo>
                  <a:cubicBezTo>
                    <a:pt x="997" y="5130"/>
                    <a:pt x="1180" y="5058"/>
                    <a:pt x="1329" y="4924"/>
                  </a:cubicBezTo>
                  <a:lnTo>
                    <a:pt x="3033" y="3396"/>
                  </a:lnTo>
                  <a:cubicBezTo>
                    <a:pt x="3150" y="3264"/>
                    <a:pt x="3310" y="3201"/>
                    <a:pt x="3473" y="3201"/>
                  </a:cubicBezTo>
                  <a:cubicBezTo>
                    <a:pt x="3589" y="3201"/>
                    <a:pt x="3706" y="3233"/>
                    <a:pt x="3810" y="3295"/>
                  </a:cubicBezTo>
                  <a:lnTo>
                    <a:pt x="7169" y="5501"/>
                  </a:lnTo>
                  <a:cubicBezTo>
                    <a:pt x="7260" y="5551"/>
                    <a:pt x="7363" y="5577"/>
                    <a:pt x="7467" y="5577"/>
                  </a:cubicBezTo>
                  <a:cubicBezTo>
                    <a:pt x="7620" y="5577"/>
                    <a:pt x="7776" y="5520"/>
                    <a:pt x="7895" y="5401"/>
                  </a:cubicBezTo>
                  <a:lnTo>
                    <a:pt x="8547" y="4724"/>
                  </a:lnTo>
                  <a:lnTo>
                    <a:pt x="10778" y="1942"/>
                  </a:lnTo>
                  <a:cubicBezTo>
                    <a:pt x="10869" y="1850"/>
                    <a:pt x="10989" y="1796"/>
                    <a:pt x="11109" y="1796"/>
                  </a:cubicBezTo>
                  <a:cubicBezTo>
                    <a:pt x="11185" y="1796"/>
                    <a:pt x="11261" y="1818"/>
                    <a:pt x="11329" y="1867"/>
                  </a:cubicBezTo>
                  <a:lnTo>
                    <a:pt x="14738" y="4674"/>
                  </a:lnTo>
                  <a:cubicBezTo>
                    <a:pt x="14821" y="4726"/>
                    <a:pt x="14913" y="4752"/>
                    <a:pt x="15005" y="4752"/>
                  </a:cubicBezTo>
                  <a:cubicBezTo>
                    <a:pt x="15134" y="4752"/>
                    <a:pt x="15262" y="4701"/>
                    <a:pt x="15364" y="4599"/>
                  </a:cubicBezTo>
                  <a:lnTo>
                    <a:pt x="16116" y="3847"/>
                  </a:lnTo>
                  <a:lnTo>
                    <a:pt x="18923" y="990"/>
                  </a:lnTo>
                  <a:cubicBezTo>
                    <a:pt x="19073" y="839"/>
                    <a:pt x="19048" y="589"/>
                    <a:pt x="18873" y="488"/>
                  </a:cubicBezTo>
                  <a:lnTo>
                    <a:pt x="18246" y="62"/>
                  </a:lnTo>
                  <a:cubicBezTo>
                    <a:pt x="18194" y="20"/>
                    <a:pt x="18133" y="0"/>
                    <a:pt x="18071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24"/>
            <p:cNvSpPr/>
            <p:nvPr/>
          </p:nvSpPr>
          <p:spPr>
            <a:xfrm rot="10800000" flipH="1">
              <a:off x="8684175" y="1217788"/>
              <a:ext cx="263200" cy="370325"/>
            </a:xfrm>
            <a:custGeom>
              <a:avLst/>
              <a:gdLst/>
              <a:ahLst/>
              <a:cxnLst/>
              <a:rect l="l" t="t" r="r" b="b"/>
              <a:pathLst>
                <a:path w="10528" h="14813" extrusionOk="0">
                  <a:moveTo>
                    <a:pt x="8462" y="0"/>
                  </a:moveTo>
                  <a:cubicBezTo>
                    <a:pt x="8449" y="0"/>
                    <a:pt x="8435" y="2"/>
                    <a:pt x="8422" y="5"/>
                  </a:cubicBezTo>
                  <a:lnTo>
                    <a:pt x="2106" y="1835"/>
                  </a:lnTo>
                  <a:cubicBezTo>
                    <a:pt x="2006" y="1885"/>
                    <a:pt x="1956" y="1985"/>
                    <a:pt x="1981" y="2085"/>
                  </a:cubicBezTo>
                  <a:lnTo>
                    <a:pt x="2131" y="2637"/>
                  </a:lnTo>
                  <a:cubicBezTo>
                    <a:pt x="2152" y="2720"/>
                    <a:pt x="2224" y="2768"/>
                    <a:pt x="2306" y="2768"/>
                  </a:cubicBezTo>
                  <a:cubicBezTo>
                    <a:pt x="2322" y="2768"/>
                    <a:pt x="2340" y="2766"/>
                    <a:pt x="2357" y="2762"/>
                  </a:cubicBezTo>
                  <a:lnTo>
                    <a:pt x="6693" y="1785"/>
                  </a:lnTo>
                  <a:lnTo>
                    <a:pt x="6693" y="1785"/>
                  </a:lnTo>
                  <a:lnTo>
                    <a:pt x="3034" y="8978"/>
                  </a:lnTo>
                  <a:lnTo>
                    <a:pt x="577" y="7850"/>
                  </a:lnTo>
                  <a:cubicBezTo>
                    <a:pt x="544" y="7833"/>
                    <a:pt x="511" y="7825"/>
                    <a:pt x="479" y="7825"/>
                  </a:cubicBezTo>
                  <a:cubicBezTo>
                    <a:pt x="416" y="7825"/>
                    <a:pt x="360" y="7858"/>
                    <a:pt x="327" y="7925"/>
                  </a:cubicBezTo>
                  <a:lnTo>
                    <a:pt x="51" y="8426"/>
                  </a:lnTo>
                  <a:cubicBezTo>
                    <a:pt x="1" y="8526"/>
                    <a:pt x="26" y="8627"/>
                    <a:pt x="126" y="8677"/>
                  </a:cubicBezTo>
                  <a:lnTo>
                    <a:pt x="2507" y="10005"/>
                  </a:lnTo>
                  <a:lnTo>
                    <a:pt x="352" y="14266"/>
                  </a:lnTo>
                  <a:cubicBezTo>
                    <a:pt x="302" y="14341"/>
                    <a:pt x="352" y="14466"/>
                    <a:pt x="427" y="14517"/>
                  </a:cubicBezTo>
                  <a:lnTo>
                    <a:pt x="953" y="14792"/>
                  </a:lnTo>
                  <a:cubicBezTo>
                    <a:pt x="974" y="14806"/>
                    <a:pt x="999" y="14812"/>
                    <a:pt x="1025" y="14812"/>
                  </a:cubicBezTo>
                  <a:cubicBezTo>
                    <a:pt x="1093" y="14812"/>
                    <a:pt x="1168" y="14771"/>
                    <a:pt x="1204" y="14717"/>
                  </a:cubicBezTo>
                  <a:lnTo>
                    <a:pt x="3510" y="10532"/>
                  </a:lnTo>
                  <a:lnTo>
                    <a:pt x="5891" y="11860"/>
                  </a:lnTo>
                  <a:cubicBezTo>
                    <a:pt x="5912" y="11874"/>
                    <a:pt x="5937" y="11880"/>
                    <a:pt x="5963" y="11880"/>
                  </a:cubicBezTo>
                  <a:cubicBezTo>
                    <a:pt x="6030" y="11880"/>
                    <a:pt x="6105" y="11839"/>
                    <a:pt x="6141" y="11785"/>
                  </a:cubicBezTo>
                  <a:lnTo>
                    <a:pt x="6517" y="10757"/>
                  </a:lnTo>
                  <a:cubicBezTo>
                    <a:pt x="6567" y="10682"/>
                    <a:pt x="6542" y="10557"/>
                    <a:pt x="6442" y="10506"/>
                  </a:cubicBezTo>
                  <a:lnTo>
                    <a:pt x="4111" y="9454"/>
                  </a:lnTo>
                  <a:lnTo>
                    <a:pt x="7946" y="2511"/>
                  </a:lnTo>
                  <a:lnTo>
                    <a:pt x="9575" y="6772"/>
                  </a:lnTo>
                  <a:cubicBezTo>
                    <a:pt x="9616" y="6855"/>
                    <a:pt x="9692" y="6904"/>
                    <a:pt x="9774" y="6904"/>
                  </a:cubicBezTo>
                  <a:cubicBezTo>
                    <a:pt x="9791" y="6904"/>
                    <a:pt x="9808" y="6902"/>
                    <a:pt x="9826" y="6897"/>
                  </a:cubicBezTo>
                  <a:lnTo>
                    <a:pt x="10377" y="6747"/>
                  </a:lnTo>
                  <a:cubicBezTo>
                    <a:pt x="10477" y="6697"/>
                    <a:pt x="10527" y="6597"/>
                    <a:pt x="10502" y="6496"/>
                  </a:cubicBezTo>
                  <a:lnTo>
                    <a:pt x="8673" y="181"/>
                  </a:lnTo>
                  <a:cubicBezTo>
                    <a:pt x="8673" y="181"/>
                    <a:pt x="8648" y="156"/>
                    <a:pt x="8648" y="156"/>
                  </a:cubicBezTo>
                  <a:lnTo>
                    <a:pt x="8648" y="130"/>
                  </a:lnTo>
                  <a:cubicBezTo>
                    <a:pt x="8626" y="65"/>
                    <a:pt x="8548" y="0"/>
                    <a:pt x="8462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24"/>
            <p:cNvSpPr/>
            <p:nvPr/>
          </p:nvSpPr>
          <p:spPr>
            <a:xfrm>
              <a:off x="2075075" y="1443550"/>
              <a:ext cx="332444" cy="307848"/>
            </a:xfrm>
            <a:custGeom>
              <a:avLst/>
              <a:gdLst/>
              <a:ahLst/>
              <a:cxnLst/>
              <a:rect l="l" t="t" r="r" b="b"/>
              <a:pathLst>
                <a:path w="10367" h="9600" extrusionOk="0">
                  <a:moveTo>
                    <a:pt x="1606" y="0"/>
                  </a:moveTo>
                  <a:cubicBezTo>
                    <a:pt x="732" y="0"/>
                    <a:pt x="268" y="660"/>
                    <a:pt x="161" y="1285"/>
                  </a:cubicBezTo>
                  <a:cubicBezTo>
                    <a:pt x="0" y="2230"/>
                    <a:pt x="732" y="2837"/>
                    <a:pt x="964" y="2837"/>
                  </a:cubicBezTo>
                  <a:cubicBezTo>
                    <a:pt x="1017" y="2837"/>
                    <a:pt x="1053" y="2801"/>
                    <a:pt x="1035" y="2730"/>
                  </a:cubicBezTo>
                  <a:cubicBezTo>
                    <a:pt x="964" y="2355"/>
                    <a:pt x="750" y="1124"/>
                    <a:pt x="1802" y="1124"/>
                  </a:cubicBezTo>
                  <a:cubicBezTo>
                    <a:pt x="1874" y="1124"/>
                    <a:pt x="1945" y="1142"/>
                    <a:pt x="2034" y="1142"/>
                  </a:cubicBezTo>
                  <a:cubicBezTo>
                    <a:pt x="3301" y="1374"/>
                    <a:pt x="3176" y="3265"/>
                    <a:pt x="1999" y="9225"/>
                  </a:cubicBezTo>
                  <a:cubicBezTo>
                    <a:pt x="1963" y="9367"/>
                    <a:pt x="2052" y="9528"/>
                    <a:pt x="2195" y="9581"/>
                  </a:cubicBezTo>
                  <a:cubicBezTo>
                    <a:pt x="2213" y="9581"/>
                    <a:pt x="2249" y="9599"/>
                    <a:pt x="2284" y="9599"/>
                  </a:cubicBezTo>
                  <a:cubicBezTo>
                    <a:pt x="2391" y="9599"/>
                    <a:pt x="2498" y="9528"/>
                    <a:pt x="2570" y="9421"/>
                  </a:cubicBezTo>
                  <a:cubicBezTo>
                    <a:pt x="5050" y="4978"/>
                    <a:pt x="6727" y="3337"/>
                    <a:pt x="7851" y="3337"/>
                  </a:cubicBezTo>
                  <a:cubicBezTo>
                    <a:pt x="8065" y="3337"/>
                    <a:pt x="8261" y="3408"/>
                    <a:pt x="8440" y="3515"/>
                  </a:cubicBezTo>
                  <a:cubicBezTo>
                    <a:pt x="9439" y="4139"/>
                    <a:pt x="8708" y="4818"/>
                    <a:pt x="8369" y="5067"/>
                  </a:cubicBezTo>
                  <a:cubicBezTo>
                    <a:pt x="8244" y="5157"/>
                    <a:pt x="8404" y="5264"/>
                    <a:pt x="8690" y="5264"/>
                  </a:cubicBezTo>
                  <a:cubicBezTo>
                    <a:pt x="9064" y="5264"/>
                    <a:pt x="9618" y="5085"/>
                    <a:pt x="9957" y="4532"/>
                  </a:cubicBezTo>
                  <a:cubicBezTo>
                    <a:pt x="10331" y="3943"/>
                    <a:pt x="10367" y="2730"/>
                    <a:pt x="8940" y="2212"/>
                  </a:cubicBezTo>
                  <a:cubicBezTo>
                    <a:pt x="8708" y="2123"/>
                    <a:pt x="8493" y="2088"/>
                    <a:pt x="8261" y="2088"/>
                  </a:cubicBezTo>
                  <a:cubicBezTo>
                    <a:pt x="6727" y="2088"/>
                    <a:pt x="5139" y="3854"/>
                    <a:pt x="3961" y="5692"/>
                  </a:cubicBezTo>
                  <a:cubicBezTo>
                    <a:pt x="3890" y="5781"/>
                    <a:pt x="3783" y="5835"/>
                    <a:pt x="3694" y="5835"/>
                  </a:cubicBezTo>
                  <a:cubicBezTo>
                    <a:pt x="3515" y="5835"/>
                    <a:pt x="3337" y="5692"/>
                    <a:pt x="3373" y="5478"/>
                  </a:cubicBezTo>
                  <a:cubicBezTo>
                    <a:pt x="3676" y="2962"/>
                    <a:pt x="4193" y="821"/>
                    <a:pt x="2445" y="178"/>
                  </a:cubicBezTo>
                  <a:cubicBezTo>
                    <a:pt x="2141" y="54"/>
                    <a:pt x="1856" y="0"/>
                    <a:pt x="1606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24"/>
            <p:cNvSpPr/>
            <p:nvPr/>
          </p:nvSpPr>
          <p:spPr>
            <a:xfrm>
              <a:off x="5998925" y="1948090"/>
              <a:ext cx="377865" cy="175887"/>
            </a:xfrm>
            <a:custGeom>
              <a:avLst/>
              <a:gdLst/>
              <a:ahLst/>
              <a:cxnLst/>
              <a:rect l="l" t="t" r="r" b="b"/>
              <a:pathLst>
                <a:path w="11849" h="5515" extrusionOk="0">
                  <a:moveTo>
                    <a:pt x="2588" y="786"/>
                  </a:moveTo>
                  <a:cubicBezTo>
                    <a:pt x="3302" y="786"/>
                    <a:pt x="3944" y="1285"/>
                    <a:pt x="4122" y="2035"/>
                  </a:cubicBezTo>
                  <a:cubicBezTo>
                    <a:pt x="4283" y="2873"/>
                    <a:pt x="3748" y="3694"/>
                    <a:pt x="2909" y="3873"/>
                  </a:cubicBezTo>
                  <a:cubicBezTo>
                    <a:pt x="2784" y="3908"/>
                    <a:pt x="2677" y="3908"/>
                    <a:pt x="2552" y="3908"/>
                  </a:cubicBezTo>
                  <a:cubicBezTo>
                    <a:pt x="1839" y="3908"/>
                    <a:pt x="1196" y="3409"/>
                    <a:pt x="1036" y="2677"/>
                  </a:cubicBezTo>
                  <a:cubicBezTo>
                    <a:pt x="875" y="1838"/>
                    <a:pt x="1392" y="1000"/>
                    <a:pt x="2249" y="821"/>
                  </a:cubicBezTo>
                  <a:cubicBezTo>
                    <a:pt x="2374" y="804"/>
                    <a:pt x="2481" y="786"/>
                    <a:pt x="2588" y="786"/>
                  </a:cubicBezTo>
                  <a:close/>
                  <a:moveTo>
                    <a:pt x="2588" y="1"/>
                  </a:moveTo>
                  <a:cubicBezTo>
                    <a:pt x="2410" y="1"/>
                    <a:pt x="2249" y="19"/>
                    <a:pt x="2088" y="54"/>
                  </a:cubicBezTo>
                  <a:cubicBezTo>
                    <a:pt x="822" y="340"/>
                    <a:pt x="1" y="1589"/>
                    <a:pt x="286" y="2838"/>
                  </a:cubicBezTo>
                  <a:cubicBezTo>
                    <a:pt x="465" y="3641"/>
                    <a:pt x="1018" y="4265"/>
                    <a:pt x="1749" y="4533"/>
                  </a:cubicBezTo>
                  <a:cubicBezTo>
                    <a:pt x="3284" y="5246"/>
                    <a:pt x="4640" y="5514"/>
                    <a:pt x="5817" y="5514"/>
                  </a:cubicBezTo>
                  <a:cubicBezTo>
                    <a:pt x="9243" y="5514"/>
                    <a:pt x="11188" y="3194"/>
                    <a:pt x="11652" y="2499"/>
                  </a:cubicBezTo>
                  <a:cubicBezTo>
                    <a:pt x="11759" y="2338"/>
                    <a:pt x="11848" y="2231"/>
                    <a:pt x="11741" y="2106"/>
                  </a:cubicBezTo>
                  <a:lnTo>
                    <a:pt x="11741" y="2088"/>
                  </a:lnTo>
                  <a:cubicBezTo>
                    <a:pt x="11670" y="2017"/>
                    <a:pt x="11527" y="1946"/>
                    <a:pt x="11367" y="1946"/>
                  </a:cubicBezTo>
                  <a:cubicBezTo>
                    <a:pt x="11277" y="1946"/>
                    <a:pt x="11188" y="1981"/>
                    <a:pt x="11099" y="2035"/>
                  </a:cubicBezTo>
                  <a:cubicBezTo>
                    <a:pt x="9368" y="3194"/>
                    <a:pt x="8672" y="4390"/>
                    <a:pt x="5853" y="4390"/>
                  </a:cubicBezTo>
                  <a:cubicBezTo>
                    <a:pt x="5300" y="4390"/>
                    <a:pt x="4676" y="4336"/>
                    <a:pt x="3944" y="4247"/>
                  </a:cubicBezTo>
                  <a:cubicBezTo>
                    <a:pt x="4105" y="4140"/>
                    <a:pt x="4229" y="4033"/>
                    <a:pt x="4354" y="3890"/>
                  </a:cubicBezTo>
                  <a:cubicBezTo>
                    <a:pt x="4818" y="3337"/>
                    <a:pt x="5032" y="2606"/>
                    <a:pt x="4854" y="1856"/>
                  </a:cubicBezTo>
                  <a:cubicBezTo>
                    <a:pt x="4640" y="750"/>
                    <a:pt x="3658" y="1"/>
                    <a:pt x="2588" y="1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24"/>
            <p:cNvSpPr/>
            <p:nvPr/>
          </p:nvSpPr>
          <p:spPr>
            <a:xfrm>
              <a:off x="6004633" y="1820075"/>
              <a:ext cx="349961" cy="154232"/>
            </a:xfrm>
            <a:custGeom>
              <a:avLst/>
              <a:gdLst/>
              <a:ahLst/>
              <a:cxnLst/>
              <a:rect l="l" t="t" r="r" b="b"/>
              <a:pathLst>
                <a:path w="10974" h="4836" extrusionOk="0">
                  <a:moveTo>
                    <a:pt x="8404" y="928"/>
                  </a:moveTo>
                  <a:cubicBezTo>
                    <a:pt x="9136" y="928"/>
                    <a:pt x="9796" y="1427"/>
                    <a:pt x="9939" y="2177"/>
                  </a:cubicBezTo>
                  <a:cubicBezTo>
                    <a:pt x="10135" y="3015"/>
                    <a:pt x="9582" y="3836"/>
                    <a:pt x="8743" y="4033"/>
                  </a:cubicBezTo>
                  <a:cubicBezTo>
                    <a:pt x="8636" y="4050"/>
                    <a:pt x="8529" y="4068"/>
                    <a:pt x="8440" y="4068"/>
                  </a:cubicBezTo>
                  <a:cubicBezTo>
                    <a:pt x="7708" y="4068"/>
                    <a:pt x="7048" y="3551"/>
                    <a:pt x="6887" y="2819"/>
                  </a:cubicBezTo>
                  <a:cubicBezTo>
                    <a:pt x="6709" y="1981"/>
                    <a:pt x="7244" y="1142"/>
                    <a:pt x="8083" y="964"/>
                  </a:cubicBezTo>
                  <a:cubicBezTo>
                    <a:pt x="8190" y="946"/>
                    <a:pt x="8297" y="928"/>
                    <a:pt x="8404" y="928"/>
                  </a:cubicBezTo>
                  <a:close/>
                  <a:moveTo>
                    <a:pt x="6727" y="0"/>
                  </a:moveTo>
                  <a:cubicBezTo>
                    <a:pt x="5977" y="0"/>
                    <a:pt x="5085" y="54"/>
                    <a:pt x="4104" y="250"/>
                  </a:cubicBezTo>
                  <a:lnTo>
                    <a:pt x="4104" y="232"/>
                  </a:lnTo>
                  <a:cubicBezTo>
                    <a:pt x="4068" y="250"/>
                    <a:pt x="4033" y="250"/>
                    <a:pt x="4015" y="286"/>
                  </a:cubicBezTo>
                  <a:cubicBezTo>
                    <a:pt x="3979" y="286"/>
                    <a:pt x="3943" y="286"/>
                    <a:pt x="3890" y="303"/>
                  </a:cubicBezTo>
                  <a:cubicBezTo>
                    <a:pt x="1463" y="857"/>
                    <a:pt x="767" y="1570"/>
                    <a:pt x="196" y="2016"/>
                  </a:cubicBezTo>
                  <a:cubicBezTo>
                    <a:pt x="36" y="2141"/>
                    <a:pt x="0" y="2284"/>
                    <a:pt x="107" y="2427"/>
                  </a:cubicBezTo>
                  <a:cubicBezTo>
                    <a:pt x="179" y="2516"/>
                    <a:pt x="304" y="2552"/>
                    <a:pt x="446" y="2552"/>
                  </a:cubicBezTo>
                  <a:cubicBezTo>
                    <a:pt x="553" y="2552"/>
                    <a:pt x="660" y="2534"/>
                    <a:pt x="750" y="2480"/>
                  </a:cubicBezTo>
                  <a:cubicBezTo>
                    <a:pt x="2801" y="1552"/>
                    <a:pt x="3337" y="1463"/>
                    <a:pt x="4229" y="1267"/>
                  </a:cubicBezTo>
                  <a:cubicBezTo>
                    <a:pt x="4853" y="1142"/>
                    <a:pt x="5603" y="1017"/>
                    <a:pt x="6655" y="964"/>
                  </a:cubicBezTo>
                  <a:lnTo>
                    <a:pt x="6655" y="964"/>
                  </a:lnTo>
                  <a:cubicBezTo>
                    <a:pt x="6192" y="1481"/>
                    <a:pt x="5977" y="2230"/>
                    <a:pt x="6120" y="2980"/>
                  </a:cubicBezTo>
                  <a:cubicBezTo>
                    <a:pt x="6370" y="4086"/>
                    <a:pt x="7334" y="4835"/>
                    <a:pt x="8404" y="4835"/>
                  </a:cubicBezTo>
                  <a:cubicBezTo>
                    <a:pt x="8582" y="4835"/>
                    <a:pt x="8743" y="4818"/>
                    <a:pt x="8904" y="4782"/>
                  </a:cubicBezTo>
                  <a:cubicBezTo>
                    <a:pt x="10170" y="4496"/>
                    <a:pt x="10973" y="3265"/>
                    <a:pt x="10706" y="1998"/>
                  </a:cubicBezTo>
                  <a:cubicBezTo>
                    <a:pt x="10527" y="1196"/>
                    <a:pt x="9956" y="571"/>
                    <a:pt x="9243" y="303"/>
                  </a:cubicBezTo>
                  <a:cubicBezTo>
                    <a:pt x="9207" y="286"/>
                    <a:pt x="9153" y="250"/>
                    <a:pt x="9100" y="232"/>
                  </a:cubicBezTo>
                  <a:cubicBezTo>
                    <a:pt x="8672" y="143"/>
                    <a:pt x="7833" y="0"/>
                    <a:pt x="6727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7" name="Google Shape;387;p24"/>
          <p:cNvGrpSpPr/>
          <p:nvPr/>
        </p:nvGrpSpPr>
        <p:grpSpPr>
          <a:xfrm>
            <a:off x="8424000" y="22831"/>
            <a:ext cx="853729" cy="1034356"/>
            <a:chOff x="5857938" y="981131"/>
            <a:chExt cx="853729" cy="1034356"/>
          </a:xfrm>
        </p:grpSpPr>
        <p:sp>
          <p:nvSpPr>
            <p:cNvPr id="388" name="Google Shape;388;p24"/>
            <p:cNvSpPr/>
            <p:nvPr/>
          </p:nvSpPr>
          <p:spPr>
            <a:xfrm>
              <a:off x="6299249" y="1938846"/>
              <a:ext cx="56292" cy="76641"/>
            </a:xfrm>
            <a:custGeom>
              <a:avLst/>
              <a:gdLst/>
              <a:ahLst/>
              <a:cxnLst/>
              <a:rect l="l" t="t" r="r" b="b"/>
              <a:pathLst>
                <a:path w="592" h="806" extrusionOk="0">
                  <a:moveTo>
                    <a:pt x="298" y="1"/>
                  </a:moveTo>
                  <a:cubicBezTo>
                    <a:pt x="297" y="1"/>
                    <a:pt x="297" y="1"/>
                    <a:pt x="296" y="1"/>
                  </a:cubicBezTo>
                  <a:cubicBezTo>
                    <a:pt x="264" y="1"/>
                    <a:pt x="239" y="133"/>
                    <a:pt x="239" y="309"/>
                  </a:cubicBezTo>
                  <a:cubicBezTo>
                    <a:pt x="107" y="315"/>
                    <a:pt x="1" y="347"/>
                    <a:pt x="7" y="384"/>
                  </a:cubicBezTo>
                  <a:cubicBezTo>
                    <a:pt x="7" y="416"/>
                    <a:pt x="107" y="447"/>
                    <a:pt x="246" y="447"/>
                  </a:cubicBezTo>
                  <a:cubicBezTo>
                    <a:pt x="258" y="648"/>
                    <a:pt x="296" y="805"/>
                    <a:pt x="334" y="805"/>
                  </a:cubicBezTo>
                  <a:cubicBezTo>
                    <a:pt x="371" y="805"/>
                    <a:pt x="390" y="642"/>
                    <a:pt x="384" y="441"/>
                  </a:cubicBezTo>
                  <a:cubicBezTo>
                    <a:pt x="503" y="428"/>
                    <a:pt x="591" y="397"/>
                    <a:pt x="585" y="366"/>
                  </a:cubicBezTo>
                  <a:cubicBezTo>
                    <a:pt x="585" y="334"/>
                    <a:pt x="497" y="309"/>
                    <a:pt x="378" y="303"/>
                  </a:cubicBezTo>
                  <a:cubicBezTo>
                    <a:pt x="365" y="131"/>
                    <a:pt x="329" y="1"/>
                    <a:pt x="2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24"/>
            <p:cNvSpPr/>
            <p:nvPr/>
          </p:nvSpPr>
          <p:spPr>
            <a:xfrm>
              <a:off x="6427280" y="1598869"/>
              <a:ext cx="111817" cy="132735"/>
            </a:xfrm>
            <a:custGeom>
              <a:avLst/>
              <a:gdLst/>
              <a:ahLst/>
              <a:cxnLst/>
              <a:rect l="l" t="t" r="r" b="b"/>
              <a:pathLst>
                <a:path w="1176" h="1396" extrusionOk="0">
                  <a:moveTo>
                    <a:pt x="566" y="0"/>
                  </a:moveTo>
                  <a:cubicBezTo>
                    <a:pt x="522" y="0"/>
                    <a:pt x="490" y="195"/>
                    <a:pt x="484" y="459"/>
                  </a:cubicBezTo>
                  <a:cubicBezTo>
                    <a:pt x="208" y="484"/>
                    <a:pt x="0" y="541"/>
                    <a:pt x="7" y="591"/>
                  </a:cubicBezTo>
                  <a:cubicBezTo>
                    <a:pt x="7" y="637"/>
                    <a:pt x="180" y="667"/>
                    <a:pt x="417" y="667"/>
                  </a:cubicBezTo>
                  <a:cubicBezTo>
                    <a:pt x="439" y="667"/>
                    <a:pt x="461" y="667"/>
                    <a:pt x="484" y="666"/>
                  </a:cubicBezTo>
                  <a:cubicBezTo>
                    <a:pt x="490" y="679"/>
                    <a:pt x="490" y="691"/>
                    <a:pt x="490" y="704"/>
                  </a:cubicBezTo>
                  <a:cubicBezTo>
                    <a:pt x="503" y="1087"/>
                    <a:pt x="566" y="1395"/>
                    <a:pt x="622" y="1395"/>
                  </a:cubicBezTo>
                  <a:cubicBezTo>
                    <a:pt x="679" y="1389"/>
                    <a:pt x="710" y="1075"/>
                    <a:pt x="698" y="691"/>
                  </a:cubicBezTo>
                  <a:cubicBezTo>
                    <a:pt x="698" y="679"/>
                    <a:pt x="698" y="666"/>
                    <a:pt x="698" y="654"/>
                  </a:cubicBezTo>
                  <a:cubicBezTo>
                    <a:pt x="968" y="629"/>
                    <a:pt x="1175" y="578"/>
                    <a:pt x="1169" y="528"/>
                  </a:cubicBezTo>
                  <a:cubicBezTo>
                    <a:pt x="1169" y="476"/>
                    <a:pt x="990" y="446"/>
                    <a:pt x="748" y="446"/>
                  </a:cubicBezTo>
                  <a:cubicBezTo>
                    <a:pt x="725" y="446"/>
                    <a:pt x="702" y="446"/>
                    <a:pt x="679" y="446"/>
                  </a:cubicBezTo>
                  <a:cubicBezTo>
                    <a:pt x="654" y="189"/>
                    <a:pt x="610" y="0"/>
                    <a:pt x="5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24"/>
            <p:cNvSpPr/>
            <p:nvPr/>
          </p:nvSpPr>
          <p:spPr>
            <a:xfrm>
              <a:off x="5958343" y="1404144"/>
              <a:ext cx="81296" cy="112388"/>
            </a:xfrm>
            <a:custGeom>
              <a:avLst/>
              <a:gdLst/>
              <a:ahLst/>
              <a:cxnLst/>
              <a:rect l="l" t="t" r="r" b="b"/>
              <a:pathLst>
                <a:path w="855" h="1182" extrusionOk="0">
                  <a:moveTo>
                    <a:pt x="446" y="0"/>
                  </a:moveTo>
                  <a:cubicBezTo>
                    <a:pt x="396" y="0"/>
                    <a:pt x="359" y="189"/>
                    <a:pt x="352" y="446"/>
                  </a:cubicBezTo>
                  <a:cubicBezTo>
                    <a:pt x="151" y="459"/>
                    <a:pt x="0" y="496"/>
                    <a:pt x="0" y="547"/>
                  </a:cubicBezTo>
                  <a:cubicBezTo>
                    <a:pt x="0" y="597"/>
                    <a:pt x="151" y="641"/>
                    <a:pt x="352" y="653"/>
                  </a:cubicBezTo>
                  <a:cubicBezTo>
                    <a:pt x="359" y="949"/>
                    <a:pt x="409" y="1181"/>
                    <a:pt x="459" y="1181"/>
                  </a:cubicBezTo>
                  <a:cubicBezTo>
                    <a:pt x="516" y="1181"/>
                    <a:pt x="560" y="949"/>
                    <a:pt x="560" y="653"/>
                  </a:cubicBezTo>
                  <a:cubicBezTo>
                    <a:pt x="729" y="641"/>
                    <a:pt x="855" y="603"/>
                    <a:pt x="855" y="553"/>
                  </a:cubicBezTo>
                  <a:cubicBezTo>
                    <a:pt x="855" y="509"/>
                    <a:pt x="729" y="465"/>
                    <a:pt x="553" y="452"/>
                  </a:cubicBezTo>
                  <a:cubicBezTo>
                    <a:pt x="541" y="189"/>
                    <a:pt x="497" y="0"/>
                    <a:pt x="4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24"/>
            <p:cNvSpPr/>
            <p:nvPr/>
          </p:nvSpPr>
          <p:spPr>
            <a:xfrm>
              <a:off x="5857938" y="1806050"/>
              <a:ext cx="81961" cy="111342"/>
            </a:xfrm>
            <a:custGeom>
              <a:avLst/>
              <a:gdLst/>
              <a:ahLst/>
              <a:cxnLst/>
              <a:rect l="l" t="t" r="r" b="b"/>
              <a:pathLst>
                <a:path w="862" h="1171" extrusionOk="0">
                  <a:moveTo>
                    <a:pt x="376" y="1"/>
                  </a:moveTo>
                  <a:cubicBezTo>
                    <a:pt x="375" y="1"/>
                    <a:pt x="373" y="1"/>
                    <a:pt x="372" y="1"/>
                  </a:cubicBezTo>
                  <a:cubicBezTo>
                    <a:pt x="321" y="8"/>
                    <a:pt x="309" y="202"/>
                    <a:pt x="340" y="460"/>
                  </a:cubicBezTo>
                  <a:cubicBezTo>
                    <a:pt x="145" y="491"/>
                    <a:pt x="1" y="554"/>
                    <a:pt x="7" y="605"/>
                  </a:cubicBezTo>
                  <a:cubicBezTo>
                    <a:pt x="12" y="643"/>
                    <a:pt x="107" y="667"/>
                    <a:pt x="244" y="667"/>
                  </a:cubicBezTo>
                  <a:cubicBezTo>
                    <a:pt x="283" y="667"/>
                    <a:pt x="326" y="665"/>
                    <a:pt x="372" y="661"/>
                  </a:cubicBezTo>
                  <a:cubicBezTo>
                    <a:pt x="421" y="952"/>
                    <a:pt x="501" y="1170"/>
                    <a:pt x="552" y="1170"/>
                  </a:cubicBezTo>
                  <a:cubicBezTo>
                    <a:pt x="552" y="1170"/>
                    <a:pt x="553" y="1170"/>
                    <a:pt x="554" y="1170"/>
                  </a:cubicBezTo>
                  <a:cubicBezTo>
                    <a:pt x="610" y="1164"/>
                    <a:pt x="617" y="925"/>
                    <a:pt x="573" y="630"/>
                  </a:cubicBezTo>
                  <a:cubicBezTo>
                    <a:pt x="742" y="592"/>
                    <a:pt x="862" y="535"/>
                    <a:pt x="855" y="491"/>
                  </a:cubicBezTo>
                  <a:cubicBezTo>
                    <a:pt x="850" y="455"/>
                    <a:pt x="759" y="432"/>
                    <a:pt x="629" y="432"/>
                  </a:cubicBezTo>
                  <a:cubicBezTo>
                    <a:pt x="601" y="432"/>
                    <a:pt x="572" y="433"/>
                    <a:pt x="541" y="435"/>
                  </a:cubicBezTo>
                  <a:cubicBezTo>
                    <a:pt x="493" y="185"/>
                    <a:pt x="426" y="1"/>
                    <a:pt x="3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24"/>
            <p:cNvSpPr/>
            <p:nvPr/>
          </p:nvSpPr>
          <p:spPr>
            <a:xfrm>
              <a:off x="6664411" y="1230812"/>
              <a:ext cx="47256" cy="64656"/>
            </a:xfrm>
            <a:custGeom>
              <a:avLst/>
              <a:gdLst/>
              <a:ahLst/>
              <a:cxnLst/>
              <a:rect l="l" t="t" r="r" b="b"/>
              <a:pathLst>
                <a:path w="497" h="680" extrusionOk="0">
                  <a:moveTo>
                    <a:pt x="306" y="1"/>
                  </a:moveTo>
                  <a:cubicBezTo>
                    <a:pt x="281" y="1"/>
                    <a:pt x="239" y="106"/>
                    <a:pt x="214" y="246"/>
                  </a:cubicBezTo>
                  <a:cubicBezTo>
                    <a:pt x="184" y="243"/>
                    <a:pt x="155" y="241"/>
                    <a:pt x="130" y="241"/>
                  </a:cubicBezTo>
                  <a:cubicBezTo>
                    <a:pt x="60" y="241"/>
                    <a:pt x="12" y="253"/>
                    <a:pt x="7" y="271"/>
                  </a:cubicBezTo>
                  <a:cubicBezTo>
                    <a:pt x="1" y="303"/>
                    <a:pt x="82" y="340"/>
                    <a:pt x="195" y="365"/>
                  </a:cubicBezTo>
                  <a:cubicBezTo>
                    <a:pt x="177" y="535"/>
                    <a:pt x="183" y="673"/>
                    <a:pt x="214" y="680"/>
                  </a:cubicBezTo>
                  <a:cubicBezTo>
                    <a:pt x="246" y="680"/>
                    <a:pt x="290" y="554"/>
                    <a:pt x="315" y="384"/>
                  </a:cubicBezTo>
                  <a:cubicBezTo>
                    <a:pt x="332" y="385"/>
                    <a:pt x="349" y="386"/>
                    <a:pt x="364" y="386"/>
                  </a:cubicBezTo>
                  <a:cubicBezTo>
                    <a:pt x="439" y="386"/>
                    <a:pt x="492" y="374"/>
                    <a:pt x="497" y="353"/>
                  </a:cubicBezTo>
                  <a:cubicBezTo>
                    <a:pt x="497" y="328"/>
                    <a:pt x="428" y="290"/>
                    <a:pt x="334" y="271"/>
                  </a:cubicBezTo>
                  <a:cubicBezTo>
                    <a:pt x="346" y="120"/>
                    <a:pt x="340" y="1"/>
                    <a:pt x="308" y="1"/>
                  </a:cubicBezTo>
                  <a:cubicBezTo>
                    <a:pt x="308" y="1"/>
                    <a:pt x="307" y="1"/>
                    <a:pt x="3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24"/>
            <p:cNvSpPr/>
            <p:nvPr/>
          </p:nvSpPr>
          <p:spPr>
            <a:xfrm>
              <a:off x="6206218" y="981131"/>
              <a:ext cx="47351" cy="64656"/>
            </a:xfrm>
            <a:custGeom>
              <a:avLst/>
              <a:gdLst/>
              <a:ahLst/>
              <a:cxnLst/>
              <a:rect l="l" t="t" r="r" b="b"/>
              <a:pathLst>
                <a:path w="498" h="680" extrusionOk="0">
                  <a:moveTo>
                    <a:pt x="306" y="1"/>
                  </a:moveTo>
                  <a:cubicBezTo>
                    <a:pt x="275" y="1"/>
                    <a:pt x="239" y="105"/>
                    <a:pt x="214" y="246"/>
                  </a:cubicBezTo>
                  <a:cubicBezTo>
                    <a:pt x="184" y="243"/>
                    <a:pt x="155" y="241"/>
                    <a:pt x="129" y="241"/>
                  </a:cubicBezTo>
                  <a:cubicBezTo>
                    <a:pt x="55" y="241"/>
                    <a:pt x="5" y="254"/>
                    <a:pt x="1" y="277"/>
                  </a:cubicBezTo>
                  <a:cubicBezTo>
                    <a:pt x="1" y="302"/>
                    <a:pt x="82" y="340"/>
                    <a:pt x="196" y="365"/>
                  </a:cubicBezTo>
                  <a:cubicBezTo>
                    <a:pt x="170" y="535"/>
                    <a:pt x="177" y="673"/>
                    <a:pt x="208" y="679"/>
                  </a:cubicBezTo>
                  <a:cubicBezTo>
                    <a:pt x="209" y="680"/>
                    <a:pt x="210" y="680"/>
                    <a:pt x="210" y="680"/>
                  </a:cubicBezTo>
                  <a:cubicBezTo>
                    <a:pt x="241" y="680"/>
                    <a:pt x="284" y="550"/>
                    <a:pt x="315" y="384"/>
                  </a:cubicBezTo>
                  <a:cubicBezTo>
                    <a:pt x="332" y="385"/>
                    <a:pt x="349" y="386"/>
                    <a:pt x="364" y="386"/>
                  </a:cubicBezTo>
                  <a:cubicBezTo>
                    <a:pt x="439" y="386"/>
                    <a:pt x="491" y="374"/>
                    <a:pt x="491" y="353"/>
                  </a:cubicBezTo>
                  <a:cubicBezTo>
                    <a:pt x="497" y="328"/>
                    <a:pt x="428" y="290"/>
                    <a:pt x="327" y="271"/>
                  </a:cubicBezTo>
                  <a:cubicBezTo>
                    <a:pt x="340" y="120"/>
                    <a:pt x="334" y="1"/>
                    <a:pt x="309" y="1"/>
                  </a:cubicBezTo>
                  <a:cubicBezTo>
                    <a:pt x="308" y="1"/>
                    <a:pt x="307" y="1"/>
                    <a:pt x="3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24"/>
            <p:cNvSpPr/>
            <p:nvPr/>
          </p:nvSpPr>
          <p:spPr>
            <a:xfrm>
              <a:off x="6217627" y="1238609"/>
              <a:ext cx="206709" cy="230005"/>
            </a:xfrm>
            <a:custGeom>
              <a:avLst/>
              <a:gdLst/>
              <a:ahLst/>
              <a:cxnLst/>
              <a:rect l="l" t="t" r="r" b="b"/>
              <a:pathLst>
                <a:path w="2174" h="2419" extrusionOk="0">
                  <a:moveTo>
                    <a:pt x="1200" y="1"/>
                  </a:moveTo>
                  <a:lnTo>
                    <a:pt x="1200" y="1"/>
                  </a:lnTo>
                  <a:cubicBezTo>
                    <a:pt x="855" y="120"/>
                    <a:pt x="547" y="371"/>
                    <a:pt x="327" y="673"/>
                  </a:cubicBezTo>
                  <a:cubicBezTo>
                    <a:pt x="0" y="1132"/>
                    <a:pt x="76" y="1867"/>
                    <a:pt x="547" y="2200"/>
                  </a:cubicBezTo>
                  <a:cubicBezTo>
                    <a:pt x="763" y="2353"/>
                    <a:pt x="1023" y="2419"/>
                    <a:pt x="1285" y="2419"/>
                  </a:cubicBezTo>
                  <a:cubicBezTo>
                    <a:pt x="1366" y="2419"/>
                    <a:pt x="1447" y="2413"/>
                    <a:pt x="1527" y="2401"/>
                  </a:cubicBezTo>
                  <a:cubicBezTo>
                    <a:pt x="1740" y="2369"/>
                    <a:pt x="1967" y="2294"/>
                    <a:pt x="2174" y="2193"/>
                  </a:cubicBezTo>
                  <a:cubicBezTo>
                    <a:pt x="2099" y="2175"/>
                    <a:pt x="2023" y="2156"/>
                    <a:pt x="1954" y="2131"/>
                  </a:cubicBezTo>
                  <a:cubicBezTo>
                    <a:pt x="1634" y="2093"/>
                    <a:pt x="1345" y="1930"/>
                    <a:pt x="1156" y="1584"/>
                  </a:cubicBezTo>
                  <a:cubicBezTo>
                    <a:pt x="1118" y="1515"/>
                    <a:pt x="1087" y="1439"/>
                    <a:pt x="1068" y="1370"/>
                  </a:cubicBezTo>
                  <a:cubicBezTo>
                    <a:pt x="861" y="931"/>
                    <a:pt x="936" y="428"/>
                    <a:pt x="12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5" name="Google Shape;395;p24"/>
          <p:cNvGrpSpPr/>
          <p:nvPr/>
        </p:nvGrpSpPr>
        <p:grpSpPr>
          <a:xfrm rot="10800000" flipH="1">
            <a:off x="-8" y="3676428"/>
            <a:ext cx="1128706" cy="1467085"/>
            <a:chOff x="3947275" y="4740550"/>
            <a:chExt cx="351075" cy="456325"/>
          </a:xfrm>
        </p:grpSpPr>
        <p:sp>
          <p:nvSpPr>
            <p:cNvPr id="396" name="Google Shape;396;p24"/>
            <p:cNvSpPr/>
            <p:nvPr/>
          </p:nvSpPr>
          <p:spPr>
            <a:xfrm>
              <a:off x="4043550" y="4886475"/>
              <a:ext cx="13525" cy="10550"/>
            </a:xfrm>
            <a:custGeom>
              <a:avLst/>
              <a:gdLst/>
              <a:ahLst/>
              <a:cxnLst/>
              <a:rect l="l" t="t" r="r" b="b"/>
              <a:pathLst>
                <a:path w="541" h="422" extrusionOk="0">
                  <a:moveTo>
                    <a:pt x="271" y="0"/>
                  </a:moveTo>
                  <a:cubicBezTo>
                    <a:pt x="1" y="0"/>
                    <a:pt x="1" y="421"/>
                    <a:pt x="271" y="421"/>
                  </a:cubicBezTo>
                  <a:cubicBezTo>
                    <a:pt x="541" y="421"/>
                    <a:pt x="541" y="0"/>
                    <a:pt x="2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24"/>
            <p:cNvSpPr/>
            <p:nvPr/>
          </p:nvSpPr>
          <p:spPr>
            <a:xfrm>
              <a:off x="4243500" y="4792850"/>
              <a:ext cx="13525" cy="10550"/>
            </a:xfrm>
            <a:custGeom>
              <a:avLst/>
              <a:gdLst/>
              <a:ahLst/>
              <a:cxnLst/>
              <a:rect l="l" t="t" r="r" b="b"/>
              <a:pathLst>
                <a:path w="541" h="422" extrusionOk="0">
                  <a:moveTo>
                    <a:pt x="271" y="1"/>
                  </a:moveTo>
                  <a:cubicBezTo>
                    <a:pt x="0" y="1"/>
                    <a:pt x="0" y="422"/>
                    <a:pt x="271" y="422"/>
                  </a:cubicBezTo>
                  <a:cubicBezTo>
                    <a:pt x="541" y="422"/>
                    <a:pt x="541" y="1"/>
                    <a:pt x="2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24"/>
            <p:cNvSpPr/>
            <p:nvPr/>
          </p:nvSpPr>
          <p:spPr>
            <a:xfrm>
              <a:off x="4062075" y="5149400"/>
              <a:ext cx="13550" cy="10550"/>
            </a:xfrm>
            <a:custGeom>
              <a:avLst/>
              <a:gdLst/>
              <a:ahLst/>
              <a:cxnLst/>
              <a:rect l="l" t="t" r="r" b="b"/>
              <a:pathLst>
                <a:path w="542" h="422" extrusionOk="0">
                  <a:moveTo>
                    <a:pt x="271" y="1"/>
                  </a:moveTo>
                  <a:cubicBezTo>
                    <a:pt x="1" y="1"/>
                    <a:pt x="1" y="422"/>
                    <a:pt x="271" y="422"/>
                  </a:cubicBezTo>
                  <a:cubicBezTo>
                    <a:pt x="541" y="422"/>
                    <a:pt x="541" y="1"/>
                    <a:pt x="2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24"/>
            <p:cNvSpPr/>
            <p:nvPr/>
          </p:nvSpPr>
          <p:spPr>
            <a:xfrm>
              <a:off x="3993125" y="4838100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0"/>
                  </a:moveTo>
                  <a:cubicBezTo>
                    <a:pt x="1" y="0"/>
                    <a:pt x="1" y="252"/>
                    <a:pt x="164" y="252"/>
                  </a:cubicBezTo>
                  <a:cubicBezTo>
                    <a:pt x="327" y="252"/>
                    <a:pt x="327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24"/>
            <p:cNvSpPr/>
            <p:nvPr/>
          </p:nvSpPr>
          <p:spPr>
            <a:xfrm>
              <a:off x="4081550" y="4748875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1"/>
                  </a:moveTo>
                  <a:cubicBezTo>
                    <a:pt x="1" y="1"/>
                    <a:pt x="1" y="252"/>
                    <a:pt x="164" y="252"/>
                  </a:cubicBezTo>
                  <a:cubicBezTo>
                    <a:pt x="328" y="252"/>
                    <a:pt x="328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24"/>
            <p:cNvSpPr/>
            <p:nvPr/>
          </p:nvSpPr>
          <p:spPr>
            <a:xfrm>
              <a:off x="3959825" y="4930775"/>
              <a:ext cx="8200" cy="6450"/>
            </a:xfrm>
            <a:custGeom>
              <a:avLst/>
              <a:gdLst/>
              <a:ahLst/>
              <a:cxnLst/>
              <a:rect l="l" t="t" r="r" b="b"/>
              <a:pathLst>
                <a:path w="328" h="258" extrusionOk="0">
                  <a:moveTo>
                    <a:pt x="164" y="0"/>
                  </a:moveTo>
                  <a:cubicBezTo>
                    <a:pt x="1" y="0"/>
                    <a:pt x="1" y="258"/>
                    <a:pt x="164" y="258"/>
                  </a:cubicBezTo>
                  <a:cubicBezTo>
                    <a:pt x="327" y="258"/>
                    <a:pt x="327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24"/>
            <p:cNvSpPr/>
            <p:nvPr/>
          </p:nvSpPr>
          <p:spPr>
            <a:xfrm>
              <a:off x="4122806" y="4909619"/>
              <a:ext cx="8200" cy="6325"/>
            </a:xfrm>
            <a:custGeom>
              <a:avLst/>
              <a:gdLst/>
              <a:ahLst/>
              <a:cxnLst/>
              <a:rect l="l" t="t" r="r" b="b"/>
              <a:pathLst>
                <a:path w="328" h="253" extrusionOk="0">
                  <a:moveTo>
                    <a:pt x="164" y="1"/>
                  </a:moveTo>
                  <a:cubicBezTo>
                    <a:pt x="1" y="1"/>
                    <a:pt x="1" y="252"/>
                    <a:pt x="164" y="252"/>
                  </a:cubicBezTo>
                  <a:cubicBezTo>
                    <a:pt x="327" y="252"/>
                    <a:pt x="327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24"/>
            <p:cNvSpPr/>
            <p:nvPr/>
          </p:nvSpPr>
          <p:spPr>
            <a:xfrm>
              <a:off x="3947275" y="5125375"/>
              <a:ext cx="8175" cy="6300"/>
            </a:xfrm>
            <a:custGeom>
              <a:avLst/>
              <a:gdLst/>
              <a:ahLst/>
              <a:cxnLst/>
              <a:rect l="l" t="t" r="r" b="b"/>
              <a:pathLst>
                <a:path w="327" h="252" extrusionOk="0">
                  <a:moveTo>
                    <a:pt x="164" y="1"/>
                  </a:moveTo>
                  <a:cubicBezTo>
                    <a:pt x="0" y="1"/>
                    <a:pt x="0" y="252"/>
                    <a:pt x="164" y="252"/>
                  </a:cubicBezTo>
                  <a:cubicBezTo>
                    <a:pt x="327" y="252"/>
                    <a:pt x="327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24"/>
            <p:cNvSpPr/>
            <p:nvPr/>
          </p:nvSpPr>
          <p:spPr>
            <a:xfrm>
              <a:off x="4197000" y="4745750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0"/>
                  </a:moveTo>
                  <a:cubicBezTo>
                    <a:pt x="1" y="0"/>
                    <a:pt x="1" y="251"/>
                    <a:pt x="164" y="251"/>
                  </a:cubicBezTo>
                  <a:cubicBezTo>
                    <a:pt x="327" y="251"/>
                    <a:pt x="327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24"/>
            <p:cNvSpPr/>
            <p:nvPr/>
          </p:nvSpPr>
          <p:spPr>
            <a:xfrm>
              <a:off x="4290300" y="4740550"/>
              <a:ext cx="8050" cy="6300"/>
            </a:xfrm>
            <a:custGeom>
              <a:avLst/>
              <a:gdLst/>
              <a:ahLst/>
              <a:cxnLst/>
              <a:rect l="l" t="t" r="r" b="b"/>
              <a:pathLst>
                <a:path w="322" h="252" extrusionOk="0">
                  <a:moveTo>
                    <a:pt x="158" y="1"/>
                  </a:moveTo>
                  <a:cubicBezTo>
                    <a:pt x="1" y="1"/>
                    <a:pt x="1" y="252"/>
                    <a:pt x="158" y="252"/>
                  </a:cubicBezTo>
                  <a:cubicBezTo>
                    <a:pt x="321" y="252"/>
                    <a:pt x="321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24"/>
            <p:cNvSpPr/>
            <p:nvPr/>
          </p:nvSpPr>
          <p:spPr>
            <a:xfrm>
              <a:off x="4137950" y="4796000"/>
              <a:ext cx="16350" cy="19025"/>
            </a:xfrm>
            <a:custGeom>
              <a:avLst/>
              <a:gdLst/>
              <a:ahLst/>
              <a:cxnLst/>
              <a:rect l="l" t="t" r="r" b="b"/>
              <a:pathLst>
                <a:path w="654" h="761" extrusionOk="0">
                  <a:moveTo>
                    <a:pt x="242" y="0"/>
                  </a:moveTo>
                  <a:cubicBezTo>
                    <a:pt x="241" y="0"/>
                    <a:pt x="240" y="0"/>
                    <a:pt x="239" y="1"/>
                  </a:cubicBezTo>
                  <a:cubicBezTo>
                    <a:pt x="208" y="7"/>
                    <a:pt x="208" y="126"/>
                    <a:pt x="227" y="283"/>
                  </a:cubicBezTo>
                  <a:cubicBezTo>
                    <a:pt x="95" y="315"/>
                    <a:pt x="0" y="359"/>
                    <a:pt x="7" y="396"/>
                  </a:cubicBezTo>
                  <a:cubicBezTo>
                    <a:pt x="11" y="418"/>
                    <a:pt x="59" y="428"/>
                    <a:pt x="132" y="428"/>
                  </a:cubicBezTo>
                  <a:cubicBezTo>
                    <a:pt x="165" y="428"/>
                    <a:pt x="204" y="425"/>
                    <a:pt x="245" y="421"/>
                  </a:cubicBezTo>
                  <a:cubicBezTo>
                    <a:pt x="276" y="612"/>
                    <a:pt x="325" y="761"/>
                    <a:pt x="363" y="761"/>
                  </a:cubicBezTo>
                  <a:cubicBezTo>
                    <a:pt x="363" y="761"/>
                    <a:pt x="364" y="761"/>
                    <a:pt x="365" y="761"/>
                  </a:cubicBezTo>
                  <a:cubicBezTo>
                    <a:pt x="403" y="754"/>
                    <a:pt x="415" y="591"/>
                    <a:pt x="390" y="396"/>
                  </a:cubicBezTo>
                  <a:cubicBezTo>
                    <a:pt x="541" y="359"/>
                    <a:pt x="654" y="308"/>
                    <a:pt x="648" y="271"/>
                  </a:cubicBezTo>
                  <a:cubicBezTo>
                    <a:pt x="644" y="251"/>
                    <a:pt x="592" y="238"/>
                    <a:pt x="514" y="238"/>
                  </a:cubicBezTo>
                  <a:cubicBezTo>
                    <a:pt x="470" y="238"/>
                    <a:pt x="416" y="243"/>
                    <a:pt x="359" y="252"/>
                  </a:cubicBezTo>
                  <a:cubicBezTo>
                    <a:pt x="328" y="105"/>
                    <a:pt x="274" y="0"/>
                    <a:pt x="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24"/>
            <p:cNvSpPr/>
            <p:nvPr/>
          </p:nvSpPr>
          <p:spPr>
            <a:xfrm>
              <a:off x="3992026" y="5091531"/>
              <a:ext cx="29225" cy="34275"/>
            </a:xfrm>
            <a:custGeom>
              <a:avLst/>
              <a:gdLst/>
              <a:ahLst/>
              <a:cxnLst/>
              <a:rect l="l" t="t" r="r" b="b"/>
              <a:pathLst>
                <a:path w="1169" h="1371" extrusionOk="0">
                  <a:moveTo>
                    <a:pt x="518" y="1"/>
                  </a:moveTo>
                  <a:cubicBezTo>
                    <a:pt x="517" y="1"/>
                    <a:pt x="516" y="1"/>
                    <a:pt x="515" y="1"/>
                  </a:cubicBezTo>
                  <a:cubicBezTo>
                    <a:pt x="459" y="1"/>
                    <a:pt x="421" y="208"/>
                    <a:pt x="415" y="491"/>
                  </a:cubicBezTo>
                  <a:cubicBezTo>
                    <a:pt x="176" y="516"/>
                    <a:pt x="0" y="573"/>
                    <a:pt x="6" y="635"/>
                  </a:cubicBezTo>
                  <a:cubicBezTo>
                    <a:pt x="6" y="692"/>
                    <a:pt x="182" y="736"/>
                    <a:pt x="421" y="736"/>
                  </a:cubicBezTo>
                  <a:cubicBezTo>
                    <a:pt x="427" y="1088"/>
                    <a:pt x="478" y="1371"/>
                    <a:pt x="547" y="1371"/>
                  </a:cubicBezTo>
                  <a:cubicBezTo>
                    <a:pt x="547" y="1371"/>
                    <a:pt x="548" y="1371"/>
                    <a:pt x="549" y="1371"/>
                  </a:cubicBezTo>
                  <a:cubicBezTo>
                    <a:pt x="617" y="1371"/>
                    <a:pt x="679" y="1090"/>
                    <a:pt x="679" y="730"/>
                  </a:cubicBezTo>
                  <a:cubicBezTo>
                    <a:pt x="955" y="711"/>
                    <a:pt x="1169" y="648"/>
                    <a:pt x="1162" y="579"/>
                  </a:cubicBezTo>
                  <a:cubicBezTo>
                    <a:pt x="1162" y="520"/>
                    <a:pt x="970" y="478"/>
                    <a:pt x="718" y="478"/>
                  </a:cubicBezTo>
                  <a:cubicBezTo>
                    <a:pt x="701" y="478"/>
                    <a:pt x="684" y="478"/>
                    <a:pt x="666" y="478"/>
                  </a:cubicBezTo>
                  <a:cubicBezTo>
                    <a:pt x="635" y="200"/>
                    <a:pt x="574" y="1"/>
                    <a:pt x="5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24"/>
            <p:cNvSpPr/>
            <p:nvPr/>
          </p:nvSpPr>
          <p:spPr>
            <a:xfrm>
              <a:off x="3992825" y="5179250"/>
              <a:ext cx="14950" cy="17625"/>
            </a:xfrm>
            <a:custGeom>
              <a:avLst/>
              <a:gdLst/>
              <a:ahLst/>
              <a:cxnLst/>
              <a:rect l="l" t="t" r="r" b="b"/>
              <a:pathLst>
                <a:path w="598" h="705" extrusionOk="0">
                  <a:moveTo>
                    <a:pt x="241" y="0"/>
                  </a:moveTo>
                  <a:cubicBezTo>
                    <a:pt x="240" y="0"/>
                    <a:pt x="240" y="0"/>
                    <a:pt x="239" y="1"/>
                  </a:cubicBezTo>
                  <a:cubicBezTo>
                    <a:pt x="208" y="7"/>
                    <a:pt x="201" y="114"/>
                    <a:pt x="208" y="258"/>
                  </a:cubicBezTo>
                  <a:cubicBezTo>
                    <a:pt x="88" y="283"/>
                    <a:pt x="0" y="321"/>
                    <a:pt x="6" y="346"/>
                  </a:cubicBezTo>
                  <a:cubicBezTo>
                    <a:pt x="6" y="372"/>
                    <a:pt x="72" y="385"/>
                    <a:pt x="163" y="385"/>
                  </a:cubicBezTo>
                  <a:cubicBezTo>
                    <a:pt x="181" y="385"/>
                    <a:pt x="200" y="385"/>
                    <a:pt x="220" y="384"/>
                  </a:cubicBezTo>
                  <a:cubicBezTo>
                    <a:pt x="245" y="560"/>
                    <a:pt x="283" y="704"/>
                    <a:pt x="314" y="704"/>
                  </a:cubicBezTo>
                  <a:cubicBezTo>
                    <a:pt x="352" y="698"/>
                    <a:pt x="371" y="553"/>
                    <a:pt x="352" y="365"/>
                  </a:cubicBezTo>
                  <a:cubicBezTo>
                    <a:pt x="497" y="340"/>
                    <a:pt x="597" y="302"/>
                    <a:pt x="597" y="264"/>
                  </a:cubicBezTo>
                  <a:cubicBezTo>
                    <a:pt x="593" y="243"/>
                    <a:pt x="539" y="230"/>
                    <a:pt x="460" y="230"/>
                  </a:cubicBezTo>
                  <a:cubicBezTo>
                    <a:pt x="423" y="230"/>
                    <a:pt x="379" y="233"/>
                    <a:pt x="333" y="239"/>
                  </a:cubicBezTo>
                  <a:cubicBezTo>
                    <a:pt x="309" y="99"/>
                    <a:pt x="267" y="0"/>
                    <a:pt x="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9" name="Google Shape;409;p24"/>
          <p:cNvSpPr txBox="1">
            <a:spLocks noGrp="1"/>
          </p:cNvSpPr>
          <p:nvPr>
            <p:ph type="title"/>
          </p:nvPr>
        </p:nvSpPr>
        <p:spPr>
          <a:xfrm>
            <a:off x="2768999" y="2495984"/>
            <a:ext cx="3606000" cy="887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200"/>
              <a:buNone/>
              <a:defRPr sz="59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10" name="Google Shape;410;p24"/>
          <p:cNvSpPr txBox="1">
            <a:spLocks noGrp="1"/>
          </p:cNvSpPr>
          <p:nvPr>
            <p:ph type="subTitle" idx="1"/>
          </p:nvPr>
        </p:nvSpPr>
        <p:spPr>
          <a:xfrm>
            <a:off x="2769001" y="3384621"/>
            <a:ext cx="3606000" cy="35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11" name="Google Shape;411;p24"/>
          <p:cNvSpPr txBox="1">
            <a:spLocks noGrp="1"/>
          </p:cNvSpPr>
          <p:nvPr>
            <p:ph type="title" idx="2" hasCustomPrompt="1"/>
          </p:nvPr>
        </p:nvSpPr>
        <p:spPr>
          <a:xfrm>
            <a:off x="3870751" y="1402479"/>
            <a:ext cx="1402500" cy="1093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23">
    <p:spTree>
      <p:nvGrpSpPr>
        <p:cNvPr id="1" name="Shape 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Google Shape;413;p25"/>
          <p:cNvSpPr txBox="1">
            <a:spLocks noGrp="1"/>
          </p:cNvSpPr>
          <p:nvPr>
            <p:ph type="title"/>
          </p:nvPr>
        </p:nvSpPr>
        <p:spPr>
          <a:xfrm>
            <a:off x="2646000" y="2613659"/>
            <a:ext cx="3852000" cy="511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14" name="Google Shape;414;p25"/>
          <p:cNvSpPr txBox="1">
            <a:spLocks noGrp="1"/>
          </p:cNvSpPr>
          <p:nvPr>
            <p:ph type="subTitle" idx="1"/>
          </p:nvPr>
        </p:nvSpPr>
        <p:spPr>
          <a:xfrm>
            <a:off x="2646000" y="3345924"/>
            <a:ext cx="3852000" cy="1390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pic>
        <p:nvPicPr>
          <p:cNvPr id="415" name="Google Shape;415;p2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CUSTOM_2"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7" name="Google Shape;417;p2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18" name="Google Shape;418;p26"/>
          <p:cNvGrpSpPr/>
          <p:nvPr/>
        </p:nvGrpSpPr>
        <p:grpSpPr>
          <a:xfrm>
            <a:off x="74600" y="1217788"/>
            <a:ext cx="8872775" cy="3204950"/>
            <a:chOff x="74600" y="1217788"/>
            <a:chExt cx="8872775" cy="3204950"/>
          </a:xfrm>
        </p:grpSpPr>
        <p:sp>
          <p:nvSpPr>
            <p:cNvPr id="419" name="Google Shape;419;p26"/>
            <p:cNvSpPr/>
            <p:nvPr/>
          </p:nvSpPr>
          <p:spPr>
            <a:xfrm>
              <a:off x="74600" y="4172413"/>
              <a:ext cx="471225" cy="146400"/>
            </a:xfrm>
            <a:custGeom>
              <a:avLst/>
              <a:gdLst/>
              <a:ahLst/>
              <a:cxnLst/>
              <a:rect l="l" t="t" r="r" b="b"/>
              <a:pathLst>
                <a:path w="18849" h="5856" extrusionOk="0">
                  <a:moveTo>
                    <a:pt x="11278" y="1"/>
                  </a:moveTo>
                  <a:cubicBezTo>
                    <a:pt x="11161" y="1"/>
                    <a:pt x="11044" y="46"/>
                    <a:pt x="10953" y="136"/>
                  </a:cubicBezTo>
                  <a:lnTo>
                    <a:pt x="7470" y="3770"/>
                  </a:lnTo>
                  <a:cubicBezTo>
                    <a:pt x="7355" y="3885"/>
                    <a:pt x="7208" y="3942"/>
                    <a:pt x="7060" y="3942"/>
                  </a:cubicBezTo>
                  <a:cubicBezTo>
                    <a:pt x="6950" y="3942"/>
                    <a:pt x="6840" y="3910"/>
                    <a:pt x="6743" y="3846"/>
                  </a:cubicBezTo>
                  <a:lnTo>
                    <a:pt x="3886" y="1415"/>
                  </a:lnTo>
                  <a:cubicBezTo>
                    <a:pt x="3781" y="1352"/>
                    <a:pt x="3664" y="1320"/>
                    <a:pt x="3548" y="1320"/>
                  </a:cubicBezTo>
                  <a:cubicBezTo>
                    <a:pt x="3386" y="1320"/>
                    <a:pt x="3226" y="1383"/>
                    <a:pt x="3109" y="1515"/>
                  </a:cubicBezTo>
                  <a:lnTo>
                    <a:pt x="302" y="4673"/>
                  </a:lnTo>
                  <a:cubicBezTo>
                    <a:pt x="1" y="4998"/>
                    <a:pt x="51" y="5500"/>
                    <a:pt x="402" y="5750"/>
                  </a:cubicBezTo>
                  <a:cubicBezTo>
                    <a:pt x="524" y="5822"/>
                    <a:pt x="655" y="5856"/>
                    <a:pt x="784" y="5856"/>
                  </a:cubicBezTo>
                  <a:cubicBezTo>
                    <a:pt x="972" y="5856"/>
                    <a:pt x="1156" y="5784"/>
                    <a:pt x="1304" y="5650"/>
                  </a:cubicBezTo>
                  <a:lnTo>
                    <a:pt x="3309" y="3645"/>
                  </a:lnTo>
                  <a:cubicBezTo>
                    <a:pt x="3426" y="3528"/>
                    <a:pt x="3585" y="3463"/>
                    <a:pt x="3747" y="3463"/>
                  </a:cubicBezTo>
                  <a:cubicBezTo>
                    <a:pt x="3864" y="3463"/>
                    <a:pt x="3981" y="3497"/>
                    <a:pt x="4086" y="3570"/>
                  </a:cubicBezTo>
                  <a:lnTo>
                    <a:pt x="6968" y="5650"/>
                  </a:lnTo>
                  <a:cubicBezTo>
                    <a:pt x="7057" y="5709"/>
                    <a:pt x="7158" y="5738"/>
                    <a:pt x="7260" y="5738"/>
                  </a:cubicBezTo>
                  <a:cubicBezTo>
                    <a:pt x="7416" y="5738"/>
                    <a:pt x="7574" y="5671"/>
                    <a:pt x="7695" y="5550"/>
                  </a:cubicBezTo>
                  <a:lnTo>
                    <a:pt x="8347" y="4873"/>
                  </a:lnTo>
                  <a:lnTo>
                    <a:pt x="8322" y="4873"/>
                  </a:lnTo>
                  <a:lnTo>
                    <a:pt x="10828" y="1941"/>
                  </a:lnTo>
                  <a:cubicBezTo>
                    <a:pt x="10903" y="1851"/>
                    <a:pt x="11024" y="1805"/>
                    <a:pt x="11146" y="1805"/>
                  </a:cubicBezTo>
                  <a:cubicBezTo>
                    <a:pt x="11227" y="1805"/>
                    <a:pt x="11309" y="1826"/>
                    <a:pt x="11379" y="1866"/>
                  </a:cubicBezTo>
                  <a:lnTo>
                    <a:pt x="14537" y="4848"/>
                  </a:lnTo>
                  <a:cubicBezTo>
                    <a:pt x="14621" y="4900"/>
                    <a:pt x="14713" y="4926"/>
                    <a:pt x="14805" y="4926"/>
                  </a:cubicBezTo>
                  <a:cubicBezTo>
                    <a:pt x="14934" y="4926"/>
                    <a:pt x="15062" y="4875"/>
                    <a:pt x="15164" y="4773"/>
                  </a:cubicBezTo>
                  <a:lnTo>
                    <a:pt x="15891" y="4021"/>
                  </a:lnTo>
                  <a:lnTo>
                    <a:pt x="18723" y="1139"/>
                  </a:lnTo>
                  <a:cubicBezTo>
                    <a:pt x="18848" y="988"/>
                    <a:pt x="18823" y="763"/>
                    <a:pt x="18673" y="638"/>
                  </a:cubicBezTo>
                  <a:lnTo>
                    <a:pt x="18046" y="211"/>
                  </a:lnTo>
                  <a:cubicBezTo>
                    <a:pt x="17997" y="182"/>
                    <a:pt x="17940" y="168"/>
                    <a:pt x="17881" y="168"/>
                  </a:cubicBezTo>
                  <a:cubicBezTo>
                    <a:pt x="17790" y="168"/>
                    <a:pt x="17696" y="201"/>
                    <a:pt x="17620" y="262"/>
                  </a:cubicBezTo>
                  <a:lnTo>
                    <a:pt x="15039" y="3019"/>
                  </a:lnTo>
                  <a:cubicBezTo>
                    <a:pt x="14936" y="3121"/>
                    <a:pt x="14808" y="3172"/>
                    <a:pt x="14680" y="3172"/>
                  </a:cubicBezTo>
                  <a:cubicBezTo>
                    <a:pt x="14588" y="3172"/>
                    <a:pt x="14496" y="3146"/>
                    <a:pt x="14412" y="3094"/>
                  </a:cubicBezTo>
                  <a:lnTo>
                    <a:pt x="11505" y="61"/>
                  </a:lnTo>
                  <a:cubicBezTo>
                    <a:pt x="11435" y="21"/>
                    <a:pt x="11356" y="1"/>
                    <a:pt x="11278" y="1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26"/>
            <p:cNvSpPr/>
            <p:nvPr/>
          </p:nvSpPr>
          <p:spPr>
            <a:xfrm>
              <a:off x="82125" y="4283288"/>
              <a:ext cx="476850" cy="139450"/>
            </a:xfrm>
            <a:custGeom>
              <a:avLst/>
              <a:gdLst/>
              <a:ahLst/>
              <a:cxnLst/>
              <a:rect l="l" t="t" r="r" b="b"/>
              <a:pathLst>
                <a:path w="19074" h="5578" extrusionOk="0">
                  <a:moveTo>
                    <a:pt x="18071" y="0"/>
                  </a:moveTo>
                  <a:cubicBezTo>
                    <a:pt x="17983" y="0"/>
                    <a:pt x="17893" y="39"/>
                    <a:pt x="17820" y="112"/>
                  </a:cubicBezTo>
                  <a:lnTo>
                    <a:pt x="15239" y="2844"/>
                  </a:lnTo>
                  <a:cubicBezTo>
                    <a:pt x="15145" y="2953"/>
                    <a:pt x="15003" y="3014"/>
                    <a:pt x="14861" y="3014"/>
                  </a:cubicBezTo>
                  <a:cubicBezTo>
                    <a:pt x="14774" y="3014"/>
                    <a:pt x="14688" y="2992"/>
                    <a:pt x="14612" y="2944"/>
                  </a:cubicBezTo>
                  <a:lnTo>
                    <a:pt x="11104" y="87"/>
                  </a:lnTo>
                  <a:cubicBezTo>
                    <a:pt x="11025" y="38"/>
                    <a:pt x="10943" y="16"/>
                    <a:pt x="10865" y="16"/>
                  </a:cubicBezTo>
                  <a:cubicBezTo>
                    <a:pt x="10742" y="16"/>
                    <a:pt x="10629" y="71"/>
                    <a:pt x="10552" y="162"/>
                  </a:cubicBezTo>
                  <a:lnTo>
                    <a:pt x="7670" y="3621"/>
                  </a:lnTo>
                  <a:cubicBezTo>
                    <a:pt x="7551" y="3725"/>
                    <a:pt x="7396" y="3785"/>
                    <a:pt x="7243" y="3785"/>
                  </a:cubicBezTo>
                  <a:cubicBezTo>
                    <a:pt x="7139" y="3785"/>
                    <a:pt x="7035" y="3757"/>
                    <a:pt x="6943" y="3696"/>
                  </a:cubicBezTo>
                  <a:lnTo>
                    <a:pt x="3585" y="1516"/>
                  </a:lnTo>
                  <a:cubicBezTo>
                    <a:pt x="3480" y="1453"/>
                    <a:pt x="3363" y="1421"/>
                    <a:pt x="3245" y="1421"/>
                  </a:cubicBezTo>
                  <a:cubicBezTo>
                    <a:pt x="3080" y="1421"/>
                    <a:pt x="2914" y="1484"/>
                    <a:pt x="2783" y="1616"/>
                  </a:cubicBezTo>
                  <a:lnTo>
                    <a:pt x="327" y="3947"/>
                  </a:lnTo>
                  <a:cubicBezTo>
                    <a:pt x="1" y="4273"/>
                    <a:pt x="76" y="4774"/>
                    <a:pt x="427" y="5025"/>
                  </a:cubicBezTo>
                  <a:cubicBezTo>
                    <a:pt x="549" y="5096"/>
                    <a:pt x="680" y="5130"/>
                    <a:pt x="809" y="5130"/>
                  </a:cubicBezTo>
                  <a:cubicBezTo>
                    <a:pt x="997" y="5130"/>
                    <a:pt x="1180" y="5058"/>
                    <a:pt x="1329" y="4924"/>
                  </a:cubicBezTo>
                  <a:lnTo>
                    <a:pt x="3033" y="3396"/>
                  </a:lnTo>
                  <a:cubicBezTo>
                    <a:pt x="3150" y="3264"/>
                    <a:pt x="3310" y="3201"/>
                    <a:pt x="3473" y="3201"/>
                  </a:cubicBezTo>
                  <a:cubicBezTo>
                    <a:pt x="3589" y="3201"/>
                    <a:pt x="3706" y="3233"/>
                    <a:pt x="3810" y="3295"/>
                  </a:cubicBezTo>
                  <a:lnTo>
                    <a:pt x="7169" y="5501"/>
                  </a:lnTo>
                  <a:cubicBezTo>
                    <a:pt x="7260" y="5551"/>
                    <a:pt x="7363" y="5577"/>
                    <a:pt x="7467" y="5577"/>
                  </a:cubicBezTo>
                  <a:cubicBezTo>
                    <a:pt x="7620" y="5577"/>
                    <a:pt x="7776" y="5520"/>
                    <a:pt x="7895" y="5401"/>
                  </a:cubicBezTo>
                  <a:lnTo>
                    <a:pt x="8547" y="4724"/>
                  </a:lnTo>
                  <a:lnTo>
                    <a:pt x="10778" y="1942"/>
                  </a:lnTo>
                  <a:cubicBezTo>
                    <a:pt x="10869" y="1850"/>
                    <a:pt x="10989" y="1796"/>
                    <a:pt x="11109" y="1796"/>
                  </a:cubicBezTo>
                  <a:cubicBezTo>
                    <a:pt x="11185" y="1796"/>
                    <a:pt x="11261" y="1818"/>
                    <a:pt x="11329" y="1867"/>
                  </a:cubicBezTo>
                  <a:lnTo>
                    <a:pt x="14738" y="4674"/>
                  </a:lnTo>
                  <a:cubicBezTo>
                    <a:pt x="14821" y="4726"/>
                    <a:pt x="14913" y="4752"/>
                    <a:pt x="15005" y="4752"/>
                  </a:cubicBezTo>
                  <a:cubicBezTo>
                    <a:pt x="15134" y="4752"/>
                    <a:pt x="15262" y="4701"/>
                    <a:pt x="15364" y="4599"/>
                  </a:cubicBezTo>
                  <a:lnTo>
                    <a:pt x="16116" y="3847"/>
                  </a:lnTo>
                  <a:lnTo>
                    <a:pt x="18923" y="990"/>
                  </a:lnTo>
                  <a:cubicBezTo>
                    <a:pt x="19073" y="839"/>
                    <a:pt x="19048" y="589"/>
                    <a:pt x="18873" y="488"/>
                  </a:cubicBezTo>
                  <a:lnTo>
                    <a:pt x="18246" y="62"/>
                  </a:lnTo>
                  <a:cubicBezTo>
                    <a:pt x="18194" y="20"/>
                    <a:pt x="18133" y="0"/>
                    <a:pt x="18071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26"/>
            <p:cNvSpPr/>
            <p:nvPr/>
          </p:nvSpPr>
          <p:spPr>
            <a:xfrm rot="10800000" flipH="1">
              <a:off x="8684175" y="1217788"/>
              <a:ext cx="263200" cy="370325"/>
            </a:xfrm>
            <a:custGeom>
              <a:avLst/>
              <a:gdLst/>
              <a:ahLst/>
              <a:cxnLst/>
              <a:rect l="l" t="t" r="r" b="b"/>
              <a:pathLst>
                <a:path w="10528" h="14813" extrusionOk="0">
                  <a:moveTo>
                    <a:pt x="8462" y="0"/>
                  </a:moveTo>
                  <a:cubicBezTo>
                    <a:pt x="8449" y="0"/>
                    <a:pt x="8435" y="2"/>
                    <a:pt x="8422" y="5"/>
                  </a:cubicBezTo>
                  <a:lnTo>
                    <a:pt x="2106" y="1835"/>
                  </a:lnTo>
                  <a:cubicBezTo>
                    <a:pt x="2006" y="1885"/>
                    <a:pt x="1956" y="1985"/>
                    <a:pt x="1981" y="2085"/>
                  </a:cubicBezTo>
                  <a:lnTo>
                    <a:pt x="2131" y="2637"/>
                  </a:lnTo>
                  <a:cubicBezTo>
                    <a:pt x="2152" y="2720"/>
                    <a:pt x="2224" y="2768"/>
                    <a:pt x="2306" y="2768"/>
                  </a:cubicBezTo>
                  <a:cubicBezTo>
                    <a:pt x="2322" y="2768"/>
                    <a:pt x="2340" y="2766"/>
                    <a:pt x="2357" y="2762"/>
                  </a:cubicBezTo>
                  <a:lnTo>
                    <a:pt x="6693" y="1785"/>
                  </a:lnTo>
                  <a:lnTo>
                    <a:pt x="6693" y="1785"/>
                  </a:lnTo>
                  <a:lnTo>
                    <a:pt x="3034" y="8978"/>
                  </a:lnTo>
                  <a:lnTo>
                    <a:pt x="577" y="7850"/>
                  </a:lnTo>
                  <a:cubicBezTo>
                    <a:pt x="544" y="7833"/>
                    <a:pt x="511" y="7825"/>
                    <a:pt x="479" y="7825"/>
                  </a:cubicBezTo>
                  <a:cubicBezTo>
                    <a:pt x="416" y="7825"/>
                    <a:pt x="360" y="7858"/>
                    <a:pt x="327" y="7925"/>
                  </a:cubicBezTo>
                  <a:lnTo>
                    <a:pt x="51" y="8426"/>
                  </a:lnTo>
                  <a:cubicBezTo>
                    <a:pt x="1" y="8526"/>
                    <a:pt x="26" y="8627"/>
                    <a:pt x="126" y="8677"/>
                  </a:cubicBezTo>
                  <a:lnTo>
                    <a:pt x="2507" y="10005"/>
                  </a:lnTo>
                  <a:lnTo>
                    <a:pt x="352" y="14266"/>
                  </a:lnTo>
                  <a:cubicBezTo>
                    <a:pt x="302" y="14341"/>
                    <a:pt x="352" y="14466"/>
                    <a:pt x="427" y="14517"/>
                  </a:cubicBezTo>
                  <a:lnTo>
                    <a:pt x="953" y="14792"/>
                  </a:lnTo>
                  <a:cubicBezTo>
                    <a:pt x="974" y="14806"/>
                    <a:pt x="999" y="14812"/>
                    <a:pt x="1025" y="14812"/>
                  </a:cubicBezTo>
                  <a:cubicBezTo>
                    <a:pt x="1093" y="14812"/>
                    <a:pt x="1168" y="14771"/>
                    <a:pt x="1204" y="14717"/>
                  </a:cubicBezTo>
                  <a:lnTo>
                    <a:pt x="3510" y="10532"/>
                  </a:lnTo>
                  <a:lnTo>
                    <a:pt x="5891" y="11860"/>
                  </a:lnTo>
                  <a:cubicBezTo>
                    <a:pt x="5912" y="11874"/>
                    <a:pt x="5937" y="11880"/>
                    <a:pt x="5963" y="11880"/>
                  </a:cubicBezTo>
                  <a:cubicBezTo>
                    <a:pt x="6030" y="11880"/>
                    <a:pt x="6105" y="11839"/>
                    <a:pt x="6141" y="11785"/>
                  </a:cubicBezTo>
                  <a:lnTo>
                    <a:pt x="6517" y="10757"/>
                  </a:lnTo>
                  <a:cubicBezTo>
                    <a:pt x="6567" y="10682"/>
                    <a:pt x="6542" y="10557"/>
                    <a:pt x="6442" y="10506"/>
                  </a:cubicBezTo>
                  <a:lnTo>
                    <a:pt x="4111" y="9454"/>
                  </a:lnTo>
                  <a:lnTo>
                    <a:pt x="7946" y="2511"/>
                  </a:lnTo>
                  <a:lnTo>
                    <a:pt x="9575" y="6772"/>
                  </a:lnTo>
                  <a:cubicBezTo>
                    <a:pt x="9616" y="6855"/>
                    <a:pt x="9692" y="6904"/>
                    <a:pt x="9774" y="6904"/>
                  </a:cubicBezTo>
                  <a:cubicBezTo>
                    <a:pt x="9791" y="6904"/>
                    <a:pt x="9808" y="6902"/>
                    <a:pt x="9826" y="6897"/>
                  </a:cubicBezTo>
                  <a:lnTo>
                    <a:pt x="10377" y="6747"/>
                  </a:lnTo>
                  <a:cubicBezTo>
                    <a:pt x="10477" y="6697"/>
                    <a:pt x="10527" y="6597"/>
                    <a:pt x="10502" y="6496"/>
                  </a:cubicBezTo>
                  <a:lnTo>
                    <a:pt x="8673" y="181"/>
                  </a:lnTo>
                  <a:cubicBezTo>
                    <a:pt x="8673" y="181"/>
                    <a:pt x="8648" y="156"/>
                    <a:pt x="8648" y="156"/>
                  </a:cubicBezTo>
                  <a:lnTo>
                    <a:pt x="8648" y="130"/>
                  </a:lnTo>
                  <a:cubicBezTo>
                    <a:pt x="8626" y="65"/>
                    <a:pt x="8548" y="0"/>
                    <a:pt x="8462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26"/>
            <p:cNvSpPr/>
            <p:nvPr/>
          </p:nvSpPr>
          <p:spPr>
            <a:xfrm>
              <a:off x="2075075" y="1443550"/>
              <a:ext cx="332444" cy="307848"/>
            </a:xfrm>
            <a:custGeom>
              <a:avLst/>
              <a:gdLst/>
              <a:ahLst/>
              <a:cxnLst/>
              <a:rect l="l" t="t" r="r" b="b"/>
              <a:pathLst>
                <a:path w="10367" h="9600" extrusionOk="0">
                  <a:moveTo>
                    <a:pt x="1606" y="0"/>
                  </a:moveTo>
                  <a:cubicBezTo>
                    <a:pt x="732" y="0"/>
                    <a:pt x="268" y="660"/>
                    <a:pt x="161" y="1285"/>
                  </a:cubicBezTo>
                  <a:cubicBezTo>
                    <a:pt x="0" y="2230"/>
                    <a:pt x="732" y="2837"/>
                    <a:pt x="964" y="2837"/>
                  </a:cubicBezTo>
                  <a:cubicBezTo>
                    <a:pt x="1017" y="2837"/>
                    <a:pt x="1053" y="2801"/>
                    <a:pt x="1035" y="2730"/>
                  </a:cubicBezTo>
                  <a:cubicBezTo>
                    <a:pt x="964" y="2355"/>
                    <a:pt x="750" y="1124"/>
                    <a:pt x="1802" y="1124"/>
                  </a:cubicBezTo>
                  <a:cubicBezTo>
                    <a:pt x="1874" y="1124"/>
                    <a:pt x="1945" y="1142"/>
                    <a:pt x="2034" y="1142"/>
                  </a:cubicBezTo>
                  <a:cubicBezTo>
                    <a:pt x="3301" y="1374"/>
                    <a:pt x="3176" y="3265"/>
                    <a:pt x="1999" y="9225"/>
                  </a:cubicBezTo>
                  <a:cubicBezTo>
                    <a:pt x="1963" y="9367"/>
                    <a:pt x="2052" y="9528"/>
                    <a:pt x="2195" y="9581"/>
                  </a:cubicBezTo>
                  <a:cubicBezTo>
                    <a:pt x="2213" y="9581"/>
                    <a:pt x="2249" y="9599"/>
                    <a:pt x="2284" y="9599"/>
                  </a:cubicBezTo>
                  <a:cubicBezTo>
                    <a:pt x="2391" y="9599"/>
                    <a:pt x="2498" y="9528"/>
                    <a:pt x="2570" y="9421"/>
                  </a:cubicBezTo>
                  <a:cubicBezTo>
                    <a:pt x="5050" y="4978"/>
                    <a:pt x="6727" y="3337"/>
                    <a:pt x="7851" y="3337"/>
                  </a:cubicBezTo>
                  <a:cubicBezTo>
                    <a:pt x="8065" y="3337"/>
                    <a:pt x="8261" y="3408"/>
                    <a:pt x="8440" y="3515"/>
                  </a:cubicBezTo>
                  <a:cubicBezTo>
                    <a:pt x="9439" y="4139"/>
                    <a:pt x="8708" y="4818"/>
                    <a:pt x="8369" y="5067"/>
                  </a:cubicBezTo>
                  <a:cubicBezTo>
                    <a:pt x="8244" y="5157"/>
                    <a:pt x="8404" y="5264"/>
                    <a:pt x="8690" y="5264"/>
                  </a:cubicBezTo>
                  <a:cubicBezTo>
                    <a:pt x="9064" y="5264"/>
                    <a:pt x="9618" y="5085"/>
                    <a:pt x="9957" y="4532"/>
                  </a:cubicBezTo>
                  <a:cubicBezTo>
                    <a:pt x="10331" y="3943"/>
                    <a:pt x="10367" y="2730"/>
                    <a:pt x="8940" y="2212"/>
                  </a:cubicBezTo>
                  <a:cubicBezTo>
                    <a:pt x="8708" y="2123"/>
                    <a:pt x="8493" y="2088"/>
                    <a:pt x="8261" y="2088"/>
                  </a:cubicBezTo>
                  <a:cubicBezTo>
                    <a:pt x="6727" y="2088"/>
                    <a:pt x="5139" y="3854"/>
                    <a:pt x="3961" y="5692"/>
                  </a:cubicBezTo>
                  <a:cubicBezTo>
                    <a:pt x="3890" y="5781"/>
                    <a:pt x="3783" y="5835"/>
                    <a:pt x="3694" y="5835"/>
                  </a:cubicBezTo>
                  <a:cubicBezTo>
                    <a:pt x="3515" y="5835"/>
                    <a:pt x="3337" y="5692"/>
                    <a:pt x="3373" y="5478"/>
                  </a:cubicBezTo>
                  <a:cubicBezTo>
                    <a:pt x="3676" y="2962"/>
                    <a:pt x="4193" y="821"/>
                    <a:pt x="2445" y="178"/>
                  </a:cubicBezTo>
                  <a:cubicBezTo>
                    <a:pt x="2141" y="54"/>
                    <a:pt x="1856" y="0"/>
                    <a:pt x="1606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26"/>
            <p:cNvSpPr/>
            <p:nvPr/>
          </p:nvSpPr>
          <p:spPr>
            <a:xfrm>
              <a:off x="5998925" y="1948090"/>
              <a:ext cx="377865" cy="175887"/>
            </a:xfrm>
            <a:custGeom>
              <a:avLst/>
              <a:gdLst/>
              <a:ahLst/>
              <a:cxnLst/>
              <a:rect l="l" t="t" r="r" b="b"/>
              <a:pathLst>
                <a:path w="11849" h="5515" extrusionOk="0">
                  <a:moveTo>
                    <a:pt x="2588" y="786"/>
                  </a:moveTo>
                  <a:cubicBezTo>
                    <a:pt x="3302" y="786"/>
                    <a:pt x="3944" y="1285"/>
                    <a:pt x="4122" y="2035"/>
                  </a:cubicBezTo>
                  <a:cubicBezTo>
                    <a:pt x="4283" y="2873"/>
                    <a:pt x="3748" y="3694"/>
                    <a:pt x="2909" y="3873"/>
                  </a:cubicBezTo>
                  <a:cubicBezTo>
                    <a:pt x="2784" y="3908"/>
                    <a:pt x="2677" y="3908"/>
                    <a:pt x="2552" y="3908"/>
                  </a:cubicBezTo>
                  <a:cubicBezTo>
                    <a:pt x="1839" y="3908"/>
                    <a:pt x="1196" y="3409"/>
                    <a:pt x="1036" y="2677"/>
                  </a:cubicBezTo>
                  <a:cubicBezTo>
                    <a:pt x="875" y="1838"/>
                    <a:pt x="1392" y="1000"/>
                    <a:pt x="2249" y="821"/>
                  </a:cubicBezTo>
                  <a:cubicBezTo>
                    <a:pt x="2374" y="804"/>
                    <a:pt x="2481" y="786"/>
                    <a:pt x="2588" y="786"/>
                  </a:cubicBezTo>
                  <a:close/>
                  <a:moveTo>
                    <a:pt x="2588" y="1"/>
                  </a:moveTo>
                  <a:cubicBezTo>
                    <a:pt x="2410" y="1"/>
                    <a:pt x="2249" y="19"/>
                    <a:pt x="2088" y="54"/>
                  </a:cubicBezTo>
                  <a:cubicBezTo>
                    <a:pt x="822" y="340"/>
                    <a:pt x="1" y="1589"/>
                    <a:pt x="286" y="2838"/>
                  </a:cubicBezTo>
                  <a:cubicBezTo>
                    <a:pt x="465" y="3641"/>
                    <a:pt x="1018" y="4265"/>
                    <a:pt x="1749" y="4533"/>
                  </a:cubicBezTo>
                  <a:cubicBezTo>
                    <a:pt x="3284" y="5246"/>
                    <a:pt x="4640" y="5514"/>
                    <a:pt x="5817" y="5514"/>
                  </a:cubicBezTo>
                  <a:cubicBezTo>
                    <a:pt x="9243" y="5514"/>
                    <a:pt x="11188" y="3194"/>
                    <a:pt x="11652" y="2499"/>
                  </a:cubicBezTo>
                  <a:cubicBezTo>
                    <a:pt x="11759" y="2338"/>
                    <a:pt x="11848" y="2231"/>
                    <a:pt x="11741" y="2106"/>
                  </a:cubicBezTo>
                  <a:lnTo>
                    <a:pt x="11741" y="2088"/>
                  </a:lnTo>
                  <a:cubicBezTo>
                    <a:pt x="11670" y="2017"/>
                    <a:pt x="11527" y="1946"/>
                    <a:pt x="11367" y="1946"/>
                  </a:cubicBezTo>
                  <a:cubicBezTo>
                    <a:pt x="11277" y="1946"/>
                    <a:pt x="11188" y="1981"/>
                    <a:pt x="11099" y="2035"/>
                  </a:cubicBezTo>
                  <a:cubicBezTo>
                    <a:pt x="9368" y="3194"/>
                    <a:pt x="8672" y="4390"/>
                    <a:pt x="5853" y="4390"/>
                  </a:cubicBezTo>
                  <a:cubicBezTo>
                    <a:pt x="5300" y="4390"/>
                    <a:pt x="4676" y="4336"/>
                    <a:pt x="3944" y="4247"/>
                  </a:cubicBezTo>
                  <a:cubicBezTo>
                    <a:pt x="4105" y="4140"/>
                    <a:pt x="4229" y="4033"/>
                    <a:pt x="4354" y="3890"/>
                  </a:cubicBezTo>
                  <a:cubicBezTo>
                    <a:pt x="4818" y="3337"/>
                    <a:pt x="5032" y="2606"/>
                    <a:pt x="4854" y="1856"/>
                  </a:cubicBezTo>
                  <a:cubicBezTo>
                    <a:pt x="4640" y="750"/>
                    <a:pt x="3658" y="1"/>
                    <a:pt x="2588" y="1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26"/>
            <p:cNvSpPr/>
            <p:nvPr/>
          </p:nvSpPr>
          <p:spPr>
            <a:xfrm>
              <a:off x="6004633" y="1820075"/>
              <a:ext cx="349961" cy="154232"/>
            </a:xfrm>
            <a:custGeom>
              <a:avLst/>
              <a:gdLst/>
              <a:ahLst/>
              <a:cxnLst/>
              <a:rect l="l" t="t" r="r" b="b"/>
              <a:pathLst>
                <a:path w="10974" h="4836" extrusionOk="0">
                  <a:moveTo>
                    <a:pt x="8404" y="928"/>
                  </a:moveTo>
                  <a:cubicBezTo>
                    <a:pt x="9136" y="928"/>
                    <a:pt x="9796" y="1427"/>
                    <a:pt x="9939" y="2177"/>
                  </a:cubicBezTo>
                  <a:cubicBezTo>
                    <a:pt x="10135" y="3015"/>
                    <a:pt x="9582" y="3836"/>
                    <a:pt x="8743" y="4033"/>
                  </a:cubicBezTo>
                  <a:cubicBezTo>
                    <a:pt x="8636" y="4050"/>
                    <a:pt x="8529" y="4068"/>
                    <a:pt x="8440" y="4068"/>
                  </a:cubicBezTo>
                  <a:cubicBezTo>
                    <a:pt x="7708" y="4068"/>
                    <a:pt x="7048" y="3551"/>
                    <a:pt x="6887" y="2819"/>
                  </a:cubicBezTo>
                  <a:cubicBezTo>
                    <a:pt x="6709" y="1981"/>
                    <a:pt x="7244" y="1142"/>
                    <a:pt x="8083" y="964"/>
                  </a:cubicBezTo>
                  <a:cubicBezTo>
                    <a:pt x="8190" y="946"/>
                    <a:pt x="8297" y="928"/>
                    <a:pt x="8404" y="928"/>
                  </a:cubicBezTo>
                  <a:close/>
                  <a:moveTo>
                    <a:pt x="6727" y="0"/>
                  </a:moveTo>
                  <a:cubicBezTo>
                    <a:pt x="5977" y="0"/>
                    <a:pt x="5085" y="54"/>
                    <a:pt x="4104" y="250"/>
                  </a:cubicBezTo>
                  <a:lnTo>
                    <a:pt x="4104" y="232"/>
                  </a:lnTo>
                  <a:cubicBezTo>
                    <a:pt x="4068" y="250"/>
                    <a:pt x="4033" y="250"/>
                    <a:pt x="4015" y="286"/>
                  </a:cubicBezTo>
                  <a:cubicBezTo>
                    <a:pt x="3979" y="286"/>
                    <a:pt x="3943" y="286"/>
                    <a:pt x="3890" y="303"/>
                  </a:cubicBezTo>
                  <a:cubicBezTo>
                    <a:pt x="1463" y="857"/>
                    <a:pt x="767" y="1570"/>
                    <a:pt x="196" y="2016"/>
                  </a:cubicBezTo>
                  <a:cubicBezTo>
                    <a:pt x="36" y="2141"/>
                    <a:pt x="0" y="2284"/>
                    <a:pt x="107" y="2427"/>
                  </a:cubicBezTo>
                  <a:cubicBezTo>
                    <a:pt x="179" y="2516"/>
                    <a:pt x="304" y="2552"/>
                    <a:pt x="446" y="2552"/>
                  </a:cubicBezTo>
                  <a:cubicBezTo>
                    <a:pt x="553" y="2552"/>
                    <a:pt x="660" y="2534"/>
                    <a:pt x="750" y="2480"/>
                  </a:cubicBezTo>
                  <a:cubicBezTo>
                    <a:pt x="2801" y="1552"/>
                    <a:pt x="3337" y="1463"/>
                    <a:pt x="4229" y="1267"/>
                  </a:cubicBezTo>
                  <a:cubicBezTo>
                    <a:pt x="4853" y="1142"/>
                    <a:pt x="5603" y="1017"/>
                    <a:pt x="6655" y="964"/>
                  </a:cubicBezTo>
                  <a:lnTo>
                    <a:pt x="6655" y="964"/>
                  </a:lnTo>
                  <a:cubicBezTo>
                    <a:pt x="6192" y="1481"/>
                    <a:pt x="5977" y="2230"/>
                    <a:pt x="6120" y="2980"/>
                  </a:cubicBezTo>
                  <a:cubicBezTo>
                    <a:pt x="6370" y="4086"/>
                    <a:pt x="7334" y="4835"/>
                    <a:pt x="8404" y="4835"/>
                  </a:cubicBezTo>
                  <a:cubicBezTo>
                    <a:pt x="8582" y="4835"/>
                    <a:pt x="8743" y="4818"/>
                    <a:pt x="8904" y="4782"/>
                  </a:cubicBezTo>
                  <a:cubicBezTo>
                    <a:pt x="10170" y="4496"/>
                    <a:pt x="10973" y="3265"/>
                    <a:pt x="10706" y="1998"/>
                  </a:cubicBezTo>
                  <a:cubicBezTo>
                    <a:pt x="10527" y="1196"/>
                    <a:pt x="9956" y="571"/>
                    <a:pt x="9243" y="303"/>
                  </a:cubicBezTo>
                  <a:cubicBezTo>
                    <a:pt x="9207" y="286"/>
                    <a:pt x="9153" y="250"/>
                    <a:pt x="9100" y="232"/>
                  </a:cubicBezTo>
                  <a:cubicBezTo>
                    <a:pt x="8672" y="143"/>
                    <a:pt x="7833" y="0"/>
                    <a:pt x="6727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5" name="Google Shape;425;p26"/>
          <p:cNvGrpSpPr/>
          <p:nvPr/>
        </p:nvGrpSpPr>
        <p:grpSpPr>
          <a:xfrm>
            <a:off x="8424000" y="22831"/>
            <a:ext cx="853729" cy="1034356"/>
            <a:chOff x="5857938" y="981131"/>
            <a:chExt cx="853729" cy="1034356"/>
          </a:xfrm>
        </p:grpSpPr>
        <p:sp>
          <p:nvSpPr>
            <p:cNvPr id="426" name="Google Shape;426;p26"/>
            <p:cNvSpPr/>
            <p:nvPr/>
          </p:nvSpPr>
          <p:spPr>
            <a:xfrm>
              <a:off x="6299249" y="1938846"/>
              <a:ext cx="56292" cy="76641"/>
            </a:xfrm>
            <a:custGeom>
              <a:avLst/>
              <a:gdLst/>
              <a:ahLst/>
              <a:cxnLst/>
              <a:rect l="l" t="t" r="r" b="b"/>
              <a:pathLst>
                <a:path w="592" h="806" extrusionOk="0">
                  <a:moveTo>
                    <a:pt x="298" y="1"/>
                  </a:moveTo>
                  <a:cubicBezTo>
                    <a:pt x="297" y="1"/>
                    <a:pt x="297" y="1"/>
                    <a:pt x="296" y="1"/>
                  </a:cubicBezTo>
                  <a:cubicBezTo>
                    <a:pt x="264" y="1"/>
                    <a:pt x="239" y="133"/>
                    <a:pt x="239" y="309"/>
                  </a:cubicBezTo>
                  <a:cubicBezTo>
                    <a:pt x="107" y="315"/>
                    <a:pt x="1" y="347"/>
                    <a:pt x="7" y="384"/>
                  </a:cubicBezTo>
                  <a:cubicBezTo>
                    <a:pt x="7" y="416"/>
                    <a:pt x="107" y="447"/>
                    <a:pt x="246" y="447"/>
                  </a:cubicBezTo>
                  <a:cubicBezTo>
                    <a:pt x="258" y="648"/>
                    <a:pt x="296" y="805"/>
                    <a:pt x="334" y="805"/>
                  </a:cubicBezTo>
                  <a:cubicBezTo>
                    <a:pt x="371" y="805"/>
                    <a:pt x="390" y="642"/>
                    <a:pt x="384" y="441"/>
                  </a:cubicBezTo>
                  <a:cubicBezTo>
                    <a:pt x="503" y="428"/>
                    <a:pt x="591" y="397"/>
                    <a:pt x="585" y="366"/>
                  </a:cubicBezTo>
                  <a:cubicBezTo>
                    <a:pt x="585" y="334"/>
                    <a:pt x="497" y="309"/>
                    <a:pt x="378" y="303"/>
                  </a:cubicBezTo>
                  <a:cubicBezTo>
                    <a:pt x="365" y="131"/>
                    <a:pt x="329" y="1"/>
                    <a:pt x="2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26"/>
            <p:cNvSpPr/>
            <p:nvPr/>
          </p:nvSpPr>
          <p:spPr>
            <a:xfrm>
              <a:off x="6427280" y="1598869"/>
              <a:ext cx="111817" cy="132735"/>
            </a:xfrm>
            <a:custGeom>
              <a:avLst/>
              <a:gdLst/>
              <a:ahLst/>
              <a:cxnLst/>
              <a:rect l="l" t="t" r="r" b="b"/>
              <a:pathLst>
                <a:path w="1176" h="1396" extrusionOk="0">
                  <a:moveTo>
                    <a:pt x="566" y="0"/>
                  </a:moveTo>
                  <a:cubicBezTo>
                    <a:pt x="522" y="0"/>
                    <a:pt x="490" y="195"/>
                    <a:pt x="484" y="459"/>
                  </a:cubicBezTo>
                  <a:cubicBezTo>
                    <a:pt x="208" y="484"/>
                    <a:pt x="0" y="541"/>
                    <a:pt x="7" y="591"/>
                  </a:cubicBezTo>
                  <a:cubicBezTo>
                    <a:pt x="7" y="637"/>
                    <a:pt x="180" y="667"/>
                    <a:pt x="417" y="667"/>
                  </a:cubicBezTo>
                  <a:cubicBezTo>
                    <a:pt x="439" y="667"/>
                    <a:pt x="461" y="667"/>
                    <a:pt x="484" y="666"/>
                  </a:cubicBezTo>
                  <a:cubicBezTo>
                    <a:pt x="490" y="679"/>
                    <a:pt x="490" y="691"/>
                    <a:pt x="490" y="704"/>
                  </a:cubicBezTo>
                  <a:cubicBezTo>
                    <a:pt x="503" y="1087"/>
                    <a:pt x="566" y="1395"/>
                    <a:pt x="622" y="1395"/>
                  </a:cubicBezTo>
                  <a:cubicBezTo>
                    <a:pt x="679" y="1389"/>
                    <a:pt x="710" y="1075"/>
                    <a:pt x="698" y="691"/>
                  </a:cubicBezTo>
                  <a:cubicBezTo>
                    <a:pt x="698" y="679"/>
                    <a:pt x="698" y="666"/>
                    <a:pt x="698" y="654"/>
                  </a:cubicBezTo>
                  <a:cubicBezTo>
                    <a:pt x="968" y="629"/>
                    <a:pt x="1175" y="578"/>
                    <a:pt x="1169" y="528"/>
                  </a:cubicBezTo>
                  <a:cubicBezTo>
                    <a:pt x="1169" y="476"/>
                    <a:pt x="990" y="446"/>
                    <a:pt x="748" y="446"/>
                  </a:cubicBezTo>
                  <a:cubicBezTo>
                    <a:pt x="725" y="446"/>
                    <a:pt x="702" y="446"/>
                    <a:pt x="679" y="446"/>
                  </a:cubicBezTo>
                  <a:cubicBezTo>
                    <a:pt x="654" y="189"/>
                    <a:pt x="610" y="0"/>
                    <a:pt x="5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26"/>
            <p:cNvSpPr/>
            <p:nvPr/>
          </p:nvSpPr>
          <p:spPr>
            <a:xfrm>
              <a:off x="5958343" y="1404144"/>
              <a:ext cx="81296" cy="112388"/>
            </a:xfrm>
            <a:custGeom>
              <a:avLst/>
              <a:gdLst/>
              <a:ahLst/>
              <a:cxnLst/>
              <a:rect l="l" t="t" r="r" b="b"/>
              <a:pathLst>
                <a:path w="855" h="1182" extrusionOk="0">
                  <a:moveTo>
                    <a:pt x="446" y="0"/>
                  </a:moveTo>
                  <a:cubicBezTo>
                    <a:pt x="396" y="0"/>
                    <a:pt x="359" y="189"/>
                    <a:pt x="352" y="446"/>
                  </a:cubicBezTo>
                  <a:cubicBezTo>
                    <a:pt x="151" y="459"/>
                    <a:pt x="0" y="496"/>
                    <a:pt x="0" y="547"/>
                  </a:cubicBezTo>
                  <a:cubicBezTo>
                    <a:pt x="0" y="597"/>
                    <a:pt x="151" y="641"/>
                    <a:pt x="352" y="653"/>
                  </a:cubicBezTo>
                  <a:cubicBezTo>
                    <a:pt x="359" y="949"/>
                    <a:pt x="409" y="1181"/>
                    <a:pt x="459" y="1181"/>
                  </a:cubicBezTo>
                  <a:cubicBezTo>
                    <a:pt x="516" y="1181"/>
                    <a:pt x="560" y="949"/>
                    <a:pt x="560" y="653"/>
                  </a:cubicBezTo>
                  <a:cubicBezTo>
                    <a:pt x="729" y="641"/>
                    <a:pt x="855" y="603"/>
                    <a:pt x="855" y="553"/>
                  </a:cubicBezTo>
                  <a:cubicBezTo>
                    <a:pt x="855" y="509"/>
                    <a:pt x="729" y="465"/>
                    <a:pt x="553" y="452"/>
                  </a:cubicBezTo>
                  <a:cubicBezTo>
                    <a:pt x="541" y="189"/>
                    <a:pt x="497" y="0"/>
                    <a:pt x="4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26"/>
            <p:cNvSpPr/>
            <p:nvPr/>
          </p:nvSpPr>
          <p:spPr>
            <a:xfrm>
              <a:off x="5857938" y="1806050"/>
              <a:ext cx="81961" cy="111342"/>
            </a:xfrm>
            <a:custGeom>
              <a:avLst/>
              <a:gdLst/>
              <a:ahLst/>
              <a:cxnLst/>
              <a:rect l="l" t="t" r="r" b="b"/>
              <a:pathLst>
                <a:path w="862" h="1171" extrusionOk="0">
                  <a:moveTo>
                    <a:pt x="376" y="1"/>
                  </a:moveTo>
                  <a:cubicBezTo>
                    <a:pt x="375" y="1"/>
                    <a:pt x="373" y="1"/>
                    <a:pt x="372" y="1"/>
                  </a:cubicBezTo>
                  <a:cubicBezTo>
                    <a:pt x="321" y="8"/>
                    <a:pt x="309" y="202"/>
                    <a:pt x="340" y="460"/>
                  </a:cubicBezTo>
                  <a:cubicBezTo>
                    <a:pt x="145" y="491"/>
                    <a:pt x="1" y="554"/>
                    <a:pt x="7" y="605"/>
                  </a:cubicBezTo>
                  <a:cubicBezTo>
                    <a:pt x="12" y="643"/>
                    <a:pt x="107" y="667"/>
                    <a:pt x="244" y="667"/>
                  </a:cubicBezTo>
                  <a:cubicBezTo>
                    <a:pt x="283" y="667"/>
                    <a:pt x="326" y="665"/>
                    <a:pt x="372" y="661"/>
                  </a:cubicBezTo>
                  <a:cubicBezTo>
                    <a:pt x="421" y="952"/>
                    <a:pt x="501" y="1170"/>
                    <a:pt x="552" y="1170"/>
                  </a:cubicBezTo>
                  <a:cubicBezTo>
                    <a:pt x="552" y="1170"/>
                    <a:pt x="553" y="1170"/>
                    <a:pt x="554" y="1170"/>
                  </a:cubicBezTo>
                  <a:cubicBezTo>
                    <a:pt x="610" y="1164"/>
                    <a:pt x="617" y="925"/>
                    <a:pt x="573" y="630"/>
                  </a:cubicBezTo>
                  <a:cubicBezTo>
                    <a:pt x="742" y="592"/>
                    <a:pt x="862" y="535"/>
                    <a:pt x="855" y="491"/>
                  </a:cubicBezTo>
                  <a:cubicBezTo>
                    <a:pt x="850" y="455"/>
                    <a:pt x="759" y="432"/>
                    <a:pt x="629" y="432"/>
                  </a:cubicBezTo>
                  <a:cubicBezTo>
                    <a:pt x="601" y="432"/>
                    <a:pt x="572" y="433"/>
                    <a:pt x="541" y="435"/>
                  </a:cubicBezTo>
                  <a:cubicBezTo>
                    <a:pt x="493" y="185"/>
                    <a:pt x="426" y="1"/>
                    <a:pt x="3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26"/>
            <p:cNvSpPr/>
            <p:nvPr/>
          </p:nvSpPr>
          <p:spPr>
            <a:xfrm>
              <a:off x="6664411" y="1230812"/>
              <a:ext cx="47256" cy="64656"/>
            </a:xfrm>
            <a:custGeom>
              <a:avLst/>
              <a:gdLst/>
              <a:ahLst/>
              <a:cxnLst/>
              <a:rect l="l" t="t" r="r" b="b"/>
              <a:pathLst>
                <a:path w="497" h="680" extrusionOk="0">
                  <a:moveTo>
                    <a:pt x="306" y="1"/>
                  </a:moveTo>
                  <a:cubicBezTo>
                    <a:pt x="281" y="1"/>
                    <a:pt x="239" y="106"/>
                    <a:pt x="214" y="246"/>
                  </a:cubicBezTo>
                  <a:cubicBezTo>
                    <a:pt x="184" y="243"/>
                    <a:pt x="155" y="241"/>
                    <a:pt x="130" y="241"/>
                  </a:cubicBezTo>
                  <a:cubicBezTo>
                    <a:pt x="60" y="241"/>
                    <a:pt x="12" y="253"/>
                    <a:pt x="7" y="271"/>
                  </a:cubicBezTo>
                  <a:cubicBezTo>
                    <a:pt x="1" y="303"/>
                    <a:pt x="82" y="340"/>
                    <a:pt x="195" y="365"/>
                  </a:cubicBezTo>
                  <a:cubicBezTo>
                    <a:pt x="177" y="535"/>
                    <a:pt x="183" y="673"/>
                    <a:pt x="214" y="680"/>
                  </a:cubicBezTo>
                  <a:cubicBezTo>
                    <a:pt x="246" y="680"/>
                    <a:pt x="290" y="554"/>
                    <a:pt x="315" y="384"/>
                  </a:cubicBezTo>
                  <a:cubicBezTo>
                    <a:pt x="332" y="385"/>
                    <a:pt x="349" y="386"/>
                    <a:pt x="364" y="386"/>
                  </a:cubicBezTo>
                  <a:cubicBezTo>
                    <a:pt x="439" y="386"/>
                    <a:pt x="492" y="374"/>
                    <a:pt x="497" y="353"/>
                  </a:cubicBezTo>
                  <a:cubicBezTo>
                    <a:pt x="497" y="328"/>
                    <a:pt x="428" y="290"/>
                    <a:pt x="334" y="271"/>
                  </a:cubicBezTo>
                  <a:cubicBezTo>
                    <a:pt x="346" y="120"/>
                    <a:pt x="340" y="1"/>
                    <a:pt x="308" y="1"/>
                  </a:cubicBezTo>
                  <a:cubicBezTo>
                    <a:pt x="308" y="1"/>
                    <a:pt x="307" y="1"/>
                    <a:pt x="3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26"/>
            <p:cNvSpPr/>
            <p:nvPr/>
          </p:nvSpPr>
          <p:spPr>
            <a:xfrm>
              <a:off x="6206218" y="981131"/>
              <a:ext cx="47351" cy="64656"/>
            </a:xfrm>
            <a:custGeom>
              <a:avLst/>
              <a:gdLst/>
              <a:ahLst/>
              <a:cxnLst/>
              <a:rect l="l" t="t" r="r" b="b"/>
              <a:pathLst>
                <a:path w="498" h="680" extrusionOk="0">
                  <a:moveTo>
                    <a:pt x="306" y="1"/>
                  </a:moveTo>
                  <a:cubicBezTo>
                    <a:pt x="275" y="1"/>
                    <a:pt x="239" y="105"/>
                    <a:pt x="214" y="246"/>
                  </a:cubicBezTo>
                  <a:cubicBezTo>
                    <a:pt x="184" y="243"/>
                    <a:pt x="155" y="241"/>
                    <a:pt x="129" y="241"/>
                  </a:cubicBezTo>
                  <a:cubicBezTo>
                    <a:pt x="55" y="241"/>
                    <a:pt x="5" y="254"/>
                    <a:pt x="1" y="277"/>
                  </a:cubicBezTo>
                  <a:cubicBezTo>
                    <a:pt x="1" y="302"/>
                    <a:pt x="82" y="340"/>
                    <a:pt x="196" y="365"/>
                  </a:cubicBezTo>
                  <a:cubicBezTo>
                    <a:pt x="170" y="535"/>
                    <a:pt x="177" y="673"/>
                    <a:pt x="208" y="679"/>
                  </a:cubicBezTo>
                  <a:cubicBezTo>
                    <a:pt x="209" y="680"/>
                    <a:pt x="210" y="680"/>
                    <a:pt x="210" y="680"/>
                  </a:cubicBezTo>
                  <a:cubicBezTo>
                    <a:pt x="241" y="680"/>
                    <a:pt x="284" y="550"/>
                    <a:pt x="315" y="384"/>
                  </a:cubicBezTo>
                  <a:cubicBezTo>
                    <a:pt x="332" y="385"/>
                    <a:pt x="349" y="386"/>
                    <a:pt x="364" y="386"/>
                  </a:cubicBezTo>
                  <a:cubicBezTo>
                    <a:pt x="439" y="386"/>
                    <a:pt x="491" y="374"/>
                    <a:pt x="491" y="353"/>
                  </a:cubicBezTo>
                  <a:cubicBezTo>
                    <a:pt x="497" y="328"/>
                    <a:pt x="428" y="290"/>
                    <a:pt x="327" y="271"/>
                  </a:cubicBezTo>
                  <a:cubicBezTo>
                    <a:pt x="340" y="120"/>
                    <a:pt x="334" y="1"/>
                    <a:pt x="309" y="1"/>
                  </a:cubicBezTo>
                  <a:cubicBezTo>
                    <a:pt x="308" y="1"/>
                    <a:pt x="307" y="1"/>
                    <a:pt x="3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26"/>
            <p:cNvSpPr/>
            <p:nvPr/>
          </p:nvSpPr>
          <p:spPr>
            <a:xfrm>
              <a:off x="6217627" y="1238609"/>
              <a:ext cx="206709" cy="230005"/>
            </a:xfrm>
            <a:custGeom>
              <a:avLst/>
              <a:gdLst/>
              <a:ahLst/>
              <a:cxnLst/>
              <a:rect l="l" t="t" r="r" b="b"/>
              <a:pathLst>
                <a:path w="2174" h="2419" extrusionOk="0">
                  <a:moveTo>
                    <a:pt x="1200" y="1"/>
                  </a:moveTo>
                  <a:lnTo>
                    <a:pt x="1200" y="1"/>
                  </a:lnTo>
                  <a:cubicBezTo>
                    <a:pt x="855" y="120"/>
                    <a:pt x="547" y="371"/>
                    <a:pt x="327" y="673"/>
                  </a:cubicBezTo>
                  <a:cubicBezTo>
                    <a:pt x="0" y="1132"/>
                    <a:pt x="76" y="1867"/>
                    <a:pt x="547" y="2200"/>
                  </a:cubicBezTo>
                  <a:cubicBezTo>
                    <a:pt x="763" y="2353"/>
                    <a:pt x="1023" y="2419"/>
                    <a:pt x="1285" y="2419"/>
                  </a:cubicBezTo>
                  <a:cubicBezTo>
                    <a:pt x="1366" y="2419"/>
                    <a:pt x="1447" y="2413"/>
                    <a:pt x="1527" y="2401"/>
                  </a:cubicBezTo>
                  <a:cubicBezTo>
                    <a:pt x="1740" y="2369"/>
                    <a:pt x="1967" y="2294"/>
                    <a:pt x="2174" y="2193"/>
                  </a:cubicBezTo>
                  <a:cubicBezTo>
                    <a:pt x="2099" y="2175"/>
                    <a:pt x="2023" y="2156"/>
                    <a:pt x="1954" y="2131"/>
                  </a:cubicBezTo>
                  <a:cubicBezTo>
                    <a:pt x="1634" y="2093"/>
                    <a:pt x="1345" y="1930"/>
                    <a:pt x="1156" y="1584"/>
                  </a:cubicBezTo>
                  <a:cubicBezTo>
                    <a:pt x="1118" y="1515"/>
                    <a:pt x="1087" y="1439"/>
                    <a:pt x="1068" y="1370"/>
                  </a:cubicBezTo>
                  <a:cubicBezTo>
                    <a:pt x="861" y="931"/>
                    <a:pt x="936" y="428"/>
                    <a:pt x="12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3" name="Google Shape;433;p26"/>
          <p:cNvGrpSpPr/>
          <p:nvPr/>
        </p:nvGrpSpPr>
        <p:grpSpPr>
          <a:xfrm rot="10800000" flipH="1">
            <a:off x="-8" y="3676428"/>
            <a:ext cx="1128706" cy="1467085"/>
            <a:chOff x="3947275" y="4740550"/>
            <a:chExt cx="351075" cy="456325"/>
          </a:xfrm>
        </p:grpSpPr>
        <p:sp>
          <p:nvSpPr>
            <p:cNvPr id="434" name="Google Shape;434;p26"/>
            <p:cNvSpPr/>
            <p:nvPr/>
          </p:nvSpPr>
          <p:spPr>
            <a:xfrm>
              <a:off x="4043550" y="4886475"/>
              <a:ext cx="13525" cy="10550"/>
            </a:xfrm>
            <a:custGeom>
              <a:avLst/>
              <a:gdLst/>
              <a:ahLst/>
              <a:cxnLst/>
              <a:rect l="l" t="t" r="r" b="b"/>
              <a:pathLst>
                <a:path w="541" h="422" extrusionOk="0">
                  <a:moveTo>
                    <a:pt x="271" y="0"/>
                  </a:moveTo>
                  <a:cubicBezTo>
                    <a:pt x="1" y="0"/>
                    <a:pt x="1" y="421"/>
                    <a:pt x="271" y="421"/>
                  </a:cubicBezTo>
                  <a:cubicBezTo>
                    <a:pt x="541" y="421"/>
                    <a:pt x="541" y="0"/>
                    <a:pt x="2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26"/>
            <p:cNvSpPr/>
            <p:nvPr/>
          </p:nvSpPr>
          <p:spPr>
            <a:xfrm>
              <a:off x="4243500" y="4792850"/>
              <a:ext cx="13525" cy="10550"/>
            </a:xfrm>
            <a:custGeom>
              <a:avLst/>
              <a:gdLst/>
              <a:ahLst/>
              <a:cxnLst/>
              <a:rect l="l" t="t" r="r" b="b"/>
              <a:pathLst>
                <a:path w="541" h="422" extrusionOk="0">
                  <a:moveTo>
                    <a:pt x="271" y="1"/>
                  </a:moveTo>
                  <a:cubicBezTo>
                    <a:pt x="0" y="1"/>
                    <a:pt x="0" y="422"/>
                    <a:pt x="271" y="422"/>
                  </a:cubicBezTo>
                  <a:cubicBezTo>
                    <a:pt x="541" y="422"/>
                    <a:pt x="541" y="1"/>
                    <a:pt x="2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26"/>
            <p:cNvSpPr/>
            <p:nvPr/>
          </p:nvSpPr>
          <p:spPr>
            <a:xfrm>
              <a:off x="4062075" y="5149400"/>
              <a:ext cx="13550" cy="10550"/>
            </a:xfrm>
            <a:custGeom>
              <a:avLst/>
              <a:gdLst/>
              <a:ahLst/>
              <a:cxnLst/>
              <a:rect l="l" t="t" r="r" b="b"/>
              <a:pathLst>
                <a:path w="542" h="422" extrusionOk="0">
                  <a:moveTo>
                    <a:pt x="271" y="1"/>
                  </a:moveTo>
                  <a:cubicBezTo>
                    <a:pt x="1" y="1"/>
                    <a:pt x="1" y="422"/>
                    <a:pt x="271" y="422"/>
                  </a:cubicBezTo>
                  <a:cubicBezTo>
                    <a:pt x="541" y="422"/>
                    <a:pt x="541" y="1"/>
                    <a:pt x="2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26"/>
            <p:cNvSpPr/>
            <p:nvPr/>
          </p:nvSpPr>
          <p:spPr>
            <a:xfrm>
              <a:off x="3993125" y="4838100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0"/>
                  </a:moveTo>
                  <a:cubicBezTo>
                    <a:pt x="1" y="0"/>
                    <a:pt x="1" y="252"/>
                    <a:pt x="164" y="252"/>
                  </a:cubicBezTo>
                  <a:cubicBezTo>
                    <a:pt x="327" y="252"/>
                    <a:pt x="327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26"/>
            <p:cNvSpPr/>
            <p:nvPr/>
          </p:nvSpPr>
          <p:spPr>
            <a:xfrm>
              <a:off x="4081550" y="4748875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1"/>
                  </a:moveTo>
                  <a:cubicBezTo>
                    <a:pt x="1" y="1"/>
                    <a:pt x="1" y="252"/>
                    <a:pt x="164" y="252"/>
                  </a:cubicBezTo>
                  <a:cubicBezTo>
                    <a:pt x="328" y="252"/>
                    <a:pt x="328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26"/>
            <p:cNvSpPr/>
            <p:nvPr/>
          </p:nvSpPr>
          <p:spPr>
            <a:xfrm>
              <a:off x="3959825" y="4930775"/>
              <a:ext cx="8200" cy="6450"/>
            </a:xfrm>
            <a:custGeom>
              <a:avLst/>
              <a:gdLst/>
              <a:ahLst/>
              <a:cxnLst/>
              <a:rect l="l" t="t" r="r" b="b"/>
              <a:pathLst>
                <a:path w="328" h="258" extrusionOk="0">
                  <a:moveTo>
                    <a:pt x="164" y="0"/>
                  </a:moveTo>
                  <a:cubicBezTo>
                    <a:pt x="1" y="0"/>
                    <a:pt x="1" y="258"/>
                    <a:pt x="164" y="258"/>
                  </a:cubicBezTo>
                  <a:cubicBezTo>
                    <a:pt x="327" y="258"/>
                    <a:pt x="327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26"/>
            <p:cNvSpPr/>
            <p:nvPr/>
          </p:nvSpPr>
          <p:spPr>
            <a:xfrm>
              <a:off x="4122806" y="4909619"/>
              <a:ext cx="8200" cy="6325"/>
            </a:xfrm>
            <a:custGeom>
              <a:avLst/>
              <a:gdLst/>
              <a:ahLst/>
              <a:cxnLst/>
              <a:rect l="l" t="t" r="r" b="b"/>
              <a:pathLst>
                <a:path w="328" h="253" extrusionOk="0">
                  <a:moveTo>
                    <a:pt x="164" y="1"/>
                  </a:moveTo>
                  <a:cubicBezTo>
                    <a:pt x="1" y="1"/>
                    <a:pt x="1" y="252"/>
                    <a:pt x="164" y="252"/>
                  </a:cubicBezTo>
                  <a:cubicBezTo>
                    <a:pt x="327" y="252"/>
                    <a:pt x="327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26"/>
            <p:cNvSpPr/>
            <p:nvPr/>
          </p:nvSpPr>
          <p:spPr>
            <a:xfrm>
              <a:off x="3947275" y="5125375"/>
              <a:ext cx="8175" cy="6300"/>
            </a:xfrm>
            <a:custGeom>
              <a:avLst/>
              <a:gdLst/>
              <a:ahLst/>
              <a:cxnLst/>
              <a:rect l="l" t="t" r="r" b="b"/>
              <a:pathLst>
                <a:path w="327" h="252" extrusionOk="0">
                  <a:moveTo>
                    <a:pt x="164" y="1"/>
                  </a:moveTo>
                  <a:cubicBezTo>
                    <a:pt x="0" y="1"/>
                    <a:pt x="0" y="252"/>
                    <a:pt x="164" y="252"/>
                  </a:cubicBezTo>
                  <a:cubicBezTo>
                    <a:pt x="327" y="252"/>
                    <a:pt x="327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26"/>
            <p:cNvSpPr/>
            <p:nvPr/>
          </p:nvSpPr>
          <p:spPr>
            <a:xfrm>
              <a:off x="4197000" y="4745750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0"/>
                  </a:moveTo>
                  <a:cubicBezTo>
                    <a:pt x="1" y="0"/>
                    <a:pt x="1" y="251"/>
                    <a:pt x="164" y="251"/>
                  </a:cubicBezTo>
                  <a:cubicBezTo>
                    <a:pt x="327" y="251"/>
                    <a:pt x="327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26"/>
            <p:cNvSpPr/>
            <p:nvPr/>
          </p:nvSpPr>
          <p:spPr>
            <a:xfrm>
              <a:off x="4290300" y="4740550"/>
              <a:ext cx="8050" cy="6300"/>
            </a:xfrm>
            <a:custGeom>
              <a:avLst/>
              <a:gdLst/>
              <a:ahLst/>
              <a:cxnLst/>
              <a:rect l="l" t="t" r="r" b="b"/>
              <a:pathLst>
                <a:path w="322" h="252" extrusionOk="0">
                  <a:moveTo>
                    <a:pt x="158" y="1"/>
                  </a:moveTo>
                  <a:cubicBezTo>
                    <a:pt x="1" y="1"/>
                    <a:pt x="1" y="252"/>
                    <a:pt x="158" y="252"/>
                  </a:cubicBezTo>
                  <a:cubicBezTo>
                    <a:pt x="321" y="252"/>
                    <a:pt x="321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26"/>
            <p:cNvSpPr/>
            <p:nvPr/>
          </p:nvSpPr>
          <p:spPr>
            <a:xfrm>
              <a:off x="4137950" y="4796000"/>
              <a:ext cx="16350" cy="19025"/>
            </a:xfrm>
            <a:custGeom>
              <a:avLst/>
              <a:gdLst/>
              <a:ahLst/>
              <a:cxnLst/>
              <a:rect l="l" t="t" r="r" b="b"/>
              <a:pathLst>
                <a:path w="654" h="761" extrusionOk="0">
                  <a:moveTo>
                    <a:pt x="242" y="0"/>
                  </a:moveTo>
                  <a:cubicBezTo>
                    <a:pt x="241" y="0"/>
                    <a:pt x="240" y="0"/>
                    <a:pt x="239" y="1"/>
                  </a:cubicBezTo>
                  <a:cubicBezTo>
                    <a:pt x="208" y="7"/>
                    <a:pt x="208" y="126"/>
                    <a:pt x="227" y="283"/>
                  </a:cubicBezTo>
                  <a:cubicBezTo>
                    <a:pt x="95" y="315"/>
                    <a:pt x="0" y="359"/>
                    <a:pt x="7" y="396"/>
                  </a:cubicBezTo>
                  <a:cubicBezTo>
                    <a:pt x="11" y="418"/>
                    <a:pt x="59" y="428"/>
                    <a:pt x="132" y="428"/>
                  </a:cubicBezTo>
                  <a:cubicBezTo>
                    <a:pt x="165" y="428"/>
                    <a:pt x="204" y="425"/>
                    <a:pt x="245" y="421"/>
                  </a:cubicBezTo>
                  <a:cubicBezTo>
                    <a:pt x="276" y="612"/>
                    <a:pt x="325" y="761"/>
                    <a:pt x="363" y="761"/>
                  </a:cubicBezTo>
                  <a:cubicBezTo>
                    <a:pt x="363" y="761"/>
                    <a:pt x="364" y="761"/>
                    <a:pt x="365" y="761"/>
                  </a:cubicBezTo>
                  <a:cubicBezTo>
                    <a:pt x="403" y="754"/>
                    <a:pt x="415" y="591"/>
                    <a:pt x="390" y="396"/>
                  </a:cubicBezTo>
                  <a:cubicBezTo>
                    <a:pt x="541" y="359"/>
                    <a:pt x="654" y="308"/>
                    <a:pt x="648" y="271"/>
                  </a:cubicBezTo>
                  <a:cubicBezTo>
                    <a:pt x="644" y="251"/>
                    <a:pt x="592" y="238"/>
                    <a:pt x="514" y="238"/>
                  </a:cubicBezTo>
                  <a:cubicBezTo>
                    <a:pt x="470" y="238"/>
                    <a:pt x="416" y="243"/>
                    <a:pt x="359" y="252"/>
                  </a:cubicBezTo>
                  <a:cubicBezTo>
                    <a:pt x="328" y="105"/>
                    <a:pt x="274" y="0"/>
                    <a:pt x="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26"/>
            <p:cNvSpPr/>
            <p:nvPr/>
          </p:nvSpPr>
          <p:spPr>
            <a:xfrm>
              <a:off x="3992026" y="5091531"/>
              <a:ext cx="29225" cy="34275"/>
            </a:xfrm>
            <a:custGeom>
              <a:avLst/>
              <a:gdLst/>
              <a:ahLst/>
              <a:cxnLst/>
              <a:rect l="l" t="t" r="r" b="b"/>
              <a:pathLst>
                <a:path w="1169" h="1371" extrusionOk="0">
                  <a:moveTo>
                    <a:pt x="518" y="1"/>
                  </a:moveTo>
                  <a:cubicBezTo>
                    <a:pt x="517" y="1"/>
                    <a:pt x="516" y="1"/>
                    <a:pt x="515" y="1"/>
                  </a:cubicBezTo>
                  <a:cubicBezTo>
                    <a:pt x="459" y="1"/>
                    <a:pt x="421" y="208"/>
                    <a:pt x="415" y="491"/>
                  </a:cubicBezTo>
                  <a:cubicBezTo>
                    <a:pt x="176" y="516"/>
                    <a:pt x="0" y="573"/>
                    <a:pt x="6" y="635"/>
                  </a:cubicBezTo>
                  <a:cubicBezTo>
                    <a:pt x="6" y="692"/>
                    <a:pt x="182" y="736"/>
                    <a:pt x="421" y="736"/>
                  </a:cubicBezTo>
                  <a:cubicBezTo>
                    <a:pt x="427" y="1088"/>
                    <a:pt x="478" y="1371"/>
                    <a:pt x="547" y="1371"/>
                  </a:cubicBezTo>
                  <a:cubicBezTo>
                    <a:pt x="547" y="1371"/>
                    <a:pt x="548" y="1371"/>
                    <a:pt x="549" y="1371"/>
                  </a:cubicBezTo>
                  <a:cubicBezTo>
                    <a:pt x="617" y="1371"/>
                    <a:pt x="679" y="1090"/>
                    <a:pt x="679" y="730"/>
                  </a:cubicBezTo>
                  <a:cubicBezTo>
                    <a:pt x="955" y="711"/>
                    <a:pt x="1169" y="648"/>
                    <a:pt x="1162" y="579"/>
                  </a:cubicBezTo>
                  <a:cubicBezTo>
                    <a:pt x="1162" y="520"/>
                    <a:pt x="970" y="478"/>
                    <a:pt x="718" y="478"/>
                  </a:cubicBezTo>
                  <a:cubicBezTo>
                    <a:pt x="701" y="478"/>
                    <a:pt x="684" y="478"/>
                    <a:pt x="666" y="478"/>
                  </a:cubicBezTo>
                  <a:cubicBezTo>
                    <a:pt x="635" y="200"/>
                    <a:pt x="574" y="1"/>
                    <a:pt x="5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26"/>
            <p:cNvSpPr/>
            <p:nvPr/>
          </p:nvSpPr>
          <p:spPr>
            <a:xfrm>
              <a:off x="3992825" y="5179250"/>
              <a:ext cx="14950" cy="17625"/>
            </a:xfrm>
            <a:custGeom>
              <a:avLst/>
              <a:gdLst/>
              <a:ahLst/>
              <a:cxnLst/>
              <a:rect l="l" t="t" r="r" b="b"/>
              <a:pathLst>
                <a:path w="598" h="705" extrusionOk="0">
                  <a:moveTo>
                    <a:pt x="241" y="0"/>
                  </a:moveTo>
                  <a:cubicBezTo>
                    <a:pt x="240" y="0"/>
                    <a:pt x="240" y="0"/>
                    <a:pt x="239" y="1"/>
                  </a:cubicBezTo>
                  <a:cubicBezTo>
                    <a:pt x="208" y="7"/>
                    <a:pt x="201" y="114"/>
                    <a:pt x="208" y="258"/>
                  </a:cubicBezTo>
                  <a:cubicBezTo>
                    <a:pt x="88" y="283"/>
                    <a:pt x="0" y="321"/>
                    <a:pt x="6" y="346"/>
                  </a:cubicBezTo>
                  <a:cubicBezTo>
                    <a:pt x="6" y="372"/>
                    <a:pt x="72" y="385"/>
                    <a:pt x="163" y="385"/>
                  </a:cubicBezTo>
                  <a:cubicBezTo>
                    <a:pt x="181" y="385"/>
                    <a:pt x="200" y="385"/>
                    <a:pt x="220" y="384"/>
                  </a:cubicBezTo>
                  <a:cubicBezTo>
                    <a:pt x="245" y="560"/>
                    <a:pt x="283" y="704"/>
                    <a:pt x="314" y="704"/>
                  </a:cubicBezTo>
                  <a:cubicBezTo>
                    <a:pt x="352" y="698"/>
                    <a:pt x="371" y="553"/>
                    <a:pt x="352" y="365"/>
                  </a:cubicBezTo>
                  <a:cubicBezTo>
                    <a:pt x="497" y="340"/>
                    <a:pt x="597" y="302"/>
                    <a:pt x="597" y="264"/>
                  </a:cubicBezTo>
                  <a:cubicBezTo>
                    <a:pt x="593" y="243"/>
                    <a:pt x="539" y="230"/>
                    <a:pt x="460" y="230"/>
                  </a:cubicBezTo>
                  <a:cubicBezTo>
                    <a:pt x="423" y="230"/>
                    <a:pt x="379" y="233"/>
                    <a:pt x="333" y="239"/>
                  </a:cubicBezTo>
                  <a:cubicBezTo>
                    <a:pt x="309" y="99"/>
                    <a:pt x="267" y="0"/>
                    <a:pt x="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47" name="Google Shape;447;p26"/>
          <p:cNvSpPr txBox="1">
            <a:spLocks noGrp="1"/>
          </p:cNvSpPr>
          <p:nvPr>
            <p:ph type="title"/>
          </p:nvPr>
        </p:nvSpPr>
        <p:spPr>
          <a:xfrm>
            <a:off x="720000" y="42377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448" name="Google Shape;448;p26"/>
          <p:cNvSpPr txBox="1">
            <a:spLocks noGrp="1"/>
          </p:cNvSpPr>
          <p:nvPr>
            <p:ph type="subTitle" idx="1"/>
          </p:nvPr>
        </p:nvSpPr>
        <p:spPr>
          <a:xfrm>
            <a:off x="719997" y="2763773"/>
            <a:ext cx="19770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200">
                <a:solidFill>
                  <a:schemeClr val="dk2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449" name="Google Shape;449;p26"/>
          <p:cNvSpPr txBox="1">
            <a:spLocks noGrp="1"/>
          </p:cNvSpPr>
          <p:nvPr>
            <p:ph type="subTitle" idx="2"/>
          </p:nvPr>
        </p:nvSpPr>
        <p:spPr>
          <a:xfrm>
            <a:off x="720007" y="3196603"/>
            <a:ext cx="1977000" cy="808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50" name="Google Shape;450;p26"/>
          <p:cNvSpPr txBox="1">
            <a:spLocks noGrp="1"/>
          </p:cNvSpPr>
          <p:nvPr>
            <p:ph type="subTitle" idx="3"/>
          </p:nvPr>
        </p:nvSpPr>
        <p:spPr>
          <a:xfrm>
            <a:off x="3583497" y="2763773"/>
            <a:ext cx="19770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200">
                <a:solidFill>
                  <a:schemeClr val="dk2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451" name="Google Shape;451;p26"/>
          <p:cNvSpPr txBox="1">
            <a:spLocks noGrp="1"/>
          </p:cNvSpPr>
          <p:nvPr>
            <p:ph type="subTitle" idx="4"/>
          </p:nvPr>
        </p:nvSpPr>
        <p:spPr>
          <a:xfrm>
            <a:off x="3583507" y="3196603"/>
            <a:ext cx="1977000" cy="808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52" name="Google Shape;452;p26"/>
          <p:cNvSpPr txBox="1">
            <a:spLocks noGrp="1"/>
          </p:cNvSpPr>
          <p:nvPr>
            <p:ph type="subTitle" idx="5"/>
          </p:nvPr>
        </p:nvSpPr>
        <p:spPr>
          <a:xfrm>
            <a:off x="6446997" y="2763773"/>
            <a:ext cx="1977000" cy="46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200">
                <a:solidFill>
                  <a:schemeClr val="dk2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453" name="Google Shape;453;p26"/>
          <p:cNvSpPr txBox="1">
            <a:spLocks noGrp="1"/>
          </p:cNvSpPr>
          <p:nvPr>
            <p:ph type="subTitle" idx="6"/>
          </p:nvPr>
        </p:nvSpPr>
        <p:spPr>
          <a:xfrm>
            <a:off x="6447007" y="3196603"/>
            <a:ext cx="1977000" cy="808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24">
    <p:spTree>
      <p:nvGrpSpPr>
        <p:cNvPr id="1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5" name="Google Shape;455;p2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6" name="Google Shape;456;p27"/>
          <p:cNvSpPr txBox="1">
            <a:spLocks noGrp="1"/>
          </p:cNvSpPr>
          <p:nvPr>
            <p:ph type="title"/>
          </p:nvPr>
        </p:nvSpPr>
        <p:spPr>
          <a:xfrm>
            <a:off x="720000" y="42377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457" name="Google Shape;457;p27"/>
          <p:cNvSpPr txBox="1">
            <a:spLocks noGrp="1"/>
          </p:cNvSpPr>
          <p:nvPr>
            <p:ph type="subTitle" idx="1"/>
          </p:nvPr>
        </p:nvSpPr>
        <p:spPr>
          <a:xfrm>
            <a:off x="3812097" y="3308943"/>
            <a:ext cx="1977000" cy="46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200">
                <a:solidFill>
                  <a:schemeClr val="dk2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458" name="Google Shape;458;p27"/>
          <p:cNvSpPr txBox="1">
            <a:spLocks noGrp="1"/>
          </p:cNvSpPr>
          <p:nvPr>
            <p:ph type="subTitle" idx="2"/>
          </p:nvPr>
        </p:nvSpPr>
        <p:spPr>
          <a:xfrm>
            <a:off x="3812107" y="3747370"/>
            <a:ext cx="1977000" cy="808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59" name="Google Shape;459;p27"/>
          <p:cNvSpPr txBox="1">
            <a:spLocks noGrp="1"/>
          </p:cNvSpPr>
          <p:nvPr>
            <p:ph type="subTitle" idx="3"/>
          </p:nvPr>
        </p:nvSpPr>
        <p:spPr>
          <a:xfrm>
            <a:off x="6446997" y="3308943"/>
            <a:ext cx="1977000" cy="46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200">
                <a:solidFill>
                  <a:schemeClr val="dk2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460" name="Google Shape;460;p27"/>
          <p:cNvSpPr txBox="1">
            <a:spLocks noGrp="1"/>
          </p:cNvSpPr>
          <p:nvPr>
            <p:ph type="subTitle" idx="4"/>
          </p:nvPr>
        </p:nvSpPr>
        <p:spPr>
          <a:xfrm>
            <a:off x="6447007" y="3747370"/>
            <a:ext cx="1977000" cy="808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61" name="Google Shape;461;p27"/>
          <p:cNvSpPr txBox="1">
            <a:spLocks noGrp="1"/>
          </p:cNvSpPr>
          <p:nvPr>
            <p:ph type="subTitle" idx="5"/>
          </p:nvPr>
        </p:nvSpPr>
        <p:spPr>
          <a:xfrm>
            <a:off x="3812097" y="1354518"/>
            <a:ext cx="1977000" cy="46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200">
                <a:solidFill>
                  <a:schemeClr val="dk2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462" name="Google Shape;462;p27"/>
          <p:cNvSpPr txBox="1">
            <a:spLocks noGrp="1"/>
          </p:cNvSpPr>
          <p:nvPr>
            <p:ph type="subTitle" idx="6"/>
          </p:nvPr>
        </p:nvSpPr>
        <p:spPr>
          <a:xfrm>
            <a:off x="3812107" y="1773895"/>
            <a:ext cx="1977000" cy="808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463" name="Google Shape;463;p27"/>
          <p:cNvSpPr txBox="1">
            <a:spLocks noGrp="1"/>
          </p:cNvSpPr>
          <p:nvPr>
            <p:ph type="subTitle" idx="7"/>
          </p:nvPr>
        </p:nvSpPr>
        <p:spPr>
          <a:xfrm>
            <a:off x="6446997" y="1354518"/>
            <a:ext cx="1977000" cy="46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200">
                <a:solidFill>
                  <a:schemeClr val="dk2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464" name="Google Shape;464;p27"/>
          <p:cNvSpPr txBox="1">
            <a:spLocks noGrp="1"/>
          </p:cNvSpPr>
          <p:nvPr>
            <p:ph type="subTitle" idx="8"/>
          </p:nvPr>
        </p:nvSpPr>
        <p:spPr>
          <a:xfrm>
            <a:off x="6447007" y="1773895"/>
            <a:ext cx="1977000" cy="808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CUSTOM_11"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6" name="Google Shape;466;p2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67" name="Google Shape;467;p28"/>
          <p:cNvSpPr txBox="1">
            <a:spLocks noGrp="1"/>
          </p:cNvSpPr>
          <p:nvPr>
            <p:ph type="title"/>
          </p:nvPr>
        </p:nvSpPr>
        <p:spPr>
          <a:xfrm>
            <a:off x="4126975" y="2190249"/>
            <a:ext cx="4296900" cy="1050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59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68" name="Google Shape;468;p28"/>
          <p:cNvSpPr txBox="1">
            <a:spLocks noGrp="1"/>
          </p:cNvSpPr>
          <p:nvPr>
            <p:ph type="subTitle" idx="1"/>
          </p:nvPr>
        </p:nvSpPr>
        <p:spPr>
          <a:xfrm>
            <a:off x="4126975" y="3240838"/>
            <a:ext cx="4296900" cy="524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69" name="Google Shape;469;p28"/>
          <p:cNvSpPr txBox="1">
            <a:spLocks noGrp="1"/>
          </p:cNvSpPr>
          <p:nvPr>
            <p:ph type="title" idx="2" hasCustomPrompt="1"/>
          </p:nvPr>
        </p:nvSpPr>
        <p:spPr>
          <a:xfrm>
            <a:off x="4126975" y="1094663"/>
            <a:ext cx="4296900" cy="1093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4">
  <p:cSld name="CUSTOM_25"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1" name="Google Shape;471;p2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72" name="Google Shape;472;p29"/>
          <p:cNvGrpSpPr/>
          <p:nvPr/>
        </p:nvGrpSpPr>
        <p:grpSpPr>
          <a:xfrm>
            <a:off x="74600" y="1217788"/>
            <a:ext cx="8872775" cy="3204950"/>
            <a:chOff x="74600" y="1217788"/>
            <a:chExt cx="8872775" cy="3204950"/>
          </a:xfrm>
        </p:grpSpPr>
        <p:sp>
          <p:nvSpPr>
            <p:cNvPr id="473" name="Google Shape;473;p29"/>
            <p:cNvSpPr/>
            <p:nvPr/>
          </p:nvSpPr>
          <p:spPr>
            <a:xfrm>
              <a:off x="74600" y="4172413"/>
              <a:ext cx="471225" cy="146400"/>
            </a:xfrm>
            <a:custGeom>
              <a:avLst/>
              <a:gdLst/>
              <a:ahLst/>
              <a:cxnLst/>
              <a:rect l="l" t="t" r="r" b="b"/>
              <a:pathLst>
                <a:path w="18849" h="5856" extrusionOk="0">
                  <a:moveTo>
                    <a:pt x="11278" y="1"/>
                  </a:moveTo>
                  <a:cubicBezTo>
                    <a:pt x="11161" y="1"/>
                    <a:pt x="11044" y="46"/>
                    <a:pt x="10953" y="136"/>
                  </a:cubicBezTo>
                  <a:lnTo>
                    <a:pt x="7470" y="3770"/>
                  </a:lnTo>
                  <a:cubicBezTo>
                    <a:pt x="7355" y="3885"/>
                    <a:pt x="7208" y="3942"/>
                    <a:pt x="7060" y="3942"/>
                  </a:cubicBezTo>
                  <a:cubicBezTo>
                    <a:pt x="6950" y="3942"/>
                    <a:pt x="6840" y="3910"/>
                    <a:pt x="6743" y="3846"/>
                  </a:cubicBezTo>
                  <a:lnTo>
                    <a:pt x="3886" y="1415"/>
                  </a:lnTo>
                  <a:cubicBezTo>
                    <a:pt x="3781" y="1352"/>
                    <a:pt x="3664" y="1320"/>
                    <a:pt x="3548" y="1320"/>
                  </a:cubicBezTo>
                  <a:cubicBezTo>
                    <a:pt x="3386" y="1320"/>
                    <a:pt x="3226" y="1383"/>
                    <a:pt x="3109" y="1515"/>
                  </a:cubicBezTo>
                  <a:lnTo>
                    <a:pt x="302" y="4673"/>
                  </a:lnTo>
                  <a:cubicBezTo>
                    <a:pt x="1" y="4998"/>
                    <a:pt x="51" y="5500"/>
                    <a:pt x="402" y="5750"/>
                  </a:cubicBezTo>
                  <a:cubicBezTo>
                    <a:pt x="524" y="5822"/>
                    <a:pt x="655" y="5856"/>
                    <a:pt x="784" y="5856"/>
                  </a:cubicBezTo>
                  <a:cubicBezTo>
                    <a:pt x="972" y="5856"/>
                    <a:pt x="1156" y="5784"/>
                    <a:pt x="1304" y="5650"/>
                  </a:cubicBezTo>
                  <a:lnTo>
                    <a:pt x="3309" y="3645"/>
                  </a:lnTo>
                  <a:cubicBezTo>
                    <a:pt x="3426" y="3528"/>
                    <a:pt x="3585" y="3463"/>
                    <a:pt x="3747" y="3463"/>
                  </a:cubicBezTo>
                  <a:cubicBezTo>
                    <a:pt x="3864" y="3463"/>
                    <a:pt x="3981" y="3497"/>
                    <a:pt x="4086" y="3570"/>
                  </a:cubicBezTo>
                  <a:lnTo>
                    <a:pt x="6968" y="5650"/>
                  </a:lnTo>
                  <a:cubicBezTo>
                    <a:pt x="7057" y="5709"/>
                    <a:pt x="7158" y="5738"/>
                    <a:pt x="7260" y="5738"/>
                  </a:cubicBezTo>
                  <a:cubicBezTo>
                    <a:pt x="7416" y="5738"/>
                    <a:pt x="7574" y="5671"/>
                    <a:pt x="7695" y="5550"/>
                  </a:cubicBezTo>
                  <a:lnTo>
                    <a:pt x="8347" y="4873"/>
                  </a:lnTo>
                  <a:lnTo>
                    <a:pt x="8322" y="4873"/>
                  </a:lnTo>
                  <a:lnTo>
                    <a:pt x="10828" y="1941"/>
                  </a:lnTo>
                  <a:cubicBezTo>
                    <a:pt x="10903" y="1851"/>
                    <a:pt x="11024" y="1805"/>
                    <a:pt x="11146" y="1805"/>
                  </a:cubicBezTo>
                  <a:cubicBezTo>
                    <a:pt x="11227" y="1805"/>
                    <a:pt x="11309" y="1826"/>
                    <a:pt x="11379" y="1866"/>
                  </a:cubicBezTo>
                  <a:lnTo>
                    <a:pt x="14537" y="4848"/>
                  </a:lnTo>
                  <a:cubicBezTo>
                    <a:pt x="14621" y="4900"/>
                    <a:pt x="14713" y="4926"/>
                    <a:pt x="14805" y="4926"/>
                  </a:cubicBezTo>
                  <a:cubicBezTo>
                    <a:pt x="14934" y="4926"/>
                    <a:pt x="15062" y="4875"/>
                    <a:pt x="15164" y="4773"/>
                  </a:cubicBezTo>
                  <a:lnTo>
                    <a:pt x="15891" y="4021"/>
                  </a:lnTo>
                  <a:lnTo>
                    <a:pt x="18723" y="1139"/>
                  </a:lnTo>
                  <a:cubicBezTo>
                    <a:pt x="18848" y="988"/>
                    <a:pt x="18823" y="763"/>
                    <a:pt x="18673" y="638"/>
                  </a:cubicBezTo>
                  <a:lnTo>
                    <a:pt x="18046" y="211"/>
                  </a:lnTo>
                  <a:cubicBezTo>
                    <a:pt x="17997" y="182"/>
                    <a:pt x="17940" y="168"/>
                    <a:pt x="17881" y="168"/>
                  </a:cubicBezTo>
                  <a:cubicBezTo>
                    <a:pt x="17790" y="168"/>
                    <a:pt x="17696" y="201"/>
                    <a:pt x="17620" y="262"/>
                  </a:cubicBezTo>
                  <a:lnTo>
                    <a:pt x="15039" y="3019"/>
                  </a:lnTo>
                  <a:cubicBezTo>
                    <a:pt x="14936" y="3121"/>
                    <a:pt x="14808" y="3172"/>
                    <a:pt x="14680" y="3172"/>
                  </a:cubicBezTo>
                  <a:cubicBezTo>
                    <a:pt x="14588" y="3172"/>
                    <a:pt x="14496" y="3146"/>
                    <a:pt x="14412" y="3094"/>
                  </a:cubicBezTo>
                  <a:lnTo>
                    <a:pt x="11505" y="61"/>
                  </a:lnTo>
                  <a:cubicBezTo>
                    <a:pt x="11435" y="21"/>
                    <a:pt x="11356" y="1"/>
                    <a:pt x="11278" y="1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29"/>
            <p:cNvSpPr/>
            <p:nvPr/>
          </p:nvSpPr>
          <p:spPr>
            <a:xfrm>
              <a:off x="82125" y="4283288"/>
              <a:ext cx="476850" cy="139450"/>
            </a:xfrm>
            <a:custGeom>
              <a:avLst/>
              <a:gdLst/>
              <a:ahLst/>
              <a:cxnLst/>
              <a:rect l="l" t="t" r="r" b="b"/>
              <a:pathLst>
                <a:path w="19074" h="5578" extrusionOk="0">
                  <a:moveTo>
                    <a:pt x="18071" y="0"/>
                  </a:moveTo>
                  <a:cubicBezTo>
                    <a:pt x="17983" y="0"/>
                    <a:pt x="17893" y="39"/>
                    <a:pt x="17820" y="112"/>
                  </a:cubicBezTo>
                  <a:lnTo>
                    <a:pt x="15239" y="2844"/>
                  </a:lnTo>
                  <a:cubicBezTo>
                    <a:pt x="15145" y="2953"/>
                    <a:pt x="15003" y="3014"/>
                    <a:pt x="14861" y="3014"/>
                  </a:cubicBezTo>
                  <a:cubicBezTo>
                    <a:pt x="14774" y="3014"/>
                    <a:pt x="14688" y="2992"/>
                    <a:pt x="14612" y="2944"/>
                  </a:cubicBezTo>
                  <a:lnTo>
                    <a:pt x="11104" y="87"/>
                  </a:lnTo>
                  <a:cubicBezTo>
                    <a:pt x="11025" y="38"/>
                    <a:pt x="10943" y="16"/>
                    <a:pt x="10865" y="16"/>
                  </a:cubicBezTo>
                  <a:cubicBezTo>
                    <a:pt x="10742" y="16"/>
                    <a:pt x="10629" y="71"/>
                    <a:pt x="10552" y="162"/>
                  </a:cubicBezTo>
                  <a:lnTo>
                    <a:pt x="7670" y="3621"/>
                  </a:lnTo>
                  <a:cubicBezTo>
                    <a:pt x="7551" y="3725"/>
                    <a:pt x="7396" y="3785"/>
                    <a:pt x="7243" y="3785"/>
                  </a:cubicBezTo>
                  <a:cubicBezTo>
                    <a:pt x="7139" y="3785"/>
                    <a:pt x="7035" y="3757"/>
                    <a:pt x="6943" y="3696"/>
                  </a:cubicBezTo>
                  <a:lnTo>
                    <a:pt x="3585" y="1516"/>
                  </a:lnTo>
                  <a:cubicBezTo>
                    <a:pt x="3480" y="1453"/>
                    <a:pt x="3363" y="1421"/>
                    <a:pt x="3245" y="1421"/>
                  </a:cubicBezTo>
                  <a:cubicBezTo>
                    <a:pt x="3080" y="1421"/>
                    <a:pt x="2914" y="1484"/>
                    <a:pt x="2783" y="1616"/>
                  </a:cubicBezTo>
                  <a:lnTo>
                    <a:pt x="327" y="3947"/>
                  </a:lnTo>
                  <a:cubicBezTo>
                    <a:pt x="1" y="4273"/>
                    <a:pt x="76" y="4774"/>
                    <a:pt x="427" y="5025"/>
                  </a:cubicBezTo>
                  <a:cubicBezTo>
                    <a:pt x="549" y="5096"/>
                    <a:pt x="680" y="5130"/>
                    <a:pt x="809" y="5130"/>
                  </a:cubicBezTo>
                  <a:cubicBezTo>
                    <a:pt x="997" y="5130"/>
                    <a:pt x="1180" y="5058"/>
                    <a:pt x="1329" y="4924"/>
                  </a:cubicBezTo>
                  <a:lnTo>
                    <a:pt x="3033" y="3396"/>
                  </a:lnTo>
                  <a:cubicBezTo>
                    <a:pt x="3150" y="3264"/>
                    <a:pt x="3310" y="3201"/>
                    <a:pt x="3473" y="3201"/>
                  </a:cubicBezTo>
                  <a:cubicBezTo>
                    <a:pt x="3589" y="3201"/>
                    <a:pt x="3706" y="3233"/>
                    <a:pt x="3810" y="3295"/>
                  </a:cubicBezTo>
                  <a:lnTo>
                    <a:pt x="7169" y="5501"/>
                  </a:lnTo>
                  <a:cubicBezTo>
                    <a:pt x="7260" y="5551"/>
                    <a:pt x="7363" y="5577"/>
                    <a:pt x="7467" y="5577"/>
                  </a:cubicBezTo>
                  <a:cubicBezTo>
                    <a:pt x="7620" y="5577"/>
                    <a:pt x="7776" y="5520"/>
                    <a:pt x="7895" y="5401"/>
                  </a:cubicBezTo>
                  <a:lnTo>
                    <a:pt x="8547" y="4724"/>
                  </a:lnTo>
                  <a:lnTo>
                    <a:pt x="10778" y="1942"/>
                  </a:lnTo>
                  <a:cubicBezTo>
                    <a:pt x="10869" y="1850"/>
                    <a:pt x="10989" y="1796"/>
                    <a:pt x="11109" y="1796"/>
                  </a:cubicBezTo>
                  <a:cubicBezTo>
                    <a:pt x="11185" y="1796"/>
                    <a:pt x="11261" y="1818"/>
                    <a:pt x="11329" y="1867"/>
                  </a:cubicBezTo>
                  <a:lnTo>
                    <a:pt x="14738" y="4674"/>
                  </a:lnTo>
                  <a:cubicBezTo>
                    <a:pt x="14821" y="4726"/>
                    <a:pt x="14913" y="4752"/>
                    <a:pt x="15005" y="4752"/>
                  </a:cubicBezTo>
                  <a:cubicBezTo>
                    <a:pt x="15134" y="4752"/>
                    <a:pt x="15262" y="4701"/>
                    <a:pt x="15364" y="4599"/>
                  </a:cubicBezTo>
                  <a:lnTo>
                    <a:pt x="16116" y="3847"/>
                  </a:lnTo>
                  <a:lnTo>
                    <a:pt x="18923" y="990"/>
                  </a:lnTo>
                  <a:cubicBezTo>
                    <a:pt x="19073" y="839"/>
                    <a:pt x="19048" y="589"/>
                    <a:pt x="18873" y="488"/>
                  </a:cubicBezTo>
                  <a:lnTo>
                    <a:pt x="18246" y="62"/>
                  </a:lnTo>
                  <a:cubicBezTo>
                    <a:pt x="18194" y="20"/>
                    <a:pt x="18133" y="0"/>
                    <a:pt x="18071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29"/>
            <p:cNvSpPr/>
            <p:nvPr/>
          </p:nvSpPr>
          <p:spPr>
            <a:xfrm rot="10800000" flipH="1">
              <a:off x="8684175" y="1217788"/>
              <a:ext cx="263200" cy="370325"/>
            </a:xfrm>
            <a:custGeom>
              <a:avLst/>
              <a:gdLst/>
              <a:ahLst/>
              <a:cxnLst/>
              <a:rect l="l" t="t" r="r" b="b"/>
              <a:pathLst>
                <a:path w="10528" h="14813" extrusionOk="0">
                  <a:moveTo>
                    <a:pt x="8462" y="0"/>
                  </a:moveTo>
                  <a:cubicBezTo>
                    <a:pt x="8449" y="0"/>
                    <a:pt x="8435" y="2"/>
                    <a:pt x="8422" y="5"/>
                  </a:cubicBezTo>
                  <a:lnTo>
                    <a:pt x="2106" y="1835"/>
                  </a:lnTo>
                  <a:cubicBezTo>
                    <a:pt x="2006" y="1885"/>
                    <a:pt x="1956" y="1985"/>
                    <a:pt x="1981" y="2085"/>
                  </a:cubicBezTo>
                  <a:lnTo>
                    <a:pt x="2131" y="2637"/>
                  </a:lnTo>
                  <a:cubicBezTo>
                    <a:pt x="2152" y="2720"/>
                    <a:pt x="2224" y="2768"/>
                    <a:pt x="2306" y="2768"/>
                  </a:cubicBezTo>
                  <a:cubicBezTo>
                    <a:pt x="2322" y="2768"/>
                    <a:pt x="2340" y="2766"/>
                    <a:pt x="2357" y="2762"/>
                  </a:cubicBezTo>
                  <a:lnTo>
                    <a:pt x="6693" y="1785"/>
                  </a:lnTo>
                  <a:lnTo>
                    <a:pt x="6693" y="1785"/>
                  </a:lnTo>
                  <a:lnTo>
                    <a:pt x="3034" y="8978"/>
                  </a:lnTo>
                  <a:lnTo>
                    <a:pt x="577" y="7850"/>
                  </a:lnTo>
                  <a:cubicBezTo>
                    <a:pt x="544" y="7833"/>
                    <a:pt x="511" y="7825"/>
                    <a:pt x="479" y="7825"/>
                  </a:cubicBezTo>
                  <a:cubicBezTo>
                    <a:pt x="416" y="7825"/>
                    <a:pt x="360" y="7858"/>
                    <a:pt x="327" y="7925"/>
                  </a:cubicBezTo>
                  <a:lnTo>
                    <a:pt x="51" y="8426"/>
                  </a:lnTo>
                  <a:cubicBezTo>
                    <a:pt x="1" y="8526"/>
                    <a:pt x="26" y="8627"/>
                    <a:pt x="126" y="8677"/>
                  </a:cubicBezTo>
                  <a:lnTo>
                    <a:pt x="2507" y="10005"/>
                  </a:lnTo>
                  <a:lnTo>
                    <a:pt x="352" y="14266"/>
                  </a:lnTo>
                  <a:cubicBezTo>
                    <a:pt x="302" y="14341"/>
                    <a:pt x="352" y="14466"/>
                    <a:pt x="427" y="14517"/>
                  </a:cubicBezTo>
                  <a:lnTo>
                    <a:pt x="953" y="14792"/>
                  </a:lnTo>
                  <a:cubicBezTo>
                    <a:pt x="974" y="14806"/>
                    <a:pt x="999" y="14812"/>
                    <a:pt x="1025" y="14812"/>
                  </a:cubicBezTo>
                  <a:cubicBezTo>
                    <a:pt x="1093" y="14812"/>
                    <a:pt x="1168" y="14771"/>
                    <a:pt x="1204" y="14717"/>
                  </a:cubicBezTo>
                  <a:lnTo>
                    <a:pt x="3510" y="10532"/>
                  </a:lnTo>
                  <a:lnTo>
                    <a:pt x="5891" y="11860"/>
                  </a:lnTo>
                  <a:cubicBezTo>
                    <a:pt x="5912" y="11874"/>
                    <a:pt x="5937" y="11880"/>
                    <a:pt x="5963" y="11880"/>
                  </a:cubicBezTo>
                  <a:cubicBezTo>
                    <a:pt x="6030" y="11880"/>
                    <a:pt x="6105" y="11839"/>
                    <a:pt x="6141" y="11785"/>
                  </a:cubicBezTo>
                  <a:lnTo>
                    <a:pt x="6517" y="10757"/>
                  </a:lnTo>
                  <a:cubicBezTo>
                    <a:pt x="6567" y="10682"/>
                    <a:pt x="6542" y="10557"/>
                    <a:pt x="6442" y="10506"/>
                  </a:cubicBezTo>
                  <a:lnTo>
                    <a:pt x="4111" y="9454"/>
                  </a:lnTo>
                  <a:lnTo>
                    <a:pt x="7946" y="2511"/>
                  </a:lnTo>
                  <a:lnTo>
                    <a:pt x="9575" y="6772"/>
                  </a:lnTo>
                  <a:cubicBezTo>
                    <a:pt x="9616" y="6855"/>
                    <a:pt x="9692" y="6904"/>
                    <a:pt x="9774" y="6904"/>
                  </a:cubicBezTo>
                  <a:cubicBezTo>
                    <a:pt x="9791" y="6904"/>
                    <a:pt x="9808" y="6902"/>
                    <a:pt x="9826" y="6897"/>
                  </a:cubicBezTo>
                  <a:lnTo>
                    <a:pt x="10377" y="6747"/>
                  </a:lnTo>
                  <a:cubicBezTo>
                    <a:pt x="10477" y="6697"/>
                    <a:pt x="10527" y="6597"/>
                    <a:pt x="10502" y="6496"/>
                  </a:cubicBezTo>
                  <a:lnTo>
                    <a:pt x="8673" y="181"/>
                  </a:lnTo>
                  <a:cubicBezTo>
                    <a:pt x="8673" y="181"/>
                    <a:pt x="8648" y="156"/>
                    <a:pt x="8648" y="156"/>
                  </a:cubicBezTo>
                  <a:lnTo>
                    <a:pt x="8648" y="130"/>
                  </a:lnTo>
                  <a:cubicBezTo>
                    <a:pt x="8626" y="65"/>
                    <a:pt x="8548" y="0"/>
                    <a:pt x="8462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29"/>
            <p:cNvSpPr/>
            <p:nvPr/>
          </p:nvSpPr>
          <p:spPr>
            <a:xfrm>
              <a:off x="2075075" y="1443550"/>
              <a:ext cx="332444" cy="307848"/>
            </a:xfrm>
            <a:custGeom>
              <a:avLst/>
              <a:gdLst/>
              <a:ahLst/>
              <a:cxnLst/>
              <a:rect l="l" t="t" r="r" b="b"/>
              <a:pathLst>
                <a:path w="10367" h="9600" extrusionOk="0">
                  <a:moveTo>
                    <a:pt x="1606" y="0"/>
                  </a:moveTo>
                  <a:cubicBezTo>
                    <a:pt x="732" y="0"/>
                    <a:pt x="268" y="660"/>
                    <a:pt x="161" y="1285"/>
                  </a:cubicBezTo>
                  <a:cubicBezTo>
                    <a:pt x="0" y="2230"/>
                    <a:pt x="732" y="2837"/>
                    <a:pt x="964" y="2837"/>
                  </a:cubicBezTo>
                  <a:cubicBezTo>
                    <a:pt x="1017" y="2837"/>
                    <a:pt x="1053" y="2801"/>
                    <a:pt x="1035" y="2730"/>
                  </a:cubicBezTo>
                  <a:cubicBezTo>
                    <a:pt x="964" y="2355"/>
                    <a:pt x="750" y="1124"/>
                    <a:pt x="1802" y="1124"/>
                  </a:cubicBezTo>
                  <a:cubicBezTo>
                    <a:pt x="1874" y="1124"/>
                    <a:pt x="1945" y="1142"/>
                    <a:pt x="2034" y="1142"/>
                  </a:cubicBezTo>
                  <a:cubicBezTo>
                    <a:pt x="3301" y="1374"/>
                    <a:pt x="3176" y="3265"/>
                    <a:pt x="1999" y="9225"/>
                  </a:cubicBezTo>
                  <a:cubicBezTo>
                    <a:pt x="1963" y="9367"/>
                    <a:pt x="2052" y="9528"/>
                    <a:pt x="2195" y="9581"/>
                  </a:cubicBezTo>
                  <a:cubicBezTo>
                    <a:pt x="2213" y="9581"/>
                    <a:pt x="2249" y="9599"/>
                    <a:pt x="2284" y="9599"/>
                  </a:cubicBezTo>
                  <a:cubicBezTo>
                    <a:pt x="2391" y="9599"/>
                    <a:pt x="2498" y="9528"/>
                    <a:pt x="2570" y="9421"/>
                  </a:cubicBezTo>
                  <a:cubicBezTo>
                    <a:pt x="5050" y="4978"/>
                    <a:pt x="6727" y="3337"/>
                    <a:pt x="7851" y="3337"/>
                  </a:cubicBezTo>
                  <a:cubicBezTo>
                    <a:pt x="8065" y="3337"/>
                    <a:pt x="8261" y="3408"/>
                    <a:pt x="8440" y="3515"/>
                  </a:cubicBezTo>
                  <a:cubicBezTo>
                    <a:pt x="9439" y="4139"/>
                    <a:pt x="8708" y="4818"/>
                    <a:pt x="8369" y="5067"/>
                  </a:cubicBezTo>
                  <a:cubicBezTo>
                    <a:pt x="8244" y="5157"/>
                    <a:pt x="8404" y="5264"/>
                    <a:pt x="8690" y="5264"/>
                  </a:cubicBezTo>
                  <a:cubicBezTo>
                    <a:pt x="9064" y="5264"/>
                    <a:pt x="9618" y="5085"/>
                    <a:pt x="9957" y="4532"/>
                  </a:cubicBezTo>
                  <a:cubicBezTo>
                    <a:pt x="10331" y="3943"/>
                    <a:pt x="10367" y="2730"/>
                    <a:pt x="8940" y="2212"/>
                  </a:cubicBezTo>
                  <a:cubicBezTo>
                    <a:pt x="8708" y="2123"/>
                    <a:pt x="8493" y="2088"/>
                    <a:pt x="8261" y="2088"/>
                  </a:cubicBezTo>
                  <a:cubicBezTo>
                    <a:pt x="6727" y="2088"/>
                    <a:pt x="5139" y="3854"/>
                    <a:pt x="3961" y="5692"/>
                  </a:cubicBezTo>
                  <a:cubicBezTo>
                    <a:pt x="3890" y="5781"/>
                    <a:pt x="3783" y="5835"/>
                    <a:pt x="3694" y="5835"/>
                  </a:cubicBezTo>
                  <a:cubicBezTo>
                    <a:pt x="3515" y="5835"/>
                    <a:pt x="3337" y="5692"/>
                    <a:pt x="3373" y="5478"/>
                  </a:cubicBezTo>
                  <a:cubicBezTo>
                    <a:pt x="3676" y="2962"/>
                    <a:pt x="4193" y="821"/>
                    <a:pt x="2445" y="178"/>
                  </a:cubicBezTo>
                  <a:cubicBezTo>
                    <a:pt x="2141" y="54"/>
                    <a:pt x="1856" y="0"/>
                    <a:pt x="1606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29"/>
            <p:cNvSpPr/>
            <p:nvPr/>
          </p:nvSpPr>
          <p:spPr>
            <a:xfrm>
              <a:off x="5998925" y="1948090"/>
              <a:ext cx="377865" cy="175887"/>
            </a:xfrm>
            <a:custGeom>
              <a:avLst/>
              <a:gdLst/>
              <a:ahLst/>
              <a:cxnLst/>
              <a:rect l="l" t="t" r="r" b="b"/>
              <a:pathLst>
                <a:path w="11849" h="5515" extrusionOk="0">
                  <a:moveTo>
                    <a:pt x="2588" y="786"/>
                  </a:moveTo>
                  <a:cubicBezTo>
                    <a:pt x="3302" y="786"/>
                    <a:pt x="3944" y="1285"/>
                    <a:pt x="4122" y="2035"/>
                  </a:cubicBezTo>
                  <a:cubicBezTo>
                    <a:pt x="4283" y="2873"/>
                    <a:pt x="3748" y="3694"/>
                    <a:pt x="2909" y="3873"/>
                  </a:cubicBezTo>
                  <a:cubicBezTo>
                    <a:pt x="2784" y="3908"/>
                    <a:pt x="2677" y="3908"/>
                    <a:pt x="2552" y="3908"/>
                  </a:cubicBezTo>
                  <a:cubicBezTo>
                    <a:pt x="1839" y="3908"/>
                    <a:pt x="1196" y="3409"/>
                    <a:pt x="1036" y="2677"/>
                  </a:cubicBezTo>
                  <a:cubicBezTo>
                    <a:pt x="875" y="1838"/>
                    <a:pt x="1392" y="1000"/>
                    <a:pt x="2249" y="821"/>
                  </a:cubicBezTo>
                  <a:cubicBezTo>
                    <a:pt x="2374" y="804"/>
                    <a:pt x="2481" y="786"/>
                    <a:pt x="2588" y="786"/>
                  </a:cubicBezTo>
                  <a:close/>
                  <a:moveTo>
                    <a:pt x="2588" y="1"/>
                  </a:moveTo>
                  <a:cubicBezTo>
                    <a:pt x="2410" y="1"/>
                    <a:pt x="2249" y="19"/>
                    <a:pt x="2088" y="54"/>
                  </a:cubicBezTo>
                  <a:cubicBezTo>
                    <a:pt x="822" y="340"/>
                    <a:pt x="1" y="1589"/>
                    <a:pt x="286" y="2838"/>
                  </a:cubicBezTo>
                  <a:cubicBezTo>
                    <a:pt x="465" y="3641"/>
                    <a:pt x="1018" y="4265"/>
                    <a:pt x="1749" y="4533"/>
                  </a:cubicBezTo>
                  <a:cubicBezTo>
                    <a:pt x="3284" y="5246"/>
                    <a:pt x="4640" y="5514"/>
                    <a:pt x="5817" y="5514"/>
                  </a:cubicBezTo>
                  <a:cubicBezTo>
                    <a:pt x="9243" y="5514"/>
                    <a:pt x="11188" y="3194"/>
                    <a:pt x="11652" y="2499"/>
                  </a:cubicBezTo>
                  <a:cubicBezTo>
                    <a:pt x="11759" y="2338"/>
                    <a:pt x="11848" y="2231"/>
                    <a:pt x="11741" y="2106"/>
                  </a:cubicBezTo>
                  <a:lnTo>
                    <a:pt x="11741" y="2088"/>
                  </a:lnTo>
                  <a:cubicBezTo>
                    <a:pt x="11670" y="2017"/>
                    <a:pt x="11527" y="1946"/>
                    <a:pt x="11367" y="1946"/>
                  </a:cubicBezTo>
                  <a:cubicBezTo>
                    <a:pt x="11277" y="1946"/>
                    <a:pt x="11188" y="1981"/>
                    <a:pt x="11099" y="2035"/>
                  </a:cubicBezTo>
                  <a:cubicBezTo>
                    <a:pt x="9368" y="3194"/>
                    <a:pt x="8672" y="4390"/>
                    <a:pt x="5853" y="4390"/>
                  </a:cubicBezTo>
                  <a:cubicBezTo>
                    <a:pt x="5300" y="4390"/>
                    <a:pt x="4676" y="4336"/>
                    <a:pt x="3944" y="4247"/>
                  </a:cubicBezTo>
                  <a:cubicBezTo>
                    <a:pt x="4105" y="4140"/>
                    <a:pt x="4229" y="4033"/>
                    <a:pt x="4354" y="3890"/>
                  </a:cubicBezTo>
                  <a:cubicBezTo>
                    <a:pt x="4818" y="3337"/>
                    <a:pt x="5032" y="2606"/>
                    <a:pt x="4854" y="1856"/>
                  </a:cubicBezTo>
                  <a:cubicBezTo>
                    <a:pt x="4640" y="750"/>
                    <a:pt x="3658" y="1"/>
                    <a:pt x="2588" y="1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29"/>
            <p:cNvSpPr/>
            <p:nvPr/>
          </p:nvSpPr>
          <p:spPr>
            <a:xfrm>
              <a:off x="6004633" y="1820075"/>
              <a:ext cx="349961" cy="154232"/>
            </a:xfrm>
            <a:custGeom>
              <a:avLst/>
              <a:gdLst/>
              <a:ahLst/>
              <a:cxnLst/>
              <a:rect l="l" t="t" r="r" b="b"/>
              <a:pathLst>
                <a:path w="10974" h="4836" extrusionOk="0">
                  <a:moveTo>
                    <a:pt x="8404" y="928"/>
                  </a:moveTo>
                  <a:cubicBezTo>
                    <a:pt x="9136" y="928"/>
                    <a:pt x="9796" y="1427"/>
                    <a:pt x="9939" y="2177"/>
                  </a:cubicBezTo>
                  <a:cubicBezTo>
                    <a:pt x="10135" y="3015"/>
                    <a:pt x="9582" y="3836"/>
                    <a:pt x="8743" y="4033"/>
                  </a:cubicBezTo>
                  <a:cubicBezTo>
                    <a:pt x="8636" y="4050"/>
                    <a:pt x="8529" y="4068"/>
                    <a:pt x="8440" y="4068"/>
                  </a:cubicBezTo>
                  <a:cubicBezTo>
                    <a:pt x="7708" y="4068"/>
                    <a:pt x="7048" y="3551"/>
                    <a:pt x="6887" y="2819"/>
                  </a:cubicBezTo>
                  <a:cubicBezTo>
                    <a:pt x="6709" y="1981"/>
                    <a:pt x="7244" y="1142"/>
                    <a:pt x="8083" y="964"/>
                  </a:cubicBezTo>
                  <a:cubicBezTo>
                    <a:pt x="8190" y="946"/>
                    <a:pt x="8297" y="928"/>
                    <a:pt x="8404" y="928"/>
                  </a:cubicBezTo>
                  <a:close/>
                  <a:moveTo>
                    <a:pt x="6727" y="0"/>
                  </a:moveTo>
                  <a:cubicBezTo>
                    <a:pt x="5977" y="0"/>
                    <a:pt x="5085" y="54"/>
                    <a:pt x="4104" y="250"/>
                  </a:cubicBezTo>
                  <a:lnTo>
                    <a:pt x="4104" y="232"/>
                  </a:lnTo>
                  <a:cubicBezTo>
                    <a:pt x="4068" y="250"/>
                    <a:pt x="4033" y="250"/>
                    <a:pt x="4015" y="286"/>
                  </a:cubicBezTo>
                  <a:cubicBezTo>
                    <a:pt x="3979" y="286"/>
                    <a:pt x="3943" y="286"/>
                    <a:pt x="3890" y="303"/>
                  </a:cubicBezTo>
                  <a:cubicBezTo>
                    <a:pt x="1463" y="857"/>
                    <a:pt x="767" y="1570"/>
                    <a:pt x="196" y="2016"/>
                  </a:cubicBezTo>
                  <a:cubicBezTo>
                    <a:pt x="36" y="2141"/>
                    <a:pt x="0" y="2284"/>
                    <a:pt x="107" y="2427"/>
                  </a:cubicBezTo>
                  <a:cubicBezTo>
                    <a:pt x="179" y="2516"/>
                    <a:pt x="304" y="2552"/>
                    <a:pt x="446" y="2552"/>
                  </a:cubicBezTo>
                  <a:cubicBezTo>
                    <a:pt x="553" y="2552"/>
                    <a:pt x="660" y="2534"/>
                    <a:pt x="750" y="2480"/>
                  </a:cubicBezTo>
                  <a:cubicBezTo>
                    <a:pt x="2801" y="1552"/>
                    <a:pt x="3337" y="1463"/>
                    <a:pt x="4229" y="1267"/>
                  </a:cubicBezTo>
                  <a:cubicBezTo>
                    <a:pt x="4853" y="1142"/>
                    <a:pt x="5603" y="1017"/>
                    <a:pt x="6655" y="964"/>
                  </a:cubicBezTo>
                  <a:lnTo>
                    <a:pt x="6655" y="964"/>
                  </a:lnTo>
                  <a:cubicBezTo>
                    <a:pt x="6192" y="1481"/>
                    <a:pt x="5977" y="2230"/>
                    <a:pt x="6120" y="2980"/>
                  </a:cubicBezTo>
                  <a:cubicBezTo>
                    <a:pt x="6370" y="4086"/>
                    <a:pt x="7334" y="4835"/>
                    <a:pt x="8404" y="4835"/>
                  </a:cubicBezTo>
                  <a:cubicBezTo>
                    <a:pt x="8582" y="4835"/>
                    <a:pt x="8743" y="4818"/>
                    <a:pt x="8904" y="4782"/>
                  </a:cubicBezTo>
                  <a:cubicBezTo>
                    <a:pt x="10170" y="4496"/>
                    <a:pt x="10973" y="3265"/>
                    <a:pt x="10706" y="1998"/>
                  </a:cubicBezTo>
                  <a:cubicBezTo>
                    <a:pt x="10527" y="1196"/>
                    <a:pt x="9956" y="571"/>
                    <a:pt x="9243" y="303"/>
                  </a:cubicBezTo>
                  <a:cubicBezTo>
                    <a:pt x="9207" y="286"/>
                    <a:pt x="9153" y="250"/>
                    <a:pt x="9100" y="232"/>
                  </a:cubicBezTo>
                  <a:cubicBezTo>
                    <a:pt x="8672" y="143"/>
                    <a:pt x="7833" y="0"/>
                    <a:pt x="6727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9" name="Google Shape;479;p29"/>
          <p:cNvGrpSpPr/>
          <p:nvPr/>
        </p:nvGrpSpPr>
        <p:grpSpPr>
          <a:xfrm>
            <a:off x="8424000" y="22831"/>
            <a:ext cx="853729" cy="1034356"/>
            <a:chOff x="5857938" y="981131"/>
            <a:chExt cx="853729" cy="1034356"/>
          </a:xfrm>
        </p:grpSpPr>
        <p:sp>
          <p:nvSpPr>
            <p:cNvPr id="480" name="Google Shape;480;p29"/>
            <p:cNvSpPr/>
            <p:nvPr/>
          </p:nvSpPr>
          <p:spPr>
            <a:xfrm>
              <a:off x="6299249" y="1938846"/>
              <a:ext cx="56292" cy="76641"/>
            </a:xfrm>
            <a:custGeom>
              <a:avLst/>
              <a:gdLst/>
              <a:ahLst/>
              <a:cxnLst/>
              <a:rect l="l" t="t" r="r" b="b"/>
              <a:pathLst>
                <a:path w="592" h="806" extrusionOk="0">
                  <a:moveTo>
                    <a:pt x="298" y="1"/>
                  </a:moveTo>
                  <a:cubicBezTo>
                    <a:pt x="297" y="1"/>
                    <a:pt x="297" y="1"/>
                    <a:pt x="296" y="1"/>
                  </a:cubicBezTo>
                  <a:cubicBezTo>
                    <a:pt x="264" y="1"/>
                    <a:pt x="239" y="133"/>
                    <a:pt x="239" y="309"/>
                  </a:cubicBezTo>
                  <a:cubicBezTo>
                    <a:pt x="107" y="315"/>
                    <a:pt x="1" y="347"/>
                    <a:pt x="7" y="384"/>
                  </a:cubicBezTo>
                  <a:cubicBezTo>
                    <a:pt x="7" y="416"/>
                    <a:pt x="107" y="447"/>
                    <a:pt x="246" y="447"/>
                  </a:cubicBezTo>
                  <a:cubicBezTo>
                    <a:pt x="258" y="648"/>
                    <a:pt x="296" y="805"/>
                    <a:pt x="334" y="805"/>
                  </a:cubicBezTo>
                  <a:cubicBezTo>
                    <a:pt x="371" y="805"/>
                    <a:pt x="390" y="642"/>
                    <a:pt x="384" y="441"/>
                  </a:cubicBezTo>
                  <a:cubicBezTo>
                    <a:pt x="503" y="428"/>
                    <a:pt x="591" y="397"/>
                    <a:pt x="585" y="366"/>
                  </a:cubicBezTo>
                  <a:cubicBezTo>
                    <a:pt x="585" y="334"/>
                    <a:pt x="497" y="309"/>
                    <a:pt x="378" y="303"/>
                  </a:cubicBezTo>
                  <a:cubicBezTo>
                    <a:pt x="365" y="131"/>
                    <a:pt x="329" y="1"/>
                    <a:pt x="2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29"/>
            <p:cNvSpPr/>
            <p:nvPr/>
          </p:nvSpPr>
          <p:spPr>
            <a:xfrm>
              <a:off x="6427280" y="1598869"/>
              <a:ext cx="111817" cy="132735"/>
            </a:xfrm>
            <a:custGeom>
              <a:avLst/>
              <a:gdLst/>
              <a:ahLst/>
              <a:cxnLst/>
              <a:rect l="l" t="t" r="r" b="b"/>
              <a:pathLst>
                <a:path w="1176" h="1396" extrusionOk="0">
                  <a:moveTo>
                    <a:pt x="566" y="0"/>
                  </a:moveTo>
                  <a:cubicBezTo>
                    <a:pt x="522" y="0"/>
                    <a:pt x="490" y="195"/>
                    <a:pt x="484" y="459"/>
                  </a:cubicBezTo>
                  <a:cubicBezTo>
                    <a:pt x="208" y="484"/>
                    <a:pt x="0" y="541"/>
                    <a:pt x="7" y="591"/>
                  </a:cubicBezTo>
                  <a:cubicBezTo>
                    <a:pt x="7" y="637"/>
                    <a:pt x="180" y="667"/>
                    <a:pt x="417" y="667"/>
                  </a:cubicBezTo>
                  <a:cubicBezTo>
                    <a:pt x="439" y="667"/>
                    <a:pt x="461" y="667"/>
                    <a:pt x="484" y="666"/>
                  </a:cubicBezTo>
                  <a:cubicBezTo>
                    <a:pt x="490" y="679"/>
                    <a:pt x="490" y="691"/>
                    <a:pt x="490" y="704"/>
                  </a:cubicBezTo>
                  <a:cubicBezTo>
                    <a:pt x="503" y="1087"/>
                    <a:pt x="566" y="1395"/>
                    <a:pt x="622" y="1395"/>
                  </a:cubicBezTo>
                  <a:cubicBezTo>
                    <a:pt x="679" y="1389"/>
                    <a:pt x="710" y="1075"/>
                    <a:pt x="698" y="691"/>
                  </a:cubicBezTo>
                  <a:cubicBezTo>
                    <a:pt x="698" y="679"/>
                    <a:pt x="698" y="666"/>
                    <a:pt x="698" y="654"/>
                  </a:cubicBezTo>
                  <a:cubicBezTo>
                    <a:pt x="968" y="629"/>
                    <a:pt x="1175" y="578"/>
                    <a:pt x="1169" y="528"/>
                  </a:cubicBezTo>
                  <a:cubicBezTo>
                    <a:pt x="1169" y="476"/>
                    <a:pt x="990" y="446"/>
                    <a:pt x="748" y="446"/>
                  </a:cubicBezTo>
                  <a:cubicBezTo>
                    <a:pt x="725" y="446"/>
                    <a:pt x="702" y="446"/>
                    <a:pt x="679" y="446"/>
                  </a:cubicBezTo>
                  <a:cubicBezTo>
                    <a:pt x="654" y="189"/>
                    <a:pt x="610" y="0"/>
                    <a:pt x="5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29"/>
            <p:cNvSpPr/>
            <p:nvPr/>
          </p:nvSpPr>
          <p:spPr>
            <a:xfrm>
              <a:off x="5958343" y="1404144"/>
              <a:ext cx="81296" cy="112388"/>
            </a:xfrm>
            <a:custGeom>
              <a:avLst/>
              <a:gdLst/>
              <a:ahLst/>
              <a:cxnLst/>
              <a:rect l="l" t="t" r="r" b="b"/>
              <a:pathLst>
                <a:path w="855" h="1182" extrusionOk="0">
                  <a:moveTo>
                    <a:pt x="446" y="0"/>
                  </a:moveTo>
                  <a:cubicBezTo>
                    <a:pt x="396" y="0"/>
                    <a:pt x="359" y="189"/>
                    <a:pt x="352" y="446"/>
                  </a:cubicBezTo>
                  <a:cubicBezTo>
                    <a:pt x="151" y="459"/>
                    <a:pt x="0" y="496"/>
                    <a:pt x="0" y="547"/>
                  </a:cubicBezTo>
                  <a:cubicBezTo>
                    <a:pt x="0" y="597"/>
                    <a:pt x="151" y="641"/>
                    <a:pt x="352" y="653"/>
                  </a:cubicBezTo>
                  <a:cubicBezTo>
                    <a:pt x="359" y="949"/>
                    <a:pt x="409" y="1181"/>
                    <a:pt x="459" y="1181"/>
                  </a:cubicBezTo>
                  <a:cubicBezTo>
                    <a:pt x="516" y="1181"/>
                    <a:pt x="560" y="949"/>
                    <a:pt x="560" y="653"/>
                  </a:cubicBezTo>
                  <a:cubicBezTo>
                    <a:pt x="729" y="641"/>
                    <a:pt x="855" y="603"/>
                    <a:pt x="855" y="553"/>
                  </a:cubicBezTo>
                  <a:cubicBezTo>
                    <a:pt x="855" y="509"/>
                    <a:pt x="729" y="465"/>
                    <a:pt x="553" y="452"/>
                  </a:cubicBezTo>
                  <a:cubicBezTo>
                    <a:pt x="541" y="189"/>
                    <a:pt x="497" y="0"/>
                    <a:pt x="4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29"/>
            <p:cNvSpPr/>
            <p:nvPr/>
          </p:nvSpPr>
          <p:spPr>
            <a:xfrm>
              <a:off x="5857938" y="1806050"/>
              <a:ext cx="81961" cy="111342"/>
            </a:xfrm>
            <a:custGeom>
              <a:avLst/>
              <a:gdLst/>
              <a:ahLst/>
              <a:cxnLst/>
              <a:rect l="l" t="t" r="r" b="b"/>
              <a:pathLst>
                <a:path w="862" h="1171" extrusionOk="0">
                  <a:moveTo>
                    <a:pt x="376" y="1"/>
                  </a:moveTo>
                  <a:cubicBezTo>
                    <a:pt x="375" y="1"/>
                    <a:pt x="373" y="1"/>
                    <a:pt x="372" y="1"/>
                  </a:cubicBezTo>
                  <a:cubicBezTo>
                    <a:pt x="321" y="8"/>
                    <a:pt x="309" y="202"/>
                    <a:pt x="340" y="460"/>
                  </a:cubicBezTo>
                  <a:cubicBezTo>
                    <a:pt x="145" y="491"/>
                    <a:pt x="1" y="554"/>
                    <a:pt x="7" y="605"/>
                  </a:cubicBezTo>
                  <a:cubicBezTo>
                    <a:pt x="12" y="643"/>
                    <a:pt x="107" y="667"/>
                    <a:pt x="244" y="667"/>
                  </a:cubicBezTo>
                  <a:cubicBezTo>
                    <a:pt x="283" y="667"/>
                    <a:pt x="326" y="665"/>
                    <a:pt x="372" y="661"/>
                  </a:cubicBezTo>
                  <a:cubicBezTo>
                    <a:pt x="421" y="952"/>
                    <a:pt x="501" y="1170"/>
                    <a:pt x="552" y="1170"/>
                  </a:cubicBezTo>
                  <a:cubicBezTo>
                    <a:pt x="552" y="1170"/>
                    <a:pt x="553" y="1170"/>
                    <a:pt x="554" y="1170"/>
                  </a:cubicBezTo>
                  <a:cubicBezTo>
                    <a:pt x="610" y="1164"/>
                    <a:pt x="617" y="925"/>
                    <a:pt x="573" y="630"/>
                  </a:cubicBezTo>
                  <a:cubicBezTo>
                    <a:pt x="742" y="592"/>
                    <a:pt x="862" y="535"/>
                    <a:pt x="855" y="491"/>
                  </a:cubicBezTo>
                  <a:cubicBezTo>
                    <a:pt x="850" y="455"/>
                    <a:pt x="759" y="432"/>
                    <a:pt x="629" y="432"/>
                  </a:cubicBezTo>
                  <a:cubicBezTo>
                    <a:pt x="601" y="432"/>
                    <a:pt x="572" y="433"/>
                    <a:pt x="541" y="435"/>
                  </a:cubicBezTo>
                  <a:cubicBezTo>
                    <a:pt x="493" y="185"/>
                    <a:pt x="426" y="1"/>
                    <a:pt x="3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29"/>
            <p:cNvSpPr/>
            <p:nvPr/>
          </p:nvSpPr>
          <p:spPr>
            <a:xfrm>
              <a:off x="6664411" y="1230812"/>
              <a:ext cx="47256" cy="64656"/>
            </a:xfrm>
            <a:custGeom>
              <a:avLst/>
              <a:gdLst/>
              <a:ahLst/>
              <a:cxnLst/>
              <a:rect l="l" t="t" r="r" b="b"/>
              <a:pathLst>
                <a:path w="497" h="680" extrusionOk="0">
                  <a:moveTo>
                    <a:pt x="306" y="1"/>
                  </a:moveTo>
                  <a:cubicBezTo>
                    <a:pt x="281" y="1"/>
                    <a:pt x="239" y="106"/>
                    <a:pt x="214" y="246"/>
                  </a:cubicBezTo>
                  <a:cubicBezTo>
                    <a:pt x="184" y="243"/>
                    <a:pt x="155" y="241"/>
                    <a:pt x="130" y="241"/>
                  </a:cubicBezTo>
                  <a:cubicBezTo>
                    <a:pt x="60" y="241"/>
                    <a:pt x="12" y="253"/>
                    <a:pt x="7" y="271"/>
                  </a:cubicBezTo>
                  <a:cubicBezTo>
                    <a:pt x="1" y="303"/>
                    <a:pt x="82" y="340"/>
                    <a:pt x="195" y="365"/>
                  </a:cubicBezTo>
                  <a:cubicBezTo>
                    <a:pt x="177" y="535"/>
                    <a:pt x="183" y="673"/>
                    <a:pt x="214" y="680"/>
                  </a:cubicBezTo>
                  <a:cubicBezTo>
                    <a:pt x="246" y="680"/>
                    <a:pt x="290" y="554"/>
                    <a:pt x="315" y="384"/>
                  </a:cubicBezTo>
                  <a:cubicBezTo>
                    <a:pt x="332" y="385"/>
                    <a:pt x="349" y="386"/>
                    <a:pt x="364" y="386"/>
                  </a:cubicBezTo>
                  <a:cubicBezTo>
                    <a:pt x="439" y="386"/>
                    <a:pt x="492" y="374"/>
                    <a:pt x="497" y="353"/>
                  </a:cubicBezTo>
                  <a:cubicBezTo>
                    <a:pt x="497" y="328"/>
                    <a:pt x="428" y="290"/>
                    <a:pt x="334" y="271"/>
                  </a:cubicBezTo>
                  <a:cubicBezTo>
                    <a:pt x="346" y="120"/>
                    <a:pt x="340" y="1"/>
                    <a:pt x="308" y="1"/>
                  </a:cubicBezTo>
                  <a:cubicBezTo>
                    <a:pt x="308" y="1"/>
                    <a:pt x="307" y="1"/>
                    <a:pt x="3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29"/>
            <p:cNvSpPr/>
            <p:nvPr/>
          </p:nvSpPr>
          <p:spPr>
            <a:xfrm>
              <a:off x="6206218" y="981131"/>
              <a:ext cx="47351" cy="64656"/>
            </a:xfrm>
            <a:custGeom>
              <a:avLst/>
              <a:gdLst/>
              <a:ahLst/>
              <a:cxnLst/>
              <a:rect l="l" t="t" r="r" b="b"/>
              <a:pathLst>
                <a:path w="498" h="680" extrusionOk="0">
                  <a:moveTo>
                    <a:pt x="306" y="1"/>
                  </a:moveTo>
                  <a:cubicBezTo>
                    <a:pt x="275" y="1"/>
                    <a:pt x="239" y="105"/>
                    <a:pt x="214" y="246"/>
                  </a:cubicBezTo>
                  <a:cubicBezTo>
                    <a:pt x="184" y="243"/>
                    <a:pt x="155" y="241"/>
                    <a:pt x="129" y="241"/>
                  </a:cubicBezTo>
                  <a:cubicBezTo>
                    <a:pt x="55" y="241"/>
                    <a:pt x="5" y="254"/>
                    <a:pt x="1" y="277"/>
                  </a:cubicBezTo>
                  <a:cubicBezTo>
                    <a:pt x="1" y="302"/>
                    <a:pt x="82" y="340"/>
                    <a:pt x="196" y="365"/>
                  </a:cubicBezTo>
                  <a:cubicBezTo>
                    <a:pt x="170" y="535"/>
                    <a:pt x="177" y="673"/>
                    <a:pt x="208" y="679"/>
                  </a:cubicBezTo>
                  <a:cubicBezTo>
                    <a:pt x="209" y="680"/>
                    <a:pt x="210" y="680"/>
                    <a:pt x="210" y="680"/>
                  </a:cubicBezTo>
                  <a:cubicBezTo>
                    <a:pt x="241" y="680"/>
                    <a:pt x="284" y="550"/>
                    <a:pt x="315" y="384"/>
                  </a:cubicBezTo>
                  <a:cubicBezTo>
                    <a:pt x="332" y="385"/>
                    <a:pt x="349" y="386"/>
                    <a:pt x="364" y="386"/>
                  </a:cubicBezTo>
                  <a:cubicBezTo>
                    <a:pt x="439" y="386"/>
                    <a:pt x="491" y="374"/>
                    <a:pt x="491" y="353"/>
                  </a:cubicBezTo>
                  <a:cubicBezTo>
                    <a:pt x="497" y="328"/>
                    <a:pt x="428" y="290"/>
                    <a:pt x="327" y="271"/>
                  </a:cubicBezTo>
                  <a:cubicBezTo>
                    <a:pt x="340" y="120"/>
                    <a:pt x="334" y="1"/>
                    <a:pt x="309" y="1"/>
                  </a:cubicBezTo>
                  <a:cubicBezTo>
                    <a:pt x="308" y="1"/>
                    <a:pt x="307" y="1"/>
                    <a:pt x="3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29"/>
            <p:cNvSpPr/>
            <p:nvPr/>
          </p:nvSpPr>
          <p:spPr>
            <a:xfrm>
              <a:off x="6217627" y="1238609"/>
              <a:ext cx="206709" cy="230005"/>
            </a:xfrm>
            <a:custGeom>
              <a:avLst/>
              <a:gdLst/>
              <a:ahLst/>
              <a:cxnLst/>
              <a:rect l="l" t="t" r="r" b="b"/>
              <a:pathLst>
                <a:path w="2174" h="2419" extrusionOk="0">
                  <a:moveTo>
                    <a:pt x="1200" y="1"/>
                  </a:moveTo>
                  <a:lnTo>
                    <a:pt x="1200" y="1"/>
                  </a:lnTo>
                  <a:cubicBezTo>
                    <a:pt x="855" y="120"/>
                    <a:pt x="547" y="371"/>
                    <a:pt x="327" y="673"/>
                  </a:cubicBezTo>
                  <a:cubicBezTo>
                    <a:pt x="0" y="1132"/>
                    <a:pt x="76" y="1867"/>
                    <a:pt x="547" y="2200"/>
                  </a:cubicBezTo>
                  <a:cubicBezTo>
                    <a:pt x="763" y="2353"/>
                    <a:pt x="1023" y="2419"/>
                    <a:pt x="1285" y="2419"/>
                  </a:cubicBezTo>
                  <a:cubicBezTo>
                    <a:pt x="1366" y="2419"/>
                    <a:pt x="1447" y="2413"/>
                    <a:pt x="1527" y="2401"/>
                  </a:cubicBezTo>
                  <a:cubicBezTo>
                    <a:pt x="1740" y="2369"/>
                    <a:pt x="1967" y="2294"/>
                    <a:pt x="2174" y="2193"/>
                  </a:cubicBezTo>
                  <a:cubicBezTo>
                    <a:pt x="2099" y="2175"/>
                    <a:pt x="2023" y="2156"/>
                    <a:pt x="1954" y="2131"/>
                  </a:cubicBezTo>
                  <a:cubicBezTo>
                    <a:pt x="1634" y="2093"/>
                    <a:pt x="1345" y="1930"/>
                    <a:pt x="1156" y="1584"/>
                  </a:cubicBezTo>
                  <a:cubicBezTo>
                    <a:pt x="1118" y="1515"/>
                    <a:pt x="1087" y="1439"/>
                    <a:pt x="1068" y="1370"/>
                  </a:cubicBezTo>
                  <a:cubicBezTo>
                    <a:pt x="861" y="931"/>
                    <a:pt x="936" y="428"/>
                    <a:pt x="12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7" name="Google Shape;487;p29"/>
          <p:cNvGrpSpPr/>
          <p:nvPr/>
        </p:nvGrpSpPr>
        <p:grpSpPr>
          <a:xfrm rot="10800000" flipH="1">
            <a:off x="-8" y="3676428"/>
            <a:ext cx="1128706" cy="1467085"/>
            <a:chOff x="3947275" y="4740550"/>
            <a:chExt cx="351075" cy="456325"/>
          </a:xfrm>
        </p:grpSpPr>
        <p:sp>
          <p:nvSpPr>
            <p:cNvPr id="488" name="Google Shape;488;p29"/>
            <p:cNvSpPr/>
            <p:nvPr/>
          </p:nvSpPr>
          <p:spPr>
            <a:xfrm>
              <a:off x="4043550" y="4886475"/>
              <a:ext cx="13525" cy="10550"/>
            </a:xfrm>
            <a:custGeom>
              <a:avLst/>
              <a:gdLst/>
              <a:ahLst/>
              <a:cxnLst/>
              <a:rect l="l" t="t" r="r" b="b"/>
              <a:pathLst>
                <a:path w="541" h="422" extrusionOk="0">
                  <a:moveTo>
                    <a:pt x="271" y="0"/>
                  </a:moveTo>
                  <a:cubicBezTo>
                    <a:pt x="1" y="0"/>
                    <a:pt x="1" y="421"/>
                    <a:pt x="271" y="421"/>
                  </a:cubicBezTo>
                  <a:cubicBezTo>
                    <a:pt x="541" y="421"/>
                    <a:pt x="541" y="0"/>
                    <a:pt x="2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29"/>
            <p:cNvSpPr/>
            <p:nvPr/>
          </p:nvSpPr>
          <p:spPr>
            <a:xfrm>
              <a:off x="4243500" y="4792850"/>
              <a:ext cx="13525" cy="10550"/>
            </a:xfrm>
            <a:custGeom>
              <a:avLst/>
              <a:gdLst/>
              <a:ahLst/>
              <a:cxnLst/>
              <a:rect l="l" t="t" r="r" b="b"/>
              <a:pathLst>
                <a:path w="541" h="422" extrusionOk="0">
                  <a:moveTo>
                    <a:pt x="271" y="1"/>
                  </a:moveTo>
                  <a:cubicBezTo>
                    <a:pt x="0" y="1"/>
                    <a:pt x="0" y="422"/>
                    <a:pt x="271" y="422"/>
                  </a:cubicBezTo>
                  <a:cubicBezTo>
                    <a:pt x="541" y="422"/>
                    <a:pt x="541" y="1"/>
                    <a:pt x="2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29"/>
            <p:cNvSpPr/>
            <p:nvPr/>
          </p:nvSpPr>
          <p:spPr>
            <a:xfrm>
              <a:off x="4062075" y="5149400"/>
              <a:ext cx="13550" cy="10550"/>
            </a:xfrm>
            <a:custGeom>
              <a:avLst/>
              <a:gdLst/>
              <a:ahLst/>
              <a:cxnLst/>
              <a:rect l="l" t="t" r="r" b="b"/>
              <a:pathLst>
                <a:path w="542" h="422" extrusionOk="0">
                  <a:moveTo>
                    <a:pt x="271" y="1"/>
                  </a:moveTo>
                  <a:cubicBezTo>
                    <a:pt x="1" y="1"/>
                    <a:pt x="1" y="422"/>
                    <a:pt x="271" y="422"/>
                  </a:cubicBezTo>
                  <a:cubicBezTo>
                    <a:pt x="541" y="422"/>
                    <a:pt x="541" y="1"/>
                    <a:pt x="2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29"/>
            <p:cNvSpPr/>
            <p:nvPr/>
          </p:nvSpPr>
          <p:spPr>
            <a:xfrm>
              <a:off x="3993125" y="4838100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0"/>
                  </a:moveTo>
                  <a:cubicBezTo>
                    <a:pt x="1" y="0"/>
                    <a:pt x="1" y="252"/>
                    <a:pt x="164" y="252"/>
                  </a:cubicBezTo>
                  <a:cubicBezTo>
                    <a:pt x="327" y="252"/>
                    <a:pt x="327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29"/>
            <p:cNvSpPr/>
            <p:nvPr/>
          </p:nvSpPr>
          <p:spPr>
            <a:xfrm>
              <a:off x="4081550" y="4748875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1"/>
                  </a:moveTo>
                  <a:cubicBezTo>
                    <a:pt x="1" y="1"/>
                    <a:pt x="1" y="252"/>
                    <a:pt x="164" y="252"/>
                  </a:cubicBezTo>
                  <a:cubicBezTo>
                    <a:pt x="328" y="252"/>
                    <a:pt x="328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29"/>
            <p:cNvSpPr/>
            <p:nvPr/>
          </p:nvSpPr>
          <p:spPr>
            <a:xfrm>
              <a:off x="3959825" y="4930775"/>
              <a:ext cx="8200" cy="6450"/>
            </a:xfrm>
            <a:custGeom>
              <a:avLst/>
              <a:gdLst/>
              <a:ahLst/>
              <a:cxnLst/>
              <a:rect l="l" t="t" r="r" b="b"/>
              <a:pathLst>
                <a:path w="328" h="258" extrusionOk="0">
                  <a:moveTo>
                    <a:pt x="164" y="0"/>
                  </a:moveTo>
                  <a:cubicBezTo>
                    <a:pt x="1" y="0"/>
                    <a:pt x="1" y="258"/>
                    <a:pt x="164" y="258"/>
                  </a:cubicBezTo>
                  <a:cubicBezTo>
                    <a:pt x="327" y="258"/>
                    <a:pt x="327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29"/>
            <p:cNvSpPr/>
            <p:nvPr/>
          </p:nvSpPr>
          <p:spPr>
            <a:xfrm>
              <a:off x="4122806" y="4909619"/>
              <a:ext cx="8200" cy="6325"/>
            </a:xfrm>
            <a:custGeom>
              <a:avLst/>
              <a:gdLst/>
              <a:ahLst/>
              <a:cxnLst/>
              <a:rect l="l" t="t" r="r" b="b"/>
              <a:pathLst>
                <a:path w="328" h="253" extrusionOk="0">
                  <a:moveTo>
                    <a:pt x="164" y="1"/>
                  </a:moveTo>
                  <a:cubicBezTo>
                    <a:pt x="1" y="1"/>
                    <a:pt x="1" y="252"/>
                    <a:pt x="164" y="252"/>
                  </a:cubicBezTo>
                  <a:cubicBezTo>
                    <a:pt x="327" y="252"/>
                    <a:pt x="327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29"/>
            <p:cNvSpPr/>
            <p:nvPr/>
          </p:nvSpPr>
          <p:spPr>
            <a:xfrm>
              <a:off x="3947275" y="5125375"/>
              <a:ext cx="8175" cy="6300"/>
            </a:xfrm>
            <a:custGeom>
              <a:avLst/>
              <a:gdLst/>
              <a:ahLst/>
              <a:cxnLst/>
              <a:rect l="l" t="t" r="r" b="b"/>
              <a:pathLst>
                <a:path w="327" h="252" extrusionOk="0">
                  <a:moveTo>
                    <a:pt x="164" y="1"/>
                  </a:moveTo>
                  <a:cubicBezTo>
                    <a:pt x="0" y="1"/>
                    <a:pt x="0" y="252"/>
                    <a:pt x="164" y="252"/>
                  </a:cubicBezTo>
                  <a:cubicBezTo>
                    <a:pt x="327" y="252"/>
                    <a:pt x="327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29"/>
            <p:cNvSpPr/>
            <p:nvPr/>
          </p:nvSpPr>
          <p:spPr>
            <a:xfrm>
              <a:off x="4197000" y="4745750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0"/>
                  </a:moveTo>
                  <a:cubicBezTo>
                    <a:pt x="1" y="0"/>
                    <a:pt x="1" y="251"/>
                    <a:pt x="164" y="251"/>
                  </a:cubicBezTo>
                  <a:cubicBezTo>
                    <a:pt x="327" y="251"/>
                    <a:pt x="327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29"/>
            <p:cNvSpPr/>
            <p:nvPr/>
          </p:nvSpPr>
          <p:spPr>
            <a:xfrm>
              <a:off x="4290300" y="4740550"/>
              <a:ext cx="8050" cy="6300"/>
            </a:xfrm>
            <a:custGeom>
              <a:avLst/>
              <a:gdLst/>
              <a:ahLst/>
              <a:cxnLst/>
              <a:rect l="l" t="t" r="r" b="b"/>
              <a:pathLst>
                <a:path w="322" h="252" extrusionOk="0">
                  <a:moveTo>
                    <a:pt x="158" y="1"/>
                  </a:moveTo>
                  <a:cubicBezTo>
                    <a:pt x="1" y="1"/>
                    <a:pt x="1" y="252"/>
                    <a:pt x="158" y="252"/>
                  </a:cubicBezTo>
                  <a:cubicBezTo>
                    <a:pt x="321" y="252"/>
                    <a:pt x="321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29"/>
            <p:cNvSpPr/>
            <p:nvPr/>
          </p:nvSpPr>
          <p:spPr>
            <a:xfrm>
              <a:off x="4137950" y="4796000"/>
              <a:ext cx="16350" cy="19025"/>
            </a:xfrm>
            <a:custGeom>
              <a:avLst/>
              <a:gdLst/>
              <a:ahLst/>
              <a:cxnLst/>
              <a:rect l="l" t="t" r="r" b="b"/>
              <a:pathLst>
                <a:path w="654" h="761" extrusionOk="0">
                  <a:moveTo>
                    <a:pt x="242" y="0"/>
                  </a:moveTo>
                  <a:cubicBezTo>
                    <a:pt x="241" y="0"/>
                    <a:pt x="240" y="0"/>
                    <a:pt x="239" y="1"/>
                  </a:cubicBezTo>
                  <a:cubicBezTo>
                    <a:pt x="208" y="7"/>
                    <a:pt x="208" y="126"/>
                    <a:pt x="227" y="283"/>
                  </a:cubicBezTo>
                  <a:cubicBezTo>
                    <a:pt x="95" y="315"/>
                    <a:pt x="0" y="359"/>
                    <a:pt x="7" y="396"/>
                  </a:cubicBezTo>
                  <a:cubicBezTo>
                    <a:pt x="11" y="418"/>
                    <a:pt x="59" y="428"/>
                    <a:pt x="132" y="428"/>
                  </a:cubicBezTo>
                  <a:cubicBezTo>
                    <a:pt x="165" y="428"/>
                    <a:pt x="204" y="425"/>
                    <a:pt x="245" y="421"/>
                  </a:cubicBezTo>
                  <a:cubicBezTo>
                    <a:pt x="276" y="612"/>
                    <a:pt x="325" y="761"/>
                    <a:pt x="363" y="761"/>
                  </a:cubicBezTo>
                  <a:cubicBezTo>
                    <a:pt x="363" y="761"/>
                    <a:pt x="364" y="761"/>
                    <a:pt x="365" y="761"/>
                  </a:cubicBezTo>
                  <a:cubicBezTo>
                    <a:pt x="403" y="754"/>
                    <a:pt x="415" y="591"/>
                    <a:pt x="390" y="396"/>
                  </a:cubicBezTo>
                  <a:cubicBezTo>
                    <a:pt x="541" y="359"/>
                    <a:pt x="654" y="308"/>
                    <a:pt x="648" y="271"/>
                  </a:cubicBezTo>
                  <a:cubicBezTo>
                    <a:pt x="644" y="251"/>
                    <a:pt x="592" y="238"/>
                    <a:pt x="514" y="238"/>
                  </a:cubicBezTo>
                  <a:cubicBezTo>
                    <a:pt x="470" y="238"/>
                    <a:pt x="416" y="243"/>
                    <a:pt x="359" y="252"/>
                  </a:cubicBezTo>
                  <a:cubicBezTo>
                    <a:pt x="328" y="105"/>
                    <a:pt x="274" y="0"/>
                    <a:pt x="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29"/>
            <p:cNvSpPr/>
            <p:nvPr/>
          </p:nvSpPr>
          <p:spPr>
            <a:xfrm>
              <a:off x="3992026" y="5091531"/>
              <a:ext cx="29225" cy="34275"/>
            </a:xfrm>
            <a:custGeom>
              <a:avLst/>
              <a:gdLst/>
              <a:ahLst/>
              <a:cxnLst/>
              <a:rect l="l" t="t" r="r" b="b"/>
              <a:pathLst>
                <a:path w="1169" h="1371" extrusionOk="0">
                  <a:moveTo>
                    <a:pt x="518" y="1"/>
                  </a:moveTo>
                  <a:cubicBezTo>
                    <a:pt x="517" y="1"/>
                    <a:pt x="516" y="1"/>
                    <a:pt x="515" y="1"/>
                  </a:cubicBezTo>
                  <a:cubicBezTo>
                    <a:pt x="459" y="1"/>
                    <a:pt x="421" y="208"/>
                    <a:pt x="415" y="491"/>
                  </a:cubicBezTo>
                  <a:cubicBezTo>
                    <a:pt x="176" y="516"/>
                    <a:pt x="0" y="573"/>
                    <a:pt x="6" y="635"/>
                  </a:cubicBezTo>
                  <a:cubicBezTo>
                    <a:pt x="6" y="692"/>
                    <a:pt x="182" y="736"/>
                    <a:pt x="421" y="736"/>
                  </a:cubicBezTo>
                  <a:cubicBezTo>
                    <a:pt x="427" y="1088"/>
                    <a:pt x="478" y="1371"/>
                    <a:pt x="547" y="1371"/>
                  </a:cubicBezTo>
                  <a:cubicBezTo>
                    <a:pt x="547" y="1371"/>
                    <a:pt x="548" y="1371"/>
                    <a:pt x="549" y="1371"/>
                  </a:cubicBezTo>
                  <a:cubicBezTo>
                    <a:pt x="617" y="1371"/>
                    <a:pt x="679" y="1090"/>
                    <a:pt x="679" y="730"/>
                  </a:cubicBezTo>
                  <a:cubicBezTo>
                    <a:pt x="955" y="711"/>
                    <a:pt x="1169" y="648"/>
                    <a:pt x="1162" y="579"/>
                  </a:cubicBezTo>
                  <a:cubicBezTo>
                    <a:pt x="1162" y="520"/>
                    <a:pt x="970" y="478"/>
                    <a:pt x="718" y="478"/>
                  </a:cubicBezTo>
                  <a:cubicBezTo>
                    <a:pt x="701" y="478"/>
                    <a:pt x="684" y="478"/>
                    <a:pt x="666" y="478"/>
                  </a:cubicBezTo>
                  <a:cubicBezTo>
                    <a:pt x="635" y="200"/>
                    <a:pt x="574" y="1"/>
                    <a:pt x="5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29"/>
            <p:cNvSpPr/>
            <p:nvPr/>
          </p:nvSpPr>
          <p:spPr>
            <a:xfrm>
              <a:off x="3992825" y="5179250"/>
              <a:ext cx="14950" cy="17625"/>
            </a:xfrm>
            <a:custGeom>
              <a:avLst/>
              <a:gdLst/>
              <a:ahLst/>
              <a:cxnLst/>
              <a:rect l="l" t="t" r="r" b="b"/>
              <a:pathLst>
                <a:path w="598" h="705" extrusionOk="0">
                  <a:moveTo>
                    <a:pt x="241" y="0"/>
                  </a:moveTo>
                  <a:cubicBezTo>
                    <a:pt x="240" y="0"/>
                    <a:pt x="240" y="0"/>
                    <a:pt x="239" y="1"/>
                  </a:cubicBezTo>
                  <a:cubicBezTo>
                    <a:pt x="208" y="7"/>
                    <a:pt x="201" y="114"/>
                    <a:pt x="208" y="258"/>
                  </a:cubicBezTo>
                  <a:cubicBezTo>
                    <a:pt x="88" y="283"/>
                    <a:pt x="0" y="321"/>
                    <a:pt x="6" y="346"/>
                  </a:cubicBezTo>
                  <a:cubicBezTo>
                    <a:pt x="6" y="372"/>
                    <a:pt x="72" y="385"/>
                    <a:pt x="163" y="385"/>
                  </a:cubicBezTo>
                  <a:cubicBezTo>
                    <a:pt x="181" y="385"/>
                    <a:pt x="200" y="385"/>
                    <a:pt x="220" y="384"/>
                  </a:cubicBezTo>
                  <a:cubicBezTo>
                    <a:pt x="245" y="560"/>
                    <a:pt x="283" y="704"/>
                    <a:pt x="314" y="704"/>
                  </a:cubicBezTo>
                  <a:cubicBezTo>
                    <a:pt x="352" y="698"/>
                    <a:pt x="371" y="553"/>
                    <a:pt x="352" y="365"/>
                  </a:cubicBezTo>
                  <a:cubicBezTo>
                    <a:pt x="497" y="340"/>
                    <a:pt x="597" y="302"/>
                    <a:pt x="597" y="264"/>
                  </a:cubicBezTo>
                  <a:cubicBezTo>
                    <a:pt x="593" y="243"/>
                    <a:pt x="539" y="230"/>
                    <a:pt x="460" y="230"/>
                  </a:cubicBezTo>
                  <a:cubicBezTo>
                    <a:pt x="423" y="230"/>
                    <a:pt x="379" y="233"/>
                    <a:pt x="333" y="239"/>
                  </a:cubicBezTo>
                  <a:cubicBezTo>
                    <a:pt x="309" y="99"/>
                    <a:pt x="267" y="0"/>
                    <a:pt x="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1" name="Google Shape;501;p29"/>
          <p:cNvSpPr txBox="1">
            <a:spLocks noGrp="1"/>
          </p:cNvSpPr>
          <p:nvPr>
            <p:ph type="title"/>
          </p:nvPr>
        </p:nvSpPr>
        <p:spPr>
          <a:xfrm>
            <a:off x="759850" y="2121053"/>
            <a:ext cx="4556400" cy="886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200"/>
              <a:buNone/>
              <a:defRPr sz="5900"/>
            </a:lvl1pPr>
            <a:lvl2pPr lvl="1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502" name="Google Shape;502;p29"/>
          <p:cNvSpPr txBox="1">
            <a:spLocks noGrp="1"/>
          </p:cNvSpPr>
          <p:nvPr>
            <p:ph type="subTitle" idx="1"/>
          </p:nvPr>
        </p:nvSpPr>
        <p:spPr>
          <a:xfrm>
            <a:off x="759850" y="3171625"/>
            <a:ext cx="4556400" cy="353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1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3" name="Google Shape;503;p29"/>
          <p:cNvSpPr txBox="1">
            <a:spLocks noGrp="1"/>
          </p:cNvSpPr>
          <p:nvPr>
            <p:ph type="title" idx="2" hasCustomPrompt="1"/>
          </p:nvPr>
        </p:nvSpPr>
        <p:spPr>
          <a:xfrm>
            <a:off x="759850" y="1023125"/>
            <a:ext cx="1301100" cy="1093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CUSTOM_26">
    <p:spTree>
      <p:nvGrpSpPr>
        <p:cNvPr id="1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5" name="Google Shape;505;p3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06" name="Google Shape;506;p30"/>
          <p:cNvGrpSpPr/>
          <p:nvPr/>
        </p:nvGrpSpPr>
        <p:grpSpPr>
          <a:xfrm>
            <a:off x="76175" y="721650"/>
            <a:ext cx="8871200" cy="3701088"/>
            <a:chOff x="76175" y="721650"/>
            <a:chExt cx="8871200" cy="3701088"/>
          </a:xfrm>
        </p:grpSpPr>
        <p:grpSp>
          <p:nvGrpSpPr>
            <p:cNvPr id="507" name="Google Shape;507;p30"/>
            <p:cNvGrpSpPr/>
            <p:nvPr/>
          </p:nvGrpSpPr>
          <p:grpSpPr>
            <a:xfrm>
              <a:off x="76175" y="1831538"/>
              <a:ext cx="3977375" cy="2591200"/>
              <a:chOff x="74600" y="1831538"/>
              <a:chExt cx="3977375" cy="2591200"/>
            </a:xfrm>
          </p:grpSpPr>
          <p:sp>
            <p:nvSpPr>
              <p:cNvPr id="508" name="Google Shape;508;p30"/>
              <p:cNvSpPr/>
              <p:nvPr/>
            </p:nvSpPr>
            <p:spPr>
              <a:xfrm>
                <a:off x="74600" y="4172413"/>
                <a:ext cx="471225" cy="146400"/>
              </a:xfrm>
              <a:custGeom>
                <a:avLst/>
                <a:gdLst/>
                <a:ahLst/>
                <a:cxnLst/>
                <a:rect l="l" t="t" r="r" b="b"/>
                <a:pathLst>
                  <a:path w="18849" h="5856" extrusionOk="0">
                    <a:moveTo>
                      <a:pt x="11278" y="1"/>
                    </a:moveTo>
                    <a:cubicBezTo>
                      <a:pt x="11161" y="1"/>
                      <a:pt x="11044" y="46"/>
                      <a:pt x="10953" y="136"/>
                    </a:cubicBezTo>
                    <a:lnTo>
                      <a:pt x="7470" y="3770"/>
                    </a:lnTo>
                    <a:cubicBezTo>
                      <a:pt x="7355" y="3885"/>
                      <a:pt x="7208" y="3942"/>
                      <a:pt x="7060" y="3942"/>
                    </a:cubicBezTo>
                    <a:cubicBezTo>
                      <a:pt x="6950" y="3942"/>
                      <a:pt x="6840" y="3910"/>
                      <a:pt x="6743" y="3846"/>
                    </a:cubicBezTo>
                    <a:lnTo>
                      <a:pt x="3886" y="1415"/>
                    </a:lnTo>
                    <a:cubicBezTo>
                      <a:pt x="3781" y="1352"/>
                      <a:pt x="3664" y="1320"/>
                      <a:pt x="3548" y="1320"/>
                    </a:cubicBezTo>
                    <a:cubicBezTo>
                      <a:pt x="3386" y="1320"/>
                      <a:pt x="3226" y="1383"/>
                      <a:pt x="3109" y="1515"/>
                    </a:cubicBezTo>
                    <a:lnTo>
                      <a:pt x="302" y="4673"/>
                    </a:lnTo>
                    <a:cubicBezTo>
                      <a:pt x="1" y="4998"/>
                      <a:pt x="51" y="5500"/>
                      <a:pt x="402" y="5750"/>
                    </a:cubicBezTo>
                    <a:cubicBezTo>
                      <a:pt x="524" y="5822"/>
                      <a:pt x="655" y="5856"/>
                      <a:pt x="784" y="5856"/>
                    </a:cubicBezTo>
                    <a:cubicBezTo>
                      <a:pt x="972" y="5856"/>
                      <a:pt x="1156" y="5784"/>
                      <a:pt x="1304" y="5650"/>
                    </a:cubicBezTo>
                    <a:lnTo>
                      <a:pt x="3309" y="3645"/>
                    </a:lnTo>
                    <a:cubicBezTo>
                      <a:pt x="3426" y="3528"/>
                      <a:pt x="3585" y="3463"/>
                      <a:pt x="3747" y="3463"/>
                    </a:cubicBezTo>
                    <a:cubicBezTo>
                      <a:pt x="3864" y="3463"/>
                      <a:pt x="3981" y="3497"/>
                      <a:pt x="4086" y="3570"/>
                    </a:cubicBezTo>
                    <a:lnTo>
                      <a:pt x="6968" y="5650"/>
                    </a:lnTo>
                    <a:cubicBezTo>
                      <a:pt x="7057" y="5709"/>
                      <a:pt x="7158" y="5738"/>
                      <a:pt x="7260" y="5738"/>
                    </a:cubicBezTo>
                    <a:cubicBezTo>
                      <a:pt x="7416" y="5738"/>
                      <a:pt x="7574" y="5671"/>
                      <a:pt x="7695" y="5550"/>
                    </a:cubicBezTo>
                    <a:lnTo>
                      <a:pt x="8347" y="4873"/>
                    </a:lnTo>
                    <a:lnTo>
                      <a:pt x="8322" y="4873"/>
                    </a:lnTo>
                    <a:lnTo>
                      <a:pt x="10828" y="1941"/>
                    </a:lnTo>
                    <a:cubicBezTo>
                      <a:pt x="10903" y="1851"/>
                      <a:pt x="11024" y="1805"/>
                      <a:pt x="11146" y="1805"/>
                    </a:cubicBezTo>
                    <a:cubicBezTo>
                      <a:pt x="11227" y="1805"/>
                      <a:pt x="11309" y="1826"/>
                      <a:pt x="11379" y="1866"/>
                    </a:cubicBezTo>
                    <a:lnTo>
                      <a:pt x="14537" y="4848"/>
                    </a:lnTo>
                    <a:cubicBezTo>
                      <a:pt x="14621" y="4900"/>
                      <a:pt x="14713" y="4926"/>
                      <a:pt x="14805" y="4926"/>
                    </a:cubicBezTo>
                    <a:cubicBezTo>
                      <a:pt x="14934" y="4926"/>
                      <a:pt x="15062" y="4875"/>
                      <a:pt x="15164" y="4773"/>
                    </a:cubicBezTo>
                    <a:lnTo>
                      <a:pt x="15891" y="4021"/>
                    </a:lnTo>
                    <a:lnTo>
                      <a:pt x="18723" y="1139"/>
                    </a:lnTo>
                    <a:cubicBezTo>
                      <a:pt x="18848" y="988"/>
                      <a:pt x="18823" y="763"/>
                      <a:pt x="18673" y="638"/>
                    </a:cubicBezTo>
                    <a:lnTo>
                      <a:pt x="18046" y="211"/>
                    </a:lnTo>
                    <a:cubicBezTo>
                      <a:pt x="17997" y="182"/>
                      <a:pt x="17940" y="168"/>
                      <a:pt x="17881" y="168"/>
                    </a:cubicBezTo>
                    <a:cubicBezTo>
                      <a:pt x="17790" y="168"/>
                      <a:pt x="17696" y="201"/>
                      <a:pt x="17620" y="262"/>
                    </a:cubicBezTo>
                    <a:lnTo>
                      <a:pt x="15039" y="3019"/>
                    </a:lnTo>
                    <a:cubicBezTo>
                      <a:pt x="14936" y="3121"/>
                      <a:pt x="14808" y="3172"/>
                      <a:pt x="14680" y="3172"/>
                    </a:cubicBezTo>
                    <a:cubicBezTo>
                      <a:pt x="14588" y="3172"/>
                      <a:pt x="14496" y="3146"/>
                      <a:pt x="14412" y="3094"/>
                    </a:cubicBezTo>
                    <a:lnTo>
                      <a:pt x="11505" y="61"/>
                    </a:lnTo>
                    <a:cubicBezTo>
                      <a:pt x="11435" y="21"/>
                      <a:pt x="11356" y="1"/>
                      <a:pt x="11278" y="1"/>
                    </a:cubicBezTo>
                    <a:close/>
                  </a:path>
                </a:pathLst>
              </a:custGeom>
              <a:solidFill>
                <a:schemeClr val="accent2">
                  <a:alpha val="5357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9" name="Google Shape;509;p30"/>
              <p:cNvSpPr/>
              <p:nvPr/>
            </p:nvSpPr>
            <p:spPr>
              <a:xfrm>
                <a:off x="82125" y="4283288"/>
                <a:ext cx="476850" cy="139450"/>
              </a:xfrm>
              <a:custGeom>
                <a:avLst/>
                <a:gdLst/>
                <a:ahLst/>
                <a:cxnLst/>
                <a:rect l="l" t="t" r="r" b="b"/>
                <a:pathLst>
                  <a:path w="19074" h="5578" extrusionOk="0">
                    <a:moveTo>
                      <a:pt x="18071" y="0"/>
                    </a:moveTo>
                    <a:cubicBezTo>
                      <a:pt x="17983" y="0"/>
                      <a:pt x="17893" y="39"/>
                      <a:pt x="17820" y="112"/>
                    </a:cubicBezTo>
                    <a:lnTo>
                      <a:pt x="15239" y="2844"/>
                    </a:lnTo>
                    <a:cubicBezTo>
                      <a:pt x="15145" y="2953"/>
                      <a:pt x="15003" y="3014"/>
                      <a:pt x="14861" y="3014"/>
                    </a:cubicBezTo>
                    <a:cubicBezTo>
                      <a:pt x="14774" y="3014"/>
                      <a:pt x="14688" y="2992"/>
                      <a:pt x="14612" y="2944"/>
                    </a:cubicBezTo>
                    <a:lnTo>
                      <a:pt x="11104" y="87"/>
                    </a:lnTo>
                    <a:cubicBezTo>
                      <a:pt x="11025" y="38"/>
                      <a:pt x="10943" y="16"/>
                      <a:pt x="10865" y="16"/>
                    </a:cubicBezTo>
                    <a:cubicBezTo>
                      <a:pt x="10742" y="16"/>
                      <a:pt x="10629" y="71"/>
                      <a:pt x="10552" y="162"/>
                    </a:cubicBezTo>
                    <a:lnTo>
                      <a:pt x="7670" y="3621"/>
                    </a:lnTo>
                    <a:cubicBezTo>
                      <a:pt x="7551" y="3725"/>
                      <a:pt x="7396" y="3785"/>
                      <a:pt x="7243" y="3785"/>
                    </a:cubicBezTo>
                    <a:cubicBezTo>
                      <a:pt x="7139" y="3785"/>
                      <a:pt x="7035" y="3757"/>
                      <a:pt x="6943" y="3696"/>
                    </a:cubicBezTo>
                    <a:lnTo>
                      <a:pt x="3585" y="1516"/>
                    </a:lnTo>
                    <a:cubicBezTo>
                      <a:pt x="3480" y="1453"/>
                      <a:pt x="3363" y="1421"/>
                      <a:pt x="3245" y="1421"/>
                    </a:cubicBezTo>
                    <a:cubicBezTo>
                      <a:pt x="3080" y="1421"/>
                      <a:pt x="2914" y="1484"/>
                      <a:pt x="2783" y="1616"/>
                    </a:cubicBezTo>
                    <a:lnTo>
                      <a:pt x="327" y="3947"/>
                    </a:lnTo>
                    <a:cubicBezTo>
                      <a:pt x="1" y="4273"/>
                      <a:pt x="76" y="4774"/>
                      <a:pt x="427" y="5025"/>
                    </a:cubicBezTo>
                    <a:cubicBezTo>
                      <a:pt x="549" y="5096"/>
                      <a:pt x="680" y="5130"/>
                      <a:pt x="809" y="5130"/>
                    </a:cubicBezTo>
                    <a:cubicBezTo>
                      <a:pt x="997" y="5130"/>
                      <a:pt x="1180" y="5058"/>
                      <a:pt x="1329" y="4924"/>
                    </a:cubicBezTo>
                    <a:lnTo>
                      <a:pt x="3033" y="3396"/>
                    </a:lnTo>
                    <a:cubicBezTo>
                      <a:pt x="3150" y="3264"/>
                      <a:pt x="3310" y="3201"/>
                      <a:pt x="3473" y="3201"/>
                    </a:cubicBezTo>
                    <a:cubicBezTo>
                      <a:pt x="3589" y="3201"/>
                      <a:pt x="3706" y="3233"/>
                      <a:pt x="3810" y="3295"/>
                    </a:cubicBezTo>
                    <a:lnTo>
                      <a:pt x="7169" y="5501"/>
                    </a:lnTo>
                    <a:cubicBezTo>
                      <a:pt x="7260" y="5551"/>
                      <a:pt x="7363" y="5577"/>
                      <a:pt x="7467" y="5577"/>
                    </a:cubicBezTo>
                    <a:cubicBezTo>
                      <a:pt x="7620" y="5577"/>
                      <a:pt x="7776" y="5520"/>
                      <a:pt x="7895" y="5401"/>
                    </a:cubicBezTo>
                    <a:lnTo>
                      <a:pt x="8547" y="4724"/>
                    </a:lnTo>
                    <a:lnTo>
                      <a:pt x="10778" y="1942"/>
                    </a:lnTo>
                    <a:cubicBezTo>
                      <a:pt x="10869" y="1850"/>
                      <a:pt x="10989" y="1796"/>
                      <a:pt x="11109" y="1796"/>
                    </a:cubicBezTo>
                    <a:cubicBezTo>
                      <a:pt x="11185" y="1796"/>
                      <a:pt x="11261" y="1818"/>
                      <a:pt x="11329" y="1867"/>
                    </a:cubicBezTo>
                    <a:lnTo>
                      <a:pt x="14738" y="4674"/>
                    </a:lnTo>
                    <a:cubicBezTo>
                      <a:pt x="14821" y="4726"/>
                      <a:pt x="14913" y="4752"/>
                      <a:pt x="15005" y="4752"/>
                    </a:cubicBezTo>
                    <a:cubicBezTo>
                      <a:pt x="15134" y="4752"/>
                      <a:pt x="15262" y="4701"/>
                      <a:pt x="15364" y="4599"/>
                    </a:cubicBezTo>
                    <a:lnTo>
                      <a:pt x="16116" y="3847"/>
                    </a:lnTo>
                    <a:lnTo>
                      <a:pt x="18923" y="990"/>
                    </a:lnTo>
                    <a:cubicBezTo>
                      <a:pt x="19073" y="839"/>
                      <a:pt x="19048" y="589"/>
                      <a:pt x="18873" y="488"/>
                    </a:cubicBezTo>
                    <a:lnTo>
                      <a:pt x="18246" y="62"/>
                    </a:lnTo>
                    <a:cubicBezTo>
                      <a:pt x="18194" y="20"/>
                      <a:pt x="18133" y="0"/>
                      <a:pt x="18071" y="0"/>
                    </a:cubicBezTo>
                    <a:close/>
                  </a:path>
                </a:pathLst>
              </a:custGeom>
              <a:solidFill>
                <a:schemeClr val="accent2">
                  <a:alpha val="5357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0" name="Google Shape;510;p30"/>
              <p:cNvSpPr/>
              <p:nvPr/>
            </p:nvSpPr>
            <p:spPr>
              <a:xfrm>
                <a:off x="3710475" y="1831538"/>
                <a:ext cx="341500" cy="354375"/>
              </a:xfrm>
              <a:custGeom>
                <a:avLst/>
                <a:gdLst/>
                <a:ahLst/>
                <a:cxnLst/>
                <a:rect l="l" t="t" r="r" b="b"/>
                <a:pathLst>
                  <a:path w="13660" h="14175" extrusionOk="0">
                    <a:moveTo>
                      <a:pt x="9375" y="7155"/>
                    </a:moveTo>
                    <a:cubicBezTo>
                      <a:pt x="10619" y="7155"/>
                      <a:pt x="11707" y="7794"/>
                      <a:pt x="12131" y="9084"/>
                    </a:cubicBezTo>
                    <a:cubicBezTo>
                      <a:pt x="12657" y="10763"/>
                      <a:pt x="11730" y="12593"/>
                      <a:pt x="10051" y="13144"/>
                    </a:cubicBezTo>
                    <a:cubicBezTo>
                      <a:pt x="9717" y="13252"/>
                      <a:pt x="9379" y="13303"/>
                      <a:pt x="9047" y="13303"/>
                    </a:cubicBezTo>
                    <a:cubicBezTo>
                      <a:pt x="7680" y="13303"/>
                      <a:pt x="6409" y="12435"/>
                      <a:pt x="5965" y="11064"/>
                    </a:cubicBezTo>
                    <a:cubicBezTo>
                      <a:pt x="5439" y="9410"/>
                      <a:pt x="6417" y="8006"/>
                      <a:pt x="7995" y="7405"/>
                    </a:cubicBezTo>
                    <a:lnTo>
                      <a:pt x="8021" y="7405"/>
                    </a:lnTo>
                    <a:lnTo>
                      <a:pt x="8096" y="7380"/>
                    </a:lnTo>
                    <a:cubicBezTo>
                      <a:pt x="8146" y="7355"/>
                      <a:pt x="8196" y="7330"/>
                      <a:pt x="8221" y="7330"/>
                    </a:cubicBezTo>
                    <a:cubicBezTo>
                      <a:pt x="8611" y="7213"/>
                      <a:pt x="9000" y="7155"/>
                      <a:pt x="9375" y="7155"/>
                    </a:cubicBezTo>
                    <a:close/>
                    <a:moveTo>
                      <a:pt x="12537" y="0"/>
                    </a:moveTo>
                    <a:cubicBezTo>
                      <a:pt x="12510" y="0"/>
                      <a:pt x="12483" y="4"/>
                      <a:pt x="12457" y="11"/>
                    </a:cubicBezTo>
                    <a:cubicBezTo>
                      <a:pt x="11780" y="137"/>
                      <a:pt x="10226" y="638"/>
                      <a:pt x="9900" y="2493"/>
                    </a:cubicBezTo>
                    <a:cubicBezTo>
                      <a:pt x="9424" y="5099"/>
                      <a:pt x="7970" y="5600"/>
                      <a:pt x="7645" y="5726"/>
                    </a:cubicBezTo>
                    <a:lnTo>
                      <a:pt x="7645" y="5701"/>
                    </a:lnTo>
                    <a:cubicBezTo>
                      <a:pt x="7645" y="5701"/>
                      <a:pt x="7620" y="5726"/>
                      <a:pt x="7594" y="5726"/>
                    </a:cubicBezTo>
                    <a:lnTo>
                      <a:pt x="7544" y="5726"/>
                    </a:lnTo>
                    <a:lnTo>
                      <a:pt x="7544" y="5751"/>
                    </a:lnTo>
                    <a:cubicBezTo>
                      <a:pt x="7423" y="5788"/>
                      <a:pt x="7137" y="5878"/>
                      <a:pt x="6726" y="5878"/>
                    </a:cubicBezTo>
                    <a:cubicBezTo>
                      <a:pt x="6036" y="5878"/>
                      <a:pt x="4994" y="5625"/>
                      <a:pt x="3785" y="4448"/>
                    </a:cubicBezTo>
                    <a:cubicBezTo>
                      <a:pt x="3108" y="3796"/>
                      <a:pt x="2388" y="3595"/>
                      <a:pt x="1758" y="3595"/>
                    </a:cubicBezTo>
                    <a:cubicBezTo>
                      <a:pt x="1128" y="3595"/>
                      <a:pt x="589" y="3796"/>
                      <a:pt x="276" y="3946"/>
                    </a:cubicBezTo>
                    <a:cubicBezTo>
                      <a:pt x="101" y="4021"/>
                      <a:pt x="0" y="4222"/>
                      <a:pt x="51" y="4397"/>
                    </a:cubicBezTo>
                    <a:lnTo>
                      <a:pt x="76" y="4498"/>
                    </a:lnTo>
                    <a:cubicBezTo>
                      <a:pt x="136" y="4658"/>
                      <a:pt x="292" y="4770"/>
                      <a:pt x="468" y="4770"/>
                    </a:cubicBezTo>
                    <a:cubicBezTo>
                      <a:pt x="512" y="4770"/>
                      <a:pt x="557" y="4763"/>
                      <a:pt x="602" y="4748"/>
                    </a:cubicBezTo>
                    <a:cubicBezTo>
                      <a:pt x="798" y="4664"/>
                      <a:pt x="1058" y="4596"/>
                      <a:pt x="1362" y="4596"/>
                    </a:cubicBezTo>
                    <a:cubicBezTo>
                      <a:pt x="1602" y="4596"/>
                      <a:pt x="1869" y="4638"/>
                      <a:pt x="2156" y="4748"/>
                    </a:cubicBezTo>
                    <a:cubicBezTo>
                      <a:pt x="3108" y="5149"/>
                      <a:pt x="4311" y="6828"/>
                      <a:pt x="6141" y="7179"/>
                    </a:cubicBezTo>
                    <a:cubicBezTo>
                      <a:pt x="5088" y="8232"/>
                      <a:pt x="4637" y="9811"/>
                      <a:pt x="5138" y="11340"/>
                    </a:cubicBezTo>
                    <a:cubicBezTo>
                      <a:pt x="5703" y="13073"/>
                      <a:pt x="7304" y="14174"/>
                      <a:pt x="9031" y="14174"/>
                    </a:cubicBezTo>
                    <a:cubicBezTo>
                      <a:pt x="9451" y="14174"/>
                      <a:pt x="9879" y="14109"/>
                      <a:pt x="10301" y="13971"/>
                    </a:cubicBezTo>
                    <a:cubicBezTo>
                      <a:pt x="12482" y="13295"/>
                      <a:pt x="13660" y="10964"/>
                      <a:pt x="12958" y="8808"/>
                    </a:cubicBezTo>
                    <a:cubicBezTo>
                      <a:pt x="12457" y="7255"/>
                      <a:pt x="11153" y="6202"/>
                      <a:pt x="9650" y="6001"/>
                    </a:cubicBezTo>
                    <a:cubicBezTo>
                      <a:pt x="10853" y="4673"/>
                      <a:pt x="10878" y="2618"/>
                      <a:pt x="11404" y="1766"/>
                    </a:cubicBezTo>
                    <a:cubicBezTo>
                      <a:pt x="11755" y="1189"/>
                      <a:pt x="12281" y="964"/>
                      <a:pt x="12657" y="838"/>
                    </a:cubicBezTo>
                    <a:cubicBezTo>
                      <a:pt x="12858" y="788"/>
                      <a:pt x="12983" y="563"/>
                      <a:pt x="12933" y="337"/>
                    </a:cubicBezTo>
                    <a:lnTo>
                      <a:pt x="12883" y="262"/>
                    </a:lnTo>
                    <a:cubicBezTo>
                      <a:pt x="12840" y="113"/>
                      <a:pt x="12689" y="0"/>
                      <a:pt x="12537" y="0"/>
                    </a:cubicBezTo>
                    <a:close/>
                  </a:path>
                </a:pathLst>
              </a:custGeom>
              <a:solidFill>
                <a:schemeClr val="accent2">
                  <a:alpha val="5357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1" name="Google Shape;511;p30"/>
            <p:cNvGrpSpPr/>
            <p:nvPr/>
          </p:nvGrpSpPr>
          <p:grpSpPr>
            <a:xfrm>
              <a:off x="8260625" y="1217788"/>
              <a:ext cx="686750" cy="2094175"/>
              <a:chOff x="8260625" y="1217788"/>
              <a:chExt cx="686750" cy="2094175"/>
            </a:xfrm>
          </p:grpSpPr>
          <p:sp>
            <p:nvSpPr>
              <p:cNvPr id="512" name="Google Shape;512;p30"/>
              <p:cNvSpPr/>
              <p:nvPr/>
            </p:nvSpPr>
            <p:spPr>
              <a:xfrm rot="10800000" flipH="1">
                <a:off x="8260625" y="2957588"/>
                <a:ext cx="341500" cy="354375"/>
              </a:xfrm>
              <a:custGeom>
                <a:avLst/>
                <a:gdLst/>
                <a:ahLst/>
                <a:cxnLst/>
                <a:rect l="l" t="t" r="r" b="b"/>
                <a:pathLst>
                  <a:path w="13660" h="14175" extrusionOk="0">
                    <a:moveTo>
                      <a:pt x="9375" y="7155"/>
                    </a:moveTo>
                    <a:cubicBezTo>
                      <a:pt x="10619" y="7155"/>
                      <a:pt x="11707" y="7794"/>
                      <a:pt x="12131" y="9084"/>
                    </a:cubicBezTo>
                    <a:cubicBezTo>
                      <a:pt x="12657" y="10763"/>
                      <a:pt x="11730" y="12593"/>
                      <a:pt x="10051" y="13144"/>
                    </a:cubicBezTo>
                    <a:cubicBezTo>
                      <a:pt x="9717" y="13252"/>
                      <a:pt x="9379" y="13303"/>
                      <a:pt x="9047" y="13303"/>
                    </a:cubicBezTo>
                    <a:cubicBezTo>
                      <a:pt x="7680" y="13303"/>
                      <a:pt x="6409" y="12435"/>
                      <a:pt x="5965" y="11064"/>
                    </a:cubicBezTo>
                    <a:cubicBezTo>
                      <a:pt x="5439" y="9410"/>
                      <a:pt x="6417" y="8006"/>
                      <a:pt x="7995" y="7405"/>
                    </a:cubicBezTo>
                    <a:lnTo>
                      <a:pt x="8021" y="7405"/>
                    </a:lnTo>
                    <a:lnTo>
                      <a:pt x="8096" y="7380"/>
                    </a:lnTo>
                    <a:cubicBezTo>
                      <a:pt x="8146" y="7355"/>
                      <a:pt x="8196" y="7330"/>
                      <a:pt x="8221" y="7330"/>
                    </a:cubicBezTo>
                    <a:cubicBezTo>
                      <a:pt x="8611" y="7213"/>
                      <a:pt x="9000" y="7155"/>
                      <a:pt x="9375" y="7155"/>
                    </a:cubicBezTo>
                    <a:close/>
                    <a:moveTo>
                      <a:pt x="12537" y="0"/>
                    </a:moveTo>
                    <a:cubicBezTo>
                      <a:pt x="12510" y="0"/>
                      <a:pt x="12483" y="4"/>
                      <a:pt x="12457" y="11"/>
                    </a:cubicBezTo>
                    <a:cubicBezTo>
                      <a:pt x="11780" y="137"/>
                      <a:pt x="10226" y="638"/>
                      <a:pt x="9900" y="2493"/>
                    </a:cubicBezTo>
                    <a:cubicBezTo>
                      <a:pt x="9424" y="5099"/>
                      <a:pt x="7970" y="5600"/>
                      <a:pt x="7645" y="5726"/>
                    </a:cubicBezTo>
                    <a:lnTo>
                      <a:pt x="7645" y="5701"/>
                    </a:lnTo>
                    <a:cubicBezTo>
                      <a:pt x="7645" y="5701"/>
                      <a:pt x="7620" y="5726"/>
                      <a:pt x="7594" y="5726"/>
                    </a:cubicBezTo>
                    <a:lnTo>
                      <a:pt x="7544" y="5726"/>
                    </a:lnTo>
                    <a:lnTo>
                      <a:pt x="7544" y="5751"/>
                    </a:lnTo>
                    <a:cubicBezTo>
                      <a:pt x="7423" y="5788"/>
                      <a:pt x="7137" y="5878"/>
                      <a:pt x="6726" y="5878"/>
                    </a:cubicBezTo>
                    <a:cubicBezTo>
                      <a:pt x="6036" y="5878"/>
                      <a:pt x="4994" y="5625"/>
                      <a:pt x="3785" y="4448"/>
                    </a:cubicBezTo>
                    <a:cubicBezTo>
                      <a:pt x="3108" y="3796"/>
                      <a:pt x="2388" y="3595"/>
                      <a:pt x="1758" y="3595"/>
                    </a:cubicBezTo>
                    <a:cubicBezTo>
                      <a:pt x="1128" y="3595"/>
                      <a:pt x="589" y="3796"/>
                      <a:pt x="276" y="3946"/>
                    </a:cubicBezTo>
                    <a:cubicBezTo>
                      <a:pt x="101" y="4021"/>
                      <a:pt x="0" y="4222"/>
                      <a:pt x="51" y="4397"/>
                    </a:cubicBezTo>
                    <a:lnTo>
                      <a:pt x="76" y="4498"/>
                    </a:lnTo>
                    <a:cubicBezTo>
                      <a:pt x="136" y="4658"/>
                      <a:pt x="292" y="4770"/>
                      <a:pt x="468" y="4770"/>
                    </a:cubicBezTo>
                    <a:cubicBezTo>
                      <a:pt x="512" y="4770"/>
                      <a:pt x="557" y="4763"/>
                      <a:pt x="602" y="4748"/>
                    </a:cubicBezTo>
                    <a:cubicBezTo>
                      <a:pt x="798" y="4664"/>
                      <a:pt x="1058" y="4596"/>
                      <a:pt x="1362" y="4596"/>
                    </a:cubicBezTo>
                    <a:cubicBezTo>
                      <a:pt x="1602" y="4596"/>
                      <a:pt x="1869" y="4638"/>
                      <a:pt x="2156" y="4748"/>
                    </a:cubicBezTo>
                    <a:cubicBezTo>
                      <a:pt x="3108" y="5149"/>
                      <a:pt x="4311" y="6828"/>
                      <a:pt x="6141" y="7179"/>
                    </a:cubicBezTo>
                    <a:cubicBezTo>
                      <a:pt x="5088" y="8232"/>
                      <a:pt x="4637" y="9811"/>
                      <a:pt x="5138" y="11340"/>
                    </a:cubicBezTo>
                    <a:cubicBezTo>
                      <a:pt x="5703" y="13073"/>
                      <a:pt x="7304" y="14174"/>
                      <a:pt x="9031" y="14174"/>
                    </a:cubicBezTo>
                    <a:cubicBezTo>
                      <a:pt x="9451" y="14174"/>
                      <a:pt x="9879" y="14109"/>
                      <a:pt x="10301" y="13971"/>
                    </a:cubicBezTo>
                    <a:cubicBezTo>
                      <a:pt x="12482" y="13295"/>
                      <a:pt x="13660" y="10964"/>
                      <a:pt x="12958" y="8808"/>
                    </a:cubicBezTo>
                    <a:cubicBezTo>
                      <a:pt x="12457" y="7255"/>
                      <a:pt x="11153" y="6202"/>
                      <a:pt x="9650" y="6001"/>
                    </a:cubicBezTo>
                    <a:cubicBezTo>
                      <a:pt x="10853" y="4673"/>
                      <a:pt x="10878" y="2618"/>
                      <a:pt x="11404" y="1766"/>
                    </a:cubicBezTo>
                    <a:cubicBezTo>
                      <a:pt x="11755" y="1189"/>
                      <a:pt x="12281" y="964"/>
                      <a:pt x="12657" y="838"/>
                    </a:cubicBezTo>
                    <a:cubicBezTo>
                      <a:pt x="12858" y="788"/>
                      <a:pt x="12983" y="563"/>
                      <a:pt x="12933" y="337"/>
                    </a:cubicBezTo>
                    <a:lnTo>
                      <a:pt x="12883" y="262"/>
                    </a:lnTo>
                    <a:cubicBezTo>
                      <a:pt x="12840" y="113"/>
                      <a:pt x="12689" y="0"/>
                      <a:pt x="12537" y="0"/>
                    </a:cubicBezTo>
                    <a:close/>
                  </a:path>
                </a:pathLst>
              </a:custGeom>
              <a:solidFill>
                <a:schemeClr val="accent2">
                  <a:alpha val="5357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3" name="Google Shape;513;p30"/>
              <p:cNvSpPr/>
              <p:nvPr/>
            </p:nvSpPr>
            <p:spPr>
              <a:xfrm rot="10800000" flipH="1">
                <a:off x="8684175" y="1217788"/>
                <a:ext cx="263200" cy="370325"/>
              </a:xfrm>
              <a:custGeom>
                <a:avLst/>
                <a:gdLst/>
                <a:ahLst/>
                <a:cxnLst/>
                <a:rect l="l" t="t" r="r" b="b"/>
                <a:pathLst>
                  <a:path w="10528" h="14813" extrusionOk="0">
                    <a:moveTo>
                      <a:pt x="8462" y="0"/>
                    </a:moveTo>
                    <a:cubicBezTo>
                      <a:pt x="8449" y="0"/>
                      <a:pt x="8435" y="2"/>
                      <a:pt x="8422" y="5"/>
                    </a:cubicBezTo>
                    <a:lnTo>
                      <a:pt x="2106" y="1835"/>
                    </a:lnTo>
                    <a:cubicBezTo>
                      <a:pt x="2006" y="1885"/>
                      <a:pt x="1956" y="1985"/>
                      <a:pt x="1981" y="2085"/>
                    </a:cubicBezTo>
                    <a:lnTo>
                      <a:pt x="2131" y="2637"/>
                    </a:lnTo>
                    <a:cubicBezTo>
                      <a:pt x="2152" y="2720"/>
                      <a:pt x="2224" y="2768"/>
                      <a:pt x="2306" y="2768"/>
                    </a:cubicBezTo>
                    <a:cubicBezTo>
                      <a:pt x="2322" y="2768"/>
                      <a:pt x="2340" y="2766"/>
                      <a:pt x="2357" y="2762"/>
                    </a:cubicBezTo>
                    <a:lnTo>
                      <a:pt x="6693" y="1785"/>
                    </a:lnTo>
                    <a:lnTo>
                      <a:pt x="6693" y="1785"/>
                    </a:lnTo>
                    <a:lnTo>
                      <a:pt x="3034" y="8978"/>
                    </a:lnTo>
                    <a:lnTo>
                      <a:pt x="577" y="7850"/>
                    </a:lnTo>
                    <a:cubicBezTo>
                      <a:pt x="544" y="7833"/>
                      <a:pt x="511" y="7825"/>
                      <a:pt x="479" y="7825"/>
                    </a:cubicBezTo>
                    <a:cubicBezTo>
                      <a:pt x="416" y="7825"/>
                      <a:pt x="360" y="7858"/>
                      <a:pt x="327" y="7925"/>
                    </a:cubicBezTo>
                    <a:lnTo>
                      <a:pt x="51" y="8426"/>
                    </a:lnTo>
                    <a:cubicBezTo>
                      <a:pt x="1" y="8526"/>
                      <a:pt x="26" y="8627"/>
                      <a:pt x="126" y="8677"/>
                    </a:cubicBezTo>
                    <a:lnTo>
                      <a:pt x="2507" y="10005"/>
                    </a:lnTo>
                    <a:lnTo>
                      <a:pt x="352" y="14266"/>
                    </a:lnTo>
                    <a:cubicBezTo>
                      <a:pt x="302" y="14341"/>
                      <a:pt x="352" y="14466"/>
                      <a:pt x="427" y="14517"/>
                    </a:cubicBezTo>
                    <a:lnTo>
                      <a:pt x="953" y="14792"/>
                    </a:lnTo>
                    <a:cubicBezTo>
                      <a:pt x="974" y="14806"/>
                      <a:pt x="999" y="14812"/>
                      <a:pt x="1025" y="14812"/>
                    </a:cubicBezTo>
                    <a:cubicBezTo>
                      <a:pt x="1093" y="14812"/>
                      <a:pt x="1168" y="14771"/>
                      <a:pt x="1204" y="14717"/>
                    </a:cubicBezTo>
                    <a:lnTo>
                      <a:pt x="3510" y="10532"/>
                    </a:lnTo>
                    <a:lnTo>
                      <a:pt x="5891" y="11860"/>
                    </a:lnTo>
                    <a:cubicBezTo>
                      <a:pt x="5912" y="11874"/>
                      <a:pt x="5937" y="11880"/>
                      <a:pt x="5963" y="11880"/>
                    </a:cubicBezTo>
                    <a:cubicBezTo>
                      <a:pt x="6030" y="11880"/>
                      <a:pt x="6105" y="11839"/>
                      <a:pt x="6141" y="11785"/>
                    </a:cubicBezTo>
                    <a:lnTo>
                      <a:pt x="6517" y="10757"/>
                    </a:lnTo>
                    <a:cubicBezTo>
                      <a:pt x="6567" y="10682"/>
                      <a:pt x="6542" y="10557"/>
                      <a:pt x="6442" y="10506"/>
                    </a:cubicBezTo>
                    <a:lnTo>
                      <a:pt x="4111" y="9454"/>
                    </a:lnTo>
                    <a:lnTo>
                      <a:pt x="7946" y="2511"/>
                    </a:lnTo>
                    <a:lnTo>
                      <a:pt x="9575" y="6772"/>
                    </a:lnTo>
                    <a:cubicBezTo>
                      <a:pt x="9616" y="6855"/>
                      <a:pt x="9692" y="6904"/>
                      <a:pt x="9774" y="6904"/>
                    </a:cubicBezTo>
                    <a:cubicBezTo>
                      <a:pt x="9791" y="6904"/>
                      <a:pt x="9808" y="6902"/>
                      <a:pt x="9826" y="6897"/>
                    </a:cubicBezTo>
                    <a:lnTo>
                      <a:pt x="10377" y="6747"/>
                    </a:lnTo>
                    <a:cubicBezTo>
                      <a:pt x="10477" y="6697"/>
                      <a:pt x="10527" y="6597"/>
                      <a:pt x="10502" y="6496"/>
                    </a:cubicBezTo>
                    <a:lnTo>
                      <a:pt x="8673" y="181"/>
                    </a:lnTo>
                    <a:cubicBezTo>
                      <a:pt x="8673" y="181"/>
                      <a:pt x="8648" y="156"/>
                      <a:pt x="8648" y="156"/>
                    </a:cubicBezTo>
                    <a:lnTo>
                      <a:pt x="8648" y="130"/>
                    </a:lnTo>
                    <a:cubicBezTo>
                      <a:pt x="8626" y="65"/>
                      <a:pt x="8548" y="0"/>
                      <a:pt x="8462" y="0"/>
                    </a:cubicBezTo>
                    <a:close/>
                  </a:path>
                </a:pathLst>
              </a:custGeom>
              <a:solidFill>
                <a:schemeClr val="accent2">
                  <a:alpha val="5357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14" name="Google Shape;514;p30"/>
            <p:cNvGrpSpPr/>
            <p:nvPr/>
          </p:nvGrpSpPr>
          <p:grpSpPr>
            <a:xfrm>
              <a:off x="4615725" y="721650"/>
              <a:ext cx="482067" cy="249328"/>
              <a:chOff x="4615725" y="721650"/>
              <a:chExt cx="482067" cy="249328"/>
            </a:xfrm>
          </p:grpSpPr>
          <p:sp>
            <p:nvSpPr>
              <p:cNvPr id="515" name="Google Shape;515;p30"/>
              <p:cNvSpPr/>
              <p:nvPr/>
            </p:nvSpPr>
            <p:spPr>
              <a:xfrm>
                <a:off x="4615725" y="825227"/>
                <a:ext cx="468989" cy="145751"/>
              </a:xfrm>
              <a:custGeom>
                <a:avLst/>
                <a:gdLst/>
                <a:ahLst/>
                <a:cxnLst/>
                <a:rect l="l" t="t" r="r" b="b"/>
                <a:pathLst>
                  <a:path w="14703" h="4569" extrusionOk="0">
                    <a:moveTo>
                      <a:pt x="607" y="1"/>
                    </a:moveTo>
                    <a:cubicBezTo>
                      <a:pt x="500" y="1"/>
                      <a:pt x="411" y="19"/>
                      <a:pt x="304" y="90"/>
                    </a:cubicBezTo>
                    <a:cubicBezTo>
                      <a:pt x="36" y="286"/>
                      <a:pt x="0" y="679"/>
                      <a:pt x="232" y="929"/>
                    </a:cubicBezTo>
                    <a:lnTo>
                      <a:pt x="2427" y="3391"/>
                    </a:lnTo>
                    <a:cubicBezTo>
                      <a:pt x="2516" y="3498"/>
                      <a:pt x="2641" y="3534"/>
                      <a:pt x="2766" y="3534"/>
                    </a:cubicBezTo>
                    <a:cubicBezTo>
                      <a:pt x="2855" y="3534"/>
                      <a:pt x="2944" y="3516"/>
                      <a:pt x="3033" y="3462"/>
                    </a:cubicBezTo>
                    <a:lnTo>
                      <a:pt x="5264" y="1571"/>
                    </a:lnTo>
                    <a:cubicBezTo>
                      <a:pt x="5335" y="1518"/>
                      <a:pt x="5424" y="1500"/>
                      <a:pt x="5514" y="1500"/>
                    </a:cubicBezTo>
                    <a:cubicBezTo>
                      <a:pt x="5621" y="1500"/>
                      <a:pt x="5746" y="1535"/>
                      <a:pt x="5835" y="1625"/>
                    </a:cubicBezTo>
                    <a:lnTo>
                      <a:pt x="8547" y="4462"/>
                    </a:lnTo>
                    <a:cubicBezTo>
                      <a:pt x="8618" y="4533"/>
                      <a:pt x="8707" y="4569"/>
                      <a:pt x="8797" y="4569"/>
                    </a:cubicBezTo>
                    <a:cubicBezTo>
                      <a:pt x="8868" y="4569"/>
                      <a:pt x="8922" y="4551"/>
                      <a:pt x="8975" y="4533"/>
                    </a:cubicBezTo>
                    <a:lnTo>
                      <a:pt x="11241" y="2160"/>
                    </a:lnTo>
                    <a:cubicBezTo>
                      <a:pt x="11312" y="2124"/>
                      <a:pt x="11384" y="2088"/>
                      <a:pt x="11455" y="2088"/>
                    </a:cubicBezTo>
                    <a:cubicBezTo>
                      <a:pt x="11562" y="2088"/>
                      <a:pt x="11651" y="2142"/>
                      <a:pt x="11741" y="2213"/>
                    </a:cubicBezTo>
                    <a:lnTo>
                      <a:pt x="13757" y="4372"/>
                    </a:lnTo>
                    <a:cubicBezTo>
                      <a:pt x="13810" y="4408"/>
                      <a:pt x="13882" y="4444"/>
                      <a:pt x="13953" y="4444"/>
                    </a:cubicBezTo>
                    <a:cubicBezTo>
                      <a:pt x="14007" y="4444"/>
                      <a:pt x="14042" y="4426"/>
                      <a:pt x="14078" y="4408"/>
                    </a:cubicBezTo>
                    <a:lnTo>
                      <a:pt x="14578" y="4069"/>
                    </a:lnTo>
                    <a:cubicBezTo>
                      <a:pt x="14685" y="3980"/>
                      <a:pt x="14703" y="3801"/>
                      <a:pt x="14613" y="3676"/>
                    </a:cubicBezTo>
                    <a:lnTo>
                      <a:pt x="12401" y="1428"/>
                    </a:lnTo>
                    <a:lnTo>
                      <a:pt x="11830" y="840"/>
                    </a:lnTo>
                    <a:cubicBezTo>
                      <a:pt x="11759" y="768"/>
                      <a:pt x="11651" y="732"/>
                      <a:pt x="11544" y="732"/>
                    </a:cubicBezTo>
                    <a:cubicBezTo>
                      <a:pt x="11473" y="732"/>
                      <a:pt x="11402" y="750"/>
                      <a:pt x="11348" y="786"/>
                    </a:cubicBezTo>
                    <a:lnTo>
                      <a:pt x="8886" y="3123"/>
                    </a:lnTo>
                    <a:cubicBezTo>
                      <a:pt x="8814" y="3141"/>
                      <a:pt x="8761" y="3159"/>
                      <a:pt x="8690" y="3159"/>
                    </a:cubicBezTo>
                    <a:cubicBezTo>
                      <a:pt x="8600" y="3159"/>
                      <a:pt x="8511" y="3123"/>
                      <a:pt x="8440" y="3052"/>
                    </a:cubicBezTo>
                    <a:lnTo>
                      <a:pt x="6495" y="768"/>
                    </a:lnTo>
                    <a:lnTo>
                      <a:pt x="6513" y="768"/>
                    </a:lnTo>
                    <a:lnTo>
                      <a:pt x="5995" y="233"/>
                    </a:lnTo>
                    <a:cubicBezTo>
                      <a:pt x="5906" y="144"/>
                      <a:pt x="5781" y="90"/>
                      <a:pt x="5656" y="90"/>
                    </a:cubicBezTo>
                    <a:cubicBezTo>
                      <a:pt x="5585" y="90"/>
                      <a:pt x="5496" y="108"/>
                      <a:pt x="5442" y="161"/>
                    </a:cubicBezTo>
                    <a:lnTo>
                      <a:pt x="3194" y="1785"/>
                    </a:lnTo>
                    <a:cubicBezTo>
                      <a:pt x="3105" y="1839"/>
                      <a:pt x="3016" y="1874"/>
                      <a:pt x="2926" y="1874"/>
                    </a:cubicBezTo>
                    <a:cubicBezTo>
                      <a:pt x="2802" y="1874"/>
                      <a:pt x="2677" y="1821"/>
                      <a:pt x="2587" y="1732"/>
                    </a:cubicBezTo>
                    <a:lnTo>
                      <a:pt x="1017" y="161"/>
                    </a:lnTo>
                    <a:cubicBezTo>
                      <a:pt x="892" y="54"/>
                      <a:pt x="750" y="1"/>
                      <a:pt x="607" y="1"/>
                    </a:cubicBezTo>
                    <a:close/>
                  </a:path>
                </a:pathLst>
              </a:custGeom>
              <a:solidFill>
                <a:schemeClr val="accent2">
                  <a:alpha val="5357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6" name="Google Shape;516;p30"/>
              <p:cNvSpPr/>
              <p:nvPr/>
            </p:nvSpPr>
            <p:spPr>
              <a:xfrm>
                <a:off x="4623125" y="721650"/>
                <a:ext cx="474667" cy="138925"/>
              </a:xfrm>
              <a:custGeom>
                <a:avLst/>
                <a:gdLst/>
                <a:ahLst/>
                <a:cxnLst/>
                <a:rect l="l" t="t" r="r" b="b"/>
                <a:pathLst>
                  <a:path w="14881" h="4355" extrusionOk="0">
                    <a:moveTo>
                      <a:pt x="5835" y="1"/>
                    </a:moveTo>
                    <a:cubicBezTo>
                      <a:pt x="5746" y="1"/>
                      <a:pt x="5674" y="18"/>
                      <a:pt x="5603" y="72"/>
                    </a:cubicBezTo>
                    <a:lnTo>
                      <a:pt x="2980" y="1785"/>
                    </a:lnTo>
                    <a:cubicBezTo>
                      <a:pt x="2891" y="1838"/>
                      <a:pt x="2801" y="1856"/>
                      <a:pt x="2712" y="1856"/>
                    </a:cubicBezTo>
                    <a:cubicBezTo>
                      <a:pt x="2587" y="1856"/>
                      <a:pt x="2462" y="1803"/>
                      <a:pt x="2373" y="1713"/>
                    </a:cubicBezTo>
                    <a:lnTo>
                      <a:pt x="1035" y="518"/>
                    </a:lnTo>
                    <a:cubicBezTo>
                      <a:pt x="928" y="411"/>
                      <a:pt x="785" y="357"/>
                      <a:pt x="625" y="357"/>
                    </a:cubicBezTo>
                    <a:cubicBezTo>
                      <a:pt x="535" y="357"/>
                      <a:pt x="428" y="375"/>
                      <a:pt x="339" y="429"/>
                    </a:cubicBezTo>
                    <a:cubicBezTo>
                      <a:pt x="54" y="625"/>
                      <a:pt x="0" y="1018"/>
                      <a:pt x="250" y="1285"/>
                    </a:cubicBezTo>
                    <a:lnTo>
                      <a:pt x="2177" y="3087"/>
                    </a:lnTo>
                    <a:cubicBezTo>
                      <a:pt x="2266" y="3194"/>
                      <a:pt x="2409" y="3248"/>
                      <a:pt x="2534" y="3248"/>
                    </a:cubicBezTo>
                    <a:cubicBezTo>
                      <a:pt x="2623" y="3248"/>
                      <a:pt x="2712" y="3230"/>
                      <a:pt x="2801" y="3177"/>
                    </a:cubicBezTo>
                    <a:lnTo>
                      <a:pt x="5424" y="1464"/>
                    </a:lnTo>
                    <a:cubicBezTo>
                      <a:pt x="5496" y="1428"/>
                      <a:pt x="5567" y="1410"/>
                      <a:pt x="5656" y="1410"/>
                    </a:cubicBezTo>
                    <a:cubicBezTo>
                      <a:pt x="5763" y="1410"/>
                      <a:pt x="5888" y="1446"/>
                      <a:pt x="5977" y="1535"/>
                    </a:cubicBezTo>
                    <a:lnTo>
                      <a:pt x="8243" y="4229"/>
                    </a:lnTo>
                    <a:cubicBezTo>
                      <a:pt x="8297" y="4301"/>
                      <a:pt x="8386" y="4336"/>
                      <a:pt x="8475" y="4336"/>
                    </a:cubicBezTo>
                    <a:cubicBezTo>
                      <a:pt x="8547" y="4336"/>
                      <a:pt x="8600" y="4318"/>
                      <a:pt x="8672" y="4283"/>
                    </a:cubicBezTo>
                    <a:lnTo>
                      <a:pt x="11402" y="2052"/>
                    </a:lnTo>
                    <a:cubicBezTo>
                      <a:pt x="11455" y="2017"/>
                      <a:pt x="11527" y="1999"/>
                      <a:pt x="11598" y="1999"/>
                    </a:cubicBezTo>
                    <a:cubicBezTo>
                      <a:pt x="11705" y="1999"/>
                      <a:pt x="11812" y="2052"/>
                      <a:pt x="11901" y="2142"/>
                    </a:cubicBezTo>
                    <a:lnTo>
                      <a:pt x="13900" y="4265"/>
                    </a:lnTo>
                    <a:cubicBezTo>
                      <a:pt x="13971" y="4318"/>
                      <a:pt x="14042" y="4354"/>
                      <a:pt x="14096" y="4354"/>
                    </a:cubicBezTo>
                    <a:cubicBezTo>
                      <a:pt x="14149" y="4354"/>
                      <a:pt x="14203" y="4336"/>
                      <a:pt x="14239" y="4301"/>
                    </a:cubicBezTo>
                    <a:lnTo>
                      <a:pt x="14738" y="3979"/>
                    </a:lnTo>
                    <a:cubicBezTo>
                      <a:pt x="14863" y="3890"/>
                      <a:pt x="14881" y="3694"/>
                      <a:pt x="14774" y="3587"/>
                    </a:cubicBezTo>
                    <a:lnTo>
                      <a:pt x="12579" y="1357"/>
                    </a:lnTo>
                    <a:lnTo>
                      <a:pt x="11990" y="768"/>
                    </a:lnTo>
                    <a:cubicBezTo>
                      <a:pt x="11919" y="696"/>
                      <a:pt x="11812" y="643"/>
                      <a:pt x="11705" y="643"/>
                    </a:cubicBezTo>
                    <a:cubicBezTo>
                      <a:pt x="11634" y="643"/>
                      <a:pt x="11562" y="661"/>
                      <a:pt x="11509" y="714"/>
                    </a:cubicBezTo>
                    <a:lnTo>
                      <a:pt x="8850" y="2891"/>
                    </a:lnTo>
                    <a:cubicBezTo>
                      <a:pt x="8797" y="2945"/>
                      <a:pt x="8725" y="2962"/>
                      <a:pt x="8672" y="2962"/>
                    </a:cubicBezTo>
                    <a:cubicBezTo>
                      <a:pt x="8582" y="2962"/>
                      <a:pt x="8475" y="2909"/>
                      <a:pt x="8404" y="2838"/>
                    </a:cubicBezTo>
                    <a:lnTo>
                      <a:pt x="6673" y="679"/>
                    </a:lnTo>
                    <a:lnTo>
                      <a:pt x="6156" y="143"/>
                    </a:lnTo>
                    <a:cubicBezTo>
                      <a:pt x="6067" y="54"/>
                      <a:pt x="5942" y="1"/>
                      <a:pt x="5835" y="1"/>
                    </a:cubicBezTo>
                    <a:close/>
                  </a:path>
                </a:pathLst>
              </a:custGeom>
              <a:solidFill>
                <a:schemeClr val="accent2">
                  <a:alpha val="5357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17" name="Google Shape;517;p30"/>
            <p:cNvSpPr/>
            <p:nvPr/>
          </p:nvSpPr>
          <p:spPr>
            <a:xfrm>
              <a:off x="4135400" y="3555388"/>
              <a:ext cx="263200" cy="370325"/>
            </a:xfrm>
            <a:custGeom>
              <a:avLst/>
              <a:gdLst/>
              <a:ahLst/>
              <a:cxnLst/>
              <a:rect l="l" t="t" r="r" b="b"/>
              <a:pathLst>
                <a:path w="10528" h="14813" extrusionOk="0">
                  <a:moveTo>
                    <a:pt x="8462" y="0"/>
                  </a:moveTo>
                  <a:cubicBezTo>
                    <a:pt x="8449" y="0"/>
                    <a:pt x="8435" y="2"/>
                    <a:pt x="8422" y="5"/>
                  </a:cubicBezTo>
                  <a:lnTo>
                    <a:pt x="2106" y="1835"/>
                  </a:lnTo>
                  <a:cubicBezTo>
                    <a:pt x="2006" y="1885"/>
                    <a:pt x="1956" y="1985"/>
                    <a:pt x="1981" y="2085"/>
                  </a:cubicBezTo>
                  <a:lnTo>
                    <a:pt x="2131" y="2637"/>
                  </a:lnTo>
                  <a:cubicBezTo>
                    <a:pt x="2152" y="2720"/>
                    <a:pt x="2224" y="2768"/>
                    <a:pt x="2306" y="2768"/>
                  </a:cubicBezTo>
                  <a:cubicBezTo>
                    <a:pt x="2322" y="2768"/>
                    <a:pt x="2340" y="2766"/>
                    <a:pt x="2357" y="2762"/>
                  </a:cubicBezTo>
                  <a:lnTo>
                    <a:pt x="6693" y="1785"/>
                  </a:lnTo>
                  <a:lnTo>
                    <a:pt x="6693" y="1785"/>
                  </a:lnTo>
                  <a:lnTo>
                    <a:pt x="3034" y="8978"/>
                  </a:lnTo>
                  <a:lnTo>
                    <a:pt x="577" y="7850"/>
                  </a:lnTo>
                  <a:cubicBezTo>
                    <a:pt x="544" y="7833"/>
                    <a:pt x="511" y="7825"/>
                    <a:pt x="479" y="7825"/>
                  </a:cubicBezTo>
                  <a:cubicBezTo>
                    <a:pt x="416" y="7825"/>
                    <a:pt x="360" y="7858"/>
                    <a:pt x="327" y="7925"/>
                  </a:cubicBezTo>
                  <a:lnTo>
                    <a:pt x="51" y="8426"/>
                  </a:lnTo>
                  <a:cubicBezTo>
                    <a:pt x="1" y="8526"/>
                    <a:pt x="26" y="8627"/>
                    <a:pt x="126" y="8677"/>
                  </a:cubicBezTo>
                  <a:lnTo>
                    <a:pt x="2507" y="10005"/>
                  </a:lnTo>
                  <a:lnTo>
                    <a:pt x="352" y="14266"/>
                  </a:lnTo>
                  <a:cubicBezTo>
                    <a:pt x="302" y="14341"/>
                    <a:pt x="352" y="14466"/>
                    <a:pt x="427" y="14517"/>
                  </a:cubicBezTo>
                  <a:lnTo>
                    <a:pt x="953" y="14792"/>
                  </a:lnTo>
                  <a:cubicBezTo>
                    <a:pt x="974" y="14806"/>
                    <a:pt x="999" y="14812"/>
                    <a:pt x="1025" y="14812"/>
                  </a:cubicBezTo>
                  <a:cubicBezTo>
                    <a:pt x="1093" y="14812"/>
                    <a:pt x="1168" y="14771"/>
                    <a:pt x="1204" y="14717"/>
                  </a:cubicBezTo>
                  <a:lnTo>
                    <a:pt x="3510" y="10532"/>
                  </a:lnTo>
                  <a:lnTo>
                    <a:pt x="5891" y="11860"/>
                  </a:lnTo>
                  <a:cubicBezTo>
                    <a:pt x="5912" y="11874"/>
                    <a:pt x="5937" y="11880"/>
                    <a:pt x="5963" y="11880"/>
                  </a:cubicBezTo>
                  <a:cubicBezTo>
                    <a:pt x="6030" y="11880"/>
                    <a:pt x="6105" y="11839"/>
                    <a:pt x="6141" y="11785"/>
                  </a:cubicBezTo>
                  <a:lnTo>
                    <a:pt x="6517" y="10757"/>
                  </a:lnTo>
                  <a:cubicBezTo>
                    <a:pt x="6567" y="10682"/>
                    <a:pt x="6542" y="10557"/>
                    <a:pt x="6442" y="10506"/>
                  </a:cubicBezTo>
                  <a:lnTo>
                    <a:pt x="4111" y="9454"/>
                  </a:lnTo>
                  <a:lnTo>
                    <a:pt x="7946" y="2511"/>
                  </a:lnTo>
                  <a:lnTo>
                    <a:pt x="9575" y="6772"/>
                  </a:lnTo>
                  <a:cubicBezTo>
                    <a:pt x="9616" y="6855"/>
                    <a:pt x="9692" y="6904"/>
                    <a:pt x="9774" y="6904"/>
                  </a:cubicBezTo>
                  <a:cubicBezTo>
                    <a:pt x="9791" y="6904"/>
                    <a:pt x="9808" y="6902"/>
                    <a:pt x="9826" y="6897"/>
                  </a:cubicBezTo>
                  <a:lnTo>
                    <a:pt x="10377" y="6747"/>
                  </a:lnTo>
                  <a:cubicBezTo>
                    <a:pt x="10477" y="6697"/>
                    <a:pt x="10527" y="6597"/>
                    <a:pt x="10502" y="6496"/>
                  </a:cubicBezTo>
                  <a:lnTo>
                    <a:pt x="8673" y="181"/>
                  </a:lnTo>
                  <a:cubicBezTo>
                    <a:pt x="8673" y="181"/>
                    <a:pt x="8648" y="156"/>
                    <a:pt x="8648" y="156"/>
                  </a:cubicBezTo>
                  <a:lnTo>
                    <a:pt x="8648" y="130"/>
                  </a:lnTo>
                  <a:cubicBezTo>
                    <a:pt x="8626" y="65"/>
                    <a:pt x="8548" y="0"/>
                    <a:pt x="8462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8" name="Google Shape;518;p30"/>
          <p:cNvGrpSpPr/>
          <p:nvPr/>
        </p:nvGrpSpPr>
        <p:grpSpPr>
          <a:xfrm>
            <a:off x="74600" y="77556"/>
            <a:ext cx="853729" cy="1034356"/>
            <a:chOff x="5857938" y="981131"/>
            <a:chExt cx="853729" cy="1034356"/>
          </a:xfrm>
        </p:grpSpPr>
        <p:sp>
          <p:nvSpPr>
            <p:cNvPr id="519" name="Google Shape;519;p30"/>
            <p:cNvSpPr/>
            <p:nvPr/>
          </p:nvSpPr>
          <p:spPr>
            <a:xfrm>
              <a:off x="6299249" y="1938846"/>
              <a:ext cx="56292" cy="76641"/>
            </a:xfrm>
            <a:custGeom>
              <a:avLst/>
              <a:gdLst/>
              <a:ahLst/>
              <a:cxnLst/>
              <a:rect l="l" t="t" r="r" b="b"/>
              <a:pathLst>
                <a:path w="592" h="806" extrusionOk="0">
                  <a:moveTo>
                    <a:pt x="298" y="1"/>
                  </a:moveTo>
                  <a:cubicBezTo>
                    <a:pt x="297" y="1"/>
                    <a:pt x="297" y="1"/>
                    <a:pt x="296" y="1"/>
                  </a:cubicBezTo>
                  <a:cubicBezTo>
                    <a:pt x="264" y="1"/>
                    <a:pt x="239" y="133"/>
                    <a:pt x="239" y="309"/>
                  </a:cubicBezTo>
                  <a:cubicBezTo>
                    <a:pt x="107" y="315"/>
                    <a:pt x="1" y="347"/>
                    <a:pt x="7" y="384"/>
                  </a:cubicBezTo>
                  <a:cubicBezTo>
                    <a:pt x="7" y="416"/>
                    <a:pt x="107" y="447"/>
                    <a:pt x="246" y="447"/>
                  </a:cubicBezTo>
                  <a:cubicBezTo>
                    <a:pt x="258" y="648"/>
                    <a:pt x="296" y="805"/>
                    <a:pt x="334" y="805"/>
                  </a:cubicBezTo>
                  <a:cubicBezTo>
                    <a:pt x="371" y="805"/>
                    <a:pt x="390" y="642"/>
                    <a:pt x="384" y="441"/>
                  </a:cubicBezTo>
                  <a:cubicBezTo>
                    <a:pt x="503" y="428"/>
                    <a:pt x="591" y="397"/>
                    <a:pt x="585" y="366"/>
                  </a:cubicBezTo>
                  <a:cubicBezTo>
                    <a:pt x="585" y="334"/>
                    <a:pt x="497" y="309"/>
                    <a:pt x="378" y="303"/>
                  </a:cubicBezTo>
                  <a:cubicBezTo>
                    <a:pt x="365" y="131"/>
                    <a:pt x="329" y="1"/>
                    <a:pt x="2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0"/>
            <p:cNvSpPr/>
            <p:nvPr/>
          </p:nvSpPr>
          <p:spPr>
            <a:xfrm>
              <a:off x="6427280" y="1598869"/>
              <a:ext cx="111817" cy="132735"/>
            </a:xfrm>
            <a:custGeom>
              <a:avLst/>
              <a:gdLst/>
              <a:ahLst/>
              <a:cxnLst/>
              <a:rect l="l" t="t" r="r" b="b"/>
              <a:pathLst>
                <a:path w="1176" h="1396" extrusionOk="0">
                  <a:moveTo>
                    <a:pt x="566" y="0"/>
                  </a:moveTo>
                  <a:cubicBezTo>
                    <a:pt x="522" y="0"/>
                    <a:pt x="490" y="195"/>
                    <a:pt x="484" y="459"/>
                  </a:cubicBezTo>
                  <a:cubicBezTo>
                    <a:pt x="208" y="484"/>
                    <a:pt x="0" y="541"/>
                    <a:pt x="7" y="591"/>
                  </a:cubicBezTo>
                  <a:cubicBezTo>
                    <a:pt x="7" y="637"/>
                    <a:pt x="180" y="667"/>
                    <a:pt x="417" y="667"/>
                  </a:cubicBezTo>
                  <a:cubicBezTo>
                    <a:pt x="439" y="667"/>
                    <a:pt x="461" y="667"/>
                    <a:pt x="484" y="666"/>
                  </a:cubicBezTo>
                  <a:cubicBezTo>
                    <a:pt x="490" y="679"/>
                    <a:pt x="490" y="691"/>
                    <a:pt x="490" y="704"/>
                  </a:cubicBezTo>
                  <a:cubicBezTo>
                    <a:pt x="503" y="1087"/>
                    <a:pt x="566" y="1395"/>
                    <a:pt x="622" y="1395"/>
                  </a:cubicBezTo>
                  <a:cubicBezTo>
                    <a:pt x="679" y="1389"/>
                    <a:pt x="710" y="1075"/>
                    <a:pt x="698" y="691"/>
                  </a:cubicBezTo>
                  <a:cubicBezTo>
                    <a:pt x="698" y="679"/>
                    <a:pt x="698" y="666"/>
                    <a:pt x="698" y="654"/>
                  </a:cubicBezTo>
                  <a:cubicBezTo>
                    <a:pt x="968" y="629"/>
                    <a:pt x="1175" y="578"/>
                    <a:pt x="1169" y="528"/>
                  </a:cubicBezTo>
                  <a:cubicBezTo>
                    <a:pt x="1169" y="476"/>
                    <a:pt x="990" y="446"/>
                    <a:pt x="748" y="446"/>
                  </a:cubicBezTo>
                  <a:cubicBezTo>
                    <a:pt x="725" y="446"/>
                    <a:pt x="702" y="446"/>
                    <a:pt x="679" y="446"/>
                  </a:cubicBezTo>
                  <a:cubicBezTo>
                    <a:pt x="654" y="189"/>
                    <a:pt x="610" y="0"/>
                    <a:pt x="5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0"/>
            <p:cNvSpPr/>
            <p:nvPr/>
          </p:nvSpPr>
          <p:spPr>
            <a:xfrm>
              <a:off x="5958343" y="1404144"/>
              <a:ext cx="81296" cy="112388"/>
            </a:xfrm>
            <a:custGeom>
              <a:avLst/>
              <a:gdLst/>
              <a:ahLst/>
              <a:cxnLst/>
              <a:rect l="l" t="t" r="r" b="b"/>
              <a:pathLst>
                <a:path w="855" h="1182" extrusionOk="0">
                  <a:moveTo>
                    <a:pt x="446" y="0"/>
                  </a:moveTo>
                  <a:cubicBezTo>
                    <a:pt x="396" y="0"/>
                    <a:pt x="359" y="189"/>
                    <a:pt x="352" y="446"/>
                  </a:cubicBezTo>
                  <a:cubicBezTo>
                    <a:pt x="151" y="459"/>
                    <a:pt x="0" y="496"/>
                    <a:pt x="0" y="547"/>
                  </a:cubicBezTo>
                  <a:cubicBezTo>
                    <a:pt x="0" y="597"/>
                    <a:pt x="151" y="641"/>
                    <a:pt x="352" y="653"/>
                  </a:cubicBezTo>
                  <a:cubicBezTo>
                    <a:pt x="359" y="949"/>
                    <a:pt x="409" y="1181"/>
                    <a:pt x="459" y="1181"/>
                  </a:cubicBezTo>
                  <a:cubicBezTo>
                    <a:pt x="516" y="1181"/>
                    <a:pt x="560" y="949"/>
                    <a:pt x="560" y="653"/>
                  </a:cubicBezTo>
                  <a:cubicBezTo>
                    <a:pt x="729" y="641"/>
                    <a:pt x="855" y="603"/>
                    <a:pt x="855" y="553"/>
                  </a:cubicBezTo>
                  <a:cubicBezTo>
                    <a:pt x="855" y="509"/>
                    <a:pt x="729" y="465"/>
                    <a:pt x="553" y="452"/>
                  </a:cubicBezTo>
                  <a:cubicBezTo>
                    <a:pt x="541" y="189"/>
                    <a:pt x="497" y="0"/>
                    <a:pt x="4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0"/>
            <p:cNvSpPr/>
            <p:nvPr/>
          </p:nvSpPr>
          <p:spPr>
            <a:xfrm>
              <a:off x="5857938" y="1806050"/>
              <a:ext cx="81961" cy="111342"/>
            </a:xfrm>
            <a:custGeom>
              <a:avLst/>
              <a:gdLst/>
              <a:ahLst/>
              <a:cxnLst/>
              <a:rect l="l" t="t" r="r" b="b"/>
              <a:pathLst>
                <a:path w="862" h="1171" extrusionOk="0">
                  <a:moveTo>
                    <a:pt x="376" y="1"/>
                  </a:moveTo>
                  <a:cubicBezTo>
                    <a:pt x="375" y="1"/>
                    <a:pt x="373" y="1"/>
                    <a:pt x="372" y="1"/>
                  </a:cubicBezTo>
                  <a:cubicBezTo>
                    <a:pt x="321" y="8"/>
                    <a:pt x="309" y="202"/>
                    <a:pt x="340" y="460"/>
                  </a:cubicBezTo>
                  <a:cubicBezTo>
                    <a:pt x="145" y="491"/>
                    <a:pt x="1" y="554"/>
                    <a:pt x="7" y="605"/>
                  </a:cubicBezTo>
                  <a:cubicBezTo>
                    <a:pt x="12" y="643"/>
                    <a:pt x="107" y="667"/>
                    <a:pt x="244" y="667"/>
                  </a:cubicBezTo>
                  <a:cubicBezTo>
                    <a:pt x="283" y="667"/>
                    <a:pt x="326" y="665"/>
                    <a:pt x="372" y="661"/>
                  </a:cubicBezTo>
                  <a:cubicBezTo>
                    <a:pt x="421" y="952"/>
                    <a:pt x="501" y="1170"/>
                    <a:pt x="552" y="1170"/>
                  </a:cubicBezTo>
                  <a:cubicBezTo>
                    <a:pt x="552" y="1170"/>
                    <a:pt x="553" y="1170"/>
                    <a:pt x="554" y="1170"/>
                  </a:cubicBezTo>
                  <a:cubicBezTo>
                    <a:pt x="610" y="1164"/>
                    <a:pt x="617" y="925"/>
                    <a:pt x="573" y="630"/>
                  </a:cubicBezTo>
                  <a:cubicBezTo>
                    <a:pt x="742" y="592"/>
                    <a:pt x="862" y="535"/>
                    <a:pt x="855" y="491"/>
                  </a:cubicBezTo>
                  <a:cubicBezTo>
                    <a:pt x="850" y="455"/>
                    <a:pt x="759" y="432"/>
                    <a:pt x="629" y="432"/>
                  </a:cubicBezTo>
                  <a:cubicBezTo>
                    <a:pt x="601" y="432"/>
                    <a:pt x="572" y="433"/>
                    <a:pt x="541" y="435"/>
                  </a:cubicBezTo>
                  <a:cubicBezTo>
                    <a:pt x="493" y="185"/>
                    <a:pt x="426" y="1"/>
                    <a:pt x="3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0"/>
            <p:cNvSpPr/>
            <p:nvPr/>
          </p:nvSpPr>
          <p:spPr>
            <a:xfrm>
              <a:off x="6664411" y="1230812"/>
              <a:ext cx="47256" cy="64656"/>
            </a:xfrm>
            <a:custGeom>
              <a:avLst/>
              <a:gdLst/>
              <a:ahLst/>
              <a:cxnLst/>
              <a:rect l="l" t="t" r="r" b="b"/>
              <a:pathLst>
                <a:path w="497" h="680" extrusionOk="0">
                  <a:moveTo>
                    <a:pt x="306" y="1"/>
                  </a:moveTo>
                  <a:cubicBezTo>
                    <a:pt x="281" y="1"/>
                    <a:pt x="239" y="106"/>
                    <a:pt x="214" y="246"/>
                  </a:cubicBezTo>
                  <a:cubicBezTo>
                    <a:pt x="184" y="243"/>
                    <a:pt x="155" y="241"/>
                    <a:pt x="130" y="241"/>
                  </a:cubicBezTo>
                  <a:cubicBezTo>
                    <a:pt x="60" y="241"/>
                    <a:pt x="12" y="253"/>
                    <a:pt x="7" y="271"/>
                  </a:cubicBezTo>
                  <a:cubicBezTo>
                    <a:pt x="1" y="303"/>
                    <a:pt x="82" y="340"/>
                    <a:pt x="195" y="365"/>
                  </a:cubicBezTo>
                  <a:cubicBezTo>
                    <a:pt x="177" y="535"/>
                    <a:pt x="183" y="673"/>
                    <a:pt x="214" y="680"/>
                  </a:cubicBezTo>
                  <a:cubicBezTo>
                    <a:pt x="246" y="680"/>
                    <a:pt x="290" y="554"/>
                    <a:pt x="315" y="384"/>
                  </a:cubicBezTo>
                  <a:cubicBezTo>
                    <a:pt x="332" y="385"/>
                    <a:pt x="349" y="386"/>
                    <a:pt x="364" y="386"/>
                  </a:cubicBezTo>
                  <a:cubicBezTo>
                    <a:pt x="439" y="386"/>
                    <a:pt x="492" y="374"/>
                    <a:pt x="497" y="353"/>
                  </a:cubicBezTo>
                  <a:cubicBezTo>
                    <a:pt x="497" y="328"/>
                    <a:pt x="428" y="290"/>
                    <a:pt x="334" y="271"/>
                  </a:cubicBezTo>
                  <a:cubicBezTo>
                    <a:pt x="346" y="120"/>
                    <a:pt x="340" y="1"/>
                    <a:pt x="308" y="1"/>
                  </a:cubicBezTo>
                  <a:cubicBezTo>
                    <a:pt x="308" y="1"/>
                    <a:pt x="307" y="1"/>
                    <a:pt x="3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0"/>
            <p:cNvSpPr/>
            <p:nvPr/>
          </p:nvSpPr>
          <p:spPr>
            <a:xfrm>
              <a:off x="6206218" y="981131"/>
              <a:ext cx="47351" cy="64656"/>
            </a:xfrm>
            <a:custGeom>
              <a:avLst/>
              <a:gdLst/>
              <a:ahLst/>
              <a:cxnLst/>
              <a:rect l="l" t="t" r="r" b="b"/>
              <a:pathLst>
                <a:path w="498" h="680" extrusionOk="0">
                  <a:moveTo>
                    <a:pt x="306" y="1"/>
                  </a:moveTo>
                  <a:cubicBezTo>
                    <a:pt x="275" y="1"/>
                    <a:pt x="239" y="105"/>
                    <a:pt x="214" y="246"/>
                  </a:cubicBezTo>
                  <a:cubicBezTo>
                    <a:pt x="184" y="243"/>
                    <a:pt x="155" y="241"/>
                    <a:pt x="129" y="241"/>
                  </a:cubicBezTo>
                  <a:cubicBezTo>
                    <a:pt x="55" y="241"/>
                    <a:pt x="5" y="254"/>
                    <a:pt x="1" y="277"/>
                  </a:cubicBezTo>
                  <a:cubicBezTo>
                    <a:pt x="1" y="302"/>
                    <a:pt x="82" y="340"/>
                    <a:pt x="196" y="365"/>
                  </a:cubicBezTo>
                  <a:cubicBezTo>
                    <a:pt x="170" y="535"/>
                    <a:pt x="177" y="673"/>
                    <a:pt x="208" y="679"/>
                  </a:cubicBezTo>
                  <a:cubicBezTo>
                    <a:pt x="209" y="680"/>
                    <a:pt x="210" y="680"/>
                    <a:pt x="210" y="680"/>
                  </a:cubicBezTo>
                  <a:cubicBezTo>
                    <a:pt x="241" y="680"/>
                    <a:pt x="284" y="550"/>
                    <a:pt x="315" y="384"/>
                  </a:cubicBezTo>
                  <a:cubicBezTo>
                    <a:pt x="332" y="385"/>
                    <a:pt x="349" y="386"/>
                    <a:pt x="364" y="386"/>
                  </a:cubicBezTo>
                  <a:cubicBezTo>
                    <a:pt x="439" y="386"/>
                    <a:pt x="491" y="374"/>
                    <a:pt x="491" y="353"/>
                  </a:cubicBezTo>
                  <a:cubicBezTo>
                    <a:pt x="497" y="328"/>
                    <a:pt x="428" y="290"/>
                    <a:pt x="327" y="271"/>
                  </a:cubicBezTo>
                  <a:cubicBezTo>
                    <a:pt x="340" y="120"/>
                    <a:pt x="334" y="1"/>
                    <a:pt x="309" y="1"/>
                  </a:cubicBezTo>
                  <a:cubicBezTo>
                    <a:pt x="308" y="1"/>
                    <a:pt x="307" y="1"/>
                    <a:pt x="3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0"/>
            <p:cNvSpPr/>
            <p:nvPr/>
          </p:nvSpPr>
          <p:spPr>
            <a:xfrm>
              <a:off x="6217627" y="1238609"/>
              <a:ext cx="206709" cy="230005"/>
            </a:xfrm>
            <a:custGeom>
              <a:avLst/>
              <a:gdLst/>
              <a:ahLst/>
              <a:cxnLst/>
              <a:rect l="l" t="t" r="r" b="b"/>
              <a:pathLst>
                <a:path w="2174" h="2419" extrusionOk="0">
                  <a:moveTo>
                    <a:pt x="1200" y="1"/>
                  </a:moveTo>
                  <a:lnTo>
                    <a:pt x="1200" y="1"/>
                  </a:lnTo>
                  <a:cubicBezTo>
                    <a:pt x="855" y="120"/>
                    <a:pt x="547" y="371"/>
                    <a:pt x="327" y="673"/>
                  </a:cubicBezTo>
                  <a:cubicBezTo>
                    <a:pt x="0" y="1132"/>
                    <a:pt x="76" y="1867"/>
                    <a:pt x="547" y="2200"/>
                  </a:cubicBezTo>
                  <a:cubicBezTo>
                    <a:pt x="763" y="2353"/>
                    <a:pt x="1023" y="2419"/>
                    <a:pt x="1285" y="2419"/>
                  </a:cubicBezTo>
                  <a:cubicBezTo>
                    <a:pt x="1366" y="2419"/>
                    <a:pt x="1447" y="2413"/>
                    <a:pt x="1527" y="2401"/>
                  </a:cubicBezTo>
                  <a:cubicBezTo>
                    <a:pt x="1740" y="2369"/>
                    <a:pt x="1967" y="2294"/>
                    <a:pt x="2174" y="2193"/>
                  </a:cubicBezTo>
                  <a:cubicBezTo>
                    <a:pt x="2099" y="2175"/>
                    <a:pt x="2023" y="2156"/>
                    <a:pt x="1954" y="2131"/>
                  </a:cubicBezTo>
                  <a:cubicBezTo>
                    <a:pt x="1634" y="2093"/>
                    <a:pt x="1345" y="1930"/>
                    <a:pt x="1156" y="1584"/>
                  </a:cubicBezTo>
                  <a:cubicBezTo>
                    <a:pt x="1118" y="1515"/>
                    <a:pt x="1087" y="1439"/>
                    <a:pt x="1068" y="1370"/>
                  </a:cubicBezTo>
                  <a:cubicBezTo>
                    <a:pt x="861" y="931"/>
                    <a:pt x="936" y="428"/>
                    <a:pt x="12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6" name="Google Shape;526;p30"/>
          <p:cNvGrpSpPr/>
          <p:nvPr/>
        </p:nvGrpSpPr>
        <p:grpSpPr>
          <a:xfrm rot="10800000">
            <a:off x="8015292" y="3676428"/>
            <a:ext cx="1128706" cy="1467085"/>
            <a:chOff x="3947275" y="4740550"/>
            <a:chExt cx="351075" cy="456325"/>
          </a:xfrm>
        </p:grpSpPr>
        <p:sp>
          <p:nvSpPr>
            <p:cNvPr id="527" name="Google Shape;527;p30"/>
            <p:cNvSpPr/>
            <p:nvPr/>
          </p:nvSpPr>
          <p:spPr>
            <a:xfrm>
              <a:off x="4043550" y="4886475"/>
              <a:ext cx="13525" cy="10550"/>
            </a:xfrm>
            <a:custGeom>
              <a:avLst/>
              <a:gdLst/>
              <a:ahLst/>
              <a:cxnLst/>
              <a:rect l="l" t="t" r="r" b="b"/>
              <a:pathLst>
                <a:path w="541" h="422" extrusionOk="0">
                  <a:moveTo>
                    <a:pt x="271" y="0"/>
                  </a:moveTo>
                  <a:cubicBezTo>
                    <a:pt x="1" y="0"/>
                    <a:pt x="1" y="421"/>
                    <a:pt x="271" y="421"/>
                  </a:cubicBezTo>
                  <a:cubicBezTo>
                    <a:pt x="541" y="421"/>
                    <a:pt x="541" y="0"/>
                    <a:pt x="2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0"/>
            <p:cNvSpPr/>
            <p:nvPr/>
          </p:nvSpPr>
          <p:spPr>
            <a:xfrm>
              <a:off x="4243500" y="4792850"/>
              <a:ext cx="13525" cy="10550"/>
            </a:xfrm>
            <a:custGeom>
              <a:avLst/>
              <a:gdLst/>
              <a:ahLst/>
              <a:cxnLst/>
              <a:rect l="l" t="t" r="r" b="b"/>
              <a:pathLst>
                <a:path w="541" h="422" extrusionOk="0">
                  <a:moveTo>
                    <a:pt x="271" y="1"/>
                  </a:moveTo>
                  <a:cubicBezTo>
                    <a:pt x="0" y="1"/>
                    <a:pt x="0" y="422"/>
                    <a:pt x="271" y="422"/>
                  </a:cubicBezTo>
                  <a:cubicBezTo>
                    <a:pt x="541" y="422"/>
                    <a:pt x="541" y="1"/>
                    <a:pt x="2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0"/>
            <p:cNvSpPr/>
            <p:nvPr/>
          </p:nvSpPr>
          <p:spPr>
            <a:xfrm>
              <a:off x="4062075" y="5149400"/>
              <a:ext cx="13550" cy="10550"/>
            </a:xfrm>
            <a:custGeom>
              <a:avLst/>
              <a:gdLst/>
              <a:ahLst/>
              <a:cxnLst/>
              <a:rect l="l" t="t" r="r" b="b"/>
              <a:pathLst>
                <a:path w="542" h="422" extrusionOk="0">
                  <a:moveTo>
                    <a:pt x="271" y="1"/>
                  </a:moveTo>
                  <a:cubicBezTo>
                    <a:pt x="1" y="1"/>
                    <a:pt x="1" y="422"/>
                    <a:pt x="271" y="422"/>
                  </a:cubicBezTo>
                  <a:cubicBezTo>
                    <a:pt x="541" y="422"/>
                    <a:pt x="541" y="1"/>
                    <a:pt x="2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0"/>
            <p:cNvSpPr/>
            <p:nvPr/>
          </p:nvSpPr>
          <p:spPr>
            <a:xfrm>
              <a:off x="3993125" y="4838100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0"/>
                  </a:moveTo>
                  <a:cubicBezTo>
                    <a:pt x="1" y="0"/>
                    <a:pt x="1" y="252"/>
                    <a:pt x="164" y="252"/>
                  </a:cubicBezTo>
                  <a:cubicBezTo>
                    <a:pt x="327" y="252"/>
                    <a:pt x="327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0"/>
            <p:cNvSpPr/>
            <p:nvPr/>
          </p:nvSpPr>
          <p:spPr>
            <a:xfrm>
              <a:off x="4081550" y="4748875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1"/>
                  </a:moveTo>
                  <a:cubicBezTo>
                    <a:pt x="1" y="1"/>
                    <a:pt x="1" y="252"/>
                    <a:pt x="164" y="252"/>
                  </a:cubicBezTo>
                  <a:cubicBezTo>
                    <a:pt x="328" y="252"/>
                    <a:pt x="328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0"/>
            <p:cNvSpPr/>
            <p:nvPr/>
          </p:nvSpPr>
          <p:spPr>
            <a:xfrm>
              <a:off x="3959825" y="4930775"/>
              <a:ext cx="8200" cy="6450"/>
            </a:xfrm>
            <a:custGeom>
              <a:avLst/>
              <a:gdLst/>
              <a:ahLst/>
              <a:cxnLst/>
              <a:rect l="l" t="t" r="r" b="b"/>
              <a:pathLst>
                <a:path w="328" h="258" extrusionOk="0">
                  <a:moveTo>
                    <a:pt x="164" y="0"/>
                  </a:moveTo>
                  <a:cubicBezTo>
                    <a:pt x="1" y="0"/>
                    <a:pt x="1" y="258"/>
                    <a:pt x="164" y="258"/>
                  </a:cubicBezTo>
                  <a:cubicBezTo>
                    <a:pt x="327" y="258"/>
                    <a:pt x="327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0"/>
            <p:cNvSpPr/>
            <p:nvPr/>
          </p:nvSpPr>
          <p:spPr>
            <a:xfrm>
              <a:off x="4028000" y="5004425"/>
              <a:ext cx="8200" cy="6325"/>
            </a:xfrm>
            <a:custGeom>
              <a:avLst/>
              <a:gdLst/>
              <a:ahLst/>
              <a:cxnLst/>
              <a:rect l="l" t="t" r="r" b="b"/>
              <a:pathLst>
                <a:path w="328" h="253" extrusionOk="0">
                  <a:moveTo>
                    <a:pt x="164" y="1"/>
                  </a:moveTo>
                  <a:cubicBezTo>
                    <a:pt x="1" y="1"/>
                    <a:pt x="1" y="252"/>
                    <a:pt x="164" y="252"/>
                  </a:cubicBezTo>
                  <a:cubicBezTo>
                    <a:pt x="327" y="252"/>
                    <a:pt x="327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0"/>
            <p:cNvSpPr/>
            <p:nvPr/>
          </p:nvSpPr>
          <p:spPr>
            <a:xfrm>
              <a:off x="3947275" y="5125375"/>
              <a:ext cx="8175" cy="6300"/>
            </a:xfrm>
            <a:custGeom>
              <a:avLst/>
              <a:gdLst/>
              <a:ahLst/>
              <a:cxnLst/>
              <a:rect l="l" t="t" r="r" b="b"/>
              <a:pathLst>
                <a:path w="327" h="252" extrusionOk="0">
                  <a:moveTo>
                    <a:pt x="164" y="1"/>
                  </a:moveTo>
                  <a:cubicBezTo>
                    <a:pt x="0" y="1"/>
                    <a:pt x="0" y="252"/>
                    <a:pt x="164" y="252"/>
                  </a:cubicBezTo>
                  <a:cubicBezTo>
                    <a:pt x="327" y="252"/>
                    <a:pt x="327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0"/>
            <p:cNvSpPr/>
            <p:nvPr/>
          </p:nvSpPr>
          <p:spPr>
            <a:xfrm>
              <a:off x="4197000" y="4745750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0"/>
                  </a:moveTo>
                  <a:cubicBezTo>
                    <a:pt x="1" y="0"/>
                    <a:pt x="1" y="251"/>
                    <a:pt x="164" y="251"/>
                  </a:cubicBezTo>
                  <a:cubicBezTo>
                    <a:pt x="327" y="251"/>
                    <a:pt x="327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0"/>
            <p:cNvSpPr/>
            <p:nvPr/>
          </p:nvSpPr>
          <p:spPr>
            <a:xfrm>
              <a:off x="4290300" y="4740550"/>
              <a:ext cx="8050" cy="6300"/>
            </a:xfrm>
            <a:custGeom>
              <a:avLst/>
              <a:gdLst/>
              <a:ahLst/>
              <a:cxnLst/>
              <a:rect l="l" t="t" r="r" b="b"/>
              <a:pathLst>
                <a:path w="322" h="252" extrusionOk="0">
                  <a:moveTo>
                    <a:pt x="158" y="1"/>
                  </a:moveTo>
                  <a:cubicBezTo>
                    <a:pt x="1" y="1"/>
                    <a:pt x="1" y="252"/>
                    <a:pt x="158" y="252"/>
                  </a:cubicBezTo>
                  <a:cubicBezTo>
                    <a:pt x="321" y="252"/>
                    <a:pt x="321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0"/>
            <p:cNvSpPr/>
            <p:nvPr/>
          </p:nvSpPr>
          <p:spPr>
            <a:xfrm>
              <a:off x="4137950" y="4796000"/>
              <a:ext cx="16350" cy="19025"/>
            </a:xfrm>
            <a:custGeom>
              <a:avLst/>
              <a:gdLst/>
              <a:ahLst/>
              <a:cxnLst/>
              <a:rect l="l" t="t" r="r" b="b"/>
              <a:pathLst>
                <a:path w="654" h="761" extrusionOk="0">
                  <a:moveTo>
                    <a:pt x="242" y="0"/>
                  </a:moveTo>
                  <a:cubicBezTo>
                    <a:pt x="241" y="0"/>
                    <a:pt x="240" y="0"/>
                    <a:pt x="239" y="1"/>
                  </a:cubicBezTo>
                  <a:cubicBezTo>
                    <a:pt x="208" y="7"/>
                    <a:pt x="208" y="126"/>
                    <a:pt x="227" y="283"/>
                  </a:cubicBezTo>
                  <a:cubicBezTo>
                    <a:pt x="95" y="315"/>
                    <a:pt x="0" y="359"/>
                    <a:pt x="7" y="396"/>
                  </a:cubicBezTo>
                  <a:cubicBezTo>
                    <a:pt x="11" y="418"/>
                    <a:pt x="59" y="428"/>
                    <a:pt x="132" y="428"/>
                  </a:cubicBezTo>
                  <a:cubicBezTo>
                    <a:pt x="165" y="428"/>
                    <a:pt x="204" y="425"/>
                    <a:pt x="245" y="421"/>
                  </a:cubicBezTo>
                  <a:cubicBezTo>
                    <a:pt x="276" y="612"/>
                    <a:pt x="325" y="761"/>
                    <a:pt x="363" y="761"/>
                  </a:cubicBezTo>
                  <a:cubicBezTo>
                    <a:pt x="363" y="761"/>
                    <a:pt x="364" y="761"/>
                    <a:pt x="365" y="761"/>
                  </a:cubicBezTo>
                  <a:cubicBezTo>
                    <a:pt x="403" y="754"/>
                    <a:pt x="415" y="591"/>
                    <a:pt x="390" y="396"/>
                  </a:cubicBezTo>
                  <a:cubicBezTo>
                    <a:pt x="541" y="359"/>
                    <a:pt x="654" y="308"/>
                    <a:pt x="648" y="271"/>
                  </a:cubicBezTo>
                  <a:cubicBezTo>
                    <a:pt x="644" y="251"/>
                    <a:pt x="592" y="238"/>
                    <a:pt x="514" y="238"/>
                  </a:cubicBezTo>
                  <a:cubicBezTo>
                    <a:pt x="470" y="238"/>
                    <a:pt x="416" y="243"/>
                    <a:pt x="359" y="252"/>
                  </a:cubicBezTo>
                  <a:cubicBezTo>
                    <a:pt x="328" y="105"/>
                    <a:pt x="274" y="0"/>
                    <a:pt x="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0"/>
            <p:cNvSpPr/>
            <p:nvPr/>
          </p:nvSpPr>
          <p:spPr>
            <a:xfrm>
              <a:off x="3968325" y="4996725"/>
              <a:ext cx="29225" cy="34275"/>
            </a:xfrm>
            <a:custGeom>
              <a:avLst/>
              <a:gdLst/>
              <a:ahLst/>
              <a:cxnLst/>
              <a:rect l="l" t="t" r="r" b="b"/>
              <a:pathLst>
                <a:path w="1169" h="1371" extrusionOk="0">
                  <a:moveTo>
                    <a:pt x="518" y="1"/>
                  </a:moveTo>
                  <a:cubicBezTo>
                    <a:pt x="517" y="1"/>
                    <a:pt x="516" y="1"/>
                    <a:pt x="515" y="1"/>
                  </a:cubicBezTo>
                  <a:cubicBezTo>
                    <a:pt x="459" y="1"/>
                    <a:pt x="421" y="208"/>
                    <a:pt x="415" y="491"/>
                  </a:cubicBezTo>
                  <a:cubicBezTo>
                    <a:pt x="176" y="516"/>
                    <a:pt x="0" y="573"/>
                    <a:pt x="6" y="635"/>
                  </a:cubicBezTo>
                  <a:cubicBezTo>
                    <a:pt x="6" y="692"/>
                    <a:pt x="182" y="736"/>
                    <a:pt x="421" y="736"/>
                  </a:cubicBezTo>
                  <a:cubicBezTo>
                    <a:pt x="427" y="1088"/>
                    <a:pt x="478" y="1371"/>
                    <a:pt x="547" y="1371"/>
                  </a:cubicBezTo>
                  <a:cubicBezTo>
                    <a:pt x="547" y="1371"/>
                    <a:pt x="548" y="1371"/>
                    <a:pt x="549" y="1371"/>
                  </a:cubicBezTo>
                  <a:cubicBezTo>
                    <a:pt x="617" y="1371"/>
                    <a:pt x="679" y="1090"/>
                    <a:pt x="679" y="730"/>
                  </a:cubicBezTo>
                  <a:cubicBezTo>
                    <a:pt x="955" y="711"/>
                    <a:pt x="1169" y="648"/>
                    <a:pt x="1162" y="579"/>
                  </a:cubicBezTo>
                  <a:cubicBezTo>
                    <a:pt x="1162" y="520"/>
                    <a:pt x="970" y="478"/>
                    <a:pt x="718" y="478"/>
                  </a:cubicBezTo>
                  <a:cubicBezTo>
                    <a:pt x="701" y="478"/>
                    <a:pt x="684" y="478"/>
                    <a:pt x="666" y="478"/>
                  </a:cubicBezTo>
                  <a:cubicBezTo>
                    <a:pt x="635" y="200"/>
                    <a:pt x="574" y="1"/>
                    <a:pt x="5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0"/>
            <p:cNvSpPr/>
            <p:nvPr/>
          </p:nvSpPr>
          <p:spPr>
            <a:xfrm>
              <a:off x="3992825" y="5179250"/>
              <a:ext cx="14950" cy="17625"/>
            </a:xfrm>
            <a:custGeom>
              <a:avLst/>
              <a:gdLst/>
              <a:ahLst/>
              <a:cxnLst/>
              <a:rect l="l" t="t" r="r" b="b"/>
              <a:pathLst>
                <a:path w="598" h="705" extrusionOk="0">
                  <a:moveTo>
                    <a:pt x="241" y="0"/>
                  </a:moveTo>
                  <a:cubicBezTo>
                    <a:pt x="240" y="0"/>
                    <a:pt x="240" y="0"/>
                    <a:pt x="239" y="1"/>
                  </a:cubicBezTo>
                  <a:cubicBezTo>
                    <a:pt x="208" y="7"/>
                    <a:pt x="201" y="114"/>
                    <a:pt x="208" y="258"/>
                  </a:cubicBezTo>
                  <a:cubicBezTo>
                    <a:pt x="88" y="283"/>
                    <a:pt x="0" y="321"/>
                    <a:pt x="6" y="346"/>
                  </a:cubicBezTo>
                  <a:cubicBezTo>
                    <a:pt x="6" y="372"/>
                    <a:pt x="72" y="385"/>
                    <a:pt x="163" y="385"/>
                  </a:cubicBezTo>
                  <a:cubicBezTo>
                    <a:pt x="181" y="385"/>
                    <a:pt x="200" y="385"/>
                    <a:pt x="220" y="384"/>
                  </a:cubicBezTo>
                  <a:cubicBezTo>
                    <a:pt x="245" y="560"/>
                    <a:pt x="283" y="704"/>
                    <a:pt x="314" y="704"/>
                  </a:cubicBezTo>
                  <a:cubicBezTo>
                    <a:pt x="352" y="698"/>
                    <a:pt x="371" y="553"/>
                    <a:pt x="352" y="365"/>
                  </a:cubicBezTo>
                  <a:cubicBezTo>
                    <a:pt x="497" y="340"/>
                    <a:pt x="597" y="302"/>
                    <a:pt x="597" y="264"/>
                  </a:cubicBezTo>
                  <a:cubicBezTo>
                    <a:pt x="593" y="243"/>
                    <a:pt x="539" y="230"/>
                    <a:pt x="460" y="230"/>
                  </a:cubicBezTo>
                  <a:cubicBezTo>
                    <a:pt x="423" y="230"/>
                    <a:pt x="379" y="233"/>
                    <a:pt x="333" y="239"/>
                  </a:cubicBezTo>
                  <a:cubicBezTo>
                    <a:pt x="309" y="99"/>
                    <a:pt x="267" y="0"/>
                    <a:pt x="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0" name="Google Shape;540;p30"/>
          <p:cNvSpPr txBox="1">
            <a:spLocks noGrp="1"/>
          </p:cNvSpPr>
          <p:nvPr>
            <p:ph type="title"/>
          </p:nvPr>
        </p:nvSpPr>
        <p:spPr>
          <a:xfrm>
            <a:off x="720000" y="1101733"/>
            <a:ext cx="2320800" cy="185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541" name="Google Shape;541;p30"/>
          <p:cNvSpPr txBox="1">
            <a:spLocks noGrp="1"/>
          </p:cNvSpPr>
          <p:nvPr>
            <p:ph type="subTitle" idx="1"/>
          </p:nvPr>
        </p:nvSpPr>
        <p:spPr>
          <a:xfrm>
            <a:off x="720000" y="3200119"/>
            <a:ext cx="2477400" cy="915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Google Shape;19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0" name="Google Shape;20;p4"/>
          <p:cNvGrpSpPr/>
          <p:nvPr/>
        </p:nvGrpSpPr>
        <p:grpSpPr>
          <a:xfrm>
            <a:off x="74600" y="1217788"/>
            <a:ext cx="8872775" cy="3204950"/>
            <a:chOff x="74600" y="1217788"/>
            <a:chExt cx="8872775" cy="3204950"/>
          </a:xfrm>
        </p:grpSpPr>
        <p:sp>
          <p:nvSpPr>
            <p:cNvPr id="21" name="Google Shape;21;p4"/>
            <p:cNvSpPr/>
            <p:nvPr/>
          </p:nvSpPr>
          <p:spPr>
            <a:xfrm rot="10800000" flipH="1">
              <a:off x="8260625" y="2957588"/>
              <a:ext cx="341500" cy="354375"/>
            </a:xfrm>
            <a:custGeom>
              <a:avLst/>
              <a:gdLst/>
              <a:ahLst/>
              <a:cxnLst/>
              <a:rect l="l" t="t" r="r" b="b"/>
              <a:pathLst>
                <a:path w="13660" h="14175" extrusionOk="0">
                  <a:moveTo>
                    <a:pt x="9375" y="7155"/>
                  </a:moveTo>
                  <a:cubicBezTo>
                    <a:pt x="10619" y="7155"/>
                    <a:pt x="11707" y="7794"/>
                    <a:pt x="12131" y="9084"/>
                  </a:cubicBezTo>
                  <a:cubicBezTo>
                    <a:pt x="12657" y="10763"/>
                    <a:pt x="11730" y="12593"/>
                    <a:pt x="10051" y="13144"/>
                  </a:cubicBezTo>
                  <a:cubicBezTo>
                    <a:pt x="9717" y="13252"/>
                    <a:pt x="9379" y="13303"/>
                    <a:pt x="9047" y="13303"/>
                  </a:cubicBezTo>
                  <a:cubicBezTo>
                    <a:pt x="7680" y="13303"/>
                    <a:pt x="6409" y="12435"/>
                    <a:pt x="5965" y="11064"/>
                  </a:cubicBezTo>
                  <a:cubicBezTo>
                    <a:pt x="5439" y="9410"/>
                    <a:pt x="6417" y="8006"/>
                    <a:pt x="7995" y="7405"/>
                  </a:cubicBezTo>
                  <a:lnTo>
                    <a:pt x="8021" y="7405"/>
                  </a:lnTo>
                  <a:lnTo>
                    <a:pt x="8096" y="7380"/>
                  </a:lnTo>
                  <a:cubicBezTo>
                    <a:pt x="8146" y="7355"/>
                    <a:pt x="8196" y="7330"/>
                    <a:pt x="8221" y="7330"/>
                  </a:cubicBezTo>
                  <a:cubicBezTo>
                    <a:pt x="8611" y="7213"/>
                    <a:pt x="9000" y="7155"/>
                    <a:pt x="9375" y="7155"/>
                  </a:cubicBezTo>
                  <a:close/>
                  <a:moveTo>
                    <a:pt x="12537" y="0"/>
                  </a:moveTo>
                  <a:cubicBezTo>
                    <a:pt x="12510" y="0"/>
                    <a:pt x="12483" y="4"/>
                    <a:pt x="12457" y="11"/>
                  </a:cubicBezTo>
                  <a:cubicBezTo>
                    <a:pt x="11780" y="137"/>
                    <a:pt x="10226" y="638"/>
                    <a:pt x="9900" y="2493"/>
                  </a:cubicBezTo>
                  <a:cubicBezTo>
                    <a:pt x="9424" y="5099"/>
                    <a:pt x="7970" y="5600"/>
                    <a:pt x="7645" y="5726"/>
                  </a:cubicBezTo>
                  <a:lnTo>
                    <a:pt x="7645" y="5701"/>
                  </a:lnTo>
                  <a:cubicBezTo>
                    <a:pt x="7645" y="5701"/>
                    <a:pt x="7620" y="5726"/>
                    <a:pt x="7594" y="5726"/>
                  </a:cubicBezTo>
                  <a:lnTo>
                    <a:pt x="7544" y="5726"/>
                  </a:lnTo>
                  <a:lnTo>
                    <a:pt x="7544" y="5751"/>
                  </a:lnTo>
                  <a:cubicBezTo>
                    <a:pt x="7423" y="5788"/>
                    <a:pt x="7137" y="5878"/>
                    <a:pt x="6726" y="5878"/>
                  </a:cubicBezTo>
                  <a:cubicBezTo>
                    <a:pt x="6036" y="5878"/>
                    <a:pt x="4994" y="5625"/>
                    <a:pt x="3785" y="4448"/>
                  </a:cubicBezTo>
                  <a:cubicBezTo>
                    <a:pt x="3108" y="3796"/>
                    <a:pt x="2388" y="3595"/>
                    <a:pt x="1758" y="3595"/>
                  </a:cubicBezTo>
                  <a:cubicBezTo>
                    <a:pt x="1128" y="3595"/>
                    <a:pt x="589" y="3796"/>
                    <a:pt x="276" y="3946"/>
                  </a:cubicBezTo>
                  <a:cubicBezTo>
                    <a:pt x="101" y="4021"/>
                    <a:pt x="0" y="4222"/>
                    <a:pt x="51" y="4397"/>
                  </a:cubicBezTo>
                  <a:lnTo>
                    <a:pt x="76" y="4498"/>
                  </a:lnTo>
                  <a:cubicBezTo>
                    <a:pt x="136" y="4658"/>
                    <a:pt x="292" y="4770"/>
                    <a:pt x="468" y="4770"/>
                  </a:cubicBezTo>
                  <a:cubicBezTo>
                    <a:pt x="512" y="4770"/>
                    <a:pt x="557" y="4763"/>
                    <a:pt x="602" y="4748"/>
                  </a:cubicBezTo>
                  <a:cubicBezTo>
                    <a:pt x="798" y="4664"/>
                    <a:pt x="1058" y="4596"/>
                    <a:pt x="1362" y="4596"/>
                  </a:cubicBezTo>
                  <a:cubicBezTo>
                    <a:pt x="1602" y="4596"/>
                    <a:pt x="1869" y="4638"/>
                    <a:pt x="2156" y="4748"/>
                  </a:cubicBezTo>
                  <a:cubicBezTo>
                    <a:pt x="3108" y="5149"/>
                    <a:pt x="4311" y="6828"/>
                    <a:pt x="6141" y="7179"/>
                  </a:cubicBezTo>
                  <a:cubicBezTo>
                    <a:pt x="5088" y="8232"/>
                    <a:pt x="4637" y="9811"/>
                    <a:pt x="5138" y="11340"/>
                  </a:cubicBezTo>
                  <a:cubicBezTo>
                    <a:pt x="5703" y="13073"/>
                    <a:pt x="7304" y="14174"/>
                    <a:pt x="9031" y="14174"/>
                  </a:cubicBezTo>
                  <a:cubicBezTo>
                    <a:pt x="9451" y="14174"/>
                    <a:pt x="9879" y="14109"/>
                    <a:pt x="10301" y="13971"/>
                  </a:cubicBezTo>
                  <a:cubicBezTo>
                    <a:pt x="12482" y="13295"/>
                    <a:pt x="13660" y="10964"/>
                    <a:pt x="12958" y="8808"/>
                  </a:cubicBezTo>
                  <a:cubicBezTo>
                    <a:pt x="12457" y="7255"/>
                    <a:pt x="11153" y="6202"/>
                    <a:pt x="9650" y="6001"/>
                  </a:cubicBezTo>
                  <a:cubicBezTo>
                    <a:pt x="10853" y="4673"/>
                    <a:pt x="10878" y="2618"/>
                    <a:pt x="11404" y="1766"/>
                  </a:cubicBezTo>
                  <a:cubicBezTo>
                    <a:pt x="11755" y="1189"/>
                    <a:pt x="12281" y="964"/>
                    <a:pt x="12657" y="838"/>
                  </a:cubicBezTo>
                  <a:cubicBezTo>
                    <a:pt x="12858" y="788"/>
                    <a:pt x="12983" y="563"/>
                    <a:pt x="12933" y="337"/>
                  </a:cubicBezTo>
                  <a:lnTo>
                    <a:pt x="12883" y="262"/>
                  </a:lnTo>
                  <a:cubicBezTo>
                    <a:pt x="12840" y="113"/>
                    <a:pt x="12689" y="0"/>
                    <a:pt x="12537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4"/>
            <p:cNvSpPr/>
            <p:nvPr/>
          </p:nvSpPr>
          <p:spPr>
            <a:xfrm rot="10800000" flipH="1">
              <a:off x="8684175" y="1217788"/>
              <a:ext cx="263200" cy="370325"/>
            </a:xfrm>
            <a:custGeom>
              <a:avLst/>
              <a:gdLst/>
              <a:ahLst/>
              <a:cxnLst/>
              <a:rect l="l" t="t" r="r" b="b"/>
              <a:pathLst>
                <a:path w="10528" h="14813" extrusionOk="0">
                  <a:moveTo>
                    <a:pt x="8462" y="0"/>
                  </a:moveTo>
                  <a:cubicBezTo>
                    <a:pt x="8449" y="0"/>
                    <a:pt x="8435" y="2"/>
                    <a:pt x="8422" y="5"/>
                  </a:cubicBezTo>
                  <a:lnTo>
                    <a:pt x="2106" y="1835"/>
                  </a:lnTo>
                  <a:cubicBezTo>
                    <a:pt x="2006" y="1885"/>
                    <a:pt x="1956" y="1985"/>
                    <a:pt x="1981" y="2085"/>
                  </a:cubicBezTo>
                  <a:lnTo>
                    <a:pt x="2131" y="2637"/>
                  </a:lnTo>
                  <a:cubicBezTo>
                    <a:pt x="2152" y="2720"/>
                    <a:pt x="2224" y="2768"/>
                    <a:pt x="2306" y="2768"/>
                  </a:cubicBezTo>
                  <a:cubicBezTo>
                    <a:pt x="2322" y="2768"/>
                    <a:pt x="2340" y="2766"/>
                    <a:pt x="2357" y="2762"/>
                  </a:cubicBezTo>
                  <a:lnTo>
                    <a:pt x="6693" y="1785"/>
                  </a:lnTo>
                  <a:lnTo>
                    <a:pt x="6693" y="1785"/>
                  </a:lnTo>
                  <a:lnTo>
                    <a:pt x="3034" y="8978"/>
                  </a:lnTo>
                  <a:lnTo>
                    <a:pt x="577" y="7850"/>
                  </a:lnTo>
                  <a:cubicBezTo>
                    <a:pt x="544" y="7833"/>
                    <a:pt x="511" y="7825"/>
                    <a:pt x="479" y="7825"/>
                  </a:cubicBezTo>
                  <a:cubicBezTo>
                    <a:pt x="416" y="7825"/>
                    <a:pt x="360" y="7858"/>
                    <a:pt x="327" y="7925"/>
                  </a:cubicBezTo>
                  <a:lnTo>
                    <a:pt x="51" y="8426"/>
                  </a:lnTo>
                  <a:cubicBezTo>
                    <a:pt x="1" y="8526"/>
                    <a:pt x="26" y="8627"/>
                    <a:pt x="126" y="8677"/>
                  </a:cubicBezTo>
                  <a:lnTo>
                    <a:pt x="2507" y="10005"/>
                  </a:lnTo>
                  <a:lnTo>
                    <a:pt x="352" y="14266"/>
                  </a:lnTo>
                  <a:cubicBezTo>
                    <a:pt x="302" y="14341"/>
                    <a:pt x="352" y="14466"/>
                    <a:pt x="427" y="14517"/>
                  </a:cubicBezTo>
                  <a:lnTo>
                    <a:pt x="953" y="14792"/>
                  </a:lnTo>
                  <a:cubicBezTo>
                    <a:pt x="974" y="14806"/>
                    <a:pt x="999" y="14812"/>
                    <a:pt x="1025" y="14812"/>
                  </a:cubicBezTo>
                  <a:cubicBezTo>
                    <a:pt x="1093" y="14812"/>
                    <a:pt x="1168" y="14771"/>
                    <a:pt x="1204" y="14717"/>
                  </a:cubicBezTo>
                  <a:lnTo>
                    <a:pt x="3510" y="10532"/>
                  </a:lnTo>
                  <a:lnTo>
                    <a:pt x="5891" y="11860"/>
                  </a:lnTo>
                  <a:cubicBezTo>
                    <a:pt x="5912" y="11874"/>
                    <a:pt x="5937" y="11880"/>
                    <a:pt x="5963" y="11880"/>
                  </a:cubicBezTo>
                  <a:cubicBezTo>
                    <a:pt x="6030" y="11880"/>
                    <a:pt x="6105" y="11839"/>
                    <a:pt x="6141" y="11785"/>
                  </a:cubicBezTo>
                  <a:lnTo>
                    <a:pt x="6517" y="10757"/>
                  </a:lnTo>
                  <a:cubicBezTo>
                    <a:pt x="6567" y="10682"/>
                    <a:pt x="6542" y="10557"/>
                    <a:pt x="6442" y="10506"/>
                  </a:cubicBezTo>
                  <a:lnTo>
                    <a:pt x="4111" y="9454"/>
                  </a:lnTo>
                  <a:lnTo>
                    <a:pt x="7946" y="2511"/>
                  </a:lnTo>
                  <a:lnTo>
                    <a:pt x="9575" y="6772"/>
                  </a:lnTo>
                  <a:cubicBezTo>
                    <a:pt x="9616" y="6855"/>
                    <a:pt x="9692" y="6904"/>
                    <a:pt x="9774" y="6904"/>
                  </a:cubicBezTo>
                  <a:cubicBezTo>
                    <a:pt x="9791" y="6904"/>
                    <a:pt x="9808" y="6902"/>
                    <a:pt x="9826" y="6897"/>
                  </a:cubicBezTo>
                  <a:lnTo>
                    <a:pt x="10377" y="6747"/>
                  </a:lnTo>
                  <a:cubicBezTo>
                    <a:pt x="10477" y="6697"/>
                    <a:pt x="10527" y="6597"/>
                    <a:pt x="10502" y="6496"/>
                  </a:cubicBezTo>
                  <a:lnTo>
                    <a:pt x="8673" y="181"/>
                  </a:lnTo>
                  <a:cubicBezTo>
                    <a:pt x="8673" y="181"/>
                    <a:pt x="8648" y="156"/>
                    <a:pt x="8648" y="156"/>
                  </a:cubicBezTo>
                  <a:lnTo>
                    <a:pt x="8648" y="130"/>
                  </a:lnTo>
                  <a:cubicBezTo>
                    <a:pt x="8626" y="65"/>
                    <a:pt x="8548" y="0"/>
                    <a:pt x="8462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4"/>
            <p:cNvSpPr/>
            <p:nvPr/>
          </p:nvSpPr>
          <p:spPr>
            <a:xfrm>
              <a:off x="74600" y="4172413"/>
              <a:ext cx="471225" cy="146400"/>
            </a:xfrm>
            <a:custGeom>
              <a:avLst/>
              <a:gdLst/>
              <a:ahLst/>
              <a:cxnLst/>
              <a:rect l="l" t="t" r="r" b="b"/>
              <a:pathLst>
                <a:path w="18849" h="5856" extrusionOk="0">
                  <a:moveTo>
                    <a:pt x="11278" y="1"/>
                  </a:moveTo>
                  <a:cubicBezTo>
                    <a:pt x="11161" y="1"/>
                    <a:pt x="11044" y="46"/>
                    <a:pt x="10953" y="136"/>
                  </a:cubicBezTo>
                  <a:lnTo>
                    <a:pt x="7470" y="3770"/>
                  </a:lnTo>
                  <a:cubicBezTo>
                    <a:pt x="7355" y="3885"/>
                    <a:pt x="7208" y="3942"/>
                    <a:pt x="7060" y="3942"/>
                  </a:cubicBezTo>
                  <a:cubicBezTo>
                    <a:pt x="6950" y="3942"/>
                    <a:pt x="6840" y="3910"/>
                    <a:pt x="6743" y="3846"/>
                  </a:cubicBezTo>
                  <a:lnTo>
                    <a:pt x="3886" y="1415"/>
                  </a:lnTo>
                  <a:cubicBezTo>
                    <a:pt x="3781" y="1352"/>
                    <a:pt x="3664" y="1320"/>
                    <a:pt x="3548" y="1320"/>
                  </a:cubicBezTo>
                  <a:cubicBezTo>
                    <a:pt x="3386" y="1320"/>
                    <a:pt x="3226" y="1383"/>
                    <a:pt x="3109" y="1515"/>
                  </a:cubicBezTo>
                  <a:lnTo>
                    <a:pt x="302" y="4673"/>
                  </a:lnTo>
                  <a:cubicBezTo>
                    <a:pt x="1" y="4998"/>
                    <a:pt x="51" y="5500"/>
                    <a:pt x="402" y="5750"/>
                  </a:cubicBezTo>
                  <a:cubicBezTo>
                    <a:pt x="524" y="5822"/>
                    <a:pt x="655" y="5856"/>
                    <a:pt x="784" y="5856"/>
                  </a:cubicBezTo>
                  <a:cubicBezTo>
                    <a:pt x="972" y="5856"/>
                    <a:pt x="1156" y="5784"/>
                    <a:pt x="1304" y="5650"/>
                  </a:cubicBezTo>
                  <a:lnTo>
                    <a:pt x="3309" y="3645"/>
                  </a:lnTo>
                  <a:cubicBezTo>
                    <a:pt x="3426" y="3528"/>
                    <a:pt x="3585" y="3463"/>
                    <a:pt x="3747" y="3463"/>
                  </a:cubicBezTo>
                  <a:cubicBezTo>
                    <a:pt x="3864" y="3463"/>
                    <a:pt x="3981" y="3497"/>
                    <a:pt x="4086" y="3570"/>
                  </a:cubicBezTo>
                  <a:lnTo>
                    <a:pt x="6968" y="5650"/>
                  </a:lnTo>
                  <a:cubicBezTo>
                    <a:pt x="7057" y="5709"/>
                    <a:pt x="7158" y="5738"/>
                    <a:pt x="7260" y="5738"/>
                  </a:cubicBezTo>
                  <a:cubicBezTo>
                    <a:pt x="7416" y="5738"/>
                    <a:pt x="7574" y="5671"/>
                    <a:pt x="7695" y="5550"/>
                  </a:cubicBezTo>
                  <a:lnTo>
                    <a:pt x="8347" y="4873"/>
                  </a:lnTo>
                  <a:lnTo>
                    <a:pt x="8322" y="4873"/>
                  </a:lnTo>
                  <a:lnTo>
                    <a:pt x="10828" y="1941"/>
                  </a:lnTo>
                  <a:cubicBezTo>
                    <a:pt x="10903" y="1851"/>
                    <a:pt x="11024" y="1805"/>
                    <a:pt x="11146" y="1805"/>
                  </a:cubicBezTo>
                  <a:cubicBezTo>
                    <a:pt x="11227" y="1805"/>
                    <a:pt x="11309" y="1826"/>
                    <a:pt x="11379" y="1866"/>
                  </a:cubicBezTo>
                  <a:lnTo>
                    <a:pt x="14537" y="4848"/>
                  </a:lnTo>
                  <a:cubicBezTo>
                    <a:pt x="14621" y="4900"/>
                    <a:pt x="14713" y="4926"/>
                    <a:pt x="14805" y="4926"/>
                  </a:cubicBezTo>
                  <a:cubicBezTo>
                    <a:pt x="14934" y="4926"/>
                    <a:pt x="15062" y="4875"/>
                    <a:pt x="15164" y="4773"/>
                  </a:cubicBezTo>
                  <a:lnTo>
                    <a:pt x="15891" y="4021"/>
                  </a:lnTo>
                  <a:lnTo>
                    <a:pt x="18723" y="1139"/>
                  </a:lnTo>
                  <a:cubicBezTo>
                    <a:pt x="18848" y="988"/>
                    <a:pt x="18823" y="763"/>
                    <a:pt x="18673" y="638"/>
                  </a:cubicBezTo>
                  <a:lnTo>
                    <a:pt x="18046" y="211"/>
                  </a:lnTo>
                  <a:cubicBezTo>
                    <a:pt x="17997" y="182"/>
                    <a:pt x="17940" y="168"/>
                    <a:pt x="17881" y="168"/>
                  </a:cubicBezTo>
                  <a:cubicBezTo>
                    <a:pt x="17790" y="168"/>
                    <a:pt x="17696" y="201"/>
                    <a:pt x="17620" y="262"/>
                  </a:cubicBezTo>
                  <a:lnTo>
                    <a:pt x="15039" y="3019"/>
                  </a:lnTo>
                  <a:cubicBezTo>
                    <a:pt x="14936" y="3121"/>
                    <a:pt x="14808" y="3172"/>
                    <a:pt x="14680" y="3172"/>
                  </a:cubicBezTo>
                  <a:cubicBezTo>
                    <a:pt x="14588" y="3172"/>
                    <a:pt x="14496" y="3146"/>
                    <a:pt x="14412" y="3094"/>
                  </a:cubicBezTo>
                  <a:lnTo>
                    <a:pt x="11505" y="61"/>
                  </a:lnTo>
                  <a:cubicBezTo>
                    <a:pt x="11435" y="21"/>
                    <a:pt x="11356" y="1"/>
                    <a:pt x="11278" y="1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4"/>
            <p:cNvSpPr/>
            <p:nvPr/>
          </p:nvSpPr>
          <p:spPr>
            <a:xfrm>
              <a:off x="82125" y="4283288"/>
              <a:ext cx="476850" cy="139450"/>
            </a:xfrm>
            <a:custGeom>
              <a:avLst/>
              <a:gdLst/>
              <a:ahLst/>
              <a:cxnLst/>
              <a:rect l="l" t="t" r="r" b="b"/>
              <a:pathLst>
                <a:path w="19074" h="5578" extrusionOk="0">
                  <a:moveTo>
                    <a:pt x="18071" y="0"/>
                  </a:moveTo>
                  <a:cubicBezTo>
                    <a:pt x="17983" y="0"/>
                    <a:pt x="17893" y="39"/>
                    <a:pt x="17820" y="112"/>
                  </a:cubicBezTo>
                  <a:lnTo>
                    <a:pt x="15239" y="2844"/>
                  </a:lnTo>
                  <a:cubicBezTo>
                    <a:pt x="15145" y="2953"/>
                    <a:pt x="15003" y="3014"/>
                    <a:pt x="14861" y="3014"/>
                  </a:cubicBezTo>
                  <a:cubicBezTo>
                    <a:pt x="14774" y="3014"/>
                    <a:pt x="14688" y="2992"/>
                    <a:pt x="14612" y="2944"/>
                  </a:cubicBezTo>
                  <a:lnTo>
                    <a:pt x="11104" y="87"/>
                  </a:lnTo>
                  <a:cubicBezTo>
                    <a:pt x="11025" y="38"/>
                    <a:pt x="10943" y="16"/>
                    <a:pt x="10865" y="16"/>
                  </a:cubicBezTo>
                  <a:cubicBezTo>
                    <a:pt x="10742" y="16"/>
                    <a:pt x="10629" y="71"/>
                    <a:pt x="10552" y="162"/>
                  </a:cubicBezTo>
                  <a:lnTo>
                    <a:pt x="7670" y="3621"/>
                  </a:lnTo>
                  <a:cubicBezTo>
                    <a:pt x="7551" y="3725"/>
                    <a:pt x="7396" y="3785"/>
                    <a:pt x="7243" y="3785"/>
                  </a:cubicBezTo>
                  <a:cubicBezTo>
                    <a:pt x="7139" y="3785"/>
                    <a:pt x="7035" y="3757"/>
                    <a:pt x="6943" y="3696"/>
                  </a:cubicBezTo>
                  <a:lnTo>
                    <a:pt x="3585" y="1516"/>
                  </a:lnTo>
                  <a:cubicBezTo>
                    <a:pt x="3480" y="1453"/>
                    <a:pt x="3363" y="1421"/>
                    <a:pt x="3245" y="1421"/>
                  </a:cubicBezTo>
                  <a:cubicBezTo>
                    <a:pt x="3080" y="1421"/>
                    <a:pt x="2914" y="1484"/>
                    <a:pt x="2783" y="1616"/>
                  </a:cubicBezTo>
                  <a:lnTo>
                    <a:pt x="327" y="3947"/>
                  </a:lnTo>
                  <a:cubicBezTo>
                    <a:pt x="1" y="4273"/>
                    <a:pt x="76" y="4774"/>
                    <a:pt x="427" y="5025"/>
                  </a:cubicBezTo>
                  <a:cubicBezTo>
                    <a:pt x="549" y="5096"/>
                    <a:pt x="680" y="5130"/>
                    <a:pt x="809" y="5130"/>
                  </a:cubicBezTo>
                  <a:cubicBezTo>
                    <a:pt x="997" y="5130"/>
                    <a:pt x="1180" y="5058"/>
                    <a:pt x="1329" y="4924"/>
                  </a:cubicBezTo>
                  <a:lnTo>
                    <a:pt x="3033" y="3396"/>
                  </a:lnTo>
                  <a:cubicBezTo>
                    <a:pt x="3150" y="3264"/>
                    <a:pt x="3310" y="3201"/>
                    <a:pt x="3473" y="3201"/>
                  </a:cubicBezTo>
                  <a:cubicBezTo>
                    <a:pt x="3589" y="3201"/>
                    <a:pt x="3706" y="3233"/>
                    <a:pt x="3810" y="3295"/>
                  </a:cubicBezTo>
                  <a:lnTo>
                    <a:pt x="7169" y="5501"/>
                  </a:lnTo>
                  <a:cubicBezTo>
                    <a:pt x="7260" y="5551"/>
                    <a:pt x="7363" y="5577"/>
                    <a:pt x="7467" y="5577"/>
                  </a:cubicBezTo>
                  <a:cubicBezTo>
                    <a:pt x="7620" y="5577"/>
                    <a:pt x="7776" y="5520"/>
                    <a:pt x="7895" y="5401"/>
                  </a:cubicBezTo>
                  <a:lnTo>
                    <a:pt x="8547" y="4724"/>
                  </a:lnTo>
                  <a:lnTo>
                    <a:pt x="10778" y="1942"/>
                  </a:lnTo>
                  <a:cubicBezTo>
                    <a:pt x="10869" y="1850"/>
                    <a:pt x="10989" y="1796"/>
                    <a:pt x="11109" y="1796"/>
                  </a:cubicBezTo>
                  <a:cubicBezTo>
                    <a:pt x="11185" y="1796"/>
                    <a:pt x="11261" y="1818"/>
                    <a:pt x="11329" y="1867"/>
                  </a:cubicBezTo>
                  <a:lnTo>
                    <a:pt x="14738" y="4674"/>
                  </a:lnTo>
                  <a:cubicBezTo>
                    <a:pt x="14821" y="4726"/>
                    <a:pt x="14913" y="4752"/>
                    <a:pt x="15005" y="4752"/>
                  </a:cubicBezTo>
                  <a:cubicBezTo>
                    <a:pt x="15134" y="4752"/>
                    <a:pt x="15262" y="4701"/>
                    <a:pt x="15364" y="4599"/>
                  </a:cubicBezTo>
                  <a:lnTo>
                    <a:pt x="16116" y="3847"/>
                  </a:lnTo>
                  <a:lnTo>
                    <a:pt x="18923" y="990"/>
                  </a:lnTo>
                  <a:cubicBezTo>
                    <a:pt x="19073" y="839"/>
                    <a:pt x="19048" y="589"/>
                    <a:pt x="18873" y="488"/>
                  </a:cubicBezTo>
                  <a:lnTo>
                    <a:pt x="18246" y="62"/>
                  </a:lnTo>
                  <a:cubicBezTo>
                    <a:pt x="18194" y="20"/>
                    <a:pt x="18133" y="0"/>
                    <a:pt x="18071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4"/>
            <p:cNvSpPr/>
            <p:nvPr/>
          </p:nvSpPr>
          <p:spPr>
            <a:xfrm>
              <a:off x="297675" y="2060638"/>
              <a:ext cx="275700" cy="120975"/>
            </a:xfrm>
            <a:custGeom>
              <a:avLst/>
              <a:gdLst/>
              <a:ahLst/>
              <a:cxnLst/>
              <a:rect l="l" t="t" r="r" b="b"/>
              <a:pathLst>
                <a:path w="11028" h="4839" extrusionOk="0">
                  <a:moveTo>
                    <a:pt x="422" y="1"/>
                  </a:moveTo>
                  <a:cubicBezTo>
                    <a:pt x="351" y="1"/>
                    <a:pt x="288" y="47"/>
                    <a:pt x="251" y="121"/>
                  </a:cubicBezTo>
                  <a:lnTo>
                    <a:pt x="50" y="647"/>
                  </a:lnTo>
                  <a:cubicBezTo>
                    <a:pt x="0" y="747"/>
                    <a:pt x="50" y="873"/>
                    <a:pt x="151" y="898"/>
                  </a:cubicBezTo>
                  <a:lnTo>
                    <a:pt x="10301" y="4832"/>
                  </a:lnTo>
                  <a:cubicBezTo>
                    <a:pt x="10319" y="4837"/>
                    <a:pt x="10337" y="4839"/>
                    <a:pt x="10354" y="4839"/>
                  </a:cubicBezTo>
                  <a:cubicBezTo>
                    <a:pt x="10435" y="4839"/>
                    <a:pt x="10510" y="4794"/>
                    <a:pt x="10552" y="4732"/>
                  </a:cubicBezTo>
                  <a:lnTo>
                    <a:pt x="10978" y="3830"/>
                  </a:lnTo>
                  <a:cubicBezTo>
                    <a:pt x="11028" y="3730"/>
                    <a:pt x="10978" y="3629"/>
                    <a:pt x="10878" y="3579"/>
                  </a:cubicBezTo>
                  <a:lnTo>
                    <a:pt x="502" y="20"/>
                  </a:lnTo>
                  <a:cubicBezTo>
                    <a:pt x="475" y="7"/>
                    <a:pt x="448" y="1"/>
                    <a:pt x="422" y="1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4"/>
            <p:cNvSpPr/>
            <p:nvPr/>
          </p:nvSpPr>
          <p:spPr>
            <a:xfrm>
              <a:off x="333375" y="1888188"/>
              <a:ext cx="270075" cy="201325"/>
            </a:xfrm>
            <a:custGeom>
              <a:avLst/>
              <a:gdLst/>
              <a:ahLst/>
              <a:cxnLst/>
              <a:rect l="l" t="t" r="r" b="b"/>
              <a:pathLst>
                <a:path w="10803" h="8053" extrusionOk="0">
                  <a:moveTo>
                    <a:pt x="5855" y="0"/>
                  </a:moveTo>
                  <a:cubicBezTo>
                    <a:pt x="4205" y="0"/>
                    <a:pt x="2638" y="968"/>
                    <a:pt x="2031" y="2883"/>
                  </a:cubicBezTo>
                  <a:cubicBezTo>
                    <a:pt x="1956" y="3084"/>
                    <a:pt x="1931" y="3284"/>
                    <a:pt x="1906" y="3485"/>
                  </a:cubicBezTo>
                  <a:cubicBezTo>
                    <a:pt x="1906" y="3604"/>
                    <a:pt x="1812" y="3676"/>
                    <a:pt x="1710" y="3676"/>
                  </a:cubicBezTo>
                  <a:cubicBezTo>
                    <a:pt x="1683" y="3676"/>
                    <a:pt x="1656" y="3671"/>
                    <a:pt x="1630" y="3660"/>
                  </a:cubicBezTo>
                  <a:lnTo>
                    <a:pt x="527" y="3234"/>
                  </a:lnTo>
                  <a:cubicBezTo>
                    <a:pt x="506" y="3230"/>
                    <a:pt x="484" y="3228"/>
                    <a:pt x="463" y="3228"/>
                  </a:cubicBezTo>
                  <a:cubicBezTo>
                    <a:pt x="362" y="3228"/>
                    <a:pt x="272" y="3276"/>
                    <a:pt x="252" y="3359"/>
                  </a:cubicBezTo>
                  <a:lnTo>
                    <a:pt x="51" y="3861"/>
                  </a:lnTo>
                  <a:cubicBezTo>
                    <a:pt x="1" y="3961"/>
                    <a:pt x="76" y="4086"/>
                    <a:pt x="176" y="4136"/>
                  </a:cubicBezTo>
                  <a:lnTo>
                    <a:pt x="2206" y="4913"/>
                  </a:lnTo>
                  <a:lnTo>
                    <a:pt x="2231" y="4913"/>
                  </a:lnTo>
                  <a:cubicBezTo>
                    <a:pt x="2287" y="4939"/>
                    <a:pt x="2344" y="4951"/>
                    <a:pt x="2399" y="4951"/>
                  </a:cubicBezTo>
                  <a:cubicBezTo>
                    <a:pt x="2665" y="4951"/>
                    <a:pt x="2891" y="4678"/>
                    <a:pt x="2808" y="4387"/>
                  </a:cubicBezTo>
                  <a:cubicBezTo>
                    <a:pt x="2808" y="4296"/>
                    <a:pt x="3366" y="1540"/>
                    <a:pt x="5889" y="1540"/>
                  </a:cubicBezTo>
                  <a:cubicBezTo>
                    <a:pt x="6144" y="1540"/>
                    <a:pt x="6420" y="1568"/>
                    <a:pt x="6718" y="1630"/>
                  </a:cubicBezTo>
                  <a:cubicBezTo>
                    <a:pt x="8372" y="1956"/>
                    <a:pt x="9725" y="3685"/>
                    <a:pt x="8873" y="5540"/>
                  </a:cubicBezTo>
                  <a:cubicBezTo>
                    <a:pt x="8748" y="5816"/>
                    <a:pt x="8547" y="6066"/>
                    <a:pt x="8322" y="6267"/>
                  </a:cubicBezTo>
                  <a:cubicBezTo>
                    <a:pt x="8247" y="6317"/>
                    <a:pt x="8171" y="6367"/>
                    <a:pt x="8096" y="6442"/>
                  </a:cubicBezTo>
                  <a:cubicBezTo>
                    <a:pt x="7795" y="6643"/>
                    <a:pt x="7846" y="7094"/>
                    <a:pt x="8171" y="7219"/>
                  </a:cubicBezTo>
                  <a:lnTo>
                    <a:pt x="8196" y="7219"/>
                  </a:lnTo>
                  <a:lnTo>
                    <a:pt x="10277" y="8046"/>
                  </a:lnTo>
                  <a:cubicBezTo>
                    <a:pt x="10294" y="8051"/>
                    <a:pt x="10312" y="8053"/>
                    <a:pt x="10330" y="8053"/>
                  </a:cubicBezTo>
                  <a:cubicBezTo>
                    <a:pt x="10418" y="8053"/>
                    <a:pt x="10511" y="8004"/>
                    <a:pt x="10552" y="7921"/>
                  </a:cubicBezTo>
                  <a:lnTo>
                    <a:pt x="10728" y="7420"/>
                  </a:lnTo>
                  <a:cubicBezTo>
                    <a:pt x="10778" y="7319"/>
                    <a:pt x="10728" y="7194"/>
                    <a:pt x="10602" y="7144"/>
                  </a:cubicBezTo>
                  <a:lnTo>
                    <a:pt x="9475" y="6718"/>
                  </a:lnTo>
                  <a:cubicBezTo>
                    <a:pt x="9324" y="6643"/>
                    <a:pt x="9274" y="6467"/>
                    <a:pt x="9374" y="6367"/>
                  </a:cubicBezTo>
                  <a:cubicBezTo>
                    <a:pt x="9500" y="6217"/>
                    <a:pt x="9625" y="6041"/>
                    <a:pt x="9700" y="5866"/>
                  </a:cubicBezTo>
                  <a:cubicBezTo>
                    <a:pt x="10803" y="3385"/>
                    <a:pt x="9550" y="1129"/>
                    <a:pt x="7445" y="302"/>
                  </a:cubicBezTo>
                  <a:cubicBezTo>
                    <a:pt x="6926" y="100"/>
                    <a:pt x="6386" y="0"/>
                    <a:pt x="5855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" name="Google Shape;27;p4"/>
          <p:cNvGrpSpPr/>
          <p:nvPr/>
        </p:nvGrpSpPr>
        <p:grpSpPr>
          <a:xfrm rot="10800000" flipH="1">
            <a:off x="-8" y="3676428"/>
            <a:ext cx="1128706" cy="1467085"/>
            <a:chOff x="3947275" y="4740550"/>
            <a:chExt cx="351075" cy="456325"/>
          </a:xfrm>
        </p:grpSpPr>
        <p:sp>
          <p:nvSpPr>
            <p:cNvPr id="28" name="Google Shape;28;p4"/>
            <p:cNvSpPr/>
            <p:nvPr/>
          </p:nvSpPr>
          <p:spPr>
            <a:xfrm>
              <a:off x="4043550" y="4886475"/>
              <a:ext cx="13525" cy="10550"/>
            </a:xfrm>
            <a:custGeom>
              <a:avLst/>
              <a:gdLst/>
              <a:ahLst/>
              <a:cxnLst/>
              <a:rect l="l" t="t" r="r" b="b"/>
              <a:pathLst>
                <a:path w="541" h="422" extrusionOk="0">
                  <a:moveTo>
                    <a:pt x="271" y="0"/>
                  </a:moveTo>
                  <a:cubicBezTo>
                    <a:pt x="1" y="0"/>
                    <a:pt x="1" y="421"/>
                    <a:pt x="271" y="421"/>
                  </a:cubicBezTo>
                  <a:cubicBezTo>
                    <a:pt x="541" y="421"/>
                    <a:pt x="541" y="0"/>
                    <a:pt x="2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4"/>
            <p:cNvSpPr/>
            <p:nvPr/>
          </p:nvSpPr>
          <p:spPr>
            <a:xfrm>
              <a:off x="4243500" y="4792850"/>
              <a:ext cx="13525" cy="10550"/>
            </a:xfrm>
            <a:custGeom>
              <a:avLst/>
              <a:gdLst/>
              <a:ahLst/>
              <a:cxnLst/>
              <a:rect l="l" t="t" r="r" b="b"/>
              <a:pathLst>
                <a:path w="541" h="422" extrusionOk="0">
                  <a:moveTo>
                    <a:pt x="271" y="1"/>
                  </a:moveTo>
                  <a:cubicBezTo>
                    <a:pt x="0" y="1"/>
                    <a:pt x="0" y="422"/>
                    <a:pt x="271" y="422"/>
                  </a:cubicBezTo>
                  <a:cubicBezTo>
                    <a:pt x="541" y="422"/>
                    <a:pt x="541" y="1"/>
                    <a:pt x="2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4"/>
            <p:cNvSpPr/>
            <p:nvPr/>
          </p:nvSpPr>
          <p:spPr>
            <a:xfrm>
              <a:off x="4062075" y="5149400"/>
              <a:ext cx="13550" cy="10550"/>
            </a:xfrm>
            <a:custGeom>
              <a:avLst/>
              <a:gdLst/>
              <a:ahLst/>
              <a:cxnLst/>
              <a:rect l="l" t="t" r="r" b="b"/>
              <a:pathLst>
                <a:path w="542" h="422" extrusionOk="0">
                  <a:moveTo>
                    <a:pt x="271" y="1"/>
                  </a:moveTo>
                  <a:cubicBezTo>
                    <a:pt x="1" y="1"/>
                    <a:pt x="1" y="422"/>
                    <a:pt x="271" y="422"/>
                  </a:cubicBezTo>
                  <a:cubicBezTo>
                    <a:pt x="541" y="422"/>
                    <a:pt x="541" y="1"/>
                    <a:pt x="2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>
              <a:off x="3993125" y="4838100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0"/>
                  </a:moveTo>
                  <a:cubicBezTo>
                    <a:pt x="1" y="0"/>
                    <a:pt x="1" y="252"/>
                    <a:pt x="164" y="252"/>
                  </a:cubicBezTo>
                  <a:cubicBezTo>
                    <a:pt x="327" y="252"/>
                    <a:pt x="327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4081550" y="4748875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1"/>
                  </a:moveTo>
                  <a:cubicBezTo>
                    <a:pt x="1" y="1"/>
                    <a:pt x="1" y="252"/>
                    <a:pt x="164" y="252"/>
                  </a:cubicBezTo>
                  <a:cubicBezTo>
                    <a:pt x="328" y="252"/>
                    <a:pt x="328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>
              <a:off x="3959825" y="4930775"/>
              <a:ext cx="8200" cy="6450"/>
            </a:xfrm>
            <a:custGeom>
              <a:avLst/>
              <a:gdLst/>
              <a:ahLst/>
              <a:cxnLst/>
              <a:rect l="l" t="t" r="r" b="b"/>
              <a:pathLst>
                <a:path w="328" h="258" extrusionOk="0">
                  <a:moveTo>
                    <a:pt x="164" y="0"/>
                  </a:moveTo>
                  <a:cubicBezTo>
                    <a:pt x="1" y="0"/>
                    <a:pt x="1" y="258"/>
                    <a:pt x="164" y="258"/>
                  </a:cubicBezTo>
                  <a:cubicBezTo>
                    <a:pt x="327" y="258"/>
                    <a:pt x="327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4028000" y="5004425"/>
              <a:ext cx="8200" cy="6325"/>
            </a:xfrm>
            <a:custGeom>
              <a:avLst/>
              <a:gdLst/>
              <a:ahLst/>
              <a:cxnLst/>
              <a:rect l="l" t="t" r="r" b="b"/>
              <a:pathLst>
                <a:path w="328" h="253" extrusionOk="0">
                  <a:moveTo>
                    <a:pt x="164" y="1"/>
                  </a:moveTo>
                  <a:cubicBezTo>
                    <a:pt x="1" y="1"/>
                    <a:pt x="1" y="252"/>
                    <a:pt x="164" y="252"/>
                  </a:cubicBezTo>
                  <a:cubicBezTo>
                    <a:pt x="327" y="252"/>
                    <a:pt x="327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4"/>
            <p:cNvSpPr/>
            <p:nvPr/>
          </p:nvSpPr>
          <p:spPr>
            <a:xfrm>
              <a:off x="3947275" y="5125375"/>
              <a:ext cx="8175" cy="6300"/>
            </a:xfrm>
            <a:custGeom>
              <a:avLst/>
              <a:gdLst/>
              <a:ahLst/>
              <a:cxnLst/>
              <a:rect l="l" t="t" r="r" b="b"/>
              <a:pathLst>
                <a:path w="327" h="252" extrusionOk="0">
                  <a:moveTo>
                    <a:pt x="164" y="1"/>
                  </a:moveTo>
                  <a:cubicBezTo>
                    <a:pt x="0" y="1"/>
                    <a:pt x="0" y="252"/>
                    <a:pt x="164" y="252"/>
                  </a:cubicBezTo>
                  <a:cubicBezTo>
                    <a:pt x="327" y="252"/>
                    <a:pt x="327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4"/>
            <p:cNvSpPr/>
            <p:nvPr/>
          </p:nvSpPr>
          <p:spPr>
            <a:xfrm>
              <a:off x="4197000" y="4745750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0"/>
                  </a:moveTo>
                  <a:cubicBezTo>
                    <a:pt x="1" y="0"/>
                    <a:pt x="1" y="251"/>
                    <a:pt x="164" y="251"/>
                  </a:cubicBezTo>
                  <a:cubicBezTo>
                    <a:pt x="327" y="251"/>
                    <a:pt x="327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4"/>
            <p:cNvSpPr/>
            <p:nvPr/>
          </p:nvSpPr>
          <p:spPr>
            <a:xfrm>
              <a:off x="4290300" y="4740550"/>
              <a:ext cx="8050" cy="6300"/>
            </a:xfrm>
            <a:custGeom>
              <a:avLst/>
              <a:gdLst/>
              <a:ahLst/>
              <a:cxnLst/>
              <a:rect l="l" t="t" r="r" b="b"/>
              <a:pathLst>
                <a:path w="322" h="252" extrusionOk="0">
                  <a:moveTo>
                    <a:pt x="158" y="1"/>
                  </a:moveTo>
                  <a:cubicBezTo>
                    <a:pt x="1" y="1"/>
                    <a:pt x="1" y="252"/>
                    <a:pt x="158" y="252"/>
                  </a:cubicBezTo>
                  <a:cubicBezTo>
                    <a:pt x="321" y="252"/>
                    <a:pt x="321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4"/>
            <p:cNvSpPr/>
            <p:nvPr/>
          </p:nvSpPr>
          <p:spPr>
            <a:xfrm>
              <a:off x="4137950" y="4796000"/>
              <a:ext cx="16350" cy="19025"/>
            </a:xfrm>
            <a:custGeom>
              <a:avLst/>
              <a:gdLst/>
              <a:ahLst/>
              <a:cxnLst/>
              <a:rect l="l" t="t" r="r" b="b"/>
              <a:pathLst>
                <a:path w="654" h="761" extrusionOk="0">
                  <a:moveTo>
                    <a:pt x="242" y="0"/>
                  </a:moveTo>
                  <a:cubicBezTo>
                    <a:pt x="241" y="0"/>
                    <a:pt x="240" y="0"/>
                    <a:pt x="239" y="1"/>
                  </a:cubicBezTo>
                  <a:cubicBezTo>
                    <a:pt x="208" y="7"/>
                    <a:pt x="208" y="126"/>
                    <a:pt x="227" y="283"/>
                  </a:cubicBezTo>
                  <a:cubicBezTo>
                    <a:pt x="95" y="315"/>
                    <a:pt x="0" y="359"/>
                    <a:pt x="7" y="396"/>
                  </a:cubicBezTo>
                  <a:cubicBezTo>
                    <a:pt x="11" y="418"/>
                    <a:pt x="59" y="428"/>
                    <a:pt x="132" y="428"/>
                  </a:cubicBezTo>
                  <a:cubicBezTo>
                    <a:pt x="165" y="428"/>
                    <a:pt x="204" y="425"/>
                    <a:pt x="245" y="421"/>
                  </a:cubicBezTo>
                  <a:cubicBezTo>
                    <a:pt x="276" y="612"/>
                    <a:pt x="325" y="761"/>
                    <a:pt x="363" y="761"/>
                  </a:cubicBezTo>
                  <a:cubicBezTo>
                    <a:pt x="363" y="761"/>
                    <a:pt x="364" y="761"/>
                    <a:pt x="365" y="761"/>
                  </a:cubicBezTo>
                  <a:cubicBezTo>
                    <a:pt x="403" y="754"/>
                    <a:pt x="415" y="591"/>
                    <a:pt x="390" y="396"/>
                  </a:cubicBezTo>
                  <a:cubicBezTo>
                    <a:pt x="541" y="359"/>
                    <a:pt x="654" y="308"/>
                    <a:pt x="648" y="271"/>
                  </a:cubicBezTo>
                  <a:cubicBezTo>
                    <a:pt x="644" y="251"/>
                    <a:pt x="592" y="238"/>
                    <a:pt x="514" y="238"/>
                  </a:cubicBezTo>
                  <a:cubicBezTo>
                    <a:pt x="470" y="238"/>
                    <a:pt x="416" y="243"/>
                    <a:pt x="359" y="252"/>
                  </a:cubicBezTo>
                  <a:cubicBezTo>
                    <a:pt x="328" y="105"/>
                    <a:pt x="274" y="0"/>
                    <a:pt x="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4"/>
            <p:cNvSpPr/>
            <p:nvPr/>
          </p:nvSpPr>
          <p:spPr>
            <a:xfrm>
              <a:off x="3968325" y="4996725"/>
              <a:ext cx="29225" cy="34275"/>
            </a:xfrm>
            <a:custGeom>
              <a:avLst/>
              <a:gdLst/>
              <a:ahLst/>
              <a:cxnLst/>
              <a:rect l="l" t="t" r="r" b="b"/>
              <a:pathLst>
                <a:path w="1169" h="1371" extrusionOk="0">
                  <a:moveTo>
                    <a:pt x="518" y="1"/>
                  </a:moveTo>
                  <a:cubicBezTo>
                    <a:pt x="517" y="1"/>
                    <a:pt x="516" y="1"/>
                    <a:pt x="515" y="1"/>
                  </a:cubicBezTo>
                  <a:cubicBezTo>
                    <a:pt x="459" y="1"/>
                    <a:pt x="421" y="208"/>
                    <a:pt x="415" y="491"/>
                  </a:cubicBezTo>
                  <a:cubicBezTo>
                    <a:pt x="176" y="516"/>
                    <a:pt x="0" y="573"/>
                    <a:pt x="6" y="635"/>
                  </a:cubicBezTo>
                  <a:cubicBezTo>
                    <a:pt x="6" y="692"/>
                    <a:pt x="182" y="736"/>
                    <a:pt x="421" y="736"/>
                  </a:cubicBezTo>
                  <a:cubicBezTo>
                    <a:pt x="427" y="1088"/>
                    <a:pt x="478" y="1371"/>
                    <a:pt x="547" y="1371"/>
                  </a:cubicBezTo>
                  <a:cubicBezTo>
                    <a:pt x="547" y="1371"/>
                    <a:pt x="548" y="1371"/>
                    <a:pt x="549" y="1371"/>
                  </a:cubicBezTo>
                  <a:cubicBezTo>
                    <a:pt x="617" y="1371"/>
                    <a:pt x="679" y="1090"/>
                    <a:pt x="679" y="730"/>
                  </a:cubicBezTo>
                  <a:cubicBezTo>
                    <a:pt x="955" y="711"/>
                    <a:pt x="1169" y="648"/>
                    <a:pt x="1162" y="579"/>
                  </a:cubicBezTo>
                  <a:cubicBezTo>
                    <a:pt x="1162" y="520"/>
                    <a:pt x="970" y="478"/>
                    <a:pt x="718" y="478"/>
                  </a:cubicBezTo>
                  <a:cubicBezTo>
                    <a:pt x="701" y="478"/>
                    <a:pt x="684" y="478"/>
                    <a:pt x="666" y="478"/>
                  </a:cubicBezTo>
                  <a:cubicBezTo>
                    <a:pt x="635" y="200"/>
                    <a:pt x="574" y="1"/>
                    <a:pt x="5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4"/>
            <p:cNvSpPr/>
            <p:nvPr/>
          </p:nvSpPr>
          <p:spPr>
            <a:xfrm>
              <a:off x="3992825" y="5179250"/>
              <a:ext cx="14950" cy="17625"/>
            </a:xfrm>
            <a:custGeom>
              <a:avLst/>
              <a:gdLst/>
              <a:ahLst/>
              <a:cxnLst/>
              <a:rect l="l" t="t" r="r" b="b"/>
              <a:pathLst>
                <a:path w="598" h="705" extrusionOk="0">
                  <a:moveTo>
                    <a:pt x="241" y="0"/>
                  </a:moveTo>
                  <a:cubicBezTo>
                    <a:pt x="240" y="0"/>
                    <a:pt x="240" y="0"/>
                    <a:pt x="239" y="1"/>
                  </a:cubicBezTo>
                  <a:cubicBezTo>
                    <a:pt x="208" y="7"/>
                    <a:pt x="201" y="114"/>
                    <a:pt x="208" y="258"/>
                  </a:cubicBezTo>
                  <a:cubicBezTo>
                    <a:pt x="88" y="283"/>
                    <a:pt x="0" y="321"/>
                    <a:pt x="6" y="346"/>
                  </a:cubicBezTo>
                  <a:cubicBezTo>
                    <a:pt x="6" y="372"/>
                    <a:pt x="72" y="385"/>
                    <a:pt x="163" y="385"/>
                  </a:cubicBezTo>
                  <a:cubicBezTo>
                    <a:pt x="181" y="385"/>
                    <a:pt x="200" y="385"/>
                    <a:pt x="220" y="384"/>
                  </a:cubicBezTo>
                  <a:cubicBezTo>
                    <a:pt x="245" y="560"/>
                    <a:pt x="283" y="704"/>
                    <a:pt x="314" y="704"/>
                  </a:cubicBezTo>
                  <a:cubicBezTo>
                    <a:pt x="352" y="698"/>
                    <a:pt x="371" y="553"/>
                    <a:pt x="352" y="365"/>
                  </a:cubicBezTo>
                  <a:cubicBezTo>
                    <a:pt x="497" y="340"/>
                    <a:pt x="597" y="302"/>
                    <a:pt x="597" y="264"/>
                  </a:cubicBezTo>
                  <a:cubicBezTo>
                    <a:pt x="593" y="243"/>
                    <a:pt x="539" y="230"/>
                    <a:pt x="460" y="230"/>
                  </a:cubicBezTo>
                  <a:cubicBezTo>
                    <a:pt x="423" y="230"/>
                    <a:pt x="379" y="233"/>
                    <a:pt x="333" y="239"/>
                  </a:cubicBezTo>
                  <a:cubicBezTo>
                    <a:pt x="309" y="99"/>
                    <a:pt x="267" y="0"/>
                    <a:pt x="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" name="Google Shape;41;p4"/>
          <p:cNvSpPr txBox="1">
            <a:spLocks noGrp="1"/>
          </p:cNvSpPr>
          <p:nvPr>
            <p:ph type="title"/>
          </p:nvPr>
        </p:nvSpPr>
        <p:spPr>
          <a:xfrm>
            <a:off x="720000" y="36594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4"/>
          <p:cNvSpPr txBox="1">
            <a:spLocks noGrp="1"/>
          </p:cNvSpPr>
          <p:nvPr>
            <p:ph type="body" idx="1"/>
          </p:nvPr>
        </p:nvSpPr>
        <p:spPr>
          <a:xfrm>
            <a:off x="720000" y="1303425"/>
            <a:ext cx="7704000" cy="3300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Assistant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/>
            </a:lvl9pPr>
          </a:lstStyle>
          <a:p>
            <a:endParaRPr/>
          </a:p>
        </p:txBody>
      </p:sp>
      <p:grpSp>
        <p:nvGrpSpPr>
          <p:cNvPr id="43" name="Google Shape;43;p4"/>
          <p:cNvGrpSpPr/>
          <p:nvPr/>
        </p:nvGrpSpPr>
        <p:grpSpPr>
          <a:xfrm>
            <a:off x="8478905" y="-68258"/>
            <a:ext cx="665103" cy="1440320"/>
            <a:chOff x="4726175" y="4748875"/>
            <a:chExt cx="206875" cy="448000"/>
          </a:xfrm>
        </p:grpSpPr>
        <p:sp>
          <p:nvSpPr>
            <p:cNvPr id="44" name="Google Shape;44;p4"/>
            <p:cNvSpPr/>
            <p:nvPr/>
          </p:nvSpPr>
          <p:spPr>
            <a:xfrm>
              <a:off x="4823400" y="4886475"/>
              <a:ext cx="13525" cy="10550"/>
            </a:xfrm>
            <a:custGeom>
              <a:avLst/>
              <a:gdLst/>
              <a:ahLst/>
              <a:cxnLst/>
              <a:rect l="l" t="t" r="r" b="b"/>
              <a:pathLst>
                <a:path w="541" h="422" extrusionOk="0">
                  <a:moveTo>
                    <a:pt x="271" y="0"/>
                  </a:moveTo>
                  <a:cubicBezTo>
                    <a:pt x="1" y="0"/>
                    <a:pt x="1" y="421"/>
                    <a:pt x="271" y="421"/>
                  </a:cubicBezTo>
                  <a:cubicBezTo>
                    <a:pt x="541" y="421"/>
                    <a:pt x="541" y="0"/>
                    <a:pt x="2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4"/>
            <p:cNvSpPr/>
            <p:nvPr/>
          </p:nvSpPr>
          <p:spPr>
            <a:xfrm>
              <a:off x="4804875" y="5149400"/>
              <a:ext cx="13525" cy="10550"/>
            </a:xfrm>
            <a:custGeom>
              <a:avLst/>
              <a:gdLst/>
              <a:ahLst/>
              <a:cxnLst/>
              <a:rect l="l" t="t" r="r" b="b"/>
              <a:pathLst>
                <a:path w="541" h="422" extrusionOk="0">
                  <a:moveTo>
                    <a:pt x="270" y="1"/>
                  </a:moveTo>
                  <a:cubicBezTo>
                    <a:pt x="0" y="1"/>
                    <a:pt x="0" y="422"/>
                    <a:pt x="270" y="422"/>
                  </a:cubicBezTo>
                  <a:cubicBezTo>
                    <a:pt x="540" y="422"/>
                    <a:pt x="540" y="1"/>
                    <a:pt x="2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>
              <a:off x="4879150" y="4838100"/>
              <a:ext cx="8050" cy="6300"/>
            </a:xfrm>
            <a:custGeom>
              <a:avLst/>
              <a:gdLst/>
              <a:ahLst/>
              <a:cxnLst/>
              <a:rect l="l" t="t" r="r" b="b"/>
              <a:pathLst>
                <a:path w="322" h="252" extrusionOk="0">
                  <a:moveTo>
                    <a:pt x="158" y="0"/>
                  </a:moveTo>
                  <a:cubicBezTo>
                    <a:pt x="1" y="0"/>
                    <a:pt x="1" y="252"/>
                    <a:pt x="158" y="252"/>
                  </a:cubicBezTo>
                  <a:cubicBezTo>
                    <a:pt x="321" y="252"/>
                    <a:pt x="321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4"/>
            <p:cNvSpPr/>
            <p:nvPr/>
          </p:nvSpPr>
          <p:spPr>
            <a:xfrm>
              <a:off x="4790725" y="4748875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1"/>
                  </a:moveTo>
                  <a:cubicBezTo>
                    <a:pt x="1" y="1"/>
                    <a:pt x="1" y="252"/>
                    <a:pt x="164" y="252"/>
                  </a:cubicBezTo>
                  <a:cubicBezTo>
                    <a:pt x="327" y="252"/>
                    <a:pt x="327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4"/>
            <p:cNvSpPr/>
            <p:nvPr/>
          </p:nvSpPr>
          <p:spPr>
            <a:xfrm>
              <a:off x="4912450" y="4930775"/>
              <a:ext cx="8050" cy="6450"/>
            </a:xfrm>
            <a:custGeom>
              <a:avLst/>
              <a:gdLst/>
              <a:ahLst/>
              <a:cxnLst/>
              <a:rect l="l" t="t" r="r" b="b"/>
              <a:pathLst>
                <a:path w="322" h="258" extrusionOk="0">
                  <a:moveTo>
                    <a:pt x="158" y="0"/>
                  </a:moveTo>
                  <a:cubicBezTo>
                    <a:pt x="1" y="0"/>
                    <a:pt x="1" y="258"/>
                    <a:pt x="158" y="258"/>
                  </a:cubicBezTo>
                  <a:cubicBezTo>
                    <a:pt x="321" y="258"/>
                    <a:pt x="321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4"/>
            <p:cNvSpPr/>
            <p:nvPr/>
          </p:nvSpPr>
          <p:spPr>
            <a:xfrm>
              <a:off x="4844300" y="5004425"/>
              <a:ext cx="8025" cy="6325"/>
            </a:xfrm>
            <a:custGeom>
              <a:avLst/>
              <a:gdLst/>
              <a:ahLst/>
              <a:cxnLst/>
              <a:rect l="l" t="t" r="r" b="b"/>
              <a:pathLst>
                <a:path w="321" h="253" extrusionOk="0">
                  <a:moveTo>
                    <a:pt x="157" y="1"/>
                  </a:moveTo>
                  <a:cubicBezTo>
                    <a:pt x="0" y="1"/>
                    <a:pt x="0" y="252"/>
                    <a:pt x="157" y="252"/>
                  </a:cubicBezTo>
                  <a:cubicBezTo>
                    <a:pt x="321" y="252"/>
                    <a:pt x="321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4"/>
            <p:cNvSpPr/>
            <p:nvPr/>
          </p:nvSpPr>
          <p:spPr>
            <a:xfrm>
              <a:off x="4925025" y="5125375"/>
              <a:ext cx="8025" cy="6300"/>
            </a:xfrm>
            <a:custGeom>
              <a:avLst/>
              <a:gdLst/>
              <a:ahLst/>
              <a:cxnLst/>
              <a:rect l="l" t="t" r="r" b="b"/>
              <a:pathLst>
                <a:path w="321" h="252" extrusionOk="0">
                  <a:moveTo>
                    <a:pt x="158" y="1"/>
                  </a:moveTo>
                  <a:cubicBezTo>
                    <a:pt x="0" y="1"/>
                    <a:pt x="0" y="252"/>
                    <a:pt x="158" y="252"/>
                  </a:cubicBezTo>
                  <a:cubicBezTo>
                    <a:pt x="321" y="252"/>
                    <a:pt x="321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4"/>
            <p:cNvSpPr/>
            <p:nvPr/>
          </p:nvSpPr>
          <p:spPr>
            <a:xfrm>
              <a:off x="4726175" y="4796000"/>
              <a:ext cx="16200" cy="19025"/>
            </a:xfrm>
            <a:custGeom>
              <a:avLst/>
              <a:gdLst/>
              <a:ahLst/>
              <a:cxnLst/>
              <a:rect l="l" t="t" r="r" b="b"/>
              <a:pathLst>
                <a:path w="648" h="761" extrusionOk="0">
                  <a:moveTo>
                    <a:pt x="406" y="0"/>
                  </a:moveTo>
                  <a:cubicBezTo>
                    <a:pt x="375" y="0"/>
                    <a:pt x="326" y="105"/>
                    <a:pt x="289" y="252"/>
                  </a:cubicBezTo>
                  <a:cubicBezTo>
                    <a:pt x="234" y="243"/>
                    <a:pt x="182" y="238"/>
                    <a:pt x="138" y="238"/>
                  </a:cubicBezTo>
                  <a:cubicBezTo>
                    <a:pt x="63" y="238"/>
                    <a:pt x="11" y="251"/>
                    <a:pt x="7" y="271"/>
                  </a:cubicBezTo>
                  <a:cubicBezTo>
                    <a:pt x="0" y="308"/>
                    <a:pt x="114" y="359"/>
                    <a:pt x="264" y="396"/>
                  </a:cubicBezTo>
                  <a:cubicBezTo>
                    <a:pt x="233" y="591"/>
                    <a:pt x="246" y="754"/>
                    <a:pt x="283" y="761"/>
                  </a:cubicBezTo>
                  <a:cubicBezTo>
                    <a:pt x="284" y="761"/>
                    <a:pt x="285" y="761"/>
                    <a:pt x="286" y="761"/>
                  </a:cubicBezTo>
                  <a:cubicBezTo>
                    <a:pt x="323" y="761"/>
                    <a:pt x="372" y="612"/>
                    <a:pt x="409" y="421"/>
                  </a:cubicBezTo>
                  <a:cubicBezTo>
                    <a:pt x="451" y="425"/>
                    <a:pt x="489" y="428"/>
                    <a:pt x="523" y="428"/>
                  </a:cubicBezTo>
                  <a:cubicBezTo>
                    <a:pt x="594" y="428"/>
                    <a:pt x="641" y="418"/>
                    <a:pt x="641" y="396"/>
                  </a:cubicBezTo>
                  <a:cubicBezTo>
                    <a:pt x="648" y="359"/>
                    <a:pt x="560" y="315"/>
                    <a:pt x="428" y="283"/>
                  </a:cubicBezTo>
                  <a:cubicBezTo>
                    <a:pt x="447" y="126"/>
                    <a:pt x="440" y="7"/>
                    <a:pt x="409" y="1"/>
                  </a:cubicBezTo>
                  <a:cubicBezTo>
                    <a:pt x="408" y="0"/>
                    <a:pt x="407" y="0"/>
                    <a:pt x="4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4"/>
            <p:cNvSpPr/>
            <p:nvPr/>
          </p:nvSpPr>
          <p:spPr>
            <a:xfrm>
              <a:off x="4882925" y="4996725"/>
              <a:ext cx="29100" cy="34275"/>
            </a:xfrm>
            <a:custGeom>
              <a:avLst/>
              <a:gdLst/>
              <a:ahLst/>
              <a:cxnLst/>
              <a:rect l="l" t="t" r="r" b="b"/>
              <a:pathLst>
                <a:path w="1164" h="1371" extrusionOk="0">
                  <a:moveTo>
                    <a:pt x="645" y="1"/>
                  </a:moveTo>
                  <a:cubicBezTo>
                    <a:pt x="589" y="1"/>
                    <a:pt x="528" y="200"/>
                    <a:pt x="503" y="478"/>
                  </a:cubicBezTo>
                  <a:cubicBezTo>
                    <a:pt x="485" y="478"/>
                    <a:pt x="468" y="478"/>
                    <a:pt x="450" y="478"/>
                  </a:cubicBezTo>
                  <a:cubicBezTo>
                    <a:pt x="194" y="478"/>
                    <a:pt x="7" y="520"/>
                    <a:pt x="1" y="579"/>
                  </a:cubicBezTo>
                  <a:cubicBezTo>
                    <a:pt x="1" y="648"/>
                    <a:pt x="214" y="711"/>
                    <a:pt x="491" y="730"/>
                  </a:cubicBezTo>
                  <a:cubicBezTo>
                    <a:pt x="491" y="1090"/>
                    <a:pt x="552" y="1371"/>
                    <a:pt x="620" y="1371"/>
                  </a:cubicBezTo>
                  <a:cubicBezTo>
                    <a:pt x="621" y="1371"/>
                    <a:pt x="622" y="1371"/>
                    <a:pt x="623" y="1371"/>
                  </a:cubicBezTo>
                  <a:cubicBezTo>
                    <a:pt x="692" y="1371"/>
                    <a:pt x="736" y="1088"/>
                    <a:pt x="748" y="736"/>
                  </a:cubicBezTo>
                  <a:cubicBezTo>
                    <a:pt x="987" y="736"/>
                    <a:pt x="1163" y="692"/>
                    <a:pt x="1163" y="635"/>
                  </a:cubicBezTo>
                  <a:cubicBezTo>
                    <a:pt x="1163" y="573"/>
                    <a:pt x="987" y="516"/>
                    <a:pt x="748" y="491"/>
                  </a:cubicBezTo>
                  <a:cubicBezTo>
                    <a:pt x="742" y="208"/>
                    <a:pt x="711" y="1"/>
                    <a:pt x="648" y="1"/>
                  </a:cubicBezTo>
                  <a:cubicBezTo>
                    <a:pt x="647" y="1"/>
                    <a:pt x="646" y="1"/>
                    <a:pt x="6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4"/>
            <p:cNvSpPr/>
            <p:nvPr/>
          </p:nvSpPr>
          <p:spPr>
            <a:xfrm>
              <a:off x="4872575" y="5179250"/>
              <a:ext cx="14925" cy="17625"/>
            </a:xfrm>
            <a:custGeom>
              <a:avLst/>
              <a:gdLst/>
              <a:ahLst/>
              <a:cxnLst/>
              <a:rect l="l" t="t" r="r" b="b"/>
              <a:pathLst>
                <a:path w="597" h="705" extrusionOk="0">
                  <a:moveTo>
                    <a:pt x="362" y="0"/>
                  </a:moveTo>
                  <a:cubicBezTo>
                    <a:pt x="331" y="0"/>
                    <a:pt x="294" y="99"/>
                    <a:pt x="264" y="239"/>
                  </a:cubicBezTo>
                  <a:cubicBezTo>
                    <a:pt x="220" y="233"/>
                    <a:pt x="178" y="230"/>
                    <a:pt x="141" y="230"/>
                  </a:cubicBezTo>
                  <a:cubicBezTo>
                    <a:pt x="64" y="230"/>
                    <a:pt x="11" y="243"/>
                    <a:pt x="6" y="264"/>
                  </a:cubicBezTo>
                  <a:cubicBezTo>
                    <a:pt x="0" y="302"/>
                    <a:pt x="107" y="340"/>
                    <a:pt x="245" y="365"/>
                  </a:cubicBezTo>
                  <a:cubicBezTo>
                    <a:pt x="233" y="553"/>
                    <a:pt x="251" y="698"/>
                    <a:pt x="283" y="704"/>
                  </a:cubicBezTo>
                  <a:cubicBezTo>
                    <a:pt x="320" y="704"/>
                    <a:pt x="358" y="560"/>
                    <a:pt x="377" y="384"/>
                  </a:cubicBezTo>
                  <a:cubicBezTo>
                    <a:pt x="398" y="385"/>
                    <a:pt x="418" y="385"/>
                    <a:pt x="436" y="385"/>
                  </a:cubicBezTo>
                  <a:cubicBezTo>
                    <a:pt x="530" y="385"/>
                    <a:pt x="592" y="372"/>
                    <a:pt x="597" y="346"/>
                  </a:cubicBezTo>
                  <a:cubicBezTo>
                    <a:pt x="597" y="321"/>
                    <a:pt x="515" y="283"/>
                    <a:pt x="390" y="258"/>
                  </a:cubicBezTo>
                  <a:cubicBezTo>
                    <a:pt x="402" y="114"/>
                    <a:pt x="396" y="7"/>
                    <a:pt x="364" y="1"/>
                  </a:cubicBezTo>
                  <a:cubicBezTo>
                    <a:pt x="364" y="0"/>
                    <a:pt x="363" y="0"/>
                    <a:pt x="3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CUSTOM_27">
    <p:spTree>
      <p:nvGrpSpPr>
        <p:cNvPr id="1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3" name="Google Shape;543;p3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8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44" name="Google Shape;544;p31"/>
          <p:cNvGrpSpPr/>
          <p:nvPr/>
        </p:nvGrpSpPr>
        <p:grpSpPr>
          <a:xfrm flipH="1">
            <a:off x="196611" y="1217788"/>
            <a:ext cx="8871200" cy="3204950"/>
            <a:chOff x="76175" y="1217788"/>
            <a:chExt cx="8871200" cy="3204950"/>
          </a:xfrm>
        </p:grpSpPr>
        <p:grpSp>
          <p:nvGrpSpPr>
            <p:cNvPr id="545" name="Google Shape;545;p31"/>
            <p:cNvGrpSpPr/>
            <p:nvPr/>
          </p:nvGrpSpPr>
          <p:grpSpPr>
            <a:xfrm>
              <a:off x="76175" y="4172413"/>
              <a:ext cx="484375" cy="250325"/>
              <a:chOff x="74600" y="4172413"/>
              <a:chExt cx="484375" cy="250325"/>
            </a:xfrm>
          </p:grpSpPr>
          <p:sp>
            <p:nvSpPr>
              <p:cNvPr id="546" name="Google Shape;546;p31"/>
              <p:cNvSpPr/>
              <p:nvPr/>
            </p:nvSpPr>
            <p:spPr>
              <a:xfrm>
                <a:off x="74600" y="4172413"/>
                <a:ext cx="471225" cy="146400"/>
              </a:xfrm>
              <a:custGeom>
                <a:avLst/>
                <a:gdLst/>
                <a:ahLst/>
                <a:cxnLst/>
                <a:rect l="l" t="t" r="r" b="b"/>
                <a:pathLst>
                  <a:path w="18849" h="5856" extrusionOk="0">
                    <a:moveTo>
                      <a:pt x="11278" y="1"/>
                    </a:moveTo>
                    <a:cubicBezTo>
                      <a:pt x="11161" y="1"/>
                      <a:pt x="11044" y="46"/>
                      <a:pt x="10953" y="136"/>
                    </a:cubicBezTo>
                    <a:lnTo>
                      <a:pt x="7470" y="3770"/>
                    </a:lnTo>
                    <a:cubicBezTo>
                      <a:pt x="7355" y="3885"/>
                      <a:pt x="7208" y="3942"/>
                      <a:pt x="7060" y="3942"/>
                    </a:cubicBezTo>
                    <a:cubicBezTo>
                      <a:pt x="6950" y="3942"/>
                      <a:pt x="6840" y="3910"/>
                      <a:pt x="6743" y="3846"/>
                    </a:cubicBezTo>
                    <a:lnTo>
                      <a:pt x="3886" y="1415"/>
                    </a:lnTo>
                    <a:cubicBezTo>
                      <a:pt x="3781" y="1352"/>
                      <a:pt x="3664" y="1320"/>
                      <a:pt x="3548" y="1320"/>
                    </a:cubicBezTo>
                    <a:cubicBezTo>
                      <a:pt x="3386" y="1320"/>
                      <a:pt x="3226" y="1383"/>
                      <a:pt x="3109" y="1515"/>
                    </a:cubicBezTo>
                    <a:lnTo>
                      <a:pt x="302" y="4673"/>
                    </a:lnTo>
                    <a:cubicBezTo>
                      <a:pt x="1" y="4998"/>
                      <a:pt x="51" y="5500"/>
                      <a:pt x="402" y="5750"/>
                    </a:cubicBezTo>
                    <a:cubicBezTo>
                      <a:pt x="524" y="5822"/>
                      <a:pt x="655" y="5856"/>
                      <a:pt x="784" y="5856"/>
                    </a:cubicBezTo>
                    <a:cubicBezTo>
                      <a:pt x="972" y="5856"/>
                      <a:pt x="1156" y="5784"/>
                      <a:pt x="1304" y="5650"/>
                    </a:cubicBezTo>
                    <a:lnTo>
                      <a:pt x="3309" y="3645"/>
                    </a:lnTo>
                    <a:cubicBezTo>
                      <a:pt x="3426" y="3528"/>
                      <a:pt x="3585" y="3463"/>
                      <a:pt x="3747" y="3463"/>
                    </a:cubicBezTo>
                    <a:cubicBezTo>
                      <a:pt x="3864" y="3463"/>
                      <a:pt x="3981" y="3497"/>
                      <a:pt x="4086" y="3570"/>
                    </a:cubicBezTo>
                    <a:lnTo>
                      <a:pt x="6968" y="5650"/>
                    </a:lnTo>
                    <a:cubicBezTo>
                      <a:pt x="7057" y="5709"/>
                      <a:pt x="7158" y="5738"/>
                      <a:pt x="7260" y="5738"/>
                    </a:cubicBezTo>
                    <a:cubicBezTo>
                      <a:pt x="7416" y="5738"/>
                      <a:pt x="7574" y="5671"/>
                      <a:pt x="7695" y="5550"/>
                    </a:cubicBezTo>
                    <a:lnTo>
                      <a:pt x="8347" y="4873"/>
                    </a:lnTo>
                    <a:lnTo>
                      <a:pt x="8322" y="4873"/>
                    </a:lnTo>
                    <a:lnTo>
                      <a:pt x="10828" y="1941"/>
                    </a:lnTo>
                    <a:cubicBezTo>
                      <a:pt x="10903" y="1851"/>
                      <a:pt x="11024" y="1805"/>
                      <a:pt x="11146" y="1805"/>
                    </a:cubicBezTo>
                    <a:cubicBezTo>
                      <a:pt x="11227" y="1805"/>
                      <a:pt x="11309" y="1826"/>
                      <a:pt x="11379" y="1866"/>
                    </a:cubicBezTo>
                    <a:lnTo>
                      <a:pt x="14537" y="4848"/>
                    </a:lnTo>
                    <a:cubicBezTo>
                      <a:pt x="14621" y="4900"/>
                      <a:pt x="14713" y="4926"/>
                      <a:pt x="14805" y="4926"/>
                    </a:cubicBezTo>
                    <a:cubicBezTo>
                      <a:pt x="14934" y="4926"/>
                      <a:pt x="15062" y="4875"/>
                      <a:pt x="15164" y="4773"/>
                    </a:cubicBezTo>
                    <a:lnTo>
                      <a:pt x="15891" y="4021"/>
                    </a:lnTo>
                    <a:lnTo>
                      <a:pt x="18723" y="1139"/>
                    </a:lnTo>
                    <a:cubicBezTo>
                      <a:pt x="18848" y="988"/>
                      <a:pt x="18823" y="763"/>
                      <a:pt x="18673" y="638"/>
                    </a:cubicBezTo>
                    <a:lnTo>
                      <a:pt x="18046" y="211"/>
                    </a:lnTo>
                    <a:cubicBezTo>
                      <a:pt x="17997" y="182"/>
                      <a:pt x="17940" y="168"/>
                      <a:pt x="17881" y="168"/>
                    </a:cubicBezTo>
                    <a:cubicBezTo>
                      <a:pt x="17790" y="168"/>
                      <a:pt x="17696" y="201"/>
                      <a:pt x="17620" y="262"/>
                    </a:cubicBezTo>
                    <a:lnTo>
                      <a:pt x="15039" y="3019"/>
                    </a:lnTo>
                    <a:cubicBezTo>
                      <a:pt x="14936" y="3121"/>
                      <a:pt x="14808" y="3172"/>
                      <a:pt x="14680" y="3172"/>
                    </a:cubicBezTo>
                    <a:cubicBezTo>
                      <a:pt x="14588" y="3172"/>
                      <a:pt x="14496" y="3146"/>
                      <a:pt x="14412" y="3094"/>
                    </a:cubicBezTo>
                    <a:lnTo>
                      <a:pt x="11505" y="61"/>
                    </a:lnTo>
                    <a:cubicBezTo>
                      <a:pt x="11435" y="21"/>
                      <a:pt x="11356" y="1"/>
                      <a:pt x="11278" y="1"/>
                    </a:cubicBezTo>
                    <a:close/>
                  </a:path>
                </a:pathLst>
              </a:custGeom>
              <a:solidFill>
                <a:schemeClr val="accent2">
                  <a:alpha val="5357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7" name="Google Shape;547;p31"/>
              <p:cNvSpPr/>
              <p:nvPr/>
            </p:nvSpPr>
            <p:spPr>
              <a:xfrm>
                <a:off x="82125" y="4283288"/>
                <a:ext cx="476850" cy="139450"/>
              </a:xfrm>
              <a:custGeom>
                <a:avLst/>
                <a:gdLst/>
                <a:ahLst/>
                <a:cxnLst/>
                <a:rect l="l" t="t" r="r" b="b"/>
                <a:pathLst>
                  <a:path w="19074" h="5578" extrusionOk="0">
                    <a:moveTo>
                      <a:pt x="18071" y="0"/>
                    </a:moveTo>
                    <a:cubicBezTo>
                      <a:pt x="17983" y="0"/>
                      <a:pt x="17893" y="39"/>
                      <a:pt x="17820" y="112"/>
                    </a:cubicBezTo>
                    <a:lnTo>
                      <a:pt x="15239" y="2844"/>
                    </a:lnTo>
                    <a:cubicBezTo>
                      <a:pt x="15145" y="2953"/>
                      <a:pt x="15003" y="3014"/>
                      <a:pt x="14861" y="3014"/>
                    </a:cubicBezTo>
                    <a:cubicBezTo>
                      <a:pt x="14774" y="3014"/>
                      <a:pt x="14688" y="2992"/>
                      <a:pt x="14612" y="2944"/>
                    </a:cubicBezTo>
                    <a:lnTo>
                      <a:pt x="11104" y="87"/>
                    </a:lnTo>
                    <a:cubicBezTo>
                      <a:pt x="11025" y="38"/>
                      <a:pt x="10943" y="16"/>
                      <a:pt x="10865" y="16"/>
                    </a:cubicBezTo>
                    <a:cubicBezTo>
                      <a:pt x="10742" y="16"/>
                      <a:pt x="10629" y="71"/>
                      <a:pt x="10552" y="162"/>
                    </a:cubicBezTo>
                    <a:lnTo>
                      <a:pt x="7670" y="3621"/>
                    </a:lnTo>
                    <a:cubicBezTo>
                      <a:pt x="7551" y="3725"/>
                      <a:pt x="7396" y="3785"/>
                      <a:pt x="7243" y="3785"/>
                    </a:cubicBezTo>
                    <a:cubicBezTo>
                      <a:pt x="7139" y="3785"/>
                      <a:pt x="7035" y="3757"/>
                      <a:pt x="6943" y="3696"/>
                    </a:cubicBezTo>
                    <a:lnTo>
                      <a:pt x="3585" y="1516"/>
                    </a:lnTo>
                    <a:cubicBezTo>
                      <a:pt x="3480" y="1453"/>
                      <a:pt x="3363" y="1421"/>
                      <a:pt x="3245" y="1421"/>
                    </a:cubicBezTo>
                    <a:cubicBezTo>
                      <a:pt x="3080" y="1421"/>
                      <a:pt x="2914" y="1484"/>
                      <a:pt x="2783" y="1616"/>
                    </a:cubicBezTo>
                    <a:lnTo>
                      <a:pt x="327" y="3947"/>
                    </a:lnTo>
                    <a:cubicBezTo>
                      <a:pt x="1" y="4273"/>
                      <a:pt x="76" y="4774"/>
                      <a:pt x="427" y="5025"/>
                    </a:cubicBezTo>
                    <a:cubicBezTo>
                      <a:pt x="549" y="5096"/>
                      <a:pt x="680" y="5130"/>
                      <a:pt x="809" y="5130"/>
                    </a:cubicBezTo>
                    <a:cubicBezTo>
                      <a:pt x="997" y="5130"/>
                      <a:pt x="1180" y="5058"/>
                      <a:pt x="1329" y="4924"/>
                    </a:cubicBezTo>
                    <a:lnTo>
                      <a:pt x="3033" y="3396"/>
                    </a:lnTo>
                    <a:cubicBezTo>
                      <a:pt x="3150" y="3264"/>
                      <a:pt x="3310" y="3201"/>
                      <a:pt x="3473" y="3201"/>
                    </a:cubicBezTo>
                    <a:cubicBezTo>
                      <a:pt x="3589" y="3201"/>
                      <a:pt x="3706" y="3233"/>
                      <a:pt x="3810" y="3295"/>
                    </a:cubicBezTo>
                    <a:lnTo>
                      <a:pt x="7169" y="5501"/>
                    </a:lnTo>
                    <a:cubicBezTo>
                      <a:pt x="7260" y="5551"/>
                      <a:pt x="7363" y="5577"/>
                      <a:pt x="7467" y="5577"/>
                    </a:cubicBezTo>
                    <a:cubicBezTo>
                      <a:pt x="7620" y="5577"/>
                      <a:pt x="7776" y="5520"/>
                      <a:pt x="7895" y="5401"/>
                    </a:cubicBezTo>
                    <a:lnTo>
                      <a:pt x="8547" y="4724"/>
                    </a:lnTo>
                    <a:lnTo>
                      <a:pt x="10778" y="1942"/>
                    </a:lnTo>
                    <a:cubicBezTo>
                      <a:pt x="10869" y="1850"/>
                      <a:pt x="10989" y="1796"/>
                      <a:pt x="11109" y="1796"/>
                    </a:cubicBezTo>
                    <a:cubicBezTo>
                      <a:pt x="11185" y="1796"/>
                      <a:pt x="11261" y="1818"/>
                      <a:pt x="11329" y="1867"/>
                    </a:cubicBezTo>
                    <a:lnTo>
                      <a:pt x="14738" y="4674"/>
                    </a:lnTo>
                    <a:cubicBezTo>
                      <a:pt x="14821" y="4726"/>
                      <a:pt x="14913" y="4752"/>
                      <a:pt x="15005" y="4752"/>
                    </a:cubicBezTo>
                    <a:cubicBezTo>
                      <a:pt x="15134" y="4752"/>
                      <a:pt x="15262" y="4701"/>
                      <a:pt x="15364" y="4599"/>
                    </a:cubicBezTo>
                    <a:lnTo>
                      <a:pt x="16116" y="3847"/>
                    </a:lnTo>
                    <a:lnTo>
                      <a:pt x="18923" y="990"/>
                    </a:lnTo>
                    <a:cubicBezTo>
                      <a:pt x="19073" y="839"/>
                      <a:pt x="19048" y="589"/>
                      <a:pt x="18873" y="488"/>
                    </a:cubicBezTo>
                    <a:lnTo>
                      <a:pt x="18246" y="62"/>
                    </a:lnTo>
                    <a:cubicBezTo>
                      <a:pt x="18194" y="20"/>
                      <a:pt x="18133" y="0"/>
                      <a:pt x="18071" y="0"/>
                    </a:cubicBezTo>
                    <a:close/>
                  </a:path>
                </a:pathLst>
              </a:custGeom>
              <a:solidFill>
                <a:schemeClr val="accent2">
                  <a:alpha val="5357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48" name="Google Shape;548;p31"/>
            <p:cNvSpPr/>
            <p:nvPr/>
          </p:nvSpPr>
          <p:spPr>
            <a:xfrm rot="10800000" flipH="1">
              <a:off x="8684175" y="1217788"/>
              <a:ext cx="263200" cy="370325"/>
            </a:xfrm>
            <a:custGeom>
              <a:avLst/>
              <a:gdLst/>
              <a:ahLst/>
              <a:cxnLst/>
              <a:rect l="l" t="t" r="r" b="b"/>
              <a:pathLst>
                <a:path w="10528" h="14813" extrusionOk="0">
                  <a:moveTo>
                    <a:pt x="8462" y="0"/>
                  </a:moveTo>
                  <a:cubicBezTo>
                    <a:pt x="8449" y="0"/>
                    <a:pt x="8435" y="2"/>
                    <a:pt x="8422" y="5"/>
                  </a:cubicBezTo>
                  <a:lnTo>
                    <a:pt x="2106" y="1835"/>
                  </a:lnTo>
                  <a:cubicBezTo>
                    <a:pt x="2006" y="1885"/>
                    <a:pt x="1956" y="1985"/>
                    <a:pt x="1981" y="2085"/>
                  </a:cubicBezTo>
                  <a:lnTo>
                    <a:pt x="2131" y="2637"/>
                  </a:lnTo>
                  <a:cubicBezTo>
                    <a:pt x="2152" y="2720"/>
                    <a:pt x="2224" y="2768"/>
                    <a:pt x="2306" y="2768"/>
                  </a:cubicBezTo>
                  <a:cubicBezTo>
                    <a:pt x="2322" y="2768"/>
                    <a:pt x="2340" y="2766"/>
                    <a:pt x="2357" y="2762"/>
                  </a:cubicBezTo>
                  <a:lnTo>
                    <a:pt x="6693" y="1785"/>
                  </a:lnTo>
                  <a:lnTo>
                    <a:pt x="6693" y="1785"/>
                  </a:lnTo>
                  <a:lnTo>
                    <a:pt x="3034" y="8978"/>
                  </a:lnTo>
                  <a:lnTo>
                    <a:pt x="577" y="7850"/>
                  </a:lnTo>
                  <a:cubicBezTo>
                    <a:pt x="544" y="7833"/>
                    <a:pt x="511" y="7825"/>
                    <a:pt x="479" y="7825"/>
                  </a:cubicBezTo>
                  <a:cubicBezTo>
                    <a:pt x="416" y="7825"/>
                    <a:pt x="360" y="7858"/>
                    <a:pt x="327" y="7925"/>
                  </a:cubicBezTo>
                  <a:lnTo>
                    <a:pt x="51" y="8426"/>
                  </a:lnTo>
                  <a:cubicBezTo>
                    <a:pt x="1" y="8526"/>
                    <a:pt x="26" y="8627"/>
                    <a:pt x="126" y="8677"/>
                  </a:cubicBezTo>
                  <a:lnTo>
                    <a:pt x="2507" y="10005"/>
                  </a:lnTo>
                  <a:lnTo>
                    <a:pt x="352" y="14266"/>
                  </a:lnTo>
                  <a:cubicBezTo>
                    <a:pt x="302" y="14341"/>
                    <a:pt x="352" y="14466"/>
                    <a:pt x="427" y="14517"/>
                  </a:cubicBezTo>
                  <a:lnTo>
                    <a:pt x="953" y="14792"/>
                  </a:lnTo>
                  <a:cubicBezTo>
                    <a:pt x="974" y="14806"/>
                    <a:pt x="999" y="14812"/>
                    <a:pt x="1025" y="14812"/>
                  </a:cubicBezTo>
                  <a:cubicBezTo>
                    <a:pt x="1093" y="14812"/>
                    <a:pt x="1168" y="14771"/>
                    <a:pt x="1204" y="14717"/>
                  </a:cubicBezTo>
                  <a:lnTo>
                    <a:pt x="3510" y="10532"/>
                  </a:lnTo>
                  <a:lnTo>
                    <a:pt x="5891" y="11860"/>
                  </a:lnTo>
                  <a:cubicBezTo>
                    <a:pt x="5912" y="11874"/>
                    <a:pt x="5937" y="11880"/>
                    <a:pt x="5963" y="11880"/>
                  </a:cubicBezTo>
                  <a:cubicBezTo>
                    <a:pt x="6030" y="11880"/>
                    <a:pt x="6105" y="11839"/>
                    <a:pt x="6141" y="11785"/>
                  </a:cubicBezTo>
                  <a:lnTo>
                    <a:pt x="6517" y="10757"/>
                  </a:lnTo>
                  <a:cubicBezTo>
                    <a:pt x="6567" y="10682"/>
                    <a:pt x="6542" y="10557"/>
                    <a:pt x="6442" y="10506"/>
                  </a:cubicBezTo>
                  <a:lnTo>
                    <a:pt x="4111" y="9454"/>
                  </a:lnTo>
                  <a:lnTo>
                    <a:pt x="7946" y="2511"/>
                  </a:lnTo>
                  <a:lnTo>
                    <a:pt x="9575" y="6772"/>
                  </a:lnTo>
                  <a:cubicBezTo>
                    <a:pt x="9616" y="6855"/>
                    <a:pt x="9692" y="6904"/>
                    <a:pt x="9774" y="6904"/>
                  </a:cubicBezTo>
                  <a:cubicBezTo>
                    <a:pt x="9791" y="6904"/>
                    <a:pt x="9808" y="6902"/>
                    <a:pt x="9826" y="6897"/>
                  </a:cubicBezTo>
                  <a:lnTo>
                    <a:pt x="10377" y="6747"/>
                  </a:lnTo>
                  <a:cubicBezTo>
                    <a:pt x="10477" y="6697"/>
                    <a:pt x="10527" y="6597"/>
                    <a:pt x="10502" y="6496"/>
                  </a:cubicBezTo>
                  <a:lnTo>
                    <a:pt x="8673" y="181"/>
                  </a:lnTo>
                  <a:cubicBezTo>
                    <a:pt x="8673" y="181"/>
                    <a:pt x="8648" y="156"/>
                    <a:pt x="8648" y="156"/>
                  </a:cubicBezTo>
                  <a:lnTo>
                    <a:pt x="8648" y="130"/>
                  </a:lnTo>
                  <a:cubicBezTo>
                    <a:pt x="8626" y="65"/>
                    <a:pt x="8548" y="0"/>
                    <a:pt x="8462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1"/>
            <p:cNvSpPr/>
            <p:nvPr/>
          </p:nvSpPr>
          <p:spPr>
            <a:xfrm>
              <a:off x="299250" y="2060638"/>
              <a:ext cx="275700" cy="120975"/>
            </a:xfrm>
            <a:custGeom>
              <a:avLst/>
              <a:gdLst/>
              <a:ahLst/>
              <a:cxnLst/>
              <a:rect l="l" t="t" r="r" b="b"/>
              <a:pathLst>
                <a:path w="11028" h="4839" extrusionOk="0">
                  <a:moveTo>
                    <a:pt x="422" y="1"/>
                  </a:moveTo>
                  <a:cubicBezTo>
                    <a:pt x="351" y="1"/>
                    <a:pt x="288" y="47"/>
                    <a:pt x="251" y="121"/>
                  </a:cubicBezTo>
                  <a:lnTo>
                    <a:pt x="50" y="647"/>
                  </a:lnTo>
                  <a:cubicBezTo>
                    <a:pt x="0" y="747"/>
                    <a:pt x="50" y="873"/>
                    <a:pt x="151" y="898"/>
                  </a:cubicBezTo>
                  <a:lnTo>
                    <a:pt x="10301" y="4832"/>
                  </a:lnTo>
                  <a:cubicBezTo>
                    <a:pt x="10319" y="4837"/>
                    <a:pt x="10337" y="4839"/>
                    <a:pt x="10354" y="4839"/>
                  </a:cubicBezTo>
                  <a:cubicBezTo>
                    <a:pt x="10435" y="4839"/>
                    <a:pt x="10510" y="4794"/>
                    <a:pt x="10552" y="4732"/>
                  </a:cubicBezTo>
                  <a:lnTo>
                    <a:pt x="10978" y="3830"/>
                  </a:lnTo>
                  <a:cubicBezTo>
                    <a:pt x="11028" y="3730"/>
                    <a:pt x="10978" y="3629"/>
                    <a:pt x="10878" y="3579"/>
                  </a:cubicBezTo>
                  <a:lnTo>
                    <a:pt x="502" y="20"/>
                  </a:lnTo>
                  <a:cubicBezTo>
                    <a:pt x="475" y="7"/>
                    <a:pt x="448" y="1"/>
                    <a:pt x="422" y="1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1"/>
            <p:cNvSpPr/>
            <p:nvPr/>
          </p:nvSpPr>
          <p:spPr>
            <a:xfrm>
              <a:off x="334950" y="1888188"/>
              <a:ext cx="270075" cy="201325"/>
            </a:xfrm>
            <a:custGeom>
              <a:avLst/>
              <a:gdLst/>
              <a:ahLst/>
              <a:cxnLst/>
              <a:rect l="l" t="t" r="r" b="b"/>
              <a:pathLst>
                <a:path w="10803" h="8053" extrusionOk="0">
                  <a:moveTo>
                    <a:pt x="5855" y="0"/>
                  </a:moveTo>
                  <a:cubicBezTo>
                    <a:pt x="4205" y="0"/>
                    <a:pt x="2638" y="968"/>
                    <a:pt x="2031" y="2883"/>
                  </a:cubicBezTo>
                  <a:cubicBezTo>
                    <a:pt x="1956" y="3084"/>
                    <a:pt x="1931" y="3284"/>
                    <a:pt x="1906" y="3485"/>
                  </a:cubicBezTo>
                  <a:cubicBezTo>
                    <a:pt x="1906" y="3604"/>
                    <a:pt x="1812" y="3676"/>
                    <a:pt x="1710" y="3676"/>
                  </a:cubicBezTo>
                  <a:cubicBezTo>
                    <a:pt x="1683" y="3676"/>
                    <a:pt x="1656" y="3671"/>
                    <a:pt x="1630" y="3660"/>
                  </a:cubicBezTo>
                  <a:lnTo>
                    <a:pt x="527" y="3234"/>
                  </a:lnTo>
                  <a:cubicBezTo>
                    <a:pt x="506" y="3230"/>
                    <a:pt x="484" y="3228"/>
                    <a:pt x="463" y="3228"/>
                  </a:cubicBezTo>
                  <a:cubicBezTo>
                    <a:pt x="362" y="3228"/>
                    <a:pt x="272" y="3276"/>
                    <a:pt x="252" y="3359"/>
                  </a:cubicBezTo>
                  <a:lnTo>
                    <a:pt x="51" y="3861"/>
                  </a:lnTo>
                  <a:cubicBezTo>
                    <a:pt x="1" y="3961"/>
                    <a:pt x="76" y="4086"/>
                    <a:pt x="176" y="4136"/>
                  </a:cubicBezTo>
                  <a:lnTo>
                    <a:pt x="2206" y="4913"/>
                  </a:lnTo>
                  <a:lnTo>
                    <a:pt x="2231" y="4913"/>
                  </a:lnTo>
                  <a:cubicBezTo>
                    <a:pt x="2287" y="4939"/>
                    <a:pt x="2344" y="4951"/>
                    <a:pt x="2399" y="4951"/>
                  </a:cubicBezTo>
                  <a:cubicBezTo>
                    <a:pt x="2665" y="4951"/>
                    <a:pt x="2891" y="4678"/>
                    <a:pt x="2808" y="4387"/>
                  </a:cubicBezTo>
                  <a:cubicBezTo>
                    <a:pt x="2808" y="4296"/>
                    <a:pt x="3366" y="1540"/>
                    <a:pt x="5889" y="1540"/>
                  </a:cubicBezTo>
                  <a:cubicBezTo>
                    <a:pt x="6144" y="1540"/>
                    <a:pt x="6420" y="1568"/>
                    <a:pt x="6718" y="1630"/>
                  </a:cubicBezTo>
                  <a:cubicBezTo>
                    <a:pt x="8372" y="1956"/>
                    <a:pt x="9725" y="3685"/>
                    <a:pt x="8873" y="5540"/>
                  </a:cubicBezTo>
                  <a:cubicBezTo>
                    <a:pt x="8748" y="5816"/>
                    <a:pt x="8547" y="6066"/>
                    <a:pt x="8322" y="6267"/>
                  </a:cubicBezTo>
                  <a:cubicBezTo>
                    <a:pt x="8247" y="6317"/>
                    <a:pt x="8171" y="6367"/>
                    <a:pt x="8096" y="6442"/>
                  </a:cubicBezTo>
                  <a:cubicBezTo>
                    <a:pt x="7795" y="6643"/>
                    <a:pt x="7846" y="7094"/>
                    <a:pt x="8171" y="7219"/>
                  </a:cubicBezTo>
                  <a:lnTo>
                    <a:pt x="8196" y="7219"/>
                  </a:lnTo>
                  <a:lnTo>
                    <a:pt x="10277" y="8046"/>
                  </a:lnTo>
                  <a:cubicBezTo>
                    <a:pt x="10294" y="8051"/>
                    <a:pt x="10312" y="8053"/>
                    <a:pt x="10330" y="8053"/>
                  </a:cubicBezTo>
                  <a:cubicBezTo>
                    <a:pt x="10418" y="8053"/>
                    <a:pt x="10511" y="8004"/>
                    <a:pt x="10552" y="7921"/>
                  </a:cubicBezTo>
                  <a:lnTo>
                    <a:pt x="10728" y="7420"/>
                  </a:lnTo>
                  <a:cubicBezTo>
                    <a:pt x="10778" y="7319"/>
                    <a:pt x="10728" y="7194"/>
                    <a:pt x="10602" y="7144"/>
                  </a:cubicBezTo>
                  <a:lnTo>
                    <a:pt x="9475" y="6718"/>
                  </a:lnTo>
                  <a:cubicBezTo>
                    <a:pt x="9324" y="6643"/>
                    <a:pt x="9274" y="6467"/>
                    <a:pt x="9374" y="6367"/>
                  </a:cubicBezTo>
                  <a:cubicBezTo>
                    <a:pt x="9500" y="6217"/>
                    <a:pt x="9625" y="6041"/>
                    <a:pt x="9700" y="5866"/>
                  </a:cubicBezTo>
                  <a:cubicBezTo>
                    <a:pt x="10803" y="3385"/>
                    <a:pt x="9550" y="1129"/>
                    <a:pt x="7445" y="302"/>
                  </a:cubicBezTo>
                  <a:cubicBezTo>
                    <a:pt x="6926" y="100"/>
                    <a:pt x="6386" y="0"/>
                    <a:pt x="5855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1"/>
            <p:cNvSpPr/>
            <p:nvPr/>
          </p:nvSpPr>
          <p:spPr>
            <a:xfrm rot="10800000" flipH="1">
              <a:off x="8260625" y="2957588"/>
              <a:ext cx="341500" cy="354375"/>
            </a:xfrm>
            <a:custGeom>
              <a:avLst/>
              <a:gdLst/>
              <a:ahLst/>
              <a:cxnLst/>
              <a:rect l="l" t="t" r="r" b="b"/>
              <a:pathLst>
                <a:path w="13660" h="14175" extrusionOk="0">
                  <a:moveTo>
                    <a:pt x="9375" y="7155"/>
                  </a:moveTo>
                  <a:cubicBezTo>
                    <a:pt x="10619" y="7155"/>
                    <a:pt x="11707" y="7794"/>
                    <a:pt x="12131" y="9084"/>
                  </a:cubicBezTo>
                  <a:cubicBezTo>
                    <a:pt x="12657" y="10763"/>
                    <a:pt x="11730" y="12593"/>
                    <a:pt x="10051" y="13144"/>
                  </a:cubicBezTo>
                  <a:cubicBezTo>
                    <a:pt x="9717" y="13252"/>
                    <a:pt x="9379" y="13303"/>
                    <a:pt x="9047" y="13303"/>
                  </a:cubicBezTo>
                  <a:cubicBezTo>
                    <a:pt x="7680" y="13303"/>
                    <a:pt x="6409" y="12435"/>
                    <a:pt x="5965" y="11064"/>
                  </a:cubicBezTo>
                  <a:cubicBezTo>
                    <a:pt x="5439" y="9410"/>
                    <a:pt x="6417" y="8006"/>
                    <a:pt x="7995" y="7405"/>
                  </a:cubicBezTo>
                  <a:lnTo>
                    <a:pt x="8021" y="7405"/>
                  </a:lnTo>
                  <a:lnTo>
                    <a:pt x="8096" y="7380"/>
                  </a:lnTo>
                  <a:cubicBezTo>
                    <a:pt x="8146" y="7355"/>
                    <a:pt x="8196" y="7330"/>
                    <a:pt x="8221" y="7330"/>
                  </a:cubicBezTo>
                  <a:cubicBezTo>
                    <a:pt x="8611" y="7213"/>
                    <a:pt x="9000" y="7155"/>
                    <a:pt x="9375" y="7155"/>
                  </a:cubicBezTo>
                  <a:close/>
                  <a:moveTo>
                    <a:pt x="12537" y="0"/>
                  </a:moveTo>
                  <a:cubicBezTo>
                    <a:pt x="12510" y="0"/>
                    <a:pt x="12483" y="4"/>
                    <a:pt x="12457" y="11"/>
                  </a:cubicBezTo>
                  <a:cubicBezTo>
                    <a:pt x="11780" y="137"/>
                    <a:pt x="10226" y="638"/>
                    <a:pt x="9900" y="2493"/>
                  </a:cubicBezTo>
                  <a:cubicBezTo>
                    <a:pt x="9424" y="5099"/>
                    <a:pt x="7970" y="5600"/>
                    <a:pt x="7645" y="5726"/>
                  </a:cubicBezTo>
                  <a:lnTo>
                    <a:pt x="7645" y="5701"/>
                  </a:lnTo>
                  <a:cubicBezTo>
                    <a:pt x="7645" y="5701"/>
                    <a:pt x="7620" y="5726"/>
                    <a:pt x="7594" y="5726"/>
                  </a:cubicBezTo>
                  <a:lnTo>
                    <a:pt x="7544" y="5726"/>
                  </a:lnTo>
                  <a:lnTo>
                    <a:pt x="7544" y="5751"/>
                  </a:lnTo>
                  <a:cubicBezTo>
                    <a:pt x="7423" y="5788"/>
                    <a:pt x="7137" y="5878"/>
                    <a:pt x="6726" y="5878"/>
                  </a:cubicBezTo>
                  <a:cubicBezTo>
                    <a:pt x="6036" y="5878"/>
                    <a:pt x="4994" y="5625"/>
                    <a:pt x="3785" y="4448"/>
                  </a:cubicBezTo>
                  <a:cubicBezTo>
                    <a:pt x="3108" y="3796"/>
                    <a:pt x="2388" y="3595"/>
                    <a:pt x="1758" y="3595"/>
                  </a:cubicBezTo>
                  <a:cubicBezTo>
                    <a:pt x="1128" y="3595"/>
                    <a:pt x="589" y="3796"/>
                    <a:pt x="276" y="3946"/>
                  </a:cubicBezTo>
                  <a:cubicBezTo>
                    <a:pt x="101" y="4021"/>
                    <a:pt x="0" y="4222"/>
                    <a:pt x="51" y="4397"/>
                  </a:cubicBezTo>
                  <a:lnTo>
                    <a:pt x="76" y="4498"/>
                  </a:lnTo>
                  <a:cubicBezTo>
                    <a:pt x="136" y="4658"/>
                    <a:pt x="292" y="4770"/>
                    <a:pt x="468" y="4770"/>
                  </a:cubicBezTo>
                  <a:cubicBezTo>
                    <a:pt x="512" y="4770"/>
                    <a:pt x="557" y="4763"/>
                    <a:pt x="602" y="4748"/>
                  </a:cubicBezTo>
                  <a:cubicBezTo>
                    <a:pt x="798" y="4664"/>
                    <a:pt x="1058" y="4596"/>
                    <a:pt x="1362" y="4596"/>
                  </a:cubicBezTo>
                  <a:cubicBezTo>
                    <a:pt x="1602" y="4596"/>
                    <a:pt x="1869" y="4638"/>
                    <a:pt x="2156" y="4748"/>
                  </a:cubicBezTo>
                  <a:cubicBezTo>
                    <a:pt x="3108" y="5149"/>
                    <a:pt x="4311" y="6828"/>
                    <a:pt x="6141" y="7179"/>
                  </a:cubicBezTo>
                  <a:cubicBezTo>
                    <a:pt x="5088" y="8232"/>
                    <a:pt x="4637" y="9811"/>
                    <a:pt x="5138" y="11340"/>
                  </a:cubicBezTo>
                  <a:cubicBezTo>
                    <a:pt x="5703" y="13073"/>
                    <a:pt x="7304" y="14174"/>
                    <a:pt x="9031" y="14174"/>
                  </a:cubicBezTo>
                  <a:cubicBezTo>
                    <a:pt x="9451" y="14174"/>
                    <a:pt x="9879" y="14109"/>
                    <a:pt x="10301" y="13971"/>
                  </a:cubicBezTo>
                  <a:cubicBezTo>
                    <a:pt x="12482" y="13295"/>
                    <a:pt x="13660" y="10964"/>
                    <a:pt x="12958" y="8808"/>
                  </a:cubicBezTo>
                  <a:cubicBezTo>
                    <a:pt x="12457" y="7255"/>
                    <a:pt x="11153" y="6202"/>
                    <a:pt x="9650" y="6001"/>
                  </a:cubicBezTo>
                  <a:cubicBezTo>
                    <a:pt x="10853" y="4673"/>
                    <a:pt x="10878" y="2618"/>
                    <a:pt x="11404" y="1766"/>
                  </a:cubicBezTo>
                  <a:cubicBezTo>
                    <a:pt x="11755" y="1189"/>
                    <a:pt x="12281" y="964"/>
                    <a:pt x="12657" y="838"/>
                  </a:cubicBezTo>
                  <a:cubicBezTo>
                    <a:pt x="12858" y="788"/>
                    <a:pt x="12983" y="563"/>
                    <a:pt x="12933" y="337"/>
                  </a:cubicBezTo>
                  <a:lnTo>
                    <a:pt x="12883" y="262"/>
                  </a:lnTo>
                  <a:cubicBezTo>
                    <a:pt x="12840" y="113"/>
                    <a:pt x="12689" y="0"/>
                    <a:pt x="12537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2" name="Google Shape;552;p31"/>
          <p:cNvGrpSpPr/>
          <p:nvPr/>
        </p:nvGrpSpPr>
        <p:grpSpPr>
          <a:xfrm rot="10800000">
            <a:off x="107799" y="54400"/>
            <a:ext cx="897474" cy="1333907"/>
            <a:chOff x="8051839" y="3746950"/>
            <a:chExt cx="897474" cy="1333907"/>
          </a:xfrm>
        </p:grpSpPr>
        <p:sp>
          <p:nvSpPr>
            <p:cNvPr id="553" name="Google Shape;553;p31"/>
            <p:cNvSpPr/>
            <p:nvPr/>
          </p:nvSpPr>
          <p:spPr>
            <a:xfrm>
              <a:off x="8051839" y="4856468"/>
              <a:ext cx="121410" cy="137062"/>
            </a:xfrm>
            <a:custGeom>
              <a:avLst/>
              <a:gdLst/>
              <a:ahLst/>
              <a:cxnLst/>
              <a:rect l="l" t="t" r="r" b="b"/>
              <a:pathLst>
                <a:path w="830" h="937" extrusionOk="0">
                  <a:moveTo>
                    <a:pt x="367" y="0"/>
                  </a:moveTo>
                  <a:cubicBezTo>
                    <a:pt x="366" y="0"/>
                    <a:pt x="366" y="0"/>
                    <a:pt x="365" y="0"/>
                  </a:cubicBezTo>
                  <a:cubicBezTo>
                    <a:pt x="333" y="0"/>
                    <a:pt x="321" y="151"/>
                    <a:pt x="327" y="352"/>
                  </a:cubicBezTo>
                  <a:cubicBezTo>
                    <a:pt x="139" y="384"/>
                    <a:pt x="0" y="428"/>
                    <a:pt x="7" y="465"/>
                  </a:cubicBezTo>
                  <a:cubicBezTo>
                    <a:pt x="7" y="487"/>
                    <a:pt x="73" y="499"/>
                    <a:pt x="175" y="499"/>
                  </a:cubicBezTo>
                  <a:cubicBezTo>
                    <a:pt x="223" y="499"/>
                    <a:pt x="279" y="497"/>
                    <a:pt x="340" y="491"/>
                  </a:cubicBezTo>
                  <a:cubicBezTo>
                    <a:pt x="358" y="738"/>
                    <a:pt x="407" y="937"/>
                    <a:pt x="445" y="937"/>
                  </a:cubicBezTo>
                  <a:cubicBezTo>
                    <a:pt x="445" y="937"/>
                    <a:pt x="446" y="937"/>
                    <a:pt x="447" y="937"/>
                  </a:cubicBezTo>
                  <a:cubicBezTo>
                    <a:pt x="484" y="937"/>
                    <a:pt x="497" y="729"/>
                    <a:pt x="478" y="472"/>
                  </a:cubicBezTo>
                  <a:cubicBezTo>
                    <a:pt x="679" y="440"/>
                    <a:pt x="830" y="390"/>
                    <a:pt x="823" y="352"/>
                  </a:cubicBezTo>
                  <a:cubicBezTo>
                    <a:pt x="823" y="332"/>
                    <a:pt x="758" y="320"/>
                    <a:pt x="661" y="320"/>
                  </a:cubicBezTo>
                  <a:cubicBezTo>
                    <a:pt x="604" y="320"/>
                    <a:pt x="537" y="324"/>
                    <a:pt x="465" y="333"/>
                  </a:cubicBezTo>
                  <a:cubicBezTo>
                    <a:pt x="441" y="143"/>
                    <a:pt x="404" y="0"/>
                    <a:pt x="3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1"/>
            <p:cNvSpPr/>
            <p:nvPr/>
          </p:nvSpPr>
          <p:spPr>
            <a:xfrm>
              <a:off x="8513401" y="4984168"/>
              <a:ext cx="85572" cy="96689"/>
            </a:xfrm>
            <a:custGeom>
              <a:avLst/>
              <a:gdLst/>
              <a:ahLst/>
              <a:cxnLst/>
              <a:rect l="l" t="t" r="r" b="b"/>
              <a:pathLst>
                <a:path w="585" h="661" extrusionOk="0">
                  <a:moveTo>
                    <a:pt x="264" y="1"/>
                  </a:moveTo>
                  <a:cubicBezTo>
                    <a:pt x="227" y="1"/>
                    <a:pt x="202" y="114"/>
                    <a:pt x="202" y="258"/>
                  </a:cubicBezTo>
                  <a:cubicBezTo>
                    <a:pt x="82" y="277"/>
                    <a:pt x="0" y="315"/>
                    <a:pt x="0" y="346"/>
                  </a:cubicBezTo>
                  <a:cubicBezTo>
                    <a:pt x="7" y="384"/>
                    <a:pt x="95" y="403"/>
                    <a:pt x="208" y="403"/>
                  </a:cubicBezTo>
                  <a:cubicBezTo>
                    <a:pt x="227" y="554"/>
                    <a:pt x="264" y="661"/>
                    <a:pt x="302" y="661"/>
                  </a:cubicBezTo>
                  <a:cubicBezTo>
                    <a:pt x="340" y="654"/>
                    <a:pt x="365" y="541"/>
                    <a:pt x="365" y="390"/>
                  </a:cubicBezTo>
                  <a:cubicBezTo>
                    <a:pt x="491" y="372"/>
                    <a:pt x="585" y="334"/>
                    <a:pt x="578" y="296"/>
                  </a:cubicBezTo>
                  <a:cubicBezTo>
                    <a:pt x="578" y="258"/>
                    <a:pt x="478" y="240"/>
                    <a:pt x="352" y="240"/>
                  </a:cubicBezTo>
                  <a:cubicBezTo>
                    <a:pt x="333" y="101"/>
                    <a:pt x="302" y="1"/>
                    <a:pt x="2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1"/>
            <p:cNvSpPr/>
            <p:nvPr/>
          </p:nvSpPr>
          <p:spPr>
            <a:xfrm>
              <a:off x="8910175" y="3746950"/>
              <a:ext cx="38617" cy="43444"/>
            </a:xfrm>
            <a:custGeom>
              <a:avLst/>
              <a:gdLst/>
              <a:ahLst/>
              <a:cxnLst/>
              <a:rect l="l" t="t" r="r" b="b"/>
              <a:pathLst>
                <a:path w="264" h="297" extrusionOk="0">
                  <a:moveTo>
                    <a:pt x="101" y="0"/>
                  </a:moveTo>
                  <a:cubicBezTo>
                    <a:pt x="82" y="7"/>
                    <a:pt x="82" y="57"/>
                    <a:pt x="88" y="120"/>
                  </a:cubicBezTo>
                  <a:cubicBezTo>
                    <a:pt x="38" y="139"/>
                    <a:pt x="0" y="157"/>
                    <a:pt x="0" y="176"/>
                  </a:cubicBezTo>
                  <a:cubicBezTo>
                    <a:pt x="5" y="185"/>
                    <a:pt x="26" y="191"/>
                    <a:pt x="59" y="191"/>
                  </a:cubicBezTo>
                  <a:cubicBezTo>
                    <a:pt x="72" y="191"/>
                    <a:pt x="85" y="190"/>
                    <a:pt x="101" y="189"/>
                  </a:cubicBezTo>
                  <a:cubicBezTo>
                    <a:pt x="112" y="248"/>
                    <a:pt x="135" y="296"/>
                    <a:pt x="149" y="296"/>
                  </a:cubicBezTo>
                  <a:cubicBezTo>
                    <a:pt x="149" y="296"/>
                    <a:pt x="150" y="296"/>
                    <a:pt x="151" y="296"/>
                  </a:cubicBezTo>
                  <a:cubicBezTo>
                    <a:pt x="170" y="296"/>
                    <a:pt x="176" y="239"/>
                    <a:pt x="170" y="176"/>
                  </a:cubicBezTo>
                  <a:cubicBezTo>
                    <a:pt x="226" y="157"/>
                    <a:pt x="264" y="132"/>
                    <a:pt x="258" y="120"/>
                  </a:cubicBezTo>
                  <a:cubicBezTo>
                    <a:pt x="258" y="108"/>
                    <a:pt x="237" y="101"/>
                    <a:pt x="207" y="101"/>
                  </a:cubicBezTo>
                  <a:cubicBezTo>
                    <a:pt x="190" y="101"/>
                    <a:pt x="171" y="103"/>
                    <a:pt x="151" y="107"/>
                  </a:cubicBezTo>
                  <a:cubicBezTo>
                    <a:pt x="138" y="44"/>
                    <a:pt x="119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1"/>
            <p:cNvSpPr/>
            <p:nvPr/>
          </p:nvSpPr>
          <p:spPr>
            <a:xfrm>
              <a:off x="8909671" y="4902830"/>
              <a:ext cx="39641" cy="44322"/>
            </a:xfrm>
            <a:custGeom>
              <a:avLst/>
              <a:gdLst/>
              <a:ahLst/>
              <a:cxnLst/>
              <a:rect l="l" t="t" r="r" b="b"/>
              <a:pathLst>
                <a:path w="271" h="303" extrusionOk="0">
                  <a:moveTo>
                    <a:pt x="120" y="1"/>
                  </a:moveTo>
                  <a:cubicBezTo>
                    <a:pt x="101" y="1"/>
                    <a:pt x="95" y="51"/>
                    <a:pt x="95" y="120"/>
                  </a:cubicBezTo>
                  <a:cubicBezTo>
                    <a:pt x="38" y="126"/>
                    <a:pt x="0" y="145"/>
                    <a:pt x="7" y="164"/>
                  </a:cubicBezTo>
                  <a:cubicBezTo>
                    <a:pt x="7" y="174"/>
                    <a:pt x="32" y="184"/>
                    <a:pt x="72" y="184"/>
                  </a:cubicBezTo>
                  <a:cubicBezTo>
                    <a:pt x="81" y="184"/>
                    <a:pt x="90" y="184"/>
                    <a:pt x="101" y="183"/>
                  </a:cubicBezTo>
                  <a:cubicBezTo>
                    <a:pt x="107" y="252"/>
                    <a:pt x="126" y="302"/>
                    <a:pt x="139" y="302"/>
                  </a:cubicBezTo>
                  <a:cubicBezTo>
                    <a:pt x="157" y="296"/>
                    <a:pt x="170" y="246"/>
                    <a:pt x="170" y="176"/>
                  </a:cubicBezTo>
                  <a:cubicBezTo>
                    <a:pt x="226" y="170"/>
                    <a:pt x="270" y="151"/>
                    <a:pt x="264" y="132"/>
                  </a:cubicBezTo>
                  <a:cubicBezTo>
                    <a:pt x="264" y="120"/>
                    <a:pt x="220" y="107"/>
                    <a:pt x="164" y="107"/>
                  </a:cubicBezTo>
                  <a:cubicBezTo>
                    <a:pt x="151" y="45"/>
                    <a:pt x="139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1"/>
            <p:cNvSpPr/>
            <p:nvPr/>
          </p:nvSpPr>
          <p:spPr>
            <a:xfrm>
              <a:off x="8614479" y="4264626"/>
              <a:ext cx="60851" cy="69043"/>
            </a:xfrm>
            <a:custGeom>
              <a:avLst/>
              <a:gdLst/>
              <a:ahLst/>
              <a:cxnLst/>
              <a:rect l="l" t="t" r="r" b="b"/>
              <a:pathLst>
                <a:path w="416" h="472" extrusionOk="0">
                  <a:moveTo>
                    <a:pt x="208" y="0"/>
                  </a:moveTo>
                  <a:cubicBezTo>
                    <a:pt x="176" y="0"/>
                    <a:pt x="158" y="76"/>
                    <a:pt x="145" y="183"/>
                  </a:cubicBezTo>
                  <a:cubicBezTo>
                    <a:pt x="63" y="189"/>
                    <a:pt x="1" y="208"/>
                    <a:pt x="1" y="239"/>
                  </a:cubicBezTo>
                  <a:cubicBezTo>
                    <a:pt x="1" y="258"/>
                    <a:pt x="57" y="283"/>
                    <a:pt x="145" y="289"/>
                  </a:cubicBezTo>
                  <a:cubicBezTo>
                    <a:pt x="145" y="390"/>
                    <a:pt x="164" y="472"/>
                    <a:pt x="195" y="472"/>
                  </a:cubicBezTo>
                  <a:cubicBezTo>
                    <a:pt x="220" y="472"/>
                    <a:pt x="246" y="396"/>
                    <a:pt x="252" y="289"/>
                  </a:cubicBezTo>
                  <a:cubicBezTo>
                    <a:pt x="346" y="283"/>
                    <a:pt x="415" y="258"/>
                    <a:pt x="415" y="233"/>
                  </a:cubicBezTo>
                  <a:cubicBezTo>
                    <a:pt x="415" y="201"/>
                    <a:pt x="346" y="183"/>
                    <a:pt x="252" y="176"/>
                  </a:cubicBezTo>
                  <a:cubicBezTo>
                    <a:pt x="252" y="76"/>
                    <a:pt x="233" y="0"/>
                    <a:pt x="2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1"/>
            <p:cNvSpPr/>
            <p:nvPr/>
          </p:nvSpPr>
          <p:spPr>
            <a:xfrm>
              <a:off x="8742178" y="4560693"/>
              <a:ext cx="124336" cy="117607"/>
            </a:xfrm>
            <a:custGeom>
              <a:avLst/>
              <a:gdLst/>
              <a:ahLst/>
              <a:cxnLst/>
              <a:rect l="l" t="t" r="r" b="b"/>
              <a:pathLst>
                <a:path w="850" h="804" extrusionOk="0">
                  <a:moveTo>
                    <a:pt x="419" y="1"/>
                  </a:moveTo>
                  <a:cubicBezTo>
                    <a:pt x="399" y="1"/>
                    <a:pt x="379" y="11"/>
                    <a:pt x="365" y="25"/>
                  </a:cubicBezTo>
                  <a:cubicBezTo>
                    <a:pt x="334" y="56"/>
                    <a:pt x="328" y="106"/>
                    <a:pt x="315" y="150"/>
                  </a:cubicBezTo>
                  <a:cubicBezTo>
                    <a:pt x="309" y="163"/>
                    <a:pt x="284" y="312"/>
                    <a:pt x="290" y="314"/>
                  </a:cubicBezTo>
                  <a:lnTo>
                    <a:pt x="290" y="314"/>
                  </a:lnTo>
                  <a:cubicBezTo>
                    <a:pt x="278" y="313"/>
                    <a:pt x="266" y="312"/>
                    <a:pt x="254" y="312"/>
                  </a:cubicBezTo>
                  <a:cubicBezTo>
                    <a:pt x="197" y="312"/>
                    <a:pt x="141" y="324"/>
                    <a:pt x="89" y="345"/>
                  </a:cubicBezTo>
                  <a:cubicBezTo>
                    <a:pt x="32" y="364"/>
                    <a:pt x="1" y="433"/>
                    <a:pt x="51" y="477"/>
                  </a:cubicBezTo>
                  <a:cubicBezTo>
                    <a:pt x="76" y="496"/>
                    <a:pt x="114" y="508"/>
                    <a:pt x="145" y="515"/>
                  </a:cubicBezTo>
                  <a:cubicBezTo>
                    <a:pt x="155" y="515"/>
                    <a:pt x="222" y="523"/>
                    <a:pt x="251" y="523"/>
                  </a:cubicBezTo>
                  <a:cubicBezTo>
                    <a:pt x="258" y="523"/>
                    <a:pt x="263" y="522"/>
                    <a:pt x="265" y="521"/>
                  </a:cubicBezTo>
                  <a:lnTo>
                    <a:pt x="265" y="521"/>
                  </a:lnTo>
                  <a:cubicBezTo>
                    <a:pt x="227" y="590"/>
                    <a:pt x="208" y="665"/>
                    <a:pt x="214" y="747"/>
                  </a:cubicBezTo>
                  <a:cubicBezTo>
                    <a:pt x="214" y="766"/>
                    <a:pt x="214" y="785"/>
                    <a:pt x="233" y="797"/>
                  </a:cubicBezTo>
                  <a:cubicBezTo>
                    <a:pt x="240" y="804"/>
                    <a:pt x="252" y="804"/>
                    <a:pt x="258" y="804"/>
                  </a:cubicBezTo>
                  <a:cubicBezTo>
                    <a:pt x="315" y="804"/>
                    <a:pt x="365" y="766"/>
                    <a:pt x="397" y="722"/>
                  </a:cubicBezTo>
                  <a:cubicBezTo>
                    <a:pt x="428" y="691"/>
                    <a:pt x="453" y="647"/>
                    <a:pt x="478" y="609"/>
                  </a:cubicBezTo>
                  <a:cubicBezTo>
                    <a:pt x="529" y="672"/>
                    <a:pt x="598" y="722"/>
                    <a:pt x="673" y="747"/>
                  </a:cubicBezTo>
                  <a:cubicBezTo>
                    <a:pt x="692" y="753"/>
                    <a:pt x="717" y="760"/>
                    <a:pt x="736" y="760"/>
                  </a:cubicBezTo>
                  <a:cubicBezTo>
                    <a:pt x="755" y="753"/>
                    <a:pt x="780" y="747"/>
                    <a:pt x="786" y="728"/>
                  </a:cubicBezTo>
                  <a:cubicBezTo>
                    <a:pt x="830" y="647"/>
                    <a:pt x="717" y="521"/>
                    <a:pt x="667" y="471"/>
                  </a:cubicBezTo>
                  <a:cubicBezTo>
                    <a:pt x="730" y="458"/>
                    <a:pt x="780" y="402"/>
                    <a:pt x="818" y="351"/>
                  </a:cubicBezTo>
                  <a:cubicBezTo>
                    <a:pt x="830" y="332"/>
                    <a:pt x="849" y="314"/>
                    <a:pt x="843" y="295"/>
                  </a:cubicBezTo>
                  <a:cubicBezTo>
                    <a:pt x="843" y="276"/>
                    <a:pt x="836" y="263"/>
                    <a:pt x="818" y="251"/>
                  </a:cubicBezTo>
                  <a:cubicBezTo>
                    <a:pt x="793" y="226"/>
                    <a:pt x="749" y="226"/>
                    <a:pt x="711" y="226"/>
                  </a:cubicBezTo>
                  <a:cubicBezTo>
                    <a:pt x="648" y="226"/>
                    <a:pt x="591" y="232"/>
                    <a:pt x="535" y="251"/>
                  </a:cubicBezTo>
                  <a:cubicBezTo>
                    <a:pt x="529" y="182"/>
                    <a:pt x="510" y="106"/>
                    <a:pt x="472" y="43"/>
                  </a:cubicBezTo>
                  <a:cubicBezTo>
                    <a:pt x="466" y="31"/>
                    <a:pt x="453" y="18"/>
                    <a:pt x="441" y="6"/>
                  </a:cubicBezTo>
                  <a:cubicBezTo>
                    <a:pt x="434" y="2"/>
                    <a:pt x="426" y="1"/>
                    <a:pt x="4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9" name="Google Shape;559;p31"/>
          <p:cNvGrpSpPr/>
          <p:nvPr/>
        </p:nvGrpSpPr>
        <p:grpSpPr>
          <a:xfrm rot="10800000">
            <a:off x="8015289" y="3676428"/>
            <a:ext cx="1128706" cy="1467085"/>
            <a:chOff x="3947275" y="4740550"/>
            <a:chExt cx="351075" cy="456325"/>
          </a:xfrm>
        </p:grpSpPr>
        <p:sp>
          <p:nvSpPr>
            <p:cNvPr id="560" name="Google Shape;560;p31"/>
            <p:cNvSpPr/>
            <p:nvPr/>
          </p:nvSpPr>
          <p:spPr>
            <a:xfrm>
              <a:off x="4043550" y="4886475"/>
              <a:ext cx="13525" cy="10550"/>
            </a:xfrm>
            <a:custGeom>
              <a:avLst/>
              <a:gdLst/>
              <a:ahLst/>
              <a:cxnLst/>
              <a:rect l="l" t="t" r="r" b="b"/>
              <a:pathLst>
                <a:path w="541" h="422" extrusionOk="0">
                  <a:moveTo>
                    <a:pt x="271" y="0"/>
                  </a:moveTo>
                  <a:cubicBezTo>
                    <a:pt x="1" y="0"/>
                    <a:pt x="1" y="421"/>
                    <a:pt x="271" y="421"/>
                  </a:cubicBezTo>
                  <a:cubicBezTo>
                    <a:pt x="541" y="421"/>
                    <a:pt x="541" y="0"/>
                    <a:pt x="2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1"/>
            <p:cNvSpPr/>
            <p:nvPr/>
          </p:nvSpPr>
          <p:spPr>
            <a:xfrm>
              <a:off x="4243500" y="4792850"/>
              <a:ext cx="13525" cy="10550"/>
            </a:xfrm>
            <a:custGeom>
              <a:avLst/>
              <a:gdLst/>
              <a:ahLst/>
              <a:cxnLst/>
              <a:rect l="l" t="t" r="r" b="b"/>
              <a:pathLst>
                <a:path w="541" h="422" extrusionOk="0">
                  <a:moveTo>
                    <a:pt x="271" y="1"/>
                  </a:moveTo>
                  <a:cubicBezTo>
                    <a:pt x="0" y="1"/>
                    <a:pt x="0" y="422"/>
                    <a:pt x="271" y="422"/>
                  </a:cubicBezTo>
                  <a:cubicBezTo>
                    <a:pt x="541" y="422"/>
                    <a:pt x="541" y="1"/>
                    <a:pt x="2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1"/>
            <p:cNvSpPr/>
            <p:nvPr/>
          </p:nvSpPr>
          <p:spPr>
            <a:xfrm>
              <a:off x="4062075" y="5149400"/>
              <a:ext cx="13550" cy="10550"/>
            </a:xfrm>
            <a:custGeom>
              <a:avLst/>
              <a:gdLst/>
              <a:ahLst/>
              <a:cxnLst/>
              <a:rect l="l" t="t" r="r" b="b"/>
              <a:pathLst>
                <a:path w="542" h="422" extrusionOk="0">
                  <a:moveTo>
                    <a:pt x="271" y="1"/>
                  </a:moveTo>
                  <a:cubicBezTo>
                    <a:pt x="1" y="1"/>
                    <a:pt x="1" y="422"/>
                    <a:pt x="271" y="422"/>
                  </a:cubicBezTo>
                  <a:cubicBezTo>
                    <a:pt x="541" y="422"/>
                    <a:pt x="541" y="1"/>
                    <a:pt x="2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1"/>
            <p:cNvSpPr/>
            <p:nvPr/>
          </p:nvSpPr>
          <p:spPr>
            <a:xfrm>
              <a:off x="3993125" y="4838100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0"/>
                  </a:moveTo>
                  <a:cubicBezTo>
                    <a:pt x="1" y="0"/>
                    <a:pt x="1" y="252"/>
                    <a:pt x="164" y="252"/>
                  </a:cubicBezTo>
                  <a:cubicBezTo>
                    <a:pt x="327" y="252"/>
                    <a:pt x="327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1"/>
            <p:cNvSpPr/>
            <p:nvPr/>
          </p:nvSpPr>
          <p:spPr>
            <a:xfrm>
              <a:off x="4081550" y="4748875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1"/>
                  </a:moveTo>
                  <a:cubicBezTo>
                    <a:pt x="1" y="1"/>
                    <a:pt x="1" y="252"/>
                    <a:pt x="164" y="252"/>
                  </a:cubicBezTo>
                  <a:cubicBezTo>
                    <a:pt x="328" y="252"/>
                    <a:pt x="328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1"/>
            <p:cNvSpPr/>
            <p:nvPr/>
          </p:nvSpPr>
          <p:spPr>
            <a:xfrm>
              <a:off x="3959825" y="4930775"/>
              <a:ext cx="8200" cy="6450"/>
            </a:xfrm>
            <a:custGeom>
              <a:avLst/>
              <a:gdLst/>
              <a:ahLst/>
              <a:cxnLst/>
              <a:rect l="l" t="t" r="r" b="b"/>
              <a:pathLst>
                <a:path w="328" h="258" extrusionOk="0">
                  <a:moveTo>
                    <a:pt x="164" y="0"/>
                  </a:moveTo>
                  <a:cubicBezTo>
                    <a:pt x="1" y="0"/>
                    <a:pt x="1" y="258"/>
                    <a:pt x="164" y="258"/>
                  </a:cubicBezTo>
                  <a:cubicBezTo>
                    <a:pt x="327" y="258"/>
                    <a:pt x="327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1"/>
            <p:cNvSpPr/>
            <p:nvPr/>
          </p:nvSpPr>
          <p:spPr>
            <a:xfrm>
              <a:off x="4028000" y="5099231"/>
              <a:ext cx="8200" cy="6325"/>
            </a:xfrm>
            <a:custGeom>
              <a:avLst/>
              <a:gdLst/>
              <a:ahLst/>
              <a:cxnLst/>
              <a:rect l="l" t="t" r="r" b="b"/>
              <a:pathLst>
                <a:path w="328" h="253" extrusionOk="0">
                  <a:moveTo>
                    <a:pt x="164" y="1"/>
                  </a:moveTo>
                  <a:cubicBezTo>
                    <a:pt x="1" y="1"/>
                    <a:pt x="1" y="252"/>
                    <a:pt x="164" y="252"/>
                  </a:cubicBezTo>
                  <a:cubicBezTo>
                    <a:pt x="327" y="252"/>
                    <a:pt x="327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1"/>
            <p:cNvSpPr/>
            <p:nvPr/>
          </p:nvSpPr>
          <p:spPr>
            <a:xfrm>
              <a:off x="3947275" y="5125375"/>
              <a:ext cx="8175" cy="6300"/>
            </a:xfrm>
            <a:custGeom>
              <a:avLst/>
              <a:gdLst/>
              <a:ahLst/>
              <a:cxnLst/>
              <a:rect l="l" t="t" r="r" b="b"/>
              <a:pathLst>
                <a:path w="327" h="252" extrusionOk="0">
                  <a:moveTo>
                    <a:pt x="164" y="1"/>
                  </a:moveTo>
                  <a:cubicBezTo>
                    <a:pt x="0" y="1"/>
                    <a:pt x="0" y="252"/>
                    <a:pt x="164" y="252"/>
                  </a:cubicBezTo>
                  <a:cubicBezTo>
                    <a:pt x="327" y="252"/>
                    <a:pt x="327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1"/>
            <p:cNvSpPr/>
            <p:nvPr/>
          </p:nvSpPr>
          <p:spPr>
            <a:xfrm>
              <a:off x="4197000" y="4745750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0"/>
                  </a:moveTo>
                  <a:cubicBezTo>
                    <a:pt x="1" y="0"/>
                    <a:pt x="1" y="251"/>
                    <a:pt x="164" y="251"/>
                  </a:cubicBezTo>
                  <a:cubicBezTo>
                    <a:pt x="327" y="251"/>
                    <a:pt x="327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1"/>
            <p:cNvSpPr/>
            <p:nvPr/>
          </p:nvSpPr>
          <p:spPr>
            <a:xfrm>
              <a:off x="4290300" y="4740550"/>
              <a:ext cx="8050" cy="6300"/>
            </a:xfrm>
            <a:custGeom>
              <a:avLst/>
              <a:gdLst/>
              <a:ahLst/>
              <a:cxnLst/>
              <a:rect l="l" t="t" r="r" b="b"/>
              <a:pathLst>
                <a:path w="322" h="252" extrusionOk="0">
                  <a:moveTo>
                    <a:pt x="158" y="1"/>
                  </a:moveTo>
                  <a:cubicBezTo>
                    <a:pt x="1" y="1"/>
                    <a:pt x="1" y="252"/>
                    <a:pt x="158" y="252"/>
                  </a:cubicBezTo>
                  <a:cubicBezTo>
                    <a:pt x="321" y="252"/>
                    <a:pt x="321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1"/>
            <p:cNvSpPr/>
            <p:nvPr/>
          </p:nvSpPr>
          <p:spPr>
            <a:xfrm>
              <a:off x="4137950" y="4796000"/>
              <a:ext cx="16350" cy="19025"/>
            </a:xfrm>
            <a:custGeom>
              <a:avLst/>
              <a:gdLst/>
              <a:ahLst/>
              <a:cxnLst/>
              <a:rect l="l" t="t" r="r" b="b"/>
              <a:pathLst>
                <a:path w="654" h="761" extrusionOk="0">
                  <a:moveTo>
                    <a:pt x="242" y="0"/>
                  </a:moveTo>
                  <a:cubicBezTo>
                    <a:pt x="241" y="0"/>
                    <a:pt x="240" y="0"/>
                    <a:pt x="239" y="1"/>
                  </a:cubicBezTo>
                  <a:cubicBezTo>
                    <a:pt x="208" y="7"/>
                    <a:pt x="208" y="126"/>
                    <a:pt x="227" y="283"/>
                  </a:cubicBezTo>
                  <a:cubicBezTo>
                    <a:pt x="95" y="315"/>
                    <a:pt x="0" y="359"/>
                    <a:pt x="7" y="396"/>
                  </a:cubicBezTo>
                  <a:cubicBezTo>
                    <a:pt x="11" y="418"/>
                    <a:pt x="59" y="428"/>
                    <a:pt x="132" y="428"/>
                  </a:cubicBezTo>
                  <a:cubicBezTo>
                    <a:pt x="165" y="428"/>
                    <a:pt x="204" y="425"/>
                    <a:pt x="245" y="421"/>
                  </a:cubicBezTo>
                  <a:cubicBezTo>
                    <a:pt x="276" y="612"/>
                    <a:pt x="325" y="761"/>
                    <a:pt x="363" y="761"/>
                  </a:cubicBezTo>
                  <a:cubicBezTo>
                    <a:pt x="363" y="761"/>
                    <a:pt x="364" y="761"/>
                    <a:pt x="365" y="761"/>
                  </a:cubicBezTo>
                  <a:cubicBezTo>
                    <a:pt x="403" y="754"/>
                    <a:pt x="415" y="591"/>
                    <a:pt x="390" y="396"/>
                  </a:cubicBezTo>
                  <a:cubicBezTo>
                    <a:pt x="541" y="359"/>
                    <a:pt x="654" y="308"/>
                    <a:pt x="648" y="271"/>
                  </a:cubicBezTo>
                  <a:cubicBezTo>
                    <a:pt x="644" y="251"/>
                    <a:pt x="592" y="238"/>
                    <a:pt x="514" y="238"/>
                  </a:cubicBezTo>
                  <a:cubicBezTo>
                    <a:pt x="470" y="238"/>
                    <a:pt x="416" y="243"/>
                    <a:pt x="359" y="252"/>
                  </a:cubicBezTo>
                  <a:cubicBezTo>
                    <a:pt x="328" y="105"/>
                    <a:pt x="274" y="0"/>
                    <a:pt x="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1"/>
            <p:cNvSpPr/>
            <p:nvPr/>
          </p:nvSpPr>
          <p:spPr>
            <a:xfrm>
              <a:off x="3968325" y="4759711"/>
              <a:ext cx="29225" cy="34275"/>
            </a:xfrm>
            <a:custGeom>
              <a:avLst/>
              <a:gdLst/>
              <a:ahLst/>
              <a:cxnLst/>
              <a:rect l="l" t="t" r="r" b="b"/>
              <a:pathLst>
                <a:path w="1169" h="1371" extrusionOk="0">
                  <a:moveTo>
                    <a:pt x="518" y="1"/>
                  </a:moveTo>
                  <a:cubicBezTo>
                    <a:pt x="517" y="1"/>
                    <a:pt x="516" y="1"/>
                    <a:pt x="515" y="1"/>
                  </a:cubicBezTo>
                  <a:cubicBezTo>
                    <a:pt x="459" y="1"/>
                    <a:pt x="421" y="208"/>
                    <a:pt x="415" y="491"/>
                  </a:cubicBezTo>
                  <a:cubicBezTo>
                    <a:pt x="176" y="516"/>
                    <a:pt x="0" y="573"/>
                    <a:pt x="6" y="635"/>
                  </a:cubicBezTo>
                  <a:cubicBezTo>
                    <a:pt x="6" y="692"/>
                    <a:pt x="182" y="736"/>
                    <a:pt x="421" y="736"/>
                  </a:cubicBezTo>
                  <a:cubicBezTo>
                    <a:pt x="427" y="1088"/>
                    <a:pt x="478" y="1371"/>
                    <a:pt x="547" y="1371"/>
                  </a:cubicBezTo>
                  <a:cubicBezTo>
                    <a:pt x="547" y="1371"/>
                    <a:pt x="548" y="1371"/>
                    <a:pt x="549" y="1371"/>
                  </a:cubicBezTo>
                  <a:cubicBezTo>
                    <a:pt x="617" y="1371"/>
                    <a:pt x="679" y="1090"/>
                    <a:pt x="679" y="730"/>
                  </a:cubicBezTo>
                  <a:cubicBezTo>
                    <a:pt x="955" y="711"/>
                    <a:pt x="1169" y="648"/>
                    <a:pt x="1162" y="579"/>
                  </a:cubicBezTo>
                  <a:cubicBezTo>
                    <a:pt x="1162" y="520"/>
                    <a:pt x="970" y="478"/>
                    <a:pt x="718" y="478"/>
                  </a:cubicBezTo>
                  <a:cubicBezTo>
                    <a:pt x="701" y="478"/>
                    <a:pt x="684" y="478"/>
                    <a:pt x="666" y="478"/>
                  </a:cubicBezTo>
                  <a:cubicBezTo>
                    <a:pt x="635" y="200"/>
                    <a:pt x="574" y="1"/>
                    <a:pt x="5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1"/>
            <p:cNvSpPr/>
            <p:nvPr/>
          </p:nvSpPr>
          <p:spPr>
            <a:xfrm>
              <a:off x="3992825" y="5179250"/>
              <a:ext cx="14950" cy="17625"/>
            </a:xfrm>
            <a:custGeom>
              <a:avLst/>
              <a:gdLst/>
              <a:ahLst/>
              <a:cxnLst/>
              <a:rect l="l" t="t" r="r" b="b"/>
              <a:pathLst>
                <a:path w="598" h="705" extrusionOk="0">
                  <a:moveTo>
                    <a:pt x="241" y="0"/>
                  </a:moveTo>
                  <a:cubicBezTo>
                    <a:pt x="240" y="0"/>
                    <a:pt x="240" y="0"/>
                    <a:pt x="239" y="1"/>
                  </a:cubicBezTo>
                  <a:cubicBezTo>
                    <a:pt x="208" y="7"/>
                    <a:pt x="201" y="114"/>
                    <a:pt x="208" y="258"/>
                  </a:cubicBezTo>
                  <a:cubicBezTo>
                    <a:pt x="88" y="283"/>
                    <a:pt x="0" y="321"/>
                    <a:pt x="6" y="346"/>
                  </a:cubicBezTo>
                  <a:cubicBezTo>
                    <a:pt x="6" y="372"/>
                    <a:pt x="72" y="385"/>
                    <a:pt x="163" y="385"/>
                  </a:cubicBezTo>
                  <a:cubicBezTo>
                    <a:pt x="181" y="385"/>
                    <a:pt x="200" y="385"/>
                    <a:pt x="220" y="384"/>
                  </a:cubicBezTo>
                  <a:cubicBezTo>
                    <a:pt x="245" y="560"/>
                    <a:pt x="283" y="704"/>
                    <a:pt x="314" y="704"/>
                  </a:cubicBezTo>
                  <a:cubicBezTo>
                    <a:pt x="352" y="698"/>
                    <a:pt x="371" y="553"/>
                    <a:pt x="352" y="365"/>
                  </a:cubicBezTo>
                  <a:cubicBezTo>
                    <a:pt x="497" y="340"/>
                    <a:pt x="597" y="302"/>
                    <a:pt x="597" y="264"/>
                  </a:cubicBezTo>
                  <a:cubicBezTo>
                    <a:pt x="593" y="243"/>
                    <a:pt x="539" y="230"/>
                    <a:pt x="460" y="230"/>
                  </a:cubicBezTo>
                  <a:cubicBezTo>
                    <a:pt x="423" y="230"/>
                    <a:pt x="379" y="233"/>
                    <a:pt x="333" y="239"/>
                  </a:cubicBezTo>
                  <a:cubicBezTo>
                    <a:pt x="309" y="99"/>
                    <a:pt x="267" y="0"/>
                    <a:pt x="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3" name="Google Shape;573;p31"/>
          <p:cNvSpPr txBox="1">
            <a:spLocks noGrp="1"/>
          </p:cNvSpPr>
          <p:nvPr>
            <p:ph type="title"/>
          </p:nvPr>
        </p:nvSpPr>
        <p:spPr>
          <a:xfrm>
            <a:off x="4442863" y="1236235"/>
            <a:ext cx="3873900" cy="185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574" name="Google Shape;574;p31"/>
          <p:cNvSpPr txBox="1">
            <a:spLocks noGrp="1"/>
          </p:cNvSpPr>
          <p:nvPr>
            <p:ph type="subTitle" idx="1"/>
          </p:nvPr>
        </p:nvSpPr>
        <p:spPr>
          <a:xfrm>
            <a:off x="4442863" y="3334635"/>
            <a:ext cx="3873900" cy="915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CUSTOM_28">
    <p:spTree>
      <p:nvGrpSpPr>
        <p:cNvPr id="1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32"/>
          <p:cNvSpPr txBox="1">
            <a:spLocks noGrp="1"/>
          </p:cNvSpPr>
          <p:nvPr>
            <p:ph type="title"/>
          </p:nvPr>
        </p:nvSpPr>
        <p:spPr>
          <a:xfrm>
            <a:off x="1653650" y="1659050"/>
            <a:ext cx="5902800" cy="1787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54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4">
    <p:spTree>
      <p:nvGrpSpPr>
        <p:cNvPr id="1" name="Shape 5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8" name="Google Shape;578;p3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79" name="Google Shape;579;p33"/>
          <p:cNvGrpSpPr/>
          <p:nvPr/>
        </p:nvGrpSpPr>
        <p:grpSpPr>
          <a:xfrm>
            <a:off x="8478905" y="-68258"/>
            <a:ext cx="665103" cy="1440320"/>
            <a:chOff x="4726175" y="4748875"/>
            <a:chExt cx="206875" cy="448000"/>
          </a:xfrm>
        </p:grpSpPr>
        <p:sp>
          <p:nvSpPr>
            <p:cNvPr id="580" name="Google Shape;580;p33"/>
            <p:cNvSpPr/>
            <p:nvPr/>
          </p:nvSpPr>
          <p:spPr>
            <a:xfrm>
              <a:off x="4823400" y="4886475"/>
              <a:ext cx="13525" cy="10550"/>
            </a:xfrm>
            <a:custGeom>
              <a:avLst/>
              <a:gdLst/>
              <a:ahLst/>
              <a:cxnLst/>
              <a:rect l="l" t="t" r="r" b="b"/>
              <a:pathLst>
                <a:path w="541" h="422" extrusionOk="0">
                  <a:moveTo>
                    <a:pt x="271" y="0"/>
                  </a:moveTo>
                  <a:cubicBezTo>
                    <a:pt x="1" y="0"/>
                    <a:pt x="1" y="421"/>
                    <a:pt x="271" y="421"/>
                  </a:cubicBezTo>
                  <a:cubicBezTo>
                    <a:pt x="541" y="421"/>
                    <a:pt x="541" y="0"/>
                    <a:pt x="2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3"/>
            <p:cNvSpPr/>
            <p:nvPr/>
          </p:nvSpPr>
          <p:spPr>
            <a:xfrm>
              <a:off x="4804875" y="5149400"/>
              <a:ext cx="13525" cy="10550"/>
            </a:xfrm>
            <a:custGeom>
              <a:avLst/>
              <a:gdLst/>
              <a:ahLst/>
              <a:cxnLst/>
              <a:rect l="l" t="t" r="r" b="b"/>
              <a:pathLst>
                <a:path w="541" h="422" extrusionOk="0">
                  <a:moveTo>
                    <a:pt x="270" y="1"/>
                  </a:moveTo>
                  <a:cubicBezTo>
                    <a:pt x="0" y="1"/>
                    <a:pt x="0" y="422"/>
                    <a:pt x="270" y="422"/>
                  </a:cubicBezTo>
                  <a:cubicBezTo>
                    <a:pt x="540" y="422"/>
                    <a:pt x="540" y="1"/>
                    <a:pt x="2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3"/>
            <p:cNvSpPr/>
            <p:nvPr/>
          </p:nvSpPr>
          <p:spPr>
            <a:xfrm>
              <a:off x="4879150" y="4838100"/>
              <a:ext cx="8050" cy="6300"/>
            </a:xfrm>
            <a:custGeom>
              <a:avLst/>
              <a:gdLst/>
              <a:ahLst/>
              <a:cxnLst/>
              <a:rect l="l" t="t" r="r" b="b"/>
              <a:pathLst>
                <a:path w="322" h="252" extrusionOk="0">
                  <a:moveTo>
                    <a:pt x="158" y="0"/>
                  </a:moveTo>
                  <a:cubicBezTo>
                    <a:pt x="1" y="0"/>
                    <a:pt x="1" y="252"/>
                    <a:pt x="158" y="252"/>
                  </a:cubicBezTo>
                  <a:cubicBezTo>
                    <a:pt x="321" y="252"/>
                    <a:pt x="321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3"/>
            <p:cNvSpPr/>
            <p:nvPr/>
          </p:nvSpPr>
          <p:spPr>
            <a:xfrm>
              <a:off x="4790725" y="4748875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1"/>
                  </a:moveTo>
                  <a:cubicBezTo>
                    <a:pt x="1" y="1"/>
                    <a:pt x="1" y="252"/>
                    <a:pt x="164" y="252"/>
                  </a:cubicBezTo>
                  <a:cubicBezTo>
                    <a:pt x="327" y="252"/>
                    <a:pt x="327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3"/>
            <p:cNvSpPr/>
            <p:nvPr/>
          </p:nvSpPr>
          <p:spPr>
            <a:xfrm>
              <a:off x="4912450" y="4930775"/>
              <a:ext cx="8050" cy="6450"/>
            </a:xfrm>
            <a:custGeom>
              <a:avLst/>
              <a:gdLst/>
              <a:ahLst/>
              <a:cxnLst/>
              <a:rect l="l" t="t" r="r" b="b"/>
              <a:pathLst>
                <a:path w="322" h="258" extrusionOk="0">
                  <a:moveTo>
                    <a:pt x="158" y="0"/>
                  </a:moveTo>
                  <a:cubicBezTo>
                    <a:pt x="1" y="0"/>
                    <a:pt x="1" y="258"/>
                    <a:pt x="158" y="258"/>
                  </a:cubicBezTo>
                  <a:cubicBezTo>
                    <a:pt x="321" y="258"/>
                    <a:pt x="321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3"/>
            <p:cNvSpPr/>
            <p:nvPr/>
          </p:nvSpPr>
          <p:spPr>
            <a:xfrm>
              <a:off x="4844300" y="5004425"/>
              <a:ext cx="8025" cy="6325"/>
            </a:xfrm>
            <a:custGeom>
              <a:avLst/>
              <a:gdLst/>
              <a:ahLst/>
              <a:cxnLst/>
              <a:rect l="l" t="t" r="r" b="b"/>
              <a:pathLst>
                <a:path w="321" h="253" extrusionOk="0">
                  <a:moveTo>
                    <a:pt x="157" y="1"/>
                  </a:moveTo>
                  <a:cubicBezTo>
                    <a:pt x="0" y="1"/>
                    <a:pt x="0" y="252"/>
                    <a:pt x="157" y="252"/>
                  </a:cubicBezTo>
                  <a:cubicBezTo>
                    <a:pt x="321" y="252"/>
                    <a:pt x="321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3"/>
            <p:cNvSpPr/>
            <p:nvPr/>
          </p:nvSpPr>
          <p:spPr>
            <a:xfrm>
              <a:off x="4925025" y="5125375"/>
              <a:ext cx="8025" cy="6300"/>
            </a:xfrm>
            <a:custGeom>
              <a:avLst/>
              <a:gdLst/>
              <a:ahLst/>
              <a:cxnLst/>
              <a:rect l="l" t="t" r="r" b="b"/>
              <a:pathLst>
                <a:path w="321" h="252" extrusionOk="0">
                  <a:moveTo>
                    <a:pt x="158" y="1"/>
                  </a:moveTo>
                  <a:cubicBezTo>
                    <a:pt x="0" y="1"/>
                    <a:pt x="0" y="252"/>
                    <a:pt x="158" y="252"/>
                  </a:cubicBezTo>
                  <a:cubicBezTo>
                    <a:pt x="321" y="252"/>
                    <a:pt x="321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3"/>
            <p:cNvSpPr/>
            <p:nvPr/>
          </p:nvSpPr>
          <p:spPr>
            <a:xfrm>
              <a:off x="4726175" y="4796000"/>
              <a:ext cx="16200" cy="19025"/>
            </a:xfrm>
            <a:custGeom>
              <a:avLst/>
              <a:gdLst/>
              <a:ahLst/>
              <a:cxnLst/>
              <a:rect l="l" t="t" r="r" b="b"/>
              <a:pathLst>
                <a:path w="648" h="761" extrusionOk="0">
                  <a:moveTo>
                    <a:pt x="406" y="0"/>
                  </a:moveTo>
                  <a:cubicBezTo>
                    <a:pt x="375" y="0"/>
                    <a:pt x="326" y="105"/>
                    <a:pt x="289" y="252"/>
                  </a:cubicBezTo>
                  <a:cubicBezTo>
                    <a:pt x="234" y="243"/>
                    <a:pt x="182" y="238"/>
                    <a:pt x="138" y="238"/>
                  </a:cubicBezTo>
                  <a:cubicBezTo>
                    <a:pt x="63" y="238"/>
                    <a:pt x="11" y="251"/>
                    <a:pt x="7" y="271"/>
                  </a:cubicBezTo>
                  <a:cubicBezTo>
                    <a:pt x="0" y="308"/>
                    <a:pt x="114" y="359"/>
                    <a:pt x="264" y="396"/>
                  </a:cubicBezTo>
                  <a:cubicBezTo>
                    <a:pt x="233" y="591"/>
                    <a:pt x="246" y="754"/>
                    <a:pt x="283" y="761"/>
                  </a:cubicBezTo>
                  <a:cubicBezTo>
                    <a:pt x="284" y="761"/>
                    <a:pt x="285" y="761"/>
                    <a:pt x="286" y="761"/>
                  </a:cubicBezTo>
                  <a:cubicBezTo>
                    <a:pt x="323" y="761"/>
                    <a:pt x="372" y="612"/>
                    <a:pt x="409" y="421"/>
                  </a:cubicBezTo>
                  <a:cubicBezTo>
                    <a:pt x="451" y="425"/>
                    <a:pt x="489" y="428"/>
                    <a:pt x="523" y="428"/>
                  </a:cubicBezTo>
                  <a:cubicBezTo>
                    <a:pt x="594" y="428"/>
                    <a:pt x="641" y="418"/>
                    <a:pt x="641" y="396"/>
                  </a:cubicBezTo>
                  <a:cubicBezTo>
                    <a:pt x="648" y="359"/>
                    <a:pt x="560" y="315"/>
                    <a:pt x="428" y="283"/>
                  </a:cubicBezTo>
                  <a:cubicBezTo>
                    <a:pt x="447" y="126"/>
                    <a:pt x="440" y="7"/>
                    <a:pt x="409" y="1"/>
                  </a:cubicBezTo>
                  <a:cubicBezTo>
                    <a:pt x="408" y="0"/>
                    <a:pt x="407" y="0"/>
                    <a:pt x="4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3"/>
            <p:cNvSpPr/>
            <p:nvPr/>
          </p:nvSpPr>
          <p:spPr>
            <a:xfrm>
              <a:off x="4882925" y="4996725"/>
              <a:ext cx="29100" cy="34275"/>
            </a:xfrm>
            <a:custGeom>
              <a:avLst/>
              <a:gdLst/>
              <a:ahLst/>
              <a:cxnLst/>
              <a:rect l="l" t="t" r="r" b="b"/>
              <a:pathLst>
                <a:path w="1164" h="1371" extrusionOk="0">
                  <a:moveTo>
                    <a:pt x="645" y="1"/>
                  </a:moveTo>
                  <a:cubicBezTo>
                    <a:pt x="589" y="1"/>
                    <a:pt x="528" y="200"/>
                    <a:pt x="503" y="478"/>
                  </a:cubicBezTo>
                  <a:cubicBezTo>
                    <a:pt x="485" y="478"/>
                    <a:pt x="468" y="478"/>
                    <a:pt x="450" y="478"/>
                  </a:cubicBezTo>
                  <a:cubicBezTo>
                    <a:pt x="194" y="478"/>
                    <a:pt x="7" y="520"/>
                    <a:pt x="1" y="579"/>
                  </a:cubicBezTo>
                  <a:cubicBezTo>
                    <a:pt x="1" y="648"/>
                    <a:pt x="214" y="711"/>
                    <a:pt x="491" y="730"/>
                  </a:cubicBezTo>
                  <a:cubicBezTo>
                    <a:pt x="491" y="1090"/>
                    <a:pt x="552" y="1371"/>
                    <a:pt x="620" y="1371"/>
                  </a:cubicBezTo>
                  <a:cubicBezTo>
                    <a:pt x="621" y="1371"/>
                    <a:pt x="622" y="1371"/>
                    <a:pt x="623" y="1371"/>
                  </a:cubicBezTo>
                  <a:cubicBezTo>
                    <a:pt x="692" y="1371"/>
                    <a:pt x="736" y="1088"/>
                    <a:pt x="748" y="736"/>
                  </a:cubicBezTo>
                  <a:cubicBezTo>
                    <a:pt x="987" y="736"/>
                    <a:pt x="1163" y="692"/>
                    <a:pt x="1163" y="635"/>
                  </a:cubicBezTo>
                  <a:cubicBezTo>
                    <a:pt x="1163" y="573"/>
                    <a:pt x="987" y="516"/>
                    <a:pt x="748" y="491"/>
                  </a:cubicBezTo>
                  <a:cubicBezTo>
                    <a:pt x="742" y="208"/>
                    <a:pt x="711" y="1"/>
                    <a:pt x="648" y="1"/>
                  </a:cubicBezTo>
                  <a:cubicBezTo>
                    <a:pt x="647" y="1"/>
                    <a:pt x="646" y="1"/>
                    <a:pt x="6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3"/>
            <p:cNvSpPr/>
            <p:nvPr/>
          </p:nvSpPr>
          <p:spPr>
            <a:xfrm>
              <a:off x="4872575" y="5179250"/>
              <a:ext cx="14925" cy="17625"/>
            </a:xfrm>
            <a:custGeom>
              <a:avLst/>
              <a:gdLst/>
              <a:ahLst/>
              <a:cxnLst/>
              <a:rect l="l" t="t" r="r" b="b"/>
              <a:pathLst>
                <a:path w="597" h="705" extrusionOk="0">
                  <a:moveTo>
                    <a:pt x="362" y="0"/>
                  </a:moveTo>
                  <a:cubicBezTo>
                    <a:pt x="331" y="0"/>
                    <a:pt x="294" y="99"/>
                    <a:pt x="264" y="239"/>
                  </a:cubicBezTo>
                  <a:cubicBezTo>
                    <a:pt x="220" y="233"/>
                    <a:pt x="178" y="230"/>
                    <a:pt x="141" y="230"/>
                  </a:cubicBezTo>
                  <a:cubicBezTo>
                    <a:pt x="64" y="230"/>
                    <a:pt x="11" y="243"/>
                    <a:pt x="6" y="264"/>
                  </a:cubicBezTo>
                  <a:cubicBezTo>
                    <a:pt x="0" y="302"/>
                    <a:pt x="107" y="340"/>
                    <a:pt x="245" y="365"/>
                  </a:cubicBezTo>
                  <a:cubicBezTo>
                    <a:pt x="233" y="553"/>
                    <a:pt x="251" y="698"/>
                    <a:pt x="283" y="704"/>
                  </a:cubicBezTo>
                  <a:cubicBezTo>
                    <a:pt x="320" y="704"/>
                    <a:pt x="358" y="560"/>
                    <a:pt x="377" y="384"/>
                  </a:cubicBezTo>
                  <a:cubicBezTo>
                    <a:pt x="398" y="385"/>
                    <a:pt x="418" y="385"/>
                    <a:pt x="436" y="385"/>
                  </a:cubicBezTo>
                  <a:cubicBezTo>
                    <a:pt x="530" y="385"/>
                    <a:pt x="592" y="372"/>
                    <a:pt x="597" y="346"/>
                  </a:cubicBezTo>
                  <a:cubicBezTo>
                    <a:pt x="597" y="321"/>
                    <a:pt x="515" y="283"/>
                    <a:pt x="390" y="258"/>
                  </a:cubicBezTo>
                  <a:cubicBezTo>
                    <a:pt x="402" y="114"/>
                    <a:pt x="396" y="7"/>
                    <a:pt x="364" y="1"/>
                  </a:cubicBezTo>
                  <a:cubicBezTo>
                    <a:pt x="364" y="0"/>
                    <a:pt x="363" y="0"/>
                    <a:pt x="3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0" name="Google Shape;590;p33"/>
          <p:cNvGrpSpPr/>
          <p:nvPr/>
        </p:nvGrpSpPr>
        <p:grpSpPr>
          <a:xfrm>
            <a:off x="76175" y="1217788"/>
            <a:ext cx="8871200" cy="3204950"/>
            <a:chOff x="76175" y="1217788"/>
            <a:chExt cx="8871200" cy="3204950"/>
          </a:xfrm>
        </p:grpSpPr>
        <p:grpSp>
          <p:nvGrpSpPr>
            <p:cNvPr id="591" name="Google Shape;591;p33"/>
            <p:cNvGrpSpPr/>
            <p:nvPr/>
          </p:nvGrpSpPr>
          <p:grpSpPr>
            <a:xfrm>
              <a:off x="76175" y="1217788"/>
              <a:ext cx="8871200" cy="3204950"/>
              <a:chOff x="76175" y="1217788"/>
              <a:chExt cx="8871200" cy="3204950"/>
            </a:xfrm>
          </p:grpSpPr>
          <p:grpSp>
            <p:nvGrpSpPr>
              <p:cNvPr id="592" name="Google Shape;592;p33"/>
              <p:cNvGrpSpPr/>
              <p:nvPr/>
            </p:nvGrpSpPr>
            <p:grpSpPr>
              <a:xfrm>
                <a:off x="76175" y="4172413"/>
                <a:ext cx="484375" cy="250325"/>
                <a:chOff x="74600" y="4172413"/>
                <a:chExt cx="484375" cy="250325"/>
              </a:xfrm>
            </p:grpSpPr>
            <p:sp>
              <p:nvSpPr>
                <p:cNvPr id="593" name="Google Shape;593;p33"/>
                <p:cNvSpPr/>
                <p:nvPr/>
              </p:nvSpPr>
              <p:spPr>
                <a:xfrm>
                  <a:off x="74600" y="4172413"/>
                  <a:ext cx="471225" cy="1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49" h="5856" extrusionOk="0">
                      <a:moveTo>
                        <a:pt x="11278" y="1"/>
                      </a:moveTo>
                      <a:cubicBezTo>
                        <a:pt x="11161" y="1"/>
                        <a:pt x="11044" y="46"/>
                        <a:pt x="10953" y="136"/>
                      </a:cubicBezTo>
                      <a:lnTo>
                        <a:pt x="7470" y="3770"/>
                      </a:lnTo>
                      <a:cubicBezTo>
                        <a:pt x="7355" y="3885"/>
                        <a:pt x="7208" y="3942"/>
                        <a:pt x="7060" y="3942"/>
                      </a:cubicBezTo>
                      <a:cubicBezTo>
                        <a:pt x="6950" y="3942"/>
                        <a:pt x="6840" y="3910"/>
                        <a:pt x="6743" y="3846"/>
                      </a:cubicBezTo>
                      <a:lnTo>
                        <a:pt x="3886" y="1415"/>
                      </a:lnTo>
                      <a:cubicBezTo>
                        <a:pt x="3781" y="1352"/>
                        <a:pt x="3664" y="1320"/>
                        <a:pt x="3548" y="1320"/>
                      </a:cubicBezTo>
                      <a:cubicBezTo>
                        <a:pt x="3386" y="1320"/>
                        <a:pt x="3226" y="1383"/>
                        <a:pt x="3109" y="1515"/>
                      </a:cubicBezTo>
                      <a:lnTo>
                        <a:pt x="302" y="4673"/>
                      </a:lnTo>
                      <a:cubicBezTo>
                        <a:pt x="1" y="4998"/>
                        <a:pt x="51" y="5500"/>
                        <a:pt x="402" y="5750"/>
                      </a:cubicBezTo>
                      <a:cubicBezTo>
                        <a:pt x="524" y="5822"/>
                        <a:pt x="655" y="5856"/>
                        <a:pt x="784" y="5856"/>
                      </a:cubicBezTo>
                      <a:cubicBezTo>
                        <a:pt x="972" y="5856"/>
                        <a:pt x="1156" y="5784"/>
                        <a:pt x="1304" y="5650"/>
                      </a:cubicBezTo>
                      <a:lnTo>
                        <a:pt x="3309" y="3645"/>
                      </a:lnTo>
                      <a:cubicBezTo>
                        <a:pt x="3426" y="3528"/>
                        <a:pt x="3585" y="3463"/>
                        <a:pt x="3747" y="3463"/>
                      </a:cubicBezTo>
                      <a:cubicBezTo>
                        <a:pt x="3864" y="3463"/>
                        <a:pt x="3981" y="3497"/>
                        <a:pt x="4086" y="3570"/>
                      </a:cubicBezTo>
                      <a:lnTo>
                        <a:pt x="6968" y="5650"/>
                      </a:lnTo>
                      <a:cubicBezTo>
                        <a:pt x="7057" y="5709"/>
                        <a:pt x="7158" y="5738"/>
                        <a:pt x="7260" y="5738"/>
                      </a:cubicBezTo>
                      <a:cubicBezTo>
                        <a:pt x="7416" y="5738"/>
                        <a:pt x="7574" y="5671"/>
                        <a:pt x="7695" y="5550"/>
                      </a:cubicBezTo>
                      <a:lnTo>
                        <a:pt x="8347" y="4873"/>
                      </a:lnTo>
                      <a:lnTo>
                        <a:pt x="8322" y="4873"/>
                      </a:lnTo>
                      <a:lnTo>
                        <a:pt x="10828" y="1941"/>
                      </a:lnTo>
                      <a:cubicBezTo>
                        <a:pt x="10903" y="1851"/>
                        <a:pt x="11024" y="1805"/>
                        <a:pt x="11146" y="1805"/>
                      </a:cubicBezTo>
                      <a:cubicBezTo>
                        <a:pt x="11227" y="1805"/>
                        <a:pt x="11309" y="1826"/>
                        <a:pt x="11379" y="1866"/>
                      </a:cubicBezTo>
                      <a:lnTo>
                        <a:pt x="14537" y="4848"/>
                      </a:lnTo>
                      <a:cubicBezTo>
                        <a:pt x="14621" y="4900"/>
                        <a:pt x="14713" y="4926"/>
                        <a:pt x="14805" y="4926"/>
                      </a:cubicBezTo>
                      <a:cubicBezTo>
                        <a:pt x="14934" y="4926"/>
                        <a:pt x="15062" y="4875"/>
                        <a:pt x="15164" y="4773"/>
                      </a:cubicBezTo>
                      <a:lnTo>
                        <a:pt x="15891" y="4021"/>
                      </a:lnTo>
                      <a:lnTo>
                        <a:pt x="18723" y="1139"/>
                      </a:lnTo>
                      <a:cubicBezTo>
                        <a:pt x="18848" y="988"/>
                        <a:pt x="18823" y="763"/>
                        <a:pt x="18673" y="638"/>
                      </a:cubicBezTo>
                      <a:lnTo>
                        <a:pt x="18046" y="211"/>
                      </a:lnTo>
                      <a:cubicBezTo>
                        <a:pt x="17997" y="182"/>
                        <a:pt x="17940" y="168"/>
                        <a:pt x="17881" y="168"/>
                      </a:cubicBezTo>
                      <a:cubicBezTo>
                        <a:pt x="17790" y="168"/>
                        <a:pt x="17696" y="201"/>
                        <a:pt x="17620" y="262"/>
                      </a:cubicBezTo>
                      <a:lnTo>
                        <a:pt x="15039" y="3019"/>
                      </a:lnTo>
                      <a:cubicBezTo>
                        <a:pt x="14936" y="3121"/>
                        <a:pt x="14808" y="3172"/>
                        <a:pt x="14680" y="3172"/>
                      </a:cubicBezTo>
                      <a:cubicBezTo>
                        <a:pt x="14588" y="3172"/>
                        <a:pt x="14496" y="3146"/>
                        <a:pt x="14412" y="3094"/>
                      </a:cubicBezTo>
                      <a:lnTo>
                        <a:pt x="11505" y="61"/>
                      </a:lnTo>
                      <a:cubicBezTo>
                        <a:pt x="11435" y="21"/>
                        <a:pt x="11356" y="1"/>
                        <a:pt x="11278" y="1"/>
                      </a:cubicBezTo>
                      <a:close/>
                    </a:path>
                  </a:pathLst>
                </a:custGeom>
                <a:solidFill>
                  <a:schemeClr val="accent2">
                    <a:alpha val="5357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594" name="Google Shape;594;p33"/>
                <p:cNvSpPr/>
                <p:nvPr/>
              </p:nvSpPr>
              <p:spPr>
                <a:xfrm>
                  <a:off x="82125" y="4283288"/>
                  <a:ext cx="476850" cy="139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74" h="5578" extrusionOk="0">
                      <a:moveTo>
                        <a:pt x="18071" y="0"/>
                      </a:moveTo>
                      <a:cubicBezTo>
                        <a:pt x="17983" y="0"/>
                        <a:pt x="17893" y="39"/>
                        <a:pt x="17820" y="112"/>
                      </a:cubicBezTo>
                      <a:lnTo>
                        <a:pt x="15239" y="2844"/>
                      </a:lnTo>
                      <a:cubicBezTo>
                        <a:pt x="15145" y="2953"/>
                        <a:pt x="15003" y="3014"/>
                        <a:pt x="14861" y="3014"/>
                      </a:cubicBezTo>
                      <a:cubicBezTo>
                        <a:pt x="14774" y="3014"/>
                        <a:pt x="14688" y="2992"/>
                        <a:pt x="14612" y="2944"/>
                      </a:cubicBezTo>
                      <a:lnTo>
                        <a:pt x="11104" y="87"/>
                      </a:lnTo>
                      <a:cubicBezTo>
                        <a:pt x="11025" y="38"/>
                        <a:pt x="10943" y="16"/>
                        <a:pt x="10865" y="16"/>
                      </a:cubicBezTo>
                      <a:cubicBezTo>
                        <a:pt x="10742" y="16"/>
                        <a:pt x="10629" y="71"/>
                        <a:pt x="10552" y="162"/>
                      </a:cubicBezTo>
                      <a:lnTo>
                        <a:pt x="7670" y="3621"/>
                      </a:lnTo>
                      <a:cubicBezTo>
                        <a:pt x="7551" y="3725"/>
                        <a:pt x="7396" y="3785"/>
                        <a:pt x="7243" y="3785"/>
                      </a:cubicBezTo>
                      <a:cubicBezTo>
                        <a:pt x="7139" y="3785"/>
                        <a:pt x="7035" y="3757"/>
                        <a:pt x="6943" y="3696"/>
                      </a:cubicBezTo>
                      <a:lnTo>
                        <a:pt x="3585" y="1516"/>
                      </a:lnTo>
                      <a:cubicBezTo>
                        <a:pt x="3480" y="1453"/>
                        <a:pt x="3363" y="1421"/>
                        <a:pt x="3245" y="1421"/>
                      </a:cubicBezTo>
                      <a:cubicBezTo>
                        <a:pt x="3080" y="1421"/>
                        <a:pt x="2914" y="1484"/>
                        <a:pt x="2783" y="1616"/>
                      </a:cubicBezTo>
                      <a:lnTo>
                        <a:pt x="327" y="3947"/>
                      </a:lnTo>
                      <a:cubicBezTo>
                        <a:pt x="1" y="4273"/>
                        <a:pt x="76" y="4774"/>
                        <a:pt x="427" y="5025"/>
                      </a:cubicBezTo>
                      <a:cubicBezTo>
                        <a:pt x="549" y="5096"/>
                        <a:pt x="680" y="5130"/>
                        <a:pt x="809" y="5130"/>
                      </a:cubicBezTo>
                      <a:cubicBezTo>
                        <a:pt x="997" y="5130"/>
                        <a:pt x="1180" y="5058"/>
                        <a:pt x="1329" y="4924"/>
                      </a:cubicBezTo>
                      <a:lnTo>
                        <a:pt x="3033" y="3396"/>
                      </a:lnTo>
                      <a:cubicBezTo>
                        <a:pt x="3150" y="3264"/>
                        <a:pt x="3310" y="3201"/>
                        <a:pt x="3473" y="3201"/>
                      </a:cubicBezTo>
                      <a:cubicBezTo>
                        <a:pt x="3589" y="3201"/>
                        <a:pt x="3706" y="3233"/>
                        <a:pt x="3810" y="3295"/>
                      </a:cubicBezTo>
                      <a:lnTo>
                        <a:pt x="7169" y="5501"/>
                      </a:lnTo>
                      <a:cubicBezTo>
                        <a:pt x="7260" y="5551"/>
                        <a:pt x="7363" y="5577"/>
                        <a:pt x="7467" y="5577"/>
                      </a:cubicBezTo>
                      <a:cubicBezTo>
                        <a:pt x="7620" y="5577"/>
                        <a:pt x="7776" y="5520"/>
                        <a:pt x="7895" y="5401"/>
                      </a:cubicBezTo>
                      <a:lnTo>
                        <a:pt x="8547" y="4724"/>
                      </a:lnTo>
                      <a:lnTo>
                        <a:pt x="10778" y="1942"/>
                      </a:lnTo>
                      <a:cubicBezTo>
                        <a:pt x="10869" y="1850"/>
                        <a:pt x="10989" y="1796"/>
                        <a:pt x="11109" y="1796"/>
                      </a:cubicBezTo>
                      <a:cubicBezTo>
                        <a:pt x="11185" y="1796"/>
                        <a:pt x="11261" y="1818"/>
                        <a:pt x="11329" y="1867"/>
                      </a:cubicBezTo>
                      <a:lnTo>
                        <a:pt x="14738" y="4674"/>
                      </a:lnTo>
                      <a:cubicBezTo>
                        <a:pt x="14821" y="4726"/>
                        <a:pt x="14913" y="4752"/>
                        <a:pt x="15005" y="4752"/>
                      </a:cubicBezTo>
                      <a:cubicBezTo>
                        <a:pt x="15134" y="4752"/>
                        <a:pt x="15262" y="4701"/>
                        <a:pt x="15364" y="4599"/>
                      </a:cubicBezTo>
                      <a:lnTo>
                        <a:pt x="16116" y="3847"/>
                      </a:lnTo>
                      <a:lnTo>
                        <a:pt x="18923" y="990"/>
                      </a:lnTo>
                      <a:cubicBezTo>
                        <a:pt x="19073" y="839"/>
                        <a:pt x="19048" y="589"/>
                        <a:pt x="18873" y="488"/>
                      </a:cubicBezTo>
                      <a:lnTo>
                        <a:pt x="18246" y="62"/>
                      </a:lnTo>
                      <a:cubicBezTo>
                        <a:pt x="18194" y="20"/>
                        <a:pt x="18133" y="0"/>
                        <a:pt x="18071" y="0"/>
                      </a:cubicBezTo>
                      <a:close/>
                    </a:path>
                  </a:pathLst>
                </a:custGeom>
                <a:solidFill>
                  <a:schemeClr val="accent2">
                    <a:alpha val="5357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595" name="Google Shape;595;p33"/>
              <p:cNvSpPr/>
              <p:nvPr/>
            </p:nvSpPr>
            <p:spPr>
              <a:xfrm rot="10800000" flipH="1">
                <a:off x="8684175" y="1217788"/>
                <a:ext cx="263200" cy="370325"/>
              </a:xfrm>
              <a:custGeom>
                <a:avLst/>
                <a:gdLst/>
                <a:ahLst/>
                <a:cxnLst/>
                <a:rect l="l" t="t" r="r" b="b"/>
                <a:pathLst>
                  <a:path w="10528" h="14813" extrusionOk="0">
                    <a:moveTo>
                      <a:pt x="8462" y="0"/>
                    </a:moveTo>
                    <a:cubicBezTo>
                      <a:pt x="8449" y="0"/>
                      <a:pt x="8435" y="2"/>
                      <a:pt x="8422" y="5"/>
                    </a:cubicBezTo>
                    <a:lnTo>
                      <a:pt x="2106" y="1835"/>
                    </a:lnTo>
                    <a:cubicBezTo>
                      <a:pt x="2006" y="1885"/>
                      <a:pt x="1956" y="1985"/>
                      <a:pt x="1981" y="2085"/>
                    </a:cubicBezTo>
                    <a:lnTo>
                      <a:pt x="2131" y="2637"/>
                    </a:lnTo>
                    <a:cubicBezTo>
                      <a:pt x="2152" y="2720"/>
                      <a:pt x="2224" y="2768"/>
                      <a:pt x="2306" y="2768"/>
                    </a:cubicBezTo>
                    <a:cubicBezTo>
                      <a:pt x="2322" y="2768"/>
                      <a:pt x="2340" y="2766"/>
                      <a:pt x="2357" y="2762"/>
                    </a:cubicBezTo>
                    <a:lnTo>
                      <a:pt x="6693" y="1785"/>
                    </a:lnTo>
                    <a:lnTo>
                      <a:pt x="6693" y="1785"/>
                    </a:lnTo>
                    <a:lnTo>
                      <a:pt x="3034" y="8978"/>
                    </a:lnTo>
                    <a:lnTo>
                      <a:pt x="577" y="7850"/>
                    </a:lnTo>
                    <a:cubicBezTo>
                      <a:pt x="544" y="7833"/>
                      <a:pt x="511" y="7825"/>
                      <a:pt x="479" y="7825"/>
                    </a:cubicBezTo>
                    <a:cubicBezTo>
                      <a:pt x="416" y="7825"/>
                      <a:pt x="360" y="7858"/>
                      <a:pt x="327" y="7925"/>
                    </a:cubicBezTo>
                    <a:lnTo>
                      <a:pt x="51" y="8426"/>
                    </a:lnTo>
                    <a:cubicBezTo>
                      <a:pt x="1" y="8526"/>
                      <a:pt x="26" y="8627"/>
                      <a:pt x="126" y="8677"/>
                    </a:cubicBezTo>
                    <a:lnTo>
                      <a:pt x="2507" y="10005"/>
                    </a:lnTo>
                    <a:lnTo>
                      <a:pt x="352" y="14266"/>
                    </a:lnTo>
                    <a:cubicBezTo>
                      <a:pt x="302" y="14341"/>
                      <a:pt x="352" y="14466"/>
                      <a:pt x="427" y="14517"/>
                    </a:cubicBezTo>
                    <a:lnTo>
                      <a:pt x="953" y="14792"/>
                    </a:lnTo>
                    <a:cubicBezTo>
                      <a:pt x="974" y="14806"/>
                      <a:pt x="999" y="14812"/>
                      <a:pt x="1025" y="14812"/>
                    </a:cubicBezTo>
                    <a:cubicBezTo>
                      <a:pt x="1093" y="14812"/>
                      <a:pt x="1168" y="14771"/>
                      <a:pt x="1204" y="14717"/>
                    </a:cubicBezTo>
                    <a:lnTo>
                      <a:pt x="3510" y="10532"/>
                    </a:lnTo>
                    <a:lnTo>
                      <a:pt x="5891" y="11860"/>
                    </a:lnTo>
                    <a:cubicBezTo>
                      <a:pt x="5912" y="11874"/>
                      <a:pt x="5937" y="11880"/>
                      <a:pt x="5963" y="11880"/>
                    </a:cubicBezTo>
                    <a:cubicBezTo>
                      <a:pt x="6030" y="11880"/>
                      <a:pt x="6105" y="11839"/>
                      <a:pt x="6141" y="11785"/>
                    </a:cubicBezTo>
                    <a:lnTo>
                      <a:pt x="6517" y="10757"/>
                    </a:lnTo>
                    <a:cubicBezTo>
                      <a:pt x="6567" y="10682"/>
                      <a:pt x="6542" y="10557"/>
                      <a:pt x="6442" y="10506"/>
                    </a:cubicBezTo>
                    <a:lnTo>
                      <a:pt x="4111" y="9454"/>
                    </a:lnTo>
                    <a:lnTo>
                      <a:pt x="7946" y="2511"/>
                    </a:lnTo>
                    <a:lnTo>
                      <a:pt x="9575" y="6772"/>
                    </a:lnTo>
                    <a:cubicBezTo>
                      <a:pt x="9616" y="6855"/>
                      <a:pt x="9692" y="6904"/>
                      <a:pt x="9774" y="6904"/>
                    </a:cubicBezTo>
                    <a:cubicBezTo>
                      <a:pt x="9791" y="6904"/>
                      <a:pt x="9808" y="6902"/>
                      <a:pt x="9826" y="6897"/>
                    </a:cubicBezTo>
                    <a:lnTo>
                      <a:pt x="10377" y="6747"/>
                    </a:lnTo>
                    <a:cubicBezTo>
                      <a:pt x="10477" y="6697"/>
                      <a:pt x="10527" y="6597"/>
                      <a:pt x="10502" y="6496"/>
                    </a:cubicBezTo>
                    <a:lnTo>
                      <a:pt x="8673" y="181"/>
                    </a:lnTo>
                    <a:cubicBezTo>
                      <a:pt x="8673" y="181"/>
                      <a:pt x="8648" y="156"/>
                      <a:pt x="8648" y="156"/>
                    </a:cubicBezTo>
                    <a:lnTo>
                      <a:pt x="8648" y="130"/>
                    </a:lnTo>
                    <a:cubicBezTo>
                      <a:pt x="8626" y="65"/>
                      <a:pt x="8548" y="0"/>
                      <a:pt x="8462" y="0"/>
                    </a:cubicBezTo>
                    <a:close/>
                  </a:path>
                </a:pathLst>
              </a:custGeom>
              <a:solidFill>
                <a:schemeClr val="accent2">
                  <a:alpha val="5357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96" name="Google Shape;596;p33"/>
            <p:cNvGrpSpPr/>
            <p:nvPr/>
          </p:nvGrpSpPr>
          <p:grpSpPr>
            <a:xfrm>
              <a:off x="299250" y="1888188"/>
              <a:ext cx="305775" cy="293425"/>
              <a:chOff x="297675" y="1888188"/>
              <a:chExt cx="305775" cy="293425"/>
            </a:xfrm>
          </p:grpSpPr>
          <p:sp>
            <p:nvSpPr>
              <p:cNvPr id="597" name="Google Shape;597;p33"/>
              <p:cNvSpPr/>
              <p:nvPr/>
            </p:nvSpPr>
            <p:spPr>
              <a:xfrm>
                <a:off x="297675" y="2060638"/>
                <a:ext cx="275700" cy="120975"/>
              </a:xfrm>
              <a:custGeom>
                <a:avLst/>
                <a:gdLst/>
                <a:ahLst/>
                <a:cxnLst/>
                <a:rect l="l" t="t" r="r" b="b"/>
                <a:pathLst>
                  <a:path w="11028" h="4839" extrusionOk="0">
                    <a:moveTo>
                      <a:pt x="422" y="1"/>
                    </a:moveTo>
                    <a:cubicBezTo>
                      <a:pt x="351" y="1"/>
                      <a:pt x="288" y="47"/>
                      <a:pt x="251" y="121"/>
                    </a:cubicBezTo>
                    <a:lnTo>
                      <a:pt x="50" y="647"/>
                    </a:lnTo>
                    <a:cubicBezTo>
                      <a:pt x="0" y="747"/>
                      <a:pt x="50" y="873"/>
                      <a:pt x="151" y="898"/>
                    </a:cubicBezTo>
                    <a:lnTo>
                      <a:pt x="10301" y="4832"/>
                    </a:lnTo>
                    <a:cubicBezTo>
                      <a:pt x="10319" y="4837"/>
                      <a:pt x="10337" y="4839"/>
                      <a:pt x="10354" y="4839"/>
                    </a:cubicBezTo>
                    <a:cubicBezTo>
                      <a:pt x="10435" y="4839"/>
                      <a:pt x="10510" y="4794"/>
                      <a:pt x="10552" y="4732"/>
                    </a:cubicBezTo>
                    <a:lnTo>
                      <a:pt x="10978" y="3830"/>
                    </a:lnTo>
                    <a:cubicBezTo>
                      <a:pt x="11028" y="3730"/>
                      <a:pt x="10978" y="3629"/>
                      <a:pt x="10878" y="3579"/>
                    </a:cubicBezTo>
                    <a:lnTo>
                      <a:pt x="502" y="20"/>
                    </a:lnTo>
                    <a:cubicBezTo>
                      <a:pt x="475" y="7"/>
                      <a:pt x="448" y="1"/>
                      <a:pt x="422" y="1"/>
                    </a:cubicBezTo>
                    <a:close/>
                  </a:path>
                </a:pathLst>
              </a:custGeom>
              <a:solidFill>
                <a:schemeClr val="accent2">
                  <a:alpha val="5357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8" name="Google Shape;598;p33"/>
              <p:cNvSpPr/>
              <p:nvPr/>
            </p:nvSpPr>
            <p:spPr>
              <a:xfrm>
                <a:off x="333375" y="1888188"/>
                <a:ext cx="270075" cy="201325"/>
              </a:xfrm>
              <a:custGeom>
                <a:avLst/>
                <a:gdLst/>
                <a:ahLst/>
                <a:cxnLst/>
                <a:rect l="l" t="t" r="r" b="b"/>
                <a:pathLst>
                  <a:path w="10803" h="8053" extrusionOk="0">
                    <a:moveTo>
                      <a:pt x="5855" y="0"/>
                    </a:moveTo>
                    <a:cubicBezTo>
                      <a:pt x="4205" y="0"/>
                      <a:pt x="2638" y="968"/>
                      <a:pt x="2031" y="2883"/>
                    </a:cubicBezTo>
                    <a:cubicBezTo>
                      <a:pt x="1956" y="3084"/>
                      <a:pt x="1931" y="3284"/>
                      <a:pt x="1906" y="3485"/>
                    </a:cubicBezTo>
                    <a:cubicBezTo>
                      <a:pt x="1906" y="3604"/>
                      <a:pt x="1812" y="3676"/>
                      <a:pt x="1710" y="3676"/>
                    </a:cubicBezTo>
                    <a:cubicBezTo>
                      <a:pt x="1683" y="3676"/>
                      <a:pt x="1656" y="3671"/>
                      <a:pt x="1630" y="3660"/>
                    </a:cubicBezTo>
                    <a:lnTo>
                      <a:pt x="527" y="3234"/>
                    </a:lnTo>
                    <a:cubicBezTo>
                      <a:pt x="506" y="3230"/>
                      <a:pt x="484" y="3228"/>
                      <a:pt x="463" y="3228"/>
                    </a:cubicBezTo>
                    <a:cubicBezTo>
                      <a:pt x="362" y="3228"/>
                      <a:pt x="272" y="3276"/>
                      <a:pt x="252" y="3359"/>
                    </a:cubicBezTo>
                    <a:lnTo>
                      <a:pt x="51" y="3861"/>
                    </a:lnTo>
                    <a:cubicBezTo>
                      <a:pt x="1" y="3961"/>
                      <a:pt x="76" y="4086"/>
                      <a:pt x="176" y="4136"/>
                    </a:cubicBezTo>
                    <a:lnTo>
                      <a:pt x="2206" y="4913"/>
                    </a:lnTo>
                    <a:lnTo>
                      <a:pt x="2231" y="4913"/>
                    </a:lnTo>
                    <a:cubicBezTo>
                      <a:pt x="2287" y="4939"/>
                      <a:pt x="2344" y="4951"/>
                      <a:pt x="2399" y="4951"/>
                    </a:cubicBezTo>
                    <a:cubicBezTo>
                      <a:pt x="2665" y="4951"/>
                      <a:pt x="2891" y="4678"/>
                      <a:pt x="2808" y="4387"/>
                    </a:cubicBezTo>
                    <a:cubicBezTo>
                      <a:pt x="2808" y="4296"/>
                      <a:pt x="3366" y="1540"/>
                      <a:pt x="5889" y="1540"/>
                    </a:cubicBezTo>
                    <a:cubicBezTo>
                      <a:pt x="6144" y="1540"/>
                      <a:pt x="6420" y="1568"/>
                      <a:pt x="6718" y="1630"/>
                    </a:cubicBezTo>
                    <a:cubicBezTo>
                      <a:pt x="8372" y="1956"/>
                      <a:pt x="9725" y="3685"/>
                      <a:pt x="8873" y="5540"/>
                    </a:cubicBezTo>
                    <a:cubicBezTo>
                      <a:pt x="8748" y="5816"/>
                      <a:pt x="8547" y="6066"/>
                      <a:pt x="8322" y="6267"/>
                    </a:cubicBezTo>
                    <a:cubicBezTo>
                      <a:pt x="8247" y="6317"/>
                      <a:pt x="8171" y="6367"/>
                      <a:pt x="8096" y="6442"/>
                    </a:cubicBezTo>
                    <a:cubicBezTo>
                      <a:pt x="7795" y="6643"/>
                      <a:pt x="7846" y="7094"/>
                      <a:pt x="8171" y="7219"/>
                    </a:cubicBezTo>
                    <a:lnTo>
                      <a:pt x="8196" y="7219"/>
                    </a:lnTo>
                    <a:lnTo>
                      <a:pt x="10277" y="8046"/>
                    </a:lnTo>
                    <a:cubicBezTo>
                      <a:pt x="10294" y="8051"/>
                      <a:pt x="10312" y="8053"/>
                      <a:pt x="10330" y="8053"/>
                    </a:cubicBezTo>
                    <a:cubicBezTo>
                      <a:pt x="10418" y="8053"/>
                      <a:pt x="10511" y="8004"/>
                      <a:pt x="10552" y="7921"/>
                    </a:cubicBezTo>
                    <a:lnTo>
                      <a:pt x="10728" y="7420"/>
                    </a:lnTo>
                    <a:cubicBezTo>
                      <a:pt x="10778" y="7319"/>
                      <a:pt x="10728" y="7194"/>
                      <a:pt x="10602" y="7144"/>
                    </a:cubicBezTo>
                    <a:lnTo>
                      <a:pt x="9475" y="6718"/>
                    </a:lnTo>
                    <a:cubicBezTo>
                      <a:pt x="9324" y="6643"/>
                      <a:pt x="9274" y="6467"/>
                      <a:pt x="9374" y="6367"/>
                    </a:cubicBezTo>
                    <a:cubicBezTo>
                      <a:pt x="9500" y="6217"/>
                      <a:pt x="9625" y="6041"/>
                      <a:pt x="9700" y="5866"/>
                    </a:cubicBezTo>
                    <a:cubicBezTo>
                      <a:pt x="10803" y="3385"/>
                      <a:pt x="9550" y="1129"/>
                      <a:pt x="7445" y="302"/>
                    </a:cubicBezTo>
                    <a:cubicBezTo>
                      <a:pt x="6926" y="100"/>
                      <a:pt x="6386" y="0"/>
                      <a:pt x="5855" y="0"/>
                    </a:cubicBezTo>
                    <a:close/>
                  </a:path>
                </a:pathLst>
              </a:custGeom>
              <a:solidFill>
                <a:schemeClr val="accent2">
                  <a:alpha val="5357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599" name="Google Shape;599;p33"/>
            <p:cNvSpPr/>
            <p:nvPr/>
          </p:nvSpPr>
          <p:spPr>
            <a:xfrm>
              <a:off x="5998925" y="1948090"/>
              <a:ext cx="377865" cy="175887"/>
            </a:xfrm>
            <a:custGeom>
              <a:avLst/>
              <a:gdLst/>
              <a:ahLst/>
              <a:cxnLst/>
              <a:rect l="l" t="t" r="r" b="b"/>
              <a:pathLst>
                <a:path w="11849" h="5515" extrusionOk="0">
                  <a:moveTo>
                    <a:pt x="2588" y="786"/>
                  </a:moveTo>
                  <a:cubicBezTo>
                    <a:pt x="3302" y="786"/>
                    <a:pt x="3944" y="1285"/>
                    <a:pt x="4122" y="2035"/>
                  </a:cubicBezTo>
                  <a:cubicBezTo>
                    <a:pt x="4283" y="2873"/>
                    <a:pt x="3748" y="3694"/>
                    <a:pt x="2909" y="3873"/>
                  </a:cubicBezTo>
                  <a:cubicBezTo>
                    <a:pt x="2784" y="3908"/>
                    <a:pt x="2677" y="3908"/>
                    <a:pt x="2552" y="3908"/>
                  </a:cubicBezTo>
                  <a:cubicBezTo>
                    <a:pt x="1839" y="3908"/>
                    <a:pt x="1196" y="3409"/>
                    <a:pt x="1036" y="2677"/>
                  </a:cubicBezTo>
                  <a:cubicBezTo>
                    <a:pt x="875" y="1838"/>
                    <a:pt x="1392" y="1000"/>
                    <a:pt x="2249" y="821"/>
                  </a:cubicBezTo>
                  <a:cubicBezTo>
                    <a:pt x="2374" y="804"/>
                    <a:pt x="2481" y="786"/>
                    <a:pt x="2588" y="786"/>
                  </a:cubicBezTo>
                  <a:close/>
                  <a:moveTo>
                    <a:pt x="2588" y="1"/>
                  </a:moveTo>
                  <a:cubicBezTo>
                    <a:pt x="2410" y="1"/>
                    <a:pt x="2249" y="19"/>
                    <a:pt x="2088" y="54"/>
                  </a:cubicBezTo>
                  <a:cubicBezTo>
                    <a:pt x="822" y="340"/>
                    <a:pt x="1" y="1589"/>
                    <a:pt x="286" y="2838"/>
                  </a:cubicBezTo>
                  <a:cubicBezTo>
                    <a:pt x="465" y="3641"/>
                    <a:pt x="1018" y="4265"/>
                    <a:pt x="1749" y="4533"/>
                  </a:cubicBezTo>
                  <a:cubicBezTo>
                    <a:pt x="3284" y="5246"/>
                    <a:pt x="4640" y="5514"/>
                    <a:pt x="5817" y="5514"/>
                  </a:cubicBezTo>
                  <a:cubicBezTo>
                    <a:pt x="9243" y="5514"/>
                    <a:pt x="11188" y="3194"/>
                    <a:pt x="11652" y="2499"/>
                  </a:cubicBezTo>
                  <a:cubicBezTo>
                    <a:pt x="11759" y="2338"/>
                    <a:pt x="11848" y="2231"/>
                    <a:pt x="11741" y="2106"/>
                  </a:cubicBezTo>
                  <a:lnTo>
                    <a:pt x="11741" y="2088"/>
                  </a:lnTo>
                  <a:cubicBezTo>
                    <a:pt x="11670" y="2017"/>
                    <a:pt x="11527" y="1946"/>
                    <a:pt x="11367" y="1946"/>
                  </a:cubicBezTo>
                  <a:cubicBezTo>
                    <a:pt x="11277" y="1946"/>
                    <a:pt x="11188" y="1981"/>
                    <a:pt x="11099" y="2035"/>
                  </a:cubicBezTo>
                  <a:cubicBezTo>
                    <a:pt x="9368" y="3194"/>
                    <a:pt x="8672" y="4390"/>
                    <a:pt x="5853" y="4390"/>
                  </a:cubicBezTo>
                  <a:cubicBezTo>
                    <a:pt x="5300" y="4390"/>
                    <a:pt x="4676" y="4336"/>
                    <a:pt x="3944" y="4247"/>
                  </a:cubicBezTo>
                  <a:cubicBezTo>
                    <a:pt x="4105" y="4140"/>
                    <a:pt x="4229" y="4033"/>
                    <a:pt x="4354" y="3890"/>
                  </a:cubicBezTo>
                  <a:cubicBezTo>
                    <a:pt x="4818" y="3337"/>
                    <a:pt x="5032" y="2606"/>
                    <a:pt x="4854" y="1856"/>
                  </a:cubicBezTo>
                  <a:cubicBezTo>
                    <a:pt x="4640" y="750"/>
                    <a:pt x="3658" y="1"/>
                    <a:pt x="2588" y="1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3"/>
            <p:cNvSpPr/>
            <p:nvPr/>
          </p:nvSpPr>
          <p:spPr>
            <a:xfrm>
              <a:off x="6004633" y="1820075"/>
              <a:ext cx="349961" cy="154232"/>
            </a:xfrm>
            <a:custGeom>
              <a:avLst/>
              <a:gdLst/>
              <a:ahLst/>
              <a:cxnLst/>
              <a:rect l="l" t="t" r="r" b="b"/>
              <a:pathLst>
                <a:path w="10974" h="4836" extrusionOk="0">
                  <a:moveTo>
                    <a:pt x="8404" y="928"/>
                  </a:moveTo>
                  <a:cubicBezTo>
                    <a:pt x="9136" y="928"/>
                    <a:pt x="9796" y="1427"/>
                    <a:pt x="9939" y="2177"/>
                  </a:cubicBezTo>
                  <a:cubicBezTo>
                    <a:pt x="10135" y="3015"/>
                    <a:pt x="9582" y="3836"/>
                    <a:pt x="8743" y="4033"/>
                  </a:cubicBezTo>
                  <a:cubicBezTo>
                    <a:pt x="8636" y="4050"/>
                    <a:pt x="8529" y="4068"/>
                    <a:pt x="8440" y="4068"/>
                  </a:cubicBezTo>
                  <a:cubicBezTo>
                    <a:pt x="7708" y="4068"/>
                    <a:pt x="7048" y="3551"/>
                    <a:pt x="6887" y="2819"/>
                  </a:cubicBezTo>
                  <a:cubicBezTo>
                    <a:pt x="6709" y="1981"/>
                    <a:pt x="7244" y="1142"/>
                    <a:pt x="8083" y="964"/>
                  </a:cubicBezTo>
                  <a:cubicBezTo>
                    <a:pt x="8190" y="946"/>
                    <a:pt x="8297" y="928"/>
                    <a:pt x="8404" y="928"/>
                  </a:cubicBezTo>
                  <a:close/>
                  <a:moveTo>
                    <a:pt x="6727" y="0"/>
                  </a:moveTo>
                  <a:cubicBezTo>
                    <a:pt x="5977" y="0"/>
                    <a:pt x="5085" y="54"/>
                    <a:pt x="4104" y="250"/>
                  </a:cubicBezTo>
                  <a:lnTo>
                    <a:pt x="4104" y="232"/>
                  </a:lnTo>
                  <a:cubicBezTo>
                    <a:pt x="4068" y="250"/>
                    <a:pt x="4033" y="250"/>
                    <a:pt x="4015" y="286"/>
                  </a:cubicBezTo>
                  <a:cubicBezTo>
                    <a:pt x="3979" y="286"/>
                    <a:pt x="3943" y="286"/>
                    <a:pt x="3890" y="303"/>
                  </a:cubicBezTo>
                  <a:cubicBezTo>
                    <a:pt x="1463" y="857"/>
                    <a:pt x="767" y="1570"/>
                    <a:pt x="196" y="2016"/>
                  </a:cubicBezTo>
                  <a:cubicBezTo>
                    <a:pt x="36" y="2141"/>
                    <a:pt x="0" y="2284"/>
                    <a:pt x="107" y="2427"/>
                  </a:cubicBezTo>
                  <a:cubicBezTo>
                    <a:pt x="179" y="2516"/>
                    <a:pt x="304" y="2552"/>
                    <a:pt x="446" y="2552"/>
                  </a:cubicBezTo>
                  <a:cubicBezTo>
                    <a:pt x="553" y="2552"/>
                    <a:pt x="660" y="2534"/>
                    <a:pt x="750" y="2480"/>
                  </a:cubicBezTo>
                  <a:cubicBezTo>
                    <a:pt x="2801" y="1552"/>
                    <a:pt x="3337" y="1463"/>
                    <a:pt x="4229" y="1267"/>
                  </a:cubicBezTo>
                  <a:cubicBezTo>
                    <a:pt x="4853" y="1142"/>
                    <a:pt x="5603" y="1017"/>
                    <a:pt x="6655" y="964"/>
                  </a:cubicBezTo>
                  <a:lnTo>
                    <a:pt x="6655" y="964"/>
                  </a:lnTo>
                  <a:cubicBezTo>
                    <a:pt x="6192" y="1481"/>
                    <a:pt x="5977" y="2230"/>
                    <a:pt x="6120" y="2980"/>
                  </a:cubicBezTo>
                  <a:cubicBezTo>
                    <a:pt x="6370" y="4086"/>
                    <a:pt x="7334" y="4835"/>
                    <a:pt x="8404" y="4835"/>
                  </a:cubicBezTo>
                  <a:cubicBezTo>
                    <a:pt x="8582" y="4835"/>
                    <a:pt x="8743" y="4818"/>
                    <a:pt x="8904" y="4782"/>
                  </a:cubicBezTo>
                  <a:cubicBezTo>
                    <a:pt x="10170" y="4496"/>
                    <a:pt x="10973" y="3265"/>
                    <a:pt x="10706" y="1998"/>
                  </a:cubicBezTo>
                  <a:cubicBezTo>
                    <a:pt x="10527" y="1196"/>
                    <a:pt x="9956" y="571"/>
                    <a:pt x="9243" y="303"/>
                  </a:cubicBezTo>
                  <a:cubicBezTo>
                    <a:pt x="9207" y="286"/>
                    <a:pt x="9153" y="250"/>
                    <a:pt x="9100" y="232"/>
                  </a:cubicBezTo>
                  <a:cubicBezTo>
                    <a:pt x="8672" y="143"/>
                    <a:pt x="7833" y="0"/>
                    <a:pt x="6727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3"/>
            <p:cNvSpPr/>
            <p:nvPr/>
          </p:nvSpPr>
          <p:spPr>
            <a:xfrm>
              <a:off x="3388075" y="2989850"/>
              <a:ext cx="373806" cy="341311"/>
            </a:xfrm>
            <a:custGeom>
              <a:avLst/>
              <a:gdLst/>
              <a:ahLst/>
              <a:cxnLst/>
              <a:rect l="l" t="t" r="r" b="b"/>
              <a:pathLst>
                <a:path w="11492" h="10493" extrusionOk="0">
                  <a:moveTo>
                    <a:pt x="3052" y="6585"/>
                  </a:moveTo>
                  <a:cubicBezTo>
                    <a:pt x="3445" y="6585"/>
                    <a:pt x="3819" y="6727"/>
                    <a:pt x="4123" y="6995"/>
                  </a:cubicBezTo>
                  <a:cubicBezTo>
                    <a:pt x="4140" y="7031"/>
                    <a:pt x="4158" y="7049"/>
                    <a:pt x="4176" y="7066"/>
                  </a:cubicBezTo>
                  <a:cubicBezTo>
                    <a:pt x="4283" y="7156"/>
                    <a:pt x="4355" y="7263"/>
                    <a:pt x="4408" y="7370"/>
                  </a:cubicBezTo>
                  <a:cubicBezTo>
                    <a:pt x="4836" y="8137"/>
                    <a:pt x="4569" y="9083"/>
                    <a:pt x="3819" y="9511"/>
                  </a:cubicBezTo>
                  <a:cubicBezTo>
                    <a:pt x="3569" y="9654"/>
                    <a:pt x="3320" y="9707"/>
                    <a:pt x="3052" y="9707"/>
                  </a:cubicBezTo>
                  <a:cubicBezTo>
                    <a:pt x="2517" y="9707"/>
                    <a:pt x="1981" y="9422"/>
                    <a:pt x="1696" y="8922"/>
                  </a:cubicBezTo>
                  <a:cubicBezTo>
                    <a:pt x="1268" y="8155"/>
                    <a:pt x="1535" y="7191"/>
                    <a:pt x="2285" y="6781"/>
                  </a:cubicBezTo>
                  <a:cubicBezTo>
                    <a:pt x="2517" y="6656"/>
                    <a:pt x="2784" y="6585"/>
                    <a:pt x="3052" y="6585"/>
                  </a:cubicBezTo>
                  <a:close/>
                  <a:moveTo>
                    <a:pt x="3373" y="1"/>
                  </a:moveTo>
                  <a:cubicBezTo>
                    <a:pt x="1660" y="1"/>
                    <a:pt x="1" y="1428"/>
                    <a:pt x="429" y="3302"/>
                  </a:cubicBezTo>
                  <a:cubicBezTo>
                    <a:pt x="750" y="4693"/>
                    <a:pt x="1589" y="5050"/>
                    <a:pt x="2713" y="5835"/>
                  </a:cubicBezTo>
                  <a:cubicBezTo>
                    <a:pt x="2428" y="5871"/>
                    <a:pt x="2160" y="5960"/>
                    <a:pt x="1910" y="6103"/>
                  </a:cubicBezTo>
                  <a:cubicBezTo>
                    <a:pt x="768" y="6745"/>
                    <a:pt x="376" y="8173"/>
                    <a:pt x="1000" y="9297"/>
                  </a:cubicBezTo>
                  <a:cubicBezTo>
                    <a:pt x="1446" y="10064"/>
                    <a:pt x="2249" y="10492"/>
                    <a:pt x="3052" y="10492"/>
                  </a:cubicBezTo>
                  <a:cubicBezTo>
                    <a:pt x="3445" y="10492"/>
                    <a:pt x="3837" y="10385"/>
                    <a:pt x="4194" y="10189"/>
                  </a:cubicBezTo>
                  <a:cubicBezTo>
                    <a:pt x="5336" y="9546"/>
                    <a:pt x="5728" y="8119"/>
                    <a:pt x="5104" y="6995"/>
                  </a:cubicBezTo>
                  <a:cubicBezTo>
                    <a:pt x="4051" y="4997"/>
                    <a:pt x="1357" y="4568"/>
                    <a:pt x="1464" y="2873"/>
                  </a:cubicBezTo>
                  <a:cubicBezTo>
                    <a:pt x="1518" y="1767"/>
                    <a:pt x="2303" y="1232"/>
                    <a:pt x="3195" y="1232"/>
                  </a:cubicBezTo>
                  <a:cubicBezTo>
                    <a:pt x="4016" y="1232"/>
                    <a:pt x="4926" y="1696"/>
                    <a:pt x="5443" y="2624"/>
                  </a:cubicBezTo>
                  <a:cubicBezTo>
                    <a:pt x="6674" y="4818"/>
                    <a:pt x="6335" y="7280"/>
                    <a:pt x="7352" y="9100"/>
                  </a:cubicBezTo>
                  <a:cubicBezTo>
                    <a:pt x="7905" y="10100"/>
                    <a:pt x="8565" y="10367"/>
                    <a:pt x="9119" y="10367"/>
                  </a:cubicBezTo>
                  <a:cubicBezTo>
                    <a:pt x="9529" y="10367"/>
                    <a:pt x="9886" y="10207"/>
                    <a:pt x="10100" y="10100"/>
                  </a:cubicBezTo>
                  <a:cubicBezTo>
                    <a:pt x="11492" y="9315"/>
                    <a:pt x="11117" y="8101"/>
                    <a:pt x="11117" y="8101"/>
                  </a:cubicBezTo>
                  <a:cubicBezTo>
                    <a:pt x="11081" y="7869"/>
                    <a:pt x="10885" y="7798"/>
                    <a:pt x="10742" y="7798"/>
                  </a:cubicBezTo>
                  <a:cubicBezTo>
                    <a:pt x="10689" y="7798"/>
                    <a:pt x="10653" y="7816"/>
                    <a:pt x="10635" y="7816"/>
                  </a:cubicBezTo>
                  <a:cubicBezTo>
                    <a:pt x="10582" y="7869"/>
                    <a:pt x="10510" y="7923"/>
                    <a:pt x="10510" y="7976"/>
                  </a:cubicBezTo>
                  <a:cubicBezTo>
                    <a:pt x="10260" y="9011"/>
                    <a:pt x="9725" y="9350"/>
                    <a:pt x="9279" y="9368"/>
                  </a:cubicBezTo>
                  <a:lnTo>
                    <a:pt x="9226" y="9368"/>
                  </a:lnTo>
                  <a:cubicBezTo>
                    <a:pt x="8904" y="9368"/>
                    <a:pt x="8637" y="9243"/>
                    <a:pt x="8423" y="9029"/>
                  </a:cubicBezTo>
                  <a:cubicBezTo>
                    <a:pt x="7905" y="8512"/>
                    <a:pt x="7424" y="7602"/>
                    <a:pt x="7227" y="6335"/>
                  </a:cubicBezTo>
                  <a:cubicBezTo>
                    <a:pt x="6853" y="3551"/>
                    <a:pt x="6656" y="1214"/>
                    <a:pt x="4604" y="268"/>
                  </a:cubicBezTo>
                  <a:cubicBezTo>
                    <a:pt x="4212" y="90"/>
                    <a:pt x="3784" y="1"/>
                    <a:pt x="3373" y="1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2" name="Google Shape;602;p33"/>
          <p:cNvGrpSpPr/>
          <p:nvPr/>
        </p:nvGrpSpPr>
        <p:grpSpPr>
          <a:xfrm rot="10800000" flipH="1">
            <a:off x="-8" y="3676428"/>
            <a:ext cx="1128706" cy="1467085"/>
            <a:chOff x="3947275" y="4740550"/>
            <a:chExt cx="351075" cy="456325"/>
          </a:xfrm>
        </p:grpSpPr>
        <p:sp>
          <p:nvSpPr>
            <p:cNvPr id="603" name="Google Shape;603;p33"/>
            <p:cNvSpPr/>
            <p:nvPr/>
          </p:nvSpPr>
          <p:spPr>
            <a:xfrm>
              <a:off x="4043550" y="4886475"/>
              <a:ext cx="13525" cy="10550"/>
            </a:xfrm>
            <a:custGeom>
              <a:avLst/>
              <a:gdLst/>
              <a:ahLst/>
              <a:cxnLst/>
              <a:rect l="l" t="t" r="r" b="b"/>
              <a:pathLst>
                <a:path w="541" h="422" extrusionOk="0">
                  <a:moveTo>
                    <a:pt x="271" y="0"/>
                  </a:moveTo>
                  <a:cubicBezTo>
                    <a:pt x="1" y="0"/>
                    <a:pt x="1" y="421"/>
                    <a:pt x="271" y="421"/>
                  </a:cubicBezTo>
                  <a:cubicBezTo>
                    <a:pt x="541" y="421"/>
                    <a:pt x="541" y="0"/>
                    <a:pt x="2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3"/>
            <p:cNvSpPr/>
            <p:nvPr/>
          </p:nvSpPr>
          <p:spPr>
            <a:xfrm>
              <a:off x="4243500" y="4792850"/>
              <a:ext cx="13525" cy="10550"/>
            </a:xfrm>
            <a:custGeom>
              <a:avLst/>
              <a:gdLst/>
              <a:ahLst/>
              <a:cxnLst/>
              <a:rect l="l" t="t" r="r" b="b"/>
              <a:pathLst>
                <a:path w="541" h="422" extrusionOk="0">
                  <a:moveTo>
                    <a:pt x="271" y="1"/>
                  </a:moveTo>
                  <a:cubicBezTo>
                    <a:pt x="0" y="1"/>
                    <a:pt x="0" y="422"/>
                    <a:pt x="271" y="422"/>
                  </a:cubicBezTo>
                  <a:cubicBezTo>
                    <a:pt x="541" y="422"/>
                    <a:pt x="541" y="1"/>
                    <a:pt x="2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3"/>
            <p:cNvSpPr/>
            <p:nvPr/>
          </p:nvSpPr>
          <p:spPr>
            <a:xfrm>
              <a:off x="4062075" y="5149400"/>
              <a:ext cx="13550" cy="10550"/>
            </a:xfrm>
            <a:custGeom>
              <a:avLst/>
              <a:gdLst/>
              <a:ahLst/>
              <a:cxnLst/>
              <a:rect l="l" t="t" r="r" b="b"/>
              <a:pathLst>
                <a:path w="542" h="422" extrusionOk="0">
                  <a:moveTo>
                    <a:pt x="271" y="1"/>
                  </a:moveTo>
                  <a:cubicBezTo>
                    <a:pt x="1" y="1"/>
                    <a:pt x="1" y="422"/>
                    <a:pt x="271" y="422"/>
                  </a:cubicBezTo>
                  <a:cubicBezTo>
                    <a:pt x="541" y="422"/>
                    <a:pt x="541" y="1"/>
                    <a:pt x="2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3"/>
            <p:cNvSpPr/>
            <p:nvPr/>
          </p:nvSpPr>
          <p:spPr>
            <a:xfrm>
              <a:off x="3993125" y="4838100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0"/>
                  </a:moveTo>
                  <a:cubicBezTo>
                    <a:pt x="1" y="0"/>
                    <a:pt x="1" y="252"/>
                    <a:pt x="164" y="252"/>
                  </a:cubicBezTo>
                  <a:cubicBezTo>
                    <a:pt x="327" y="252"/>
                    <a:pt x="327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3"/>
            <p:cNvSpPr/>
            <p:nvPr/>
          </p:nvSpPr>
          <p:spPr>
            <a:xfrm>
              <a:off x="4081550" y="4748875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1"/>
                  </a:moveTo>
                  <a:cubicBezTo>
                    <a:pt x="1" y="1"/>
                    <a:pt x="1" y="252"/>
                    <a:pt x="164" y="252"/>
                  </a:cubicBezTo>
                  <a:cubicBezTo>
                    <a:pt x="328" y="252"/>
                    <a:pt x="328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3"/>
            <p:cNvSpPr/>
            <p:nvPr/>
          </p:nvSpPr>
          <p:spPr>
            <a:xfrm>
              <a:off x="3959825" y="4930775"/>
              <a:ext cx="8200" cy="6450"/>
            </a:xfrm>
            <a:custGeom>
              <a:avLst/>
              <a:gdLst/>
              <a:ahLst/>
              <a:cxnLst/>
              <a:rect l="l" t="t" r="r" b="b"/>
              <a:pathLst>
                <a:path w="328" h="258" extrusionOk="0">
                  <a:moveTo>
                    <a:pt x="164" y="0"/>
                  </a:moveTo>
                  <a:cubicBezTo>
                    <a:pt x="1" y="0"/>
                    <a:pt x="1" y="258"/>
                    <a:pt x="164" y="258"/>
                  </a:cubicBezTo>
                  <a:cubicBezTo>
                    <a:pt x="327" y="258"/>
                    <a:pt x="327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3"/>
            <p:cNvSpPr/>
            <p:nvPr/>
          </p:nvSpPr>
          <p:spPr>
            <a:xfrm>
              <a:off x="4099104" y="5099231"/>
              <a:ext cx="8200" cy="6325"/>
            </a:xfrm>
            <a:custGeom>
              <a:avLst/>
              <a:gdLst/>
              <a:ahLst/>
              <a:cxnLst/>
              <a:rect l="l" t="t" r="r" b="b"/>
              <a:pathLst>
                <a:path w="328" h="253" extrusionOk="0">
                  <a:moveTo>
                    <a:pt x="164" y="1"/>
                  </a:moveTo>
                  <a:cubicBezTo>
                    <a:pt x="1" y="1"/>
                    <a:pt x="1" y="252"/>
                    <a:pt x="164" y="252"/>
                  </a:cubicBezTo>
                  <a:cubicBezTo>
                    <a:pt x="327" y="252"/>
                    <a:pt x="327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3"/>
            <p:cNvSpPr/>
            <p:nvPr/>
          </p:nvSpPr>
          <p:spPr>
            <a:xfrm>
              <a:off x="3947275" y="5125375"/>
              <a:ext cx="8175" cy="6300"/>
            </a:xfrm>
            <a:custGeom>
              <a:avLst/>
              <a:gdLst/>
              <a:ahLst/>
              <a:cxnLst/>
              <a:rect l="l" t="t" r="r" b="b"/>
              <a:pathLst>
                <a:path w="327" h="252" extrusionOk="0">
                  <a:moveTo>
                    <a:pt x="164" y="1"/>
                  </a:moveTo>
                  <a:cubicBezTo>
                    <a:pt x="0" y="1"/>
                    <a:pt x="0" y="252"/>
                    <a:pt x="164" y="252"/>
                  </a:cubicBezTo>
                  <a:cubicBezTo>
                    <a:pt x="327" y="252"/>
                    <a:pt x="327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3"/>
            <p:cNvSpPr/>
            <p:nvPr/>
          </p:nvSpPr>
          <p:spPr>
            <a:xfrm>
              <a:off x="4197000" y="4745750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0"/>
                  </a:moveTo>
                  <a:cubicBezTo>
                    <a:pt x="1" y="0"/>
                    <a:pt x="1" y="251"/>
                    <a:pt x="164" y="251"/>
                  </a:cubicBezTo>
                  <a:cubicBezTo>
                    <a:pt x="327" y="251"/>
                    <a:pt x="327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3"/>
            <p:cNvSpPr/>
            <p:nvPr/>
          </p:nvSpPr>
          <p:spPr>
            <a:xfrm>
              <a:off x="4290300" y="4740550"/>
              <a:ext cx="8050" cy="6300"/>
            </a:xfrm>
            <a:custGeom>
              <a:avLst/>
              <a:gdLst/>
              <a:ahLst/>
              <a:cxnLst/>
              <a:rect l="l" t="t" r="r" b="b"/>
              <a:pathLst>
                <a:path w="322" h="252" extrusionOk="0">
                  <a:moveTo>
                    <a:pt x="158" y="1"/>
                  </a:moveTo>
                  <a:cubicBezTo>
                    <a:pt x="1" y="1"/>
                    <a:pt x="1" y="252"/>
                    <a:pt x="158" y="252"/>
                  </a:cubicBezTo>
                  <a:cubicBezTo>
                    <a:pt x="321" y="252"/>
                    <a:pt x="321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3"/>
            <p:cNvSpPr/>
            <p:nvPr/>
          </p:nvSpPr>
          <p:spPr>
            <a:xfrm>
              <a:off x="4137950" y="4796000"/>
              <a:ext cx="16350" cy="19025"/>
            </a:xfrm>
            <a:custGeom>
              <a:avLst/>
              <a:gdLst/>
              <a:ahLst/>
              <a:cxnLst/>
              <a:rect l="l" t="t" r="r" b="b"/>
              <a:pathLst>
                <a:path w="654" h="761" extrusionOk="0">
                  <a:moveTo>
                    <a:pt x="242" y="0"/>
                  </a:moveTo>
                  <a:cubicBezTo>
                    <a:pt x="241" y="0"/>
                    <a:pt x="240" y="0"/>
                    <a:pt x="239" y="1"/>
                  </a:cubicBezTo>
                  <a:cubicBezTo>
                    <a:pt x="208" y="7"/>
                    <a:pt x="208" y="126"/>
                    <a:pt x="227" y="283"/>
                  </a:cubicBezTo>
                  <a:cubicBezTo>
                    <a:pt x="95" y="315"/>
                    <a:pt x="0" y="359"/>
                    <a:pt x="7" y="396"/>
                  </a:cubicBezTo>
                  <a:cubicBezTo>
                    <a:pt x="11" y="418"/>
                    <a:pt x="59" y="428"/>
                    <a:pt x="132" y="428"/>
                  </a:cubicBezTo>
                  <a:cubicBezTo>
                    <a:pt x="165" y="428"/>
                    <a:pt x="204" y="425"/>
                    <a:pt x="245" y="421"/>
                  </a:cubicBezTo>
                  <a:cubicBezTo>
                    <a:pt x="276" y="612"/>
                    <a:pt x="325" y="761"/>
                    <a:pt x="363" y="761"/>
                  </a:cubicBezTo>
                  <a:cubicBezTo>
                    <a:pt x="363" y="761"/>
                    <a:pt x="364" y="761"/>
                    <a:pt x="365" y="761"/>
                  </a:cubicBezTo>
                  <a:cubicBezTo>
                    <a:pt x="403" y="754"/>
                    <a:pt x="415" y="591"/>
                    <a:pt x="390" y="396"/>
                  </a:cubicBezTo>
                  <a:cubicBezTo>
                    <a:pt x="541" y="359"/>
                    <a:pt x="654" y="308"/>
                    <a:pt x="648" y="271"/>
                  </a:cubicBezTo>
                  <a:cubicBezTo>
                    <a:pt x="644" y="251"/>
                    <a:pt x="592" y="238"/>
                    <a:pt x="514" y="238"/>
                  </a:cubicBezTo>
                  <a:cubicBezTo>
                    <a:pt x="470" y="238"/>
                    <a:pt x="416" y="243"/>
                    <a:pt x="359" y="252"/>
                  </a:cubicBezTo>
                  <a:cubicBezTo>
                    <a:pt x="328" y="105"/>
                    <a:pt x="274" y="0"/>
                    <a:pt x="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3"/>
            <p:cNvSpPr/>
            <p:nvPr/>
          </p:nvSpPr>
          <p:spPr>
            <a:xfrm>
              <a:off x="3992026" y="5091531"/>
              <a:ext cx="29225" cy="34275"/>
            </a:xfrm>
            <a:custGeom>
              <a:avLst/>
              <a:gdLst/>
              <a:ahLst/>
              <a:cxnLst/>
              <a:rect l="l" t="t" r="r" b="b"/>
              <a:pathLst>
                <a:path w="1169" h="1371" extrusionOk="0">
                  <a:moveTo>
                    <a:pt x="518" y="1"/>
                  </a:moveTo>
                  <a:cubicBezTo>
                    <a:pt x="517" y="1"/>
                    <a:pt x="516" y="1"/>
                    <a:pt x="515" y="1"/>
                  </a:cubicBezTo>
                  <a:cubicBezTo>
                    <a:pt x="459" y="1"/>
                    <a:pt x="421" y="208"/>
                    <a:pt x="415" y="491"/>
                  </a:cubicBezTo>
                  <a:cubicBezTo>
                    <a:pt x="176" y="516"/>
                    <a:pt x="0" y="573"/>
                    <a:pt x="6" y="635"/>
                  </a:cubicBezTo>
                  <a:cubicBezTo>
                    <a:pt x="6" y="692"/>
                    <a:pt x="182" y="736"/>
                    <a:pt x="421" y="736"/>
                  </a:cubicBezTo>
                  <a:cubicBezTo>
                    <a:pt x="427" y="1088"/>
                    <a:pt x="478" y="1371"/>
                    <a:pt x="547" y="1371"/>
                  </a:cubicBezTo>
                  <a:cubicBezTo>
                    <a:pt x="547" y="1371"/>
                    <a:pt x="548" y="1371"/>
                    <a:pt x="549" y="1371"/>
                  </a:cubicBezTo>
                  <a:cubicBezTo>
                    <a:pt x="617" y="1371"/>
                    <a:pt x="679" y="1090"/>
                    <a:pt x="679" y="730"/>
                  </a:cubicBezTo>
                  <a:cubicBezTo>
                    <a:pt x="955" y="711"/>
                    <a:pt x="1169" y="648"/>
                    <a:pt x="1162" y="579"/>
                  </a:cubicBezTo>
                  <a:cubicBezTo>
                    <a:pt x="1162" y="520"/>
                    <a:pt x="970" y="478"/>
                    <a:pt x="718" y="478"/>
                  </a:cubicBezTo>
                  <a:cubicBezTo>
                    <a:pt x="701" y="478"/>
                    <a:pt x="684" y="478"/>
                    <a:pt x="666" y="478"/>
                  </a:cubicBezTo>
                  <a:cubicBezTo>
                    <a:pt x="635" y="200"/>
                    <a:pt x="574" y="1"/>
                    <a:pt x="5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3"/>
            <p:cNvSpPr/>
            <p:nvPr/>
          </p:nvSpPr>
          <p:spPr>
            <a:xfrm>
              <a:off x="3992825" y="5179250"/>
              <a:ext cx="14950" cy="17625"/>
            </a:xfrm>
            <a:custGeom>
              <a:avLst/>
              <a:gdLst/>
              <a:ahLst/>
              <a:cxnLst/>
              <a:rect l="l" t="t" r="r" b="b"/>
              <a:pathLst>
                <a:path w="598" h="705" extrusionOk="0">
                  <a:moveTo>
                    <a:pt x="241" y="0"/>
                  </a:moveTo>
                  <a:cubicBezTo>
                    <a:pt x="240" y="0"/>
                    <a:pt x="240" y="0"/>
                    <a:pt x="239" y="1"/>
                  </a:cubicBezTo>
                  <a:cubicBezTo>
                    <a:pt x="208" y="7"/>
                    <a:pt x="201" y="114"/>
                    <a:pt x="208" y="258"/>
                  </a:cubicBezTo>
                  <a:cubicBezTo>
                    <a:pt x="88" y="283"/>
                    <a:pt x="0" y="321"/>
                    <a:pt x="6" y="346"/>
                  </a:cubicBezTo>
                  <a:cubicBezTo>
                    <a:pt x="6" y="372"/>
                    <a:pt x="72" y="385"/>
                    <a:pt x="163" y="385"/>
                  </a:cubicBezTo>
                  <a:cubicBezTo>
                    <a:pt x="181" y="385"/>
                    <a:pt x="200" y="385"/>
                    <a:pt x="220" y="384"/>
                  </a:cubicBezTo>
                  <a:cubicBezTo>
                    <a:pt x="245" y="560"/>
                    <a:pt x="283" y="704"/>
                    <a:pt x="314" y="704"/>
                  </a:cubicBezTo>
                  <a:cubicBezTo>
                    <a:pt x="352" y="698"/>
                    <a:pt x="371" y="553"/>
                    <a:pt x="352" y="365"/>
                  </a:cubicBezTo>
                  <a:cubicBezTo>
                    <a:pt x="497" y="340"/>
                    <a:pt x="597" y="302"/>
                    <a:pt x="597" y="264"/>
                  </a:cubicBezTo>
                  <a:cubicBezTo>
                    <a:pt x="593" y="243"/>
                    <a:pt x="539" y="230"/>
                    <a:pt x="460" y="230"/>
                  </a:cubicBezTo>
                  <a:cubicBezTo>
                    <a:pt x="423" y="230"/>
                    <a:pt x="379" y="233"/>
                    <a:pt x="333" y="239"/>
                  </a:cubicBezTo>
                  <a:cubicBezTo>
                    <a:pt x="309" y="99"/>
                    <a:pt x="267" y="0"/>
                    <a:pt x="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6" name="Google Shape;616;p33"/>
          <p:cNvSpPr txBox="1">
            <a:spLocks noGrp="1"/>
          </p:cNvSpPr>
          <p:nvPr>
            <p:ph type="subTitle" idx="1"/>
          </p:nvPr>
        </p:nvSpPr>
        <p:spPr>
          <a:xfrm>
            <a:off x="719997" y="3582900"/>
            <a:ext cx="1977000" cy="46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200">
                <a:solidFill>
                  <a:schemeClr val="dk2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617" name="Google Shape;617;p33"/>
          <p:cNvSpPr txBox="1">
            <a:spLocks noGrp="1"/>
          </p:cNvSpPr>
          <p:nvPr>
            <p:ph type="subTitle" idx="2"/>
          </p:nvPr>
        </p:nvSpPr>
        <p:spPr>
          <a:xfrm>
            <a:off x="720000" y="4030482"/>
            <a:ext cx="1977000" cy="550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18" name="Google Shape;618;p33"/>
          <p:cNvSpPr txBox="1">
            <a:spLocks noGrp="1"/>
          </p:cNvSpPr>
          <p:nvPr>
            <p:ph type="subTitle" idx="3"/>
          </p:nvPr>
        </p:nvSpPr>
        <p:spPr>
          <a:xfrm>
            <a:off x="719997" y="1817614"/>
            <a:ext cx="1977000" cy="46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200">
                <a:solidFill>
                  <a:schemeClr val="dk2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619" name="Google Shape;619;p33"/>
          <p:cNvSpPr txBox="1">
            <a:spLocks noGrp="1"/>
          </p:cNvSpPr>
          <p:nvPr>
            <p:ph type="subTitle" idx="4"/>
          </p:nvPr>
        </p:nvSpPr>
        <p:spPr>
          <a:xfrm>
            <a:off x="720000" y="2254086"/>
            <a:ext cx="1977000" cy="550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20" name="Google Shape;620;p33"/>
          <p:cNvSpPr txBox="1">
            <a:spLocks noGrp="1"/>
          </p:cNvSpPr>
          <p:nvPr>
            <p:ph type="subTitle" idx="5"/>
          </p:nvPr>
        </p:nvSpPr>
        <p:spPr>
          <a:xfrm>
            <a:off x="3583497" y="3582900"/>
            <a:ext cx="1977000" cy="46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200">
                <a:solidFill>
                  <a:schemeClr val="dk2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621" name="Google Shape;621;p33"/>
          <p:cNvSpPr txBox="1">
            <a:spLocks noGrp="1"/>
          </p:cNvSpPr>
          <p:nvPr>
            <p:ph type="subTitle" idx="6"/>
          </p:nvPr>
        </p:nvSpPr>
        <p:spPr>
          <a:xfrm>
            <a:off x="3583500" y="4030482"/>
            <a:ext cx="1977000" cy="550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22" name="Google Shape;622;p33"/>
          <p:cNvSpPr txBox="1">
            <a:spLocks noGrp="1"/>
          </p:cNvSpPr>
          <p:nvPr>
            <p:ph type="subTitle" idx="7"/>
          </p:nvPr>
        </p:nvSpPr>
        <p:spPr>
          <a:xfrm>
            <a:off x="3583497" y="1817614"/>
            <a:ext cx="1977000" cy="46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200">
                <a:solidFill>
                  <a:schemeClr val="dk2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623" name="Google Shape;623;p33"/>
          <p:cNvSpPr txBox="1">
            <a:spLocks noGrp="1"/>
          </p:cNvSpPr>
          <p:nvPr>
            <p:ph type="subTitle" idx="8"/>
          </p:nvPr>
        </p:nvSpPr>
        <p:spPr>
          <a:xfrm>
            <a:off x="3583500" y="2254086"/>
            <a:ext cx="1977000" cy="550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24" name="Google Shape;624;p33"/>
          <p:cNvSpPr txBox="1">
            <a:spLocks noGrp="1"/>
          </p:cNvSpPr>
          <p:nvPr>
            <p:ph type="subTitle" idx="9"/>
          </p:nvPr>
        </p:nvSpPr>
        <p:spPr>
          <a:xfrm>
            <a:off x="6446997" y="3582900"/>
            <a:ext cx="1977000" cy="46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200">
                <a:solidFill>
                  <a:schemeClr val="dk2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625" name="Google Shape;625;p33"/>
          <p:cNvSpPr txBox="1">
            <a:spLocks noGrp="1"/>
          </p:cNvSpPr>
          <p:nvPr>
            <p:ph type="subTitle" idx="13"/>
          </p:nvPr>
        </p:nvSpPr>
        <p:spPr>
          <a:xfrm>
            <a:off x="6447000" y="4030482"/>
            <a:ext cx="1977000" cy="550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26" name="Google Shape;626;p33"/>
          <p:cNvSpPr txBox="1">
            <a:spLocks noGrp="1"/>
          </p:cNvSpPr>
          <p:nvPr>
            <p:ph type="subTitle" idx="14"/>
          </p:nvPr>
        </p:nvSpPr>
        <p:spPr>
          <a:xfrm>
            <a:off x="6446997" y="1817614"/>
            <a:ext cx="1977000" cy="46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200">
                <a:solidFill>
                  <a:schemeClr val="dk2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627" name="Google Shape;627;p33"/>
          <p:cNvSpPr txBox="1">
            <a:spLocks noGrp="1"/>
          </p:cNvSpPr>
          <p:nvPr>
            <p:ph type="subTitle" idx="15"/>
          </p:nvPr>
        </p:nvSpPr>
        <p:spPr>
          <a:xfrm>
            <a:off x="6447000" y="2254086"/>
            <a:ext cx="1977000" cy="550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28" name="Google Shape;628;p33"/>
          <p:cNvSpPr txBox="1">
            <a:spLocks noGrp="1"/>
          </p:cNvSpPr>
          <p:nvPr>
            <p:ph type="title"/>
          </p:nvPr>
        </p:nvSpPr>
        <p:spPr>
          <a:xfrm>
            <a:off x="720000" y="42377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">
  <p:cSld name="CUSTOM_29">
    <p:spTree>
      <p:nvGrpSpPr>
        <p:cNvPr id="1" name="Shape 6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0" name="Google Shape;630;p3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31" name="Google Shape;631;p34"/>
          <p:cNvSpPr txBox="1">
            <a:spLocks noGrp="1"/>
          </p:cNvSpPr>
          <p:nvPr>
            <p:ph type="subTitle" idx="1"/>
          </p:nvPr>
        </p:nvSpPr>
        <p:spPr>
          <a:xfrm>
            <a:off x="2053499" y="3573625"/>
            <a:ext cx="1977000" cy="46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200">
                <a:solidFill>
                  <a:schemeClr val="dk2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632" name="Google Shape;632;p34"/>
          <p:cNvSpPr txBox="1">
            <a:spLocks noGrp="1"/>
          </p:cNvSpPr>
          <p:nvPr>
            <p:ph type="subTitle" idx="2"/>
          </p:nvPr>
        </p:nvSpPr>
        <p:spPr>
          <a:xfrm>
            <a:off x="2053499" y="4021207"/>
            <a:ext cx="1977000" cy="550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33" name="Google Shape;633;p34"/>
          <p:cNvSpPr txBox="1">
            <a:spLocks noGrp="1"/>
          </p:cNvSpPr>
          <p:nvPr>
            <p:ph type="subTitle" idx="3"/>
          </p:nvPr>
        </p:nvSpPr>
        <p:spPr>
          <a:xfrm>
            <a:off x="719999" y="1817614"/>
            <a:ext cx="1977000" cy="46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200">
                <a:solidFill>
                  <a:schemeClr val="dk2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634" name="Google Shape;634;p34"/>
          <p:cNvSpPr txBox="1">
            <a:spLocks noGrp="1"/>
          </p:cNvSpPr>
          <p:nvPr>
            <p:ph type="subTitle" idx="4"/>
          </p:nvPr>
        </p:nvSpPr>
        <p:spPr>
          <a:xfrm>
            <a:off x="719999" y="2254086"/>
            <a:ext cx="1977000" cy="550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35" name="Google Shape;635;p34"/>
          <p:cNvSpPr txBox="1">
            <a:spLocks noGrp="1"/>
          </p:cNvSpPr>
          <p:nvPr>
            <p:ph type="subTitle" idx="5"/>
          </p:nvPr>
        </p:nvSpPr>
        <p:spPr>
          <a:xfrm>
            <a:off x="3583499" y="1817614"/>
            <a:ext cx="1977000" cy="46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200">
                <a:solidFill>
                  <a:schemeClr val="dk2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636" name="Google Shape;636;p34"/>
          <p:cNvSpPr txBox="1">
            <a:spLocks noGrp="1"/>
          </p:cNvSpPr>
          <p:nvPr>
            <p:ph type="subTitle" idx="6"/>
          </p:nvPr>
        </p:nvSpPr>
        <p:spPr>
          <a:xfrm>
            <a:off x="3583499" y="2254086"/>
            <a:ext cx="1977000" cy="550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37" name="Google Shape;637;p34"/>
          <p:cNvSpPr txBox="1">
            <a:spLocks noGrp="1"/>
          </p:cNvSpPr>
          <p:nvPr>
            <p:ph type="subTitle" idx="7"/>
          </p:nvPr>
        </p:nvSpPr>
        <p:spPr>
          <a:xfrm>
            <a:off x="5113499" y="3573625"/>
            <a:ext cx="1977000" cy="46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200">
                <a:solidFill>
                  <a:schemeClr val="dk2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638" name="Google Shape;638;p34"/>
          <p:cNvSpPr txBox="1">
            <a:spLocks noGrp="1"/>
          </p:cNvSpPr>
          <p:nvPr>
            <p:ph type="subTitle" idx="8"/>
          </p:nvPr>
        </p:nvSpPr>
        <p:spPr>
          <a:xfrm>
            <a:off x="5113499" y="4021207"/>
            <a:ext cx="1977000" cy="550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39" name="Google Shape;639;p34"/>
          <p:cNvSpPr txBox="1">
            <a:spLocks noGrp="1"/>
          </p:cNvSpPr>
          <p:nvPr>
            <p:ph type="subTitle" idx="9"/>
          </p:nvPr>
        </p:nvSpPr>
        <p:spPr>
          <a:xfrm>
            <a:off x="6446999" y="1817614"/>
            <a:ext cx="1977000" cy="46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200">
                <a:solidFill>
                  <a:schemeClr val="dk2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640" name="Google Shape;640;p34"/>
          <p:cNvSpPr txBox="1">
            <a:spLocks noGrp="1"/>
          </p:cNvSpPr>
          <p:nvPr>
            <p:ph type="subTitle" idx="13"/>
          </p:nvPr>
        </p:nvSpPr>
        <p:spPr>
          <a:xfrm>
            <a:off x="6446999" y="2254086"/>
            <a:ext cx="1977000" cy="550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641" name="Google Shape;641;p34"/>
          <p:cNvSpPr txBox="1">
            <a:spLocks noGrp="1"/>
          </p:cNvSpPr>
          <p:nvPr>
            <p:ph type="title"/>
          </p:nvPr>
        </p:nvSpPr>
        <p:spPr>
          <a:xfrm>
            <a:off x="720000" y="42377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CUSTOM_3">
    <p:spTree>
      <p:nvGrpSpPr>
        <p:cNvPr id="1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3" name="Google Shape;643;p3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44" name="Google Shape;644;p35"/>
          <p:cNvGrpSpPr/>
          <p:nvPr/>
        </p:nvGrpSpPr>
        <p:grpSpPr>
          <a:xfrm>
            <a:off x="76175" y="1217788"/>
            <a:ext cx="8871200" cy="3204950"/>
            <a:chOff x="76175" y="1217788"/>
            <a:chExt cx="8871200" cy="3204950"/>
          </a:xfrm>
        </p:grpSpPr>
        <p:grpSp>
          <p:nvGrpSpPr>
            <p:cNvPr id="645" name="Google Shape;645;p35"/>
            <p:cNvGrpSpPr/>
            <p:nvPr/>
          </p:nvGrpSpPr>
          <p:grpSpPr>
            <a:xfrm>
              <a:off x="76175" y="4172413"/>
              <a:ext cx="484375" cy="250325"/>
              <a:chOff x="74600" y="4172413"/>
              <a:chExt cx="484375" cy="250325"/>
            </a:xfrm>
          </p:grpSpPr>
          <p:sp>
            <p:nvSpPr>
              <p:cNvPr id="646" name="Google Shape;646;p35"/>
              <p:cNvSpPr/>
              <p:nvPr/>
            </p:nvSpPr>
            <p:spPr>
              <a:xfrm>
                <a:off x="74600" y="4172413"/>
                <a:ext cx="471225" cy="146400"/>
              </a:xfrm>
              <a:custGeom>
                <a:avLst/>
                <a:gdLst/>
                <a:ahLst/>
                <a:cxnLst/>
                <a:rect l="l" t="t" r="r" b="b"/>
                <a:pathLst>
                  <a:path w="18849" h="5856" extrusionOk="0">
                    <a:moveTo>
                      <a:pt x="11278" y="1"/>
                    </a:moveTo>
                    <a:cubicBezTo>
                      <a:pt x="11161" y="1"/>
                      <a:pt x="11044" y="46"/>
                      <a:pt x="10953" y="136"/>
                    </a:cubicBezTo>
                    <a:lnTo>
                      <a:pt x="7470" y="3770"/>
                    </a:lnTo>
                    <a:cubicBezTo>
                      <a:pt x="7355" y="3885"/>
                      <a:pt x="7208" y="3942"/>
                      <a:pt x="7060" y="3942"/>
                    </a:cubicBezTo>
                    <a:cubicBezTo>
                      <a:pt x="6950" y="3942"/>
                      <a:pt x="6840" y="3910"/>
                      <a:pt x="6743" y="3846"/>
                    </a:cubicBezTo>
                    <a:lnTo>
                      <a:pt x="3886" y="1415"/>
                    </a:lnTo>
                    <a:cubicBezTo>
                      <a:pt x="3781" y="1352"/>
                      <a:pt x="3664" y="1320"/>
                      <a:pt x="3548" y="1320"/>
                    </a:cubicBezTo>
                    <a:cubicBezTo>
                      <a:pt x="3386" y="1320"/>
                      <a:pt x="3226" y="1383"/>
                      <a:pt x="3109" y="1515"/>
                    </a:cubicBezTo>
                    <a:lnTo>
                      <a:pt x="302" y="4673"/>
                    </a:lnTo>
                    <a:cubicBezTo>
                      <a:pt x="1" y="4998"/>
                      <a:pt x="51" y="5500"/>
                      <a:pt x="402" y="5750"/>
                    </a:cubicBezTo>
                    <a:cubicBezTo>
                      <a:pt x="524" y="5822"/>
                      <a:pt x="655" y="5856"/>
                      <a:pt x="784" y="5856"/>
                    </a:cubicBezTo>
                    <a:cubicBezTo>
                      <a:pt x="972" y="5856"/>
                      <a:pt x="1156" y="5784"/>
                      <a:pt x="1304" y="5650"/>
                    </a:cubicBezTo>
                    <a:lnTo>
                      <a:pt x="3309" y="3645"/>
                    </a:lnTo>
                    <a:cubicBezTo>
                      <a:pt x="3426" y="3528"/>
                      <a:pt x="3585" y="3463"/>
                      <a:pt x="3747" y="3463"/>
                    </a:cubicBezTo>
                    <a:cubicBezTo>
                      <a:pt x="3864" y="3463"/>
                      <a:pt x="3981" y="3497"/>
                      <a:pt x="4086" y="3570"/>
                    </a:cubicBezTo>
                    <a:lnTo>
                      <a:pt x="6968" y="5650"/>
                    </a:lnTo>
                    <a:cubicBezTo>
                      <a:pt x="7057" y="5709"/>
                      <a:pt x="7158" y="5738"/>
                      <a:pt x="7260" y="5738"/>
                    </a:cubicBezTo>
                    <a:cubicBezTo>
                      <a:pt x="7416" y="5738"/>
                      <a:pt x="7574" y="5671"/>
                      <a:pt x="7695" y="5550"/>
                    </a:cubicBezTo>
                    <a:lnTo>
                      <a:pt x="8347" y="4873"/>
                    </a:lnTo>
                    <a:lnTo>
                      <a:pt x="8322" y="4873"/>
                    </a:lnTo>
                    <a:lnTo>
                      <a:pt x="10828" y="1941"/>
                    </a:lnTo>
                    <a:cubicBezTo>
                      <a:pt x="10903" y="1851"/>
                      <a:pt x="11024" y="1805"/>
                      <a:pt x="11146" y="1805"/>
                    </a:cubicBezTo>
                    <a:cubicBezTo>
                      <a:pt x="11227" y="1805"/>
                      <a:pt x="11309" y="1826"/>
                      <a:pt x="11379" y="1866"/>
                    </a:cubicBezTo>
                    <a:lnTo>
                      <a:pt x="14537" y="4848"/>
                    </a:lnTo>
                    <a:cubicBezTo>
                      <a:pt x="14621" y="4900"/>
                      <a:pt x="14713" y="4926"/>
                      <a:pt x="14805" y="4926"/>
                    </a:cubicBezTo>
                    <a:cubicBezTo>
                      <a:pt x="14934" y="4926"/>
                      <a:pt x="15062" y="4875"/>
                      <a:pt x="15164" y="4773"/>
                    </a:cubicBezTo>
                    <a:lnTo>
                      <a:pt x="15891" y="4021"/>
                    </a:lnTo>
                    <a:lnTo>
                      <a:pt x="18723" y="1139"/>
                    </a:lnTo>
                    <a:cubicBezTo>
                      <a:pt x="18848" y="988"/>
                      <a:pt x="18823" y="763"/>
                      <a:pt x="18673" y="638"/>
                    </a:cubicBezTo>
                    <a:lnTo>
                      <a:pt x="18046" y="211"/>
                    </a:lnTo>
                    <a:cubicBezTo>
                      <a:pt x="17997" y="182"/>
                      <a:pt x="17940" y="168"/>
                      <a:pt x="17881" y="168"/>
                    </a:cubicBezTo>
                    <a:cubicBezTo>
                      <a:pt x="17790" y="168"/>
                      <a:pt x="17696" y="201"/>
                      <a:pt x="17620" y="262"/>
                    </a:cubicBezTo>
                    <a:lnTo>
                      <a:pt x="15039" y="3019"/>
                    </a:lnTo>
                    <a:cubicBezTo>
                      <a:pt x="14936" y="3121"/>
                      <a:pt x="14808" y="3172"/>
                      <a:pt x="14680" y="3172"/>
                    </a:cubicBezTo>
                    <a:cubicBezTo>
                      <a:pt x="14588" y="3172"/>
                      <a:pt x="14496" y="3146"/>
                      <a:pt x="14412" y="3094"/>
                    </a:cubicBezTo>
                    <a:lnTo>
                      <a:pt x="11505" y="61"/>
                    </a:lnTo>
                    <a:cubicBezTo>
                      <a:pt x="11435" y="21"/>
                      <a:pt x="11356" y="1"/>
                      <a:pt x="11278" y="1"/>
                    </a:cubicBezTo>
                    <a:close/>
                  </a:path>
                </a:pathLst>
              </a:custGeom>
              <a:solidFill>
                <a:schemeClr val="accent2">
                  <a:alpha val="5357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47" name="Google Shape;647;p35"/>
              <p:cNvSpPr/>
              <p:nvPr/>
            </p:nvSpPr>
            <p:spPr>
              <a:xfrm>
                <a:off x="82125" y="4283288"/>
                <a:ext cx="476850" cy="139450"/>
              </a:xfrm>
              <a:custGeom>
                <a:avLst/>
                <a:gdLst/>
                <a:ahLst/>
                <a:cxnLst/>
                <a:rect l="l" t="t" r="r" b="b"/>
                <a:pathLst>
                  <a:path w="19074" h="5578" extrusionOk="0">
                    <a:moveTo>
                      <a:pt x="18071" y="0"/>
                    </a:moveTo>
                    <a:cubicBezTo>
                      <a:pt x="17983" y="0"/>
                      <a:pt x="17893" y="39"/>
                      <a:pt x="17820" y="112"/>
                    </a:cubicBezTo>
                    <a:lnTo>
                      <a:pt x="15239" y="2844"/>
                    </a:lnTo>
                    <a:cubicBezTo>
                      <a:pt x="15145" y="2953"/>
                      <a:pt x="15003" y="3014"/>
                      <a:pt x="14861" y="3014"/>
                    </a:cubicBezTo>
                    <a:cubicBezTo>
                      <a:pt x="14774" y="3014"/>
                      <a:pt x="14688" y="2992"/>
                      <a:pt x="14612" y="2944"/>
                    </a:cubicBezTo>
                    <a:lnTo>
                      <a:pt x="11104" y="87"/>
                    </a:lnTo>
                    <a:cubicBezTo>
                      <a:pt x="11025" y="38"/>
                      <a:pt x="10943" y="16"/>
                      <a:pt x="10865" y="16"/>
                    </a:cubicBezTo>
                    <a:cubicBezTo>
                      <a:pt x="10742" y="16"/>
                      <a:pt x="10629" y="71"/>
                      <a:pt x="10552" y="162"/>
                    </a:cubicBezTo>
                    <a:lnTo>
                      <a:pt x="7670" y="3621"/>
                    </a:lnTo>
                    <a:cubicBezTo>
                      <a:pt x="7551" y="3725"/>
                      <a:pt x="7396" y="3785"/>
                      <a:pt x="7243" y="3785"/>
                    </a:cubicBezTo>
                    <a:cubicBezTo>
                      <a:pt x="7139" y="3785"/>
                      <a:pt x="7035" y="3757"/>
                      <a:pt x="6943" y="3696"/>
                    </a:cubicBezTo>
                    <a:lnTo>
                      <a:pt x="3585" y="1516"/>
                    </a:lnTo>
                    <a:cubicBezTo>
                      <a:pt x="3480" y="1453"/>
                      <a:pt x="3363" y="1421"/>
                      <a:pt x="3245" y="1421"/>
                    </a:cubicBezTo>
                    <a:cubicBezTo>
                      <a:pt x="3080" y="1421"/>
                      <a:pt x="2914" y="1484"/>
                      <a:pt x="2783" y="1616"/>
                    </a:cubicBezTo>
                    <a:lnTo>
                      <a:pt x="327" y="3947"/>
                    </a:lnTo>
                    <a:cubicBezTo>
                      <a:pt x="1" y="4273"/>
                      <a:pt x="76" y="4774"/>
                      <a:pt x="427" y="5025"/>
                    </a:cubicBezTo>
                    <a:cubicBezTo>
                      <a:pt x="549" y="5096"/>
                      <a:pt x="680" y="5130"/>
                      <a:pt x="809" y="5130"/>
                    </a:cubicBezTo>
                    <a:cubicBezTo>
                      <a:pt x="997" y="5130"/>
                      <a:pt x="1180" y="5058"/>
                      <a:pt x="1329" y="4924"/>
                    </a:cubicBezTo>
                    <a:lnTo>
                      <a:pt x="3033" y="3396"/>
                    </a:lnTo>
                    <a:cubicBezTo>
                      <a:pt x="3150" y="3264"/>
                      <a:pt x="3310" y="3201"/>
                      <a:pt x="3473" y="3201"/>
                    </a:cubicBezTo>
                    <a:cubicBezTo>
                      <a:pt x="3589" y="3201"/>
                      <a:pt x="3706" y="3233"/>
                      <a:pt x="3810" y="3295"/>
                    </a:cubicBezTo>
                    <a:lnTo>
                      <a:pt x="7169" y="5501"/>
                    </a:lnTo>
                    <a:cubicBezTo>
                      <a:pt x="7260" y="5551"/>
                      <a:pt x="7363" y="5577"/>
                      <a:pt x="7467" y="5577"/>
                    </a:cubicBezTo>
                    <a:cubicBezTo>
                      <a:pt x="7620" y="5577"/>
                      <a:pt x="7776" y="5520"/>
                      <a:pt x="7895" y="5401"/>
                    </a:cubicBezTo>
                    <a:lnTo>
                      <a:pt x="8547" y="4724"/>
                    </a:lnTo>
                    <a:lnTo>
                      <a:pt x="10778" y="1942"/>
                    </a:lnTo>
                    <a:cubicBezTo>
                      <a:pt x="10869" y="1850"/>
                      <a:pt x="10989" y="1796"/>
                      <a:pt x="11109" y="1796"/>
                    </a:cubicBezTo>
                    <a:cubicBezTo>
                      <a:pt x="11185" y="1796"/>
                      <a:pt x="11261" y="1818"/>
                      <a:pt x="11329" y="1867"/>
                    </a:cubicBezTo>
                    <a:lnTo>
                      <a:pt x="14738" y="4674"/>
                    </a:lnTo>
                    <a:cubicBezTo>
                      <a:pt x="14821" y="4726"/>
                      <a:pt x="14913" y="4752"/>
                      <a:pt x="15005" y="4752"/>
                    </a:cubicBezTo>
                    <a:cubicBezTo>
                      <a:pt x="15134" y="4752"/>
                      <a:pt x="15262" y="4701"/>
                      <a:pt x="15364" y="4599"/>
                    </a:cubicBezTo>
                    <a:lnTo>
                      <a:pt x="16116" y="3847"/>
                    </a:lnTo>
                    <a:lnTo>
                      <a:pt x="18923" y="990"/>
                    </a:lnTo>
                    <a:cubicBezTo>
                      <a:pt x="19073" y="839"/>
                      <a:pt x="19048" y="589"/>
                      <a:pt x="18873" y="488"/>
                    </a:cubicBezTo>
                    <a:lnTo>
                      <a:pt x="18246" y="62"/>
                    </a:lnTo>
                    <a:cubicBezTo>
                      <a:pt x="18194" y="20"/>
                      <a:pt x="18133" y="0"/>
                      <a:pt x="18071" y="0"/>
                    </a:cubicBezTo>
                    <a:close/>
                  </a:path>
                </a:pathLst>
              </a:custGeom>
              <a:solidFill>
                <a:schemeClr val="accent2">
                  <a:alpha val="5357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648" name="Google Shape;648;p35"/>
            <p:cNvSpPr/>
            <p:nvPr/>
          </p:nvSpPr>
          <p:spPr>
            <a:xfrm rot="10800000" flipH="1">
              <a:off x="8684175" y="1217788"/>
              <a:ext cx="263200" cy="370325"/>
            </a:xfrm>
            <a:custGeom>
              <a:avLst/>
              <a:gdLst/>
              <a:ahLst/>
              <a:cxnLst/>
              <a:rect l="l" t="t" r="r" b="b"/>
              <a:pathLst>
                <a:path w="10528" h="14813" extrusionOk="0">
                  <a:moveTo>
                    <a:pt x="8462" y="0"/>
                  </a:moveTo>
                  <a:cubicBezTo>
                    <a:pt x="8449" y="0"/>
                    <a:pt x="8435" y="2"/>
                    <a:pt x="8422" y="5"/>
                  </a:cubicBezTo>
                  <a:lnTo>
                    <a:pt x="2106" y="1835"/>
                  </a:lnTo>
                  <a:cubicBezTo>
                    <a:pt x="2006" y="1885"/>
                    <a:pt x="1956" y="1985"/>
                    <a:pt x="1981" y="2085"/>
                  </a:cubicBezTo>
                  <a:lnTo>
                    <a:pt x="2131" y="2637"/>
                  </a:lnTo>
                  <a:cubicBezTo>
                    <a:pt x="2152" y="2720"/>
                    <a:pt x="2224" y="2768"/>
                    <a:pt x="2306" y="2768"/>
                  </a:cubicBezTo>
                  <a:cubicBezTo>
                    <a:pt x="2322" y="2768"/>
                    <a:pt x="2340" y="2766"/>
                    <a:pt x="2357" y="2762"/>
                  </a:cubicBezTo>
                  <a:lnTo>
                    <a:pt x="6693" y="1785"/>
                  </a:lnTo>
                  <a:lnTo>
                    <a:pt x="6693" y="1785"/>
                  </a:lnTo>
                  <a:lnTo>
                    <a:pt x="3034" y="8978"/>
                  </a:lnTo>
                  <a:lnTo>
                    <a:pt x="577" y="7850"/>
                  </a:lnTo>
                  <a:cubicBezTo>
                    <a:pt x="544" y="7833"/>
                    <a:pt x="511" y="7825"/>
                    <a:pt x="479" y="7825"/>
                  </a:cubicBezTo>
                  <a:cubicBezTo>
                    <a:pt x="416" y="7825"/>
                    <a:pt x="360" y="7858"/>
                    <a:pt x="327" y="7925"/>
                  </a:cubicBezTo>
                  <a:lnTo>
                    <a:pt x="51" y="8426"/>
                  </a:lnTo>
                  <a:cubicBezTo>
                    <a:pt x="1" y="8526"/>
                    <a:pt x="26" y="8627"/>
                    <a:pt x="126" y="8677"/>
                  </a:cubicBezTo>
                  <a:lnTo>
                    <a:pt x="2507" y="10005"/>
                  </a:lnTo>
                  <a:lnTo>
                    <a:pt x="352" y="14266"/>
                  </a:lnTo>
                  <a:cubicBezTo>
                    <a:pt x="302" y="14341"/>
                    <a:pt x="352" y="14466"/>
                    <a:pt x="427" y="14517"/>
                  </a:cubicBezTo>
                  <a:lnTo>
                    <a:pt x="953" y="14792"/>
                  </a:lnTo>
                  <a:cubicBezTo>
                    <a:pt x="974" y="14806"/>
                    <a:pt x="999" y="14812"/>
                    <a:pt x="1025" y="14812"/>
                  </a:cubicBezTo>
                  <a:cubicBezTo>
                    <a:pt x="1093" y="14812"/>
                    <a:pt x="1168" y="14771"/>
                    <a:pt x="1204" y="14717"/>
                  </a:cubicBezTo>
                  <a:lnTo>
                    <a:pt x="3510" y="10532"/>
                  </a:lnTo>
                  <a:lnTo>
                    <a:pt x="5891" y="11860"/>
                  </a:lnTo>
                  <a:cubicBezTo>
                    <a:pt x="5912" y="11874"/>
                    <a:pt x="5937" y="11880"/>
                    <a:pt x="5963" y="11880"/>
                  </a:cubicBezTo>
                  <a:cubicBezTo>
                    <a:pt x="6030" y="11880"/>
                    <a:pt x="6105" y="11839"/>
                    <a:pt x="6141" y="11785"/>
                  </a:cubicBezTo>
                  <a:lnTo>
                    <a:pt x="6517" y="10757"/>
                  </a:lnTo>
                  <a:cubicBezTo>
                    <a:pt x="6567" y="10682"/>
                    <a:pt x="6542" y="10557"/>
                    <a:pt x="6442" y="10506"/>
                  </a:cubicBezTo>
                  <a:lnTo>
                    <a:pt x="4111" y="9454"/>
                  </a:lnTo>
                  <a:lnTo>
                    <a:pt x="7946" y="2511"/>
                  </a:lnTo>
                  <a:lnTo>
                    <a:pt x="9575" y="6772"/>
                  </a:lnTo>
                  <a:cubicBezTo>
                    <a:pt x="9616" y="6855"/>
                    <a:pt x="9692" y="6904"/>
                    <a:pt x="9774" y="6904"/>
                  </a:cubicBezTo>
                  <a:cubicBezTo>
                    <a:pt x="9791" y="6904"/>
                    <a:pt x="9808" y="6902"/>
                    <a:pt x="9826" y="6897"/>
                  </a:cubicBezTo>
                  <a:lnTo>
                    <a:pt x="10377" y="6747"/>
                  </a:lnTo>
                  <a:cubicBezTo>
                    <a:pt x="10477" y="6697"/>
                    <a:pt x="10527" y="6597"/>
                    <a:pt x="10502" y="6496"/>
                  </a:cubicBezTo>
                  <a:lnTo>
                    <a:pt x="8673" y="181"/>
                  </a:lnTo>
                  <a:cubicBezTo>
                    <a:pt x="8673" y="181"/>
                    <a:pt x="8648" y="156"/>
                    <a:pt x="8648" y="156"/>
                  </a:cubicBezTo>
                  <a:lnTo>
                    <a:pt x="8648" y="130"/>
                  </a:lnTo>
                  <a:cubicBezTo>
                    <a:pt x="8626" y="65"/>
                    <a:pt x="8548" y="0"/>
                    <a:pt x="8462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5"/>
            <p:cNvSpPr/>
            <p:nvPr/>
          </p:nvSpPr>
          <p:spPr>
            <a:xfrm>
              <a:off x="299250" y="2060638"/>
              <a:ext cx="275700" cy="120975"/>
            </a:xfrm>
            <a:custGeom>
              <a:avLst/>
              <a:gdLst/>
              <a:ahLst/>
              <a:cxnLst/>
              <a:rect l="l" t="t" r="r" b="b"/>
              <a:pathLst>
                <a:path w="11028" h="4839" extrusionOk="0">
                  <a:moveTo>
                    <a:pt x="422" y="1"/>
                  </a:moveTo>
                  <a:cubicBezTo>
                    <a:pt x="351" y="1"/>
                    <a:pt x="288" y="47"/>
                    <a:pt x="251" y="121"/>
                  </a:cubicBezTo>
                  <a:lnTo>
                    <a:pt x="50" y="647"/>
                  </a:lnTo>
                  <a:cubicBezTo>
                    <a:pt x="0" y="747"/>
                    <a:pt x="50" y="873"/>
                    <a:pt x="151" y="898"/>
                  </a:cubicBezTo>
                  <a:lnTo>
                    <a:pt x="10301" y="4832"/>
                  </a:lnTo>
                  <a:cubicBezTo>
                    <a:pt x="10319" y="4837"/>
                    <a:pt x="10337" y="4839"/>
                    <a:pt x="10354" y="4839"/>
                  </a:cubicBezTo>
                  <a:cubicBezTo>
                    <a:pt x="10435" y="4839"/>
                    <a:pt x="10510" y="4794"/>
                    <a:pt x="10552" y="4732"/>
                  </a:cubicBezTo>
                  <a:lnTo>
                    <a:pt x="10978" y="3830"/>
                  </a:lnTo>
                  <a:cubicBezTo>
                    <a:pt x="11028" y="3730"/>
                    <a:pt x="10978" y="3629"/>
                    <a:pt x="10878" y="3579"/>
                  </a:cubicBezTo>
                  <a:lnTo>
                    <a:pt x="502" y="20"/>
                  </a:lnTo>
                  <a:cubicBezTo>
                    <a:pt x="475" y="7"/>
                    <a:pt x="448" y="1"/>
                    <a:pt x="422" y="1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5"/>
            <p:cNvSpPr/>
            <p:nvPr/>
          </p:nvSpPr>
          <p:spPr>
            <a:xfrm>
              <a:off x="334950" y="1888188"/>
              <a:ext cx="270075" cy="201325"/>
            </a:xfrm>
            <a:custGeom>
              <a:avLst/>
              <a:gdLst/>
              <a:ahLst/>
              <a:cxnLst/>
              <a:rect l="l" t="t" r="r" b="b"/>
              <a:pathLst>
                <a:path w="10803" h="8053" extrusionOk="0">
                  <a:moveTo>
                    <a:pt x="5855" y="0"/>
                  </a:moveTo>
                  <a:cubicBezTo>
                    <a:pt x="4205" y="0"/>
                    <a:pt x="2638" y="968"/>
                    <a:pt x="2031" y="2883"/>
                  </a:cubicBezTo>
                  <a:cubicBezTo>
                    <a:pt x="1956" y="3084"/>
                    <a:pt x="1931" y="3284"/>
                    <a:pt x="1906" y="3485"/>
                  </a:cubicBezTo>
                  <a:cubicBezTo>
                    <a:pt x="1906" y="3604"/>
                    <a:pt x="1812" y="3676"/>
                    <a:pt x="1710" y="3676"/>
                  </a:cubicBezTo>
                  <a:cubicBezTo>
                    <a:pt x="1683" y="3676"/>
                    <a:pt x="1656" y="3671"/>
                    <a:pt x="1630" y="3660"/>
                  </a:cubicBezTo>
                  <a:lnTo>
                    <a:pt x="527" y="3234"/>
                  </a:lnTo>
                  <a:cubicBezTo>
                    <a:pt x="506" y="3230"/>
                    <a:pt x="484" y="3228"/>
                    <a:pt x="463" y="3228"/>
                  </a:cubicBezTo>
                  <a:cubicBezTo>
                    <a:pt x="362" y="3228"/>
                    <a:pt x="272" y="3276"/>
                    <a:pt x="252" y="3359"/>
                  </a:cubicBezTo>
                  <a:lnTo>
                    <a:pt x="51" y="3861"/>
                  </a:lnTo>
                  <a:cubicBezTo>
                    <a:pt x="1" y="3961"/>
                    <a:pt x="76" y="4086"/>
                    <a:pt x="176" y="4136"/>
                  </a:cubicBezTo>
                  <a:lnTo>
                    <a:pt x="2206" y="4913"/>
                  </a:lnTo>
                  <a:lnTo>
                    <a:pt x="2231" y="4913"/>
                  </a:lnTo>
                  <a:cubicBezTo>
                    <a:pt x="2287" y="4939"/>
                    <a:pt x="2344" y="4951"/>
                    <a:pt x="2399" y="4951"/>
                  </a:cubicBezTo>
                  <a:cubicBezTo>
                    <a:pt x="2665" y="4951"/>
                    <a:pt x="2891" y="4678"/>
                    <a:pt x="2808" y="4387"/>
                  </a:cubicBezTo>
                  <a:cubicBezTo>
                    <a:pt x="2808" y="4296"/>
                    <a:pt x="3366" y="1540"/>
                    <a:pt x="5889" y="1540"/>
                  </a:cubicBezTo>
                  <a:cubicBezTo>
                    <a:pt x="6144" y="1540"/>
                    <a:pt x="6420" y="1568"/>
                    <a:pt x="6718" y="1630"/>
                  </a:cubicBezTo>
                  <a:cubicBezTo>
                    <a:pt x="8372" y="1956"/>
                    <a:pt x="9725" y="3685"/>
                    <a:pt x="8873" y="5540"/>
                  </a:cubicBezTo>
                  <a:cubicBezTo>
                    <a:pt x="8748" y="5816"/>
                    <a:pt x="8547" y="6066"/>
                    <a:pt x="8322" y="6267"/>
                  </a:cubicBezTo>
                  <a:cubicBezTo>
                    <a:pt x="8247" y="6317"/>
                    <a:pt x="8171" y="6367"/>
                    <a:pt x="8096" y="6442"/>
                  </a:cubicBezTo>
                  <a:cubicBezTo>
                    <a:pt x="7795" y="6643"/>
                    <a:pt x="7846" y="7094"/>
                    <a:pt x="8171" y="7219"/>
                  </a:cubicBezTo>
                  <a:lnTo>
                    <a:pt x="8196" y="7219"/>
                  </a:lnTo>
                  <a:lnTo>
                    <a:pt x="10277" y="8046"/>
                  </a:lnTo>
                  <a:cubicBezTo>
                    <a:pt x="10294" y="8051"/>
                    <a:pt x="10312" y="8053"/>
                    <a:pt x="10330" y="8053"/>
                  </a:cubicBezTo>
                  <a:cubicBezTo>
                    <a:pt x="10418" y="8053"/>
                    <a:pt x="10511" y="8004"/>
                    <a:pt x="10552" y="7921"/>
                  </a:cubicBezTo>
                  <a:lnTo>
                    <a:pt x="10728" y="7420"/>
                  </a:lnTo>
                  <a:cubicBezTo>
                    <a:pt x="10778" y="7319"/>
                    <a:pt x="10728" y="7194"/>
                    <a:pt x="10602" y="7144"/>
                  </a:cubicBezTo>
                  <a:lnTo>
                    <a:pt x="9475" y="6718"/>
                  </a:lnTo>
                  <a:cubicBezTo>
                    <a:pt x="9324" y="6643"/>
                    <a:pt x="9274" y="6467"/>
                    <a:pt x="9374" y="6367"/>
                  </a:cubicBezTo>
                  <a:cubicBezTo>
                    <a:pt x="9500" y="6217"/>
                    <a:pt x="9625" y="6041"/>
                    <a:pt x="9700" y="5866"/>
                  </a:cubicBezTo>
                  <a:cubicBezTo>
                    <a:pt x="10803" y="3385"/>
                    <a:pt x="9550" y="1129"/>
                    <a:pt x="7445" y="302"/>
                  </a:cubicBezTo>
                  <a:cubicBezTo>
                    <a:pt x="6926" y="100"/>
                    <a:pt x="6386" y="0"/>
                    <a:pt x="5855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5"/>
            <p:cNvSpPr/>
            <p:nvPr/>
          </p:nvSpPr>
          <p:spPr>
            <a:xfrm rot="10800000" flipH="1">
              <a:off x="8260625" y="2957588"/>
              <a:ext cx="341500" cy="354375"/>
            </a:xfrm>
            <a:custGeom>
              <a:avLst/>
              <a:gdLst/>
              <a:ahLst/>
              <a:cxnLst/>
              <a:rect l="l" t="t" r="r" b="b"/>
              <a:pathLst>
                <a:path w="13660" h="14175" extrusionOk="0">
                  <a:moveTo>
                    <a:pt x="9375" y="7155"/>
                  </a:moveTo>
                  <a:cubicBezTo>
                    <a:pt x="10619" y="7155"/>
                    <a:pt x="11707" y="7794"/>
                    <a:pt x="12131" y="9084"/>
                  </a:cubicBezTo>
                  <a:cubicBezTo>
                    <a:pt x="12657" y="10763"/>
                    <a:pt x="11730" y="12593"/>
                    <a:pt x="10051" y="13144"/>
                  </a:cubicBezTo>
                  <a:cubicBezTo>
                    <a:pt x="9717" y="13252"/>
                    <a:pt x="9379" y="13303"/>
                    <a:pt x="9047" y="13303"/>
                  </a:cubicBezTo>
                  <a:cubicBezTo>
                    <a:pt x="7680" y="13303"/>
                    <a:pt x="6409" y="12435"/>
                    <a:pt x="5965" y="11064"/>
                  </a:cubicBezTo>
                  <a:cubicBezTo>
                    <a:pt x="5439" y="9410"/>
                    <a:pt x="6417" y="8006"/>
                    <a:pt x="7995" y="7405"/>
                  </a:cubicBezTo>
                  <a:lnTo>
                    <a:pt x="8021" y="7405"/>
                  </a:lnTo>
                  <a:lnTo>
                    <a:pt x="8096" y="7380"/>
                  </a:lnTo>
                  <a:cubicBezTo>
                    <a:pt x="8146" y="7355"/>
                    <a:pt x="8196" y="7330"/>
                    <a:pt x="8221" y="7330"/>
                  </a:cubicBezTo>
                  <a:cubicBezTo>
                    <a:pt x="8611" y="7213"/>
                    <a:pt x="9000" y="7155"/>
                    <a:pt x="9375" y="7155"/>
                  </a:cubicBezTo>
                  <a:close/>
                  <a:moveTo>
                    <a:pt x="12537" y="0"/>
                  </a:moveTo>
                  <a:cubicBezTo>
                    <a:pt x="12510" y="0"/>
                    <a:pt x="12483" y="4"/>
                    <a:pt x="12457" y="11"/>
                  </a:cubicBezTo>
                  <a:cubicBezTo>
                    <a:pt x="11780" y="137"/>
                    <a:pt x="10226" y="638"/>
                    <a:pt x="9900" y="2493"/>
                  </a:cubicBezTo>
                  <a:cubicBezTo>
                    <a:pt x="9424" y="5099"/>
                    <a:pt x="7970" y="5600"/>
                    <a:pt x="7645" y="5726"/>
                  </a:cubicBezTo>
                  <a:lnTo>
                    <a:pt x="7645" y="5701"/>
                  </a:lnTo>
                  <a:cubicBezTo>
                    <a:pt x="7645" y="5701"/>
                    <a:pt x="7620" y="5726"/>
                    <a:pt x="7594" y="5726"/>
                  </a:cubicBezTo>
                  <a:lnTo>
                    <a:pt x="7544" y="5726"/>
                  </a:lnTo>
                  <a:lnTo>
                    <a:pt x="7544" y="5751"/>
                  </a:lnTo>
                  <a:cubicBezTo>
                    <a:pt x="7423" y="5788"/>
                    <a:pt x="7137" y="5878"/>
                    <a:pt x="6726" y="5878"/>
                  </a:cubicBezTo>
                  <a:cubicBezTo>
                    <a:pt x="6036" y="5878"/>
                    <a:pt x="4994" y="5625"/>
                    <a:pt x="3785" y="4448"/>
                  </a:cubicBezTo>
                  <a:cubicBezTo>
                    <a:pt x="3108" y="3796"/>
                    <a:pt x="2388" y="3595"/>
                    <a:pt x="1758" y="3595"/>
                  </a:cubicBezTo>
                  <a:cubicBezTo>
                    <a:pt x="1128" y="3595"/>
                    <a:pt x="589" y="3796"/>
                    <a:pt x="276" y="3946"/>
                  </a:cubicBezTo>
                  <a:cubicBezTo>
                    <a:pt x="101" y="4021"/>
                    <a:pt x="0" y="4222"/>
                    <a:pt x="51" y="4397"/>
                  </a:cubicBezTo>
                  <a:lnTo>
                    <a:pt x="76" y="4498"/>
                  </a:lnTo>
                  <a:cubicBezTo>
                    <a:pt x="136" y="4658"/>
                    <a:pt x="292" y="4770"/>
                    <a:pt x="468" y="4770"/>
                  </a:cubicBezTo>
                  <a:cubicBezTo>
                    <a:pt x="512" y="4770"/>
                    <a:pt x="557" y="4763"/>
                    <a:pt x="602" y="4748"/>
                  </a:cubicBezTo>
                  <a:cubicBezTo>
                    <a:pt x="798" y="4664"/>
                    <a:pt x="1058" y="4596"/>
                    <a:pt x="1362" y="4596"/>
                  </a:cubicBezTo>
                  <a:cubicBezTo>
                    <a:pt x="1602" y="4596"/>
                    <a:pt x="1869" y="4638"/>
                    <a:pt x="2156" y="4748"/>
                  </a:cubicBezTo>
                  <a:cubicBezTo>
                    <a:pt x="3108" y="5149"/>
                    <a:pt x="4311" y="6828"/>
                    <a:pt x="6141" y="7179"/>
                  </a:cubicBezTo>
                  <a:cubicBezTo>
                    <a:pt x="5088" y="8232"/>
                    <a:pt x="4637" y="9811"/>
                    <a:pt x="5138" y="11340"/>
                  </a:cubicBezTo>
                  <a:cubicBezTo>
                    <a:pt x="5703" y="13073"/>
                    <a:pt x="7304" y="14174"/>
                    <a:pt x="9031" y="14174"/>
                  </a:cubicBezTo>
                  <a:cubicBezTo>
                    <a:pt x="9451" y="14174"/>
                    <a:pt x="9879" y="14109"/>
                    <a:pt x="10301" y="13971"/>
                  </a:cubicBezTo>
                  <a:cubicBezTo>
                    <a:pt x="12482" y="13295"/>
                    <a:pt x="13660" y="10964"/>
                    <a:pt x="12958" y="8808"/>
                  </a:cubicBezTo>
                  <a:cubicBezTo>
                    <a:pt x="12457" y="7255"/>
                    <a:pt x="11153" y="6202"/>
                    <a:pt x="9650" y="6001"/>
                  </a:cubicBezTo>
                  <a:cubicBezTo>
                    <a:pt x="10853" y="4673"/>
                    <a:pt x="10878" y="2618"/>
                    <a:pt x="11404" y="1766"/>
                  </a:cubicBezTo>
                  <a:cubicBezTo>
                    <a:pt x="11755" y="1189"/>
                    <a:pt x="12281" y="964"/>
                    <a:pt x="12657" y="838"/>
                  </a:cubicBezTo>
                  <a:cubicBezTo>
                    <a:pt x="12858" y="788"/>
                    <a:pt x="12983" y="563"/>
                    <a:pt x="12933" y="337"/>
                  </a:cubicBezTo>
                  <a:lnTo>
                    <a:pt x="12883" y="262"/>
                  </a:lnTo>
                  <a:cubicBezTo>
                    <a:pt x="12840" y="113"/>
                    <a:pt x="12689" y="0"/>
                    <a:pt x="12537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2" name="Google Shape;652;p35"/>
          <p:cNvGrpSpPr/>
          <p:nvPr/>
        </p:nvGrpSpPr>
        <p:grpSpPr>
          <a:xfrm rot="10800000" flipH="1">
            <a:off x="8138714" y="54400"/>
            <a:ext cx="897474" cy="1333907"/>
            <a:chOff x="8051839" y="3746950"/>
            <a:chExt cx="897474" cy="1333907"/>
          </a:xfrm>
        </p:grpSpPr>
        <p:sp>
          <p:nvSpPr>
            <p:cNvPr id="653" name="Google Shape;653;p35"/>
            <p:cNvSpPr/>
            <p:nvPr/>
          </p:nvSpPr>
          <p:spPr>
            <a:xfrm>
              <a:off x="8051839" y="4856468"/>
              <a:ext cx="121410" cy="137062"/>
            </a:xfrm>
            <a:custGeom>
              <a:avLst/>
              <a:gdLst/>
              <a:ahLst/>
              <a:cxnLst/>
              <a:rect l="l" t="t" r="r" b="b"/>
              <a:pathLst>
                <a:path w="830" h="937" extrusionOk="0">
                  <a:moveTo>
                    <a:pt x="367" y="0"/>
                  </a:moveTo>
                  <a:cubicBezTo>
                    <a:pt x="366" y="0"/>
                    <a:pt x="366" y="0"/>
                    <a:pt x="365" y="0"/>
                  </a:cubicBezTo>
                  <a:cubicBezTo>
                    <a:pt x="333" y="0"/>
                    <a:pt x="321" y="151"/>
                    <a:pt x="327" y="352"/>
                  </a:cubicBezTo>
                  <a:cubicBezTo>
                    <a:pt x="139" y="384"/>
                    <a:pt x="0" y="428"/>
                    <a:pt x="7" y="465"/>
                  </a:cubicBezTo>
                  <a:cubicBezTo>
                    <a:pt x="7" y="487"/>
                    <a:pt x="73" y="499"/>
                    <a:pt x="175" y="499"/>
                  </a:cubicBezTo>
                  <a:cubicBezTo>
                    <a:pt x="223" y="499"/>
                    <a:pt x="279" y="497"/>
                    <a:pt x="340" y="491"/>
                  </a:cubicBezTo>
                  <a:cubicBezTo>
                    <a:pt x="358" y="738"/>
                    <a:pt x="407" y="937"/>
                    <a:pt x="445" y="937"/>
                  </a:cubicBezTo>
                  <a:cubicBezTo>
                    <a:pt x="445" y="937"/>
                    <a:pt x="446" y="937"/>
                    <a:pt x="447" y="937"/>
                  </a:cubicBezTo>
                  <a:cubicBezTo>
                    <a:pt x="484" y="937"/>
                    <a:pt x="497" y="729"/>
                    <a:pt x="478" y="472"/>
                  </a:cubicBezTo>
                  <a:cubicBezTo>
                    <a:pt x="679" y="440"/>
                    <a:pt x="830" y="390"/>
                    <a:pt x="823" y="352"/>
                  </a:cubicBezTo>
                  <a:cubicBezTo>
                    <a:pt x="823" y="332"/>
                    <a:pt x="758" y="320"/>
                    <a:pt x="661" y="320"/>
                  </a:cubicBezTo>
                  <a:cubicBezTo>
                    <a:pt x="604" y="320"/>
                    <a:pt x="537" y="324"/>
                    <a:pt x="465" y="333"/>
                  </a:cubicBezTo>
                  <a:cubicBezTo>
                    <a:pt x="441" y="143"/>
                    <a:pt x="404" y="0"/>
                    <a:pt x="3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5"/>
            <p:cNvSpPr/>
            <p:nvPr/>
          </p:nvSpPr>
          <p:spPr>
            <a:xfrm>
              <a:off x="8513401" y="4984168"/>
              <a:ext cx="85572" cy="96689"/>
            </a:xfrm>
            <a:custGeom>
              <a:avLst/>
              <a:gdLst/>
              <a:ahLst/>
              <a:cxnLst/>
              <a:rect l="l" t="t" r="r" b="b"/>
              <a:pathLst>
                <a:path w="585" h="661" extrusionOk="0">
                  <a:moveTo>
                    <a:pt x="264" y="1"/>
                  </a:moveTo>
                  <a:cubicBezTo>
                    <a:pt x="227" y="1"/>
                    <a:pt x="202" y="114"/>
                    <a:pt x="202" y="258"/>
                  </a:cubicBezTo>
                  <a:cubicBezTo>
                    <a:pt x="82" y="277"/>
                    <a:pt x="0" y="315"/>
                    <a:pt x="0" y="346"/>
                  </a:cubicBezTo>
                  <a:cubicBezTo>
                    <a:pt x="7" y="384"/>
                    <a:pt x="95" y="403"/>
                    <a:pt x="208" y="403"/>
                  </a:cubicBezTo>
                  <a:cubicBezTo>
                    <a:pt x="227" y="554"/>
                    <a:pt x="264" y="661"/>
                    <a:pt x="302" y="661"/>
                  </a:cubicBezTo>
                  <a:cubicBezTo>
                    <a:pt x="340" y="654"/>
                    <a:pt x="365" y="541"/>
                    <a:pt x="365" y="390"/>
                  </a:cubicBezTo>
                  <a:cubicBezTo>
                    <a:pt x="491" y="372"/>
                    <a:pt x="585" y="334"/>
                    <a:pt x="578" y="296"/>
                  </a:cubicBezTo>
                  <a:cubicBezTo>
                    <a:pt x="578" y="258"/>
                    <a:pt x="478" y="240"/>
                    <a:pt x="352" y="240"/>
                  </a:cubicBezTo>
                  <a:cubicBezTo>
                    <a:pt x="333" y="101"/>
                    <a:pt x="302" y="1"/>
                    <a:pt x="2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5"/>
            <p:cNvSpPr/>
            <p:nvPr/>
          </p:nvSpPr>
          <p:spPr>
            <a:xfrm>
              <a:off x="8910175" y="3746950"/>
              <a:ext cx="38617" cy="43444"/>
            </a:xfrm>
            <a:custGeom>
              <a:avLst/>
              <a:gdLst/>
              <a:ahLst/>
              <a:cxnLst/>
              <a:rect l="l" t="t" r="r" b="b"/>
              <a:pathLst>
                <a:path w="264" h="297" extrusionOk="0">
                  <a:moveTo>
                    <a:pt x="101" y="0"/>
                  </a:moveTo>
                  <a:cubicBezTo>
                    <a:pt x="82" y="7"/>
                    <a:pt x="82" y="57"/>
                    <a:pt x="88" y="120"/>
                  </a:cubicBezTo>
                  <a:cubicBezTo>
                    <a:pt x="38" y="139"/>
                    <a:pt x="0" y="157"/>
                    <a:pt x="0" y="176"/>
                  </a:cubicBezTo>
                  <a:cubicBezTo>
                    <a:pt x="5" y="185"/>
                    <a:pt x="26" y="191"/>
                    <a:pt x="59" y="191"/>
                  </a:cubicBezTo>
                  <a:cubicBezTo>
                    <a:pt x="72" y="191"/>
                    <a:pt x="85" y="190"/>
                    <a:pt x="101" y="189"/>
                  </a:cubicBezTo>
                  <a:cubicBezTo>
                    <a:pt x="112" y="248"/>
                    <a:pt x="135" y="296"/>
                    <a:pt x="149" y="296"/>
                  </a:cubicBezTo>
                  <a:cubicBezTo>
                    <a:pt x="149" y="296"/>
                    <a:pt x="150" y="296"/>
                    <a:pt x="151" y="296"/>
                  </a:cubicBezTo>
                  <a:cubicBezTo>
                    <a:pt x="170" y="296"/>
                    <a:pt x="176" y="239"/>
                    <a:pt x="170" y="176"/>
                  </a:cubicBezTo>
                  <a:cubicBezTo>
                    <a:pt x="226" y="157"/>
                    <a:pt x="264" y="132"/>
                    <a:pt x="258" y="120"/>
                  </a:cubicBezTo>
                  <a:cubicBezTo>
                    <a:pt x="258" y="108"/>
                    <a:pt x="237" y="101"/>
                    <a:pt x="207" y="101"/>
                  </a:cubicBezTo>
                  <a:cubicBezTo>
                    <a:pt x="190" y="101"/>
                    <a:pt x="171" y="103"/>
                    <a:pt x="151" y="107"/>
                  </a:cubicBezTo>
                  <a:cubicBezTo>
                    <a:pt x="138" y="44"/>
                    <a:pt x="119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5"/>
            <p:cNvSpPr/>
            <p:nvPr/>
          </p:nvSpPr>
          <p:spPr>
            <a:xfrm>
              <a:off x="8909671" y="4902830"/>
              <a:ext cx="39641" cy="44322"/>
            </a:xfrm>
            <a:custGeom>
              <a:avLst/>
              <a:gdLst/>
              <a:ahLst/>
              <a:cxnLst/>
              <a:rect l="l" t="t" r="r" b="b"/>
              <a:pathLst>
                <a:path w="271" h="303" extrusionOk="0">
                  <a:moveTo>
                    <a:pt x="120" y="1"/>
                  </a:moveTo>
                  <a:cubicBezTo>
                    <a:pt x="101" y="1"/>
                    <a:pt x="95" y="51"/>
                    <a:pt x="95" y="120"/>
                  </a:cubicBezTo>
                  <a:cubicBezTo>
                    <a:pt x="38" y="126"/>
                    <a:pt x="0" y="145"/>
                    <a:pt x="7" y="164"/>
                  </a:cubicBezTo>
                  <a:cubicBezTo>
                    <a:pt x="7" y="174"/>
                    <a:pt x="32" y="184"/>
                    <a:pt x="72" y="184"/>
                  </a:cubicBezTo>
                  <a:cubicBezTo>
                    <a:pt x="81" y="184"/>
                    <a:pt x="90" y="184"/>
                    <a:pt x="101" y="183"/>
                  </a:cubicBezTo>
                  <a:cubicBezTo>
                    <a:pt x="107" y="252"/>
                    <a:pt x="126" y="302"/>
                    <a:pt x="139" y="302"/>
                  </a:cubicBezTo>
                  <a:cubicBezTo>
                    <a:pt x="157" y="296"/>
                    <a:pt x="170" y="246"/>
                    <a:pt x="170" y="176"/>
                  </a:cubicBezTo>
                  <a:cubicBezTo>
                    <a:pt x="226" y="170"/>
                    <a:pt x="270" y="151"/>
                    <a:pt x="264" y="132"/>
                  </a:cubicBezTo>
                  <a:cubicBezTo>
                    <a:pt x="264" y="120"/>
                    <a:pt x="220" y="107"/>
                    <a:pt x="164" y="107"/>
                  </a:cubicBezTo>
                  <a:cubicBezTo>
                    <a:pt x="151" y="45"/>
                    <a:pt x="139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5"/>
            <p:cNvSpPr/>
            <p:nvPr/>
          </p:nvSpPr>
          <p:spPr>
            <a:xfrm>
              <a:off x="8614479" y="4264626"/>
              <a:ext cx="60851" cy="69043"/>
            </a:xfrm>
            <a:custGeom>
              <a:avLst/>
              <a:gdLst/>
              <a:ahLst/>
              <a:cxnLst/>
              <a:rect l="l" t="t" r="r" b="b"/>
              <a:pathLst>
                <a:path w="416" h="472" extrusionOk="0">
                  <a:moveTo>
                    <a:pt x="208" y="0"/>
                  </a:moveTo>
                  <a:cubicBezTo>
                    <a:pt x="176" y="0"/>
                    <a:pt x="158" y="76"/>
                    <a:pt x="145" y="183"/>
                  </a:cubicBezTo>
                  <a:cubicBezTo>
                    <a:pt x="63" y="189"/>
                    <a:pt x="1" y="208"/>
                    <a:pt x="1" y="239"/>
                  </a:cubicBezTo>
                  <a:cubicBezTo>
                    <a:pt x="1" y="258"/>
                    <a:pt x="57" y="283"/>
                    <a:pt x="145" y="289"/>
                  </a:cubicBezTo>
                  <a:cubicBezTo>
                    <a:pt x="145" y="390"/>
                    <a:pt x="164" y="472"/>
                    <a:pt x="195" y="472"/>
                  </a:cubicBezTo>
                  <a:cubicBezTo>
                    <a:pt x="220" y="472"/>
                    <a:pt x="246" y="396"/>
                    <a:pt x="252" y="289"/>
                  </a:cubicBezTo>
                  <a:cubicBezTo>
                    <a:pt x="346" y="283"/>
                    <a:pt x="415" y="258"/>
                    <a:pt x="415" y="233"/>
                  </a:cubicBezTo>
                  <a:cubicBezTo>
                    <a:pt x="415" y="201"/>
                    <a:pt x="346" y="183"/>
                    <a:pt x="252" y="176"/>
                  </a:cubicBezTo>
                  <a:cubicBezTo>
                    <a:pt x="252" y="76"/>
                    <a:pt x="233" y="0"/>
                    <a:pt x="2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5"/>
            <p:cNvSpPr/>
            <p:nvPr/>
          </p:nvSpPr>
          <p:spPr>
            <a:xfrm>
              <a:off x="8742178" y="4560693"/>
              <a:ext cx="124336" cy="117607"/>
            </a:xfrm>
            <a:custGeom>
              <a:avLst/>
              <a:gdLst/>
              <a:ahLst/>
              <a:cxnLst/>
              <a:rect l="l" t="t" r="r" b="b"/>
              <a:pathLst>
                <a:path w="850" h="804" extrusionOk="0">
                  <a:moveTo>
                    <a:pt x="419" y="1"/>
                  </a:moveTo>
                  <a:cubicBezTo>
                    <a:pt x="399" y="1"/>
                    <a:pt x="379" y="11"/>
                    <a:pt x="365" y="25"/>
                  </a:cubicBezTo>
                  <a:cubicBezTo>
                    <a:pt x="334" y="56"/>
                    <a:pt x="328" y="106"/>
                    <a:pt x="315" y="150"/>
                  </a:cubicBezTo>
                  <a:cubicBezTo>
                    <a:pt x="309" y="163"/>
                    <a:pt x="284" y="312"/>
                    <a:pt x="290" y="314"/>
                  </a:cubicBezTo>
                  <a:lnTo>
                    <a:pt x="290" y="314"/>
                  </a:lnTo>
                  <a:cubicBezTo>
                    <a:pt x="278" y="313"/>
                    <a:pt x="266" y="312"/>
                    <a:pt x="254" y="312"/>
                  </a:cubicBezTo>
                  <a:cubicBezTo>
                    <a:pt x="197" y="312"/>
                    <a:pt x="141" y="324"/>
                    <a:pt x="89" y="345"/>
                  </a:cubicBezTo>
                  <a:cubicBezTo>
                    <a:pt x="32" y="364"/>
                    <a:pt x="1" y="433"/>
                    <a:pt x="51" y="477"/>
                  </a:cubicBezTo>
                  <a:cubicBezTo>
                    <a:pt x="76" y="496"/>
                    <a:pt x="114" y="508"/>
                    <a:pt x="145" y="515"/>
                  </a:cubicBezTo>
                  <a:cubicBezTo>
                    <a:pt x="155" y="515"/>
                    <a:pt x="222" y="523"/>
                    <a:pt x="251" y="523"/>
                  </a:cubicBezTo>
                  <a:cubicBezTo>
                    <a:pt x="258" y="523"/>
                    <a:pt x="263" y="522"/>
                    <a:pt x="265" y="521"/>
                  </a:cubicBezTo>
                  <a:lnTo>
                    <a:pt x="265" y="521"/>
                  </a:lnTo>
                  <a:cubicBezTo>
                    <a:pt x="227" y="590"/>
                    <a:pt x="208" y="665"/>
                    <a:pt x="214" y="747"/>
                  </a:cubicBezTo>
                  <a:cubicBezTo>
                    <a:pt x="214" y="766"/>
                    <a:pt x="214" y="785"/>
                    <a:pt x="233" y="797"/>
                  </a:cubicBezTo>
                  <a:cubicBezTo>
                    <a:pt x="240" y="804"/>
                    <a:pt x="252" y="804"/>
                    <a:pt x="258" y="804"/>
                  </a:cubicBezTo>
                  <a:cubicBezTo>
                    <a:pt x="315" y="804"/>
                    <a:pt x="365" y="766"/>
                    <a:pt x="397" y="722"/>
                  </a:cubicBezTo>
                  <a:cubicBezTo>
                    <a:pt x="428" y="691"/>
                    <a:pt x="453" y="647"/>
                    <a:pt x="478" y="609"/>
                  </a:cubicBezTo>
                  <a:cubicBezTo>
                    <a:pt x="529" y="672"/>
                    <a:pt x="598" y="722"/>
                    <a:pt x="673" y="747"/>
                  </a:cubicBezTo>
                  <a:cubicBezTo>
                    <a:pt x="692" y="753"/>
                    <a:pt x="717" y="760"/>
                    <a:pt x="736" y="760"/>
                  </a:cubicBezTo>
                  <a:cubicBezTo>
                    <a:pt x="755" y="753"/>
                    <a:pt x="780" y="747"/>
                    <a:pt x="786" y="728"/>
                  </a:cubicBezTo>
                  <a:cubicBezTo>
                    <a:pt x="830" y="647"/>
                    <a:pt x="717" y="521"/>
                    <a:pt x="667" y="471"/>
                  </a:cubicBezTo>
                  <a:cubicBezTo>
                    <a:pt x="730" y="458"/>
                    <a:pt x="780" y="402"/>
                    <a:pt x="818" y="351"/>
                  </a:cubicBezTo>
                  <a:cubicBezTo>
                    <a:pt x="830" y="332"/>
                    <a:pt x="849" y="314"/>
                    <a:pt x="843" y="295"/>
                  </a:cubicBezTo>
                  <a:cubicBezTo>
                    <a:pt x="843" y="276"/>
                    <a:pt x="836" y="263"/>
                    <a:pt x="818" y="251"/>
                  </a:cubicBezTo>
                  <a:cubicBezTo>
                    <a:pt x="793" y="226"/>
                    <a:pt x="749" y="226"/>
                    <a:pt x="711" y="226"/>
                  </a:cubicBezTo>
                  <a:cubicBezTo>
                    <a:pt x="648" y="226"/>
                    <a:pt x="591" y="232"/>
                    <a:pt x="535" y="251"/>
                  </a:cubicBezTo>
                  <a:cubicBezTo>
                    <a:pt x="529" y="182"/>
                    <a:pt x="510" y="106"/>
                    <a:pt x="472" y="43"/>
                  </a:cubicBezTo>
                  <a:cubicBezTo>
                    <a:pt x="466" y="31"/>
                    <a:pt x="453" y="18"/>
                    <a:pt x="441" y="6"/>
                  </a:cubicBezTo>
                  <a:cubicBezTo>
                    <a:pt x="434" y="2"/>
                    <a:pt x="426" y="1"/>
                    <a:pt x="4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9" name="Google Shape;659;p35"/>
          <p:cNvGrpSpPr/>
          <p:nvPr/>
        </p:nvGrpSpPr>
        <p:grpSpPr>
          <a:xfrm rot="10800000" flipH="1">
            <a:off x="-8" y="3676428"/>
            <a:ext cx="1128706" cy="1467085"/>
            <a:chOff x="3947275" y="4740550"/>
            <a:chExt cx="351075" cy="456325"/>
          </a:xfrm>
        </p:grpSpPr>
        <p:sp>
          <p:nvSpPr>
            <p:cNvPr id="660" name="Google Shape;660;p35"/>
            <p:cNvSpPr/>
            <p:nvPr/>
          </p:nvSpPr>
          <p:spPr>
            <a:xfrm>
              <a:off x="4043550" y="4886475"/>
              <a:ext cx="13525" cy="10550"/>
            </a:xfrm>
            <a:custGeom>
              <a:avLst/>
              <a:gdLst/>
              <a:ahLst/>
              <a:cxnLst/>
              <a:rect l="l" t="t" r="r" b="b"/>
              <a:pathLst>
                <a:path w="541" h="422" extrusionOk="0">
                  <a:moveTo>
                    <a:pt x="271" y="0"/>
                  </a:moveTo>
                  <a:cubicBezTo>
                    <a:pt x="1" y="0"/>
                    <a:pt x="1" y="421"/>
                    <a:pt x="271" y="421"/>
                  </a:cubicBezTo>
                  <a:cubicBezTo>
                    <a:pt x="541" y="421"/>
                    <a:pt x="541" y="0"/>
                    <a:pt x="2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5"/>
            <p:cNvSpPr/>
            <p:nvPr/>
          </p:nvSpPr>
          <p:spPr>
            <a:xfrm>
              <a:off x="4243500" y="4792850"/>
              <a:ext cx="13525" cy="10550"/>
            </a:xfrm>
            <a:custGeom>
              <a:avLst/>
              <a:gdLst/>
              <a:ahLst/>
              <a:cxnLst/>
              <a:rect l="l" t="t" r="r" b="b"/>
              <a:pathLst>
                <a:path w="541" h="422" extrusionOk="0">
                  <a:moveTo>
                    <a:pt x="271" y="1"/>
                  </a:moveTo>
                  <a:cubicBezTo>
                    <a:pt x="0" y="1"/>
                    <a:pt x="0" y="422"/>
                    <a:pt x="271" y="422"/>
                  </a:cubicBezTo>
                  <a:cubicBezTo>
                    <a:pt x="541" y="422"/>
                    <a:pt x="541" y="1"/>
                    <a:pt x="2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5"/>
            <p:cNvSpPr/>
            <p:nvPr/>
          </p:nvSpPr>
          <p:spPr>
            <a:xfrm>
              <a:off x="4062075" y="5149400"/>
              <a:ext cx="13550" cy="10550"/>
            </a:xfrm>
            <a:custGeom>
              <a:avLst/>
              <a:gdLst/>
              <a:ahLst/>
              <a:cxnLst/>
              <a:rect l="l" t="t" r="r" b="b"/>
              <a:pathLst>
                <a:path w="542" h="422" extrusionOk="0">
                  <a:moveTo>
                    <a:pt x="271" y="1"/>
                  </a:moveTo>
                  <a:cubicBezTo>
                    <a:pt x="1" y="1"/>
                    <a:pt x="1" y="422"/>
                    <a:pt x="271" y="422"/>
                  </a:cubicBezTo>
                  <a:cubicBezTo>
                    <a:pt x="541" y="422"/>
                    <a:pt x="541" y="1"/>
                    <a:pt x="2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5"/>
            <p:cNvSpPr/>
            <p:nvPr/>
          </p:nvSpPr>
          <p:spPr>
            <a:xfrm>
              <a:off x="3993125" y="4838100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0"/>
                  </a:moveTo>
                  <a:cubicBezTo>
                    <a:pt x="1" y="0"/>
                    <a:pt x="1" y="252"/>
                    <a:pt x="164" y="252"/>
                  </a:cubicBezTo>
                  <a:cubicBezTo>
                    <a:pt x="327" y="252"/>
                    <a:pt x="327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5"/>
            <p:cNvSpPr/>
            <p:nvPr/>
          </p:nvSpPr>
          <p:spPr>
            <a:xfrm>
              <a:off x="4081550" y="4748875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1"/>
                  </a:moveTo>
                  <a:cubicBezTo>
                    <a:pt x="1" y="1"/>
                    <a:pt x="1" y="252"/>
                    <a:pt x="164" y="252"/>
                  </a:cubicBezTo>
                  <a:cubicBezTo>
                    <a:pt x="328" y="252"/>
                    <a:pt x="328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5"/>
            <p:cNvSpPr/>
            <p:nvPr/>
          </p:nvSpPr>
          <p:spPr>
            <a:xfrm>
              <a:off x="3959825" y="4930775"/>
              <a:ext cx="8200" cy="6450"/>
            </a:xfrm>
            <a:custGeom>
              <a:avLst/>
              <a:gdLst/>
              <a:ahLst/>
              <a:cxnLst/>
              <a:rect l="l" t="t" r="r" b="b"/>
              <a:pathLst>
                <a:path w="328" h="258" extrusionOk="0">
                  <a:moveTo>
                    <a:pt x="164" y="0"/>
                  </a:moveTo>
                  <a:cubicBezTo>
                    <a:pt x="1" y="0"/>
                    <a:pt x="1" y="258"/>
                    <a:pt x="164" y="258"/>
                  </a:cubicBezTo>
                  <a:cubicBezTo>
                    <a:pt x="327" y="258"/>
                    <a:pt x="327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5"/>
            <p:cNvSpPr/>
            <p:nvPr/>
          </p:nvSpPr>
          <p:spPr>
            <a:xfrm>
              <a:off x="4028000" y="5099231"/>
              <a:ext cx="8200" cy="6325"/>
            </a:xfrm>
            <a:custGeom>
              <a:avLst/>
              <a:gdLst/>
              <a:ahLst/>
              <a:cxnLst/>
              <a:rect l="l" t="t" r="r" b="b"/>
              <a:pathLst>
                <a:path w="328" h="253" extrusionOk="0">
                  <a:moveTo>
                    <a:pt x="164" y="1"/>
                  </a:moveTo>
                  <a:cubicBezTo>
                    <a:pt x="1" y="1"/>
                    <a:pt x="1" y="252"/>
                    <a:pt x="164" y="252"/>
                  </a:cubicBezTo>
                  <a:cubicBezTo>
                    <a:pt x="327" y="252"/>
                    <a:pt x="327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5"/>
            <p:cNvSpPr/>
            <p:nvPr/>
          </p:nvSpPr>
          <p:spPr>
            <a:xfrm>
              <a:off x="3947275" y="5125375"/>
              <a:ext cx="8175" cy="6300"/>
            </a:xfrm>
            <a:custGeom>
              <a:avLst/>
              <a:gdLst/>
              <a:ahLst/>
              <a:cxnLst/>
              <a:rect l="l" t="t" r="r" b="b"/>
              <a:pathLst>
                <a:path w="327" h="252" extrusionOk="0">
                  <a:moveTo>
                    <a:pt x="164" y="1"/>
                  </a:moveTo>
                  <a:cubicBezTo>
                    <a:pt x="0" y="1"/>
                    <a:pt x="0" y="252"/>
                    <a:pt x="164" y="252"/>
                  </a:cubicBezTo>
                  <a:cubicBezTo>
                    <a:pt x="327" y="252"/>
                    <a:pt x="327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5"/>
            <p:cNvSpPr/>
            <p:nvPr/>
          </p:nvSpPr>
          <p:spPr>
            <a:xfrm>
              <a:off x="4197000" y="4745750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0"/>
                  </a:moveTo>
                  <a:cubicBezTo>
                    <a:pt x="1" y="0"/>
                    <a:pt x="1" y="251"/>
                    <a:pt x="164" y="251"/>
                  </a:cubicBezTo>
                  <a:cubicBezTo>
                    <a:pt x="327" y="251"/>
                    <a:pt x="327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5"/>
            <p:cNvSpPr/>
            <p:nvPr/>
          </p:nvSpPr>
          <p:spPr>
            <a:xfrm>
              <a:off x="4290300" y="4740550"/>
              <a:ext cx="8050" cy="6300"/>
            </a:xfrm>
            <a:custGeom>
              <a:avLst/>
              <a:gdLst/>
              <a:ahLst/>
              <a:cxnLst/>
              <a:rect l="l" t="t" r="r" b="b"/>
              <a:pathLst>
                <a:path w="322" h="252" extrusionOk="0">
                  <a:moveTo>
                    <a:pt x="158" y="1"/>
                  </a:moveTo>
                  <a:cubicBezTo>
                    <a:pt x="1" y="1"/>
                    <a:pt x="1" y="252"/>
                    <a:pt x="158" y="252"/>
                  </a:cubicBezTo>
                  <a:cubicBezTo>
                    <a:pt x="321" y="252"/>
                    <a:pt x="321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5"/>
            <p:cNvSpPr/>
            <p:nvPr/>
          </p:nvSpPr>
          <p:spPr>
            <a:xfrm>
              <a:off x="4137950" y="4796000"/>
              <a:ext cx="16350" cy="19025"/>
            </a:xfrm>
            <a:custGeom>
              <a:avLst/>
              <a:gdLst/>
              <a:ahLst/>
              <a:cxnLst/>
              <a:rect l="l" t="t" r="r" b="b"/>
              <a:pathLst>
                <a:path w="654" h="761" extrusionOk="0">
                  <a:moveTo>
                    <a:pt x="242" y="0"/>
                  </a:moveTo>
                  <a:cubicBezTo>
                    <a:pt x="241" y="0"/>
                    <a:pt x="240" y="0"/>
                    <a:pt x="239" y="1"/>
                  </a:cubicBezTo>
                  <a:cubicBezTo>
                    <a:pt x="208" y="7"/>
                    <a:pt x="208" y="126"/>
                    <a:pt x="227" y="283"/>
                  </a:cubicBezTo>
                  <a:cubicBezTo>
                    <a:pt x="95" y="315"/>
                    <a:pt x="0" y="359"/>
                    <a:pt x="7" y="396"/>
                  </a:cubicBezTo>
                  <a:cubicBezTo>
                    <a:pt x="11" y="418"/>
                    <a:pt x="59" y="428"/>
                    <a:pt x="132" y="428"/>
                  </a:cubicBezTo>
                  <a:cubicBezTo>
                    <a:pt x="165" y="428"/>
                    <a:pt x="204" y="425"/>
                    <a:pt x="245" y="421"/>
                  </a:cubicBezTo>
                  <a:cubicBezTo>
                    <a:pt x="276" y="612"/>
                    <a:pt x="325" y="761"/>
                    <a:pt x="363" y="761"/>
                  </a:cubicBezTo>
                  <a:cubicBezTo>
                    <a:pt x="363" y="761"/>
                    <a:pt x="364" y="761"/>
                    <a:pt x="365" y="761"/>
                  </a:cubicBezTo>
                  <a:cubicBezTo>
                    <a:pt x="403" y="754"/>
                    <a:pt x="415" y="591"/>
                    <a:pt x="390" y="396"/>
                  </a:cubicBezTo>
                  <a:cubicBezTo>
                    <a:pt x="541" y="359"/>
                    <a:pt x="654" y="308"/>
                    <a:pt x="648" y="271"/>
                  </a:cubicBezTo>
                  <a:cubicBezTo>
                    <a:pt x="644" y="251"/>
                    <a:pt x="592" y="238"/>
                    <a:pt x="514" y="238"/>
                  </a:cubicBezTo>
                  <a:cubicBezTo>
                    <a:pt x="470" y="238"/>
                    <a:pt x="416" y="243"/>
                    <a:pt x="359" y="252"/>
                  </a:cubicBezTo>
                  <a:cubicBezTo>
                    <a:pt x="328" y="105"/>
                    <a:pt x="274" y="0"/>
                    <a:pt x="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5"/>
            <p:cNvSpPr/>
            <p:nvPr/>
          </p:nvSpPr>
          <p:spPr>
            <a:xfrm>
              <a:off x="3968325" y="4759711"/>
              <a:ext cx="29225" cy="34275"/>
            </a:xfrm>
            <a:custGeom>
              <a:avLst/>
              <a:gdLst/>
              <a:ahLst/>
              <a:cxnLst/>
              <a:rect l="l" t="t" r="r" b="b"/>
              <a:pathLst>
                <a:path w="1169" h="1371" extrusionOk="0">
                  <a:moveTo>
                    <a:pt x="518" y="1"/>
                  </a:moveTo>
                  <a:cubicBezTo>
                    <a:pt x="517" y="1"/>
                    <a:pt x="516" y="1"/>
                    <a:pt x="515" y="1"/>
                  </a:cubicBezTo>
                  <a:cubicBezTo>
                    <a:pt x="459" y="1"/>
                    <a:pt x="421" y="208"/>
                    <a:pt x="415" y="491"/>
                  </a:cubicBezTo>
                  <a:cubicBezTo>
                    <a:pt x="176" y="516"/>
                    <a:pt x="0" y="573"/>
                    <a:pt x="6" y="635"/>
                  </a:cubicBezTo>
                  <a:cubicBezTo>
                    <a:pt x="6" y="692"/>
                    <a:pt x="182" y="736"/>
                    <a:pt x="421" y="736"/>
                  </a:cubicBezTo>
                  <a:cubicBezTo>
                    <a:pt x="427" y="1088"/>
                    <a:pt x="478" y="1371"/>
                    <a:pt x="547" y="1371"/>
                  </a:cubicBezTo>
                  <a:cubicBezTo>
                    <a:pt x="547" y="1371"/>
                    <a:pt x="548" y="1371"/>
                    <a:pt x="549" y="1371"/>
                  </a:cubicBezTo>
                  <a:cubicBezTo>
                    <a:pt x="617" y="1371"/>
                    <a:pt x="679" y="1090"/>
                    <a:pt x="679" y="730"/>
                  </a:cubicBezTo>
                  <a:cubicBezTo>
                    <a:pt x="955" y="711"/>
                    <a:pt x="1169" y="648"/>
                    <a:pt x="1162" y="579"/>
                  </a:cubicBezTo>
                  <a:cubicBezTo>
                    <a:pt x="1162" y="520"/>
                    <a:pt x="970" y="478"/>
                    <a:pt x="718" y="478"/>
                  </a:cubicBezTo>
                  <a:cubicBezTo>
                    <a:pt x="701" y="478"/>
                    <a:pt x="684" y="478"/>
                    <a:pt x="666" y="478"/>
                  </a:cubicBezTo>
                  <a:cubicBezTo>
                    <a:pt x="635" y="200"/>
                    <a:pt x="574" y="1"/>
                    <a:pt x="5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5"/>
            <p:cNvSpPr/>
            <p:nvPr/>
          </p:nvSpPr>
          <p:spPr>
            <a:xfrm>
              <a:off x="3992825" y="5179250"/>
              <a:ext cx="14950" cy="17625"/>
            </a:xfrm>
            <a:custGeom>
              <a:avLst/>
              <a:gdLst/>
              <a:ahLst/>
              <a:cxnLst/>
              <a:rect l="l" t="t" r="r" b="b"/>
              <a:pathLst>
                <a:path w="598" h="705" extrusionOk="0">
                  <a:moveTo>
                    <a:pt x="241" y="0"/>
                  </a:moveTo>
                  <a:cubicBezTo>
                    <a:pt x="240" y="0"/>
                    <a:pt x="240" y="0"/>
                    <a:pt x="239" y="1"/>
                  </a:cubicBezTo>
                  <a:cubicBezTo>
                    <a:pt x="208" y="7"/>
                    <a:pt x="201" y="114"/>
                    <a:pt x="208" y="258"/>
                  </a:cubicBezTo>
                  <a:cubicBezTo>
                    <a:pt x="88" y="283"/>
                    <a:pt x="0" y="321"/>
                    <a:pt x="6" y="346"/>
                  </a:cubicBezTo>
                  <a:cubicBezTo>
                    <a:pt x="6" y="372"/>
                    <a:pt x="72" y="385"/>
                    <a:pt x="163" y="385"/>
                  </a:cubicBezTo>
                  <a:cubicBezTo>
                    <a:pt x="181" y="385"/>
                    <a:pt x="200" y="385"/>
                    <a:pt x="220" y="384"/>
                  </a:cubicBezTo>
                  <a:cubicBezTo>
                    <a:pt x="245" y="560"/>
                    <a:pt x="283" y="704"/>
                    <a:pt x="314" y="704"/>
                  </a:cubicBezTo>
                  <a:cubicBezTo>
                    <a:pt x="352" y="698"/>
                    <a:pt x="371" y="553"/>
                    <a:pt x="352" y="365"/>
                  </a:cubicBezTo>
                  <a:cubicBezTo>
                    <a:pt x="497" y="340"/>
                    <a:pt x="597" y="302"/>
                    <a:pt x="597" y="264"/>
                  </a:cubicBezTo>
                  <a:cubicBezTo>
                    <a:pt x="593" y="243"/>
                    <a:pt x="539" y="230"/>
                    <a:pt x="460" y="230"/>
                  </a:cubicBezTo>
                  <a:cubicBezTo>
                    <a:pt x="423" y="230"/>
                    <a:pt x="379" y="233"/>
                    <a:pt x="333" y="239"/>
                  </a:cubicBezTo>
                  <a:cubicBezTo>
                    <a:pt x="309" y="99"/>
                    <a:pt x="267" y="0"/>
                    <a:pt x="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3" name="Google Shape;673;p35"/>
          <p:cNvSpPr txBox="1">
            <a:spLocks noGrp="1"/>
          </p:cNvSpPr>
          <p:nvPr>
            <p:ph type="title"/>
          </p:nvPr>
        </p:nvSpPr>
        <p:spPr>
          <a:xfrm>
            <a:off x="720000" y="41388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674" name="Google Shape;674;p3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idea 1">
  <p:cSld name="CUSTOM_30">
    <p:spTree>
      <p:nvGrpSpPr>
        <p:cNvPr id="1" name="Shape 6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6" name="Google Shape;676;p3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77" name="Google Shape;677;p36"/>
          <p:cNvSpPr txBox="1">
            <a:spLocks noGrp="1"/>
          </p:cNvSpPr>
          <p:nvPr>
            <p:ph type="title"/>
          </p:nvPr>
        </p:nvSpPr>
        <p:spPr>
          <a:xfrm>
            <a:off x="2202000" y="976588"/>
            <a:ext cx="4740000" cy="2451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678" name="Google Shape;678;p36"/>
          <p:cNvSpPr txBox="1">
            <a:spLocks noGrp="1"/>
          </p:cNvSpPr>
          <p:nvPr>
            <p:ph type="subTitle" idx="1"/>
          </p:nvPr>
        </p:nvSpPr>
        <p:spPr>
          <a:xfrm>
            <a:off x="2451300" y="3616119"/>
            <a:ext cx="4241400" cy="550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">
  <p:cSld name="CUSTOM_31">
    <p:spTree>
      <p:nvGrpSpPr>
        <p:cNvPr id="1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0" name="Google Shape;680;p3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81" name="Google Shape;681;p37"/>
          <p:cNvGrpSpPr/>
          <p:nvPr/>
        </p:nvGrpSpPr>
        <p:grpSpPr>
          <a:xfrm rot="10800000" flipH="1">
            <a:off x="7758905" y="3163192"/>
            <a:ext cx="665103" cy="1440320"/>
            <a:chOff x="4726175" y="4748875"/>
            <a:chExt cx="206875" cy="448000"/>
          </a:xfrm>
        </p:grpSpPr>
        <p:sp>
          <p:nvSpPr>
            <p:cNvPr id="682" name="Google Shape;682;p37"/>
            <p:cNvSpPr/>
            <p:nvPr/>
          </p:nvSpPr>
          <p:spPr>
            <a:xfrm>
              <a:off x="4823400" y="4886475"/>
              <a:ext cx="13525" cy="10550"/>
            </a:xfrm>
            <a:custGeom>
              <a:avLst/>
              <a:gdLst/>
              <a:ahLst/>
              <a:cxnLst/>
              <a:rect l="l" t="t" r="r" b="b"/>
              <a:pathLst>
                <a:path w="541" h="422" extrusionOk="0">
                  <a:moveTo>
                    <a:pt x="271" y="0"/>
                  </a:moveTo>
                  <a:cubicBezTo>
                    <a:pt x="1" y="0"/>
                    <a:pt x="1" y="421"/>
                    <a:pt x="271" y="421"/>
                  </a:cubicBezTo>
                  <a:cubicBezTo>
                    <a:pt x="541" y="421"/>
                    <a:pt x="541" y="0"/>
                    <a:pt x="2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7"/>
            <p:cNvSpPr/>
            <p:nvPr/>
          </p:nvSpPr>
          <p:spPr>
            <a:xfrm>
              <a:off x="4804875" y="5149400"/>
              <a:ext cx="13525" cy="10550"/>
            </a:xfrm>
            <a:custGeom>
              <a:avLst/>
              <a:gdLst/>
              <a:ahLst/>
              <a:cxnLst/>
              <a:rect l="l" t="t" r="r" b="b"/>
              <a:pathLst>
                <a:path w="541" h="422" extrusionOk="0">
                  <a:moveTo>
                    <a:pt x="270" y="1"/>
                  </a:moveTo>
                  <a:cubicBezTo>
                    <a:pt x="0" y="1"/>
                    <a:pt x="0" y="422"/>
                    <a:pt x="270" y="422"/>
                  </a:cubicBezTo>
                  <a:cubicBezTo>
                    <a:pt x="540" y="422"/>
                    <a:pt x="540" y="1"/>
                    <a:pt x="2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7"/>
            <p:cNvSpPr/>
            <p:nvPr/>
          </p:nvSpPr>
          <p:spPr>
            <a:xfrm>
              <a:off x="4879150" y="4838100"/>
              <a:ext cx="8050" cy="6300"/>
            </a:xfrm>
            <a:custGeom>
              <a:avLst/>
              <a:gdLst/>
              <a:ahLst/>
              <a:cxnLst/>
              <a:rect l="l" t="t" r="r" b="b"/>
              <a:pathLst>
                <a:path w="322" h="252" extrusionOk="0">
                  <a:moveTo>
                    <a:pt x="158" y="0"/>
                  </a:moveTo>
                  <a:cubicBezTo>
                    <a:pt x="1" y="0"/>
                    <a:pt x="1" y="252"/>
                    <a:pt x="158" y="252"/>
                  </a:cubicBezTo>
                  <a:cubicBezTo>
                    <a:pt x="321" y="252"/>
                    <a:pt x="321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7"/>
            <p:cNvSpPr/>
            <p:nvPr/>
          </p:nvSpPr>
          <p:spPr>
            <a:xfrm>
              <a:off x="4790725" y="4748875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1"/>
                  </a:moveTo>
                  <a:cubicBezTo>
                    <a:pt x="1" y="1"/>
                    <a:pt x="1" y="252"/>
                    <a:pt x="164" y="252"/>
                  </a:cubicBezTo>
                  <a:cubicBezTo>
                    <a:pt x="327" y="252"/>
                    <a:pt x="327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7"/>
            <p:cNvSpPr/>
            <p:nvPr/>
          </p:nvSpPr>
          <p:spPr>
            <a:xfrm>
              <a:off x="4912450" y="4930775"/>
              <a:ext cx="8050" cy="6450"/>
            </a:xfrm>
            <a:custGeom>
              <a:avLst/>
              <a:gdLst/>
              <a:ahLst/>
              <a:cxnLst/>
              <a:rect l="l" t="t" r="r" b="b"/>
              <a:pathLst>
                <a:path w="322" h="258" extrusionOk="0">
                  <a:moveTo>
                    <a:pt x="158" y="0"/>
                  </a:moveTo>
                  <a:cubicBezTo>
                    <a:pt x="1" y="0"/>
                    <a:pt x="1" y="258"/>
                    <a:pt x="158" y="258"/>
                  </a:cubicBezTo>
                  <a:cubicBezTo>
                    <a:pt x="321" y="258"/>
                    <a:pt x="321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7"/>
            <p:cNvSpPr/>
            <p:nvPr/>
          </p:nvSpPr>
          <p:spPr>
            <a:xfrm>
              <a:off x="4844300" y="5004425"/>
              <a:ext cx="8025" cy="6325"/>
            </a:xfrm>
            <a:custGeom>
              <a:avLst/>
              <a:gdLst/>
              <a:ahLst/>
              <a:cxnLst/>
              <a:rect l="l" t="t" r="r" b="b"/>
              <a:pathLst>
                <a:path w="321" h="253" extrusionOk="0">
                  <a:moveTo>
                    <a:pt x="157" y="1"/>
                  </a:moveTo>
                  <a:cubicBezTo>
                    <a:pt x="0" y="1"/>
                    <a:pt x="0" y="252"/>
                    <a:pt x="157" y="252"/>
                  </a:cubicBezTo>
                  <a:cubicBezTo>
                    <a:pt x="321" y="252"/>
                    <a:pt x="321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7"/>
            <p:cNvSpPr/>
            <p:nvPr/>
          </p:nvSpPr>
          <p:spPr>
            <a:xfrm>
              <a:off x="4925025" y="5125375"/>
              <a:ext cx="8025" cy="6300"/>
            </a:xfrm>
            <a:custGeom>
              <a:avLst/>
              <a:gdLst/>
              <a:ahLst/>
              <a:cxnLst/>
              <a:rect l="l" t="t" r="r" b="b"/>
              <a:pathLst>
                <a:path w="321" h="252" extrusionOk="0">
                  <a:moveTo>
                    <a:pt x="158" y="1"/>
                  </a:moveTo>
                  <a:cubicBezTo>
                    <a:pt x="0" y="1"/>
                    <a:pt x="0" y="252"/>
                    <a:pt x="158" y="252"/>
                  </a:cubicBezTo>
                  <a:cubicBezTo>
                    <a:pt x="321" y="252"/>
                    <a:pt x="321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7"/>
            <p:cNvSpPr/>
            <p:nvPr/>
          </p:nvSpPr>
          <p:spPr>
            <a:xfrm>
              <a:off x="4726175" y="4796000"/>
              <a:ext cx="16200" cy="19025"/>
            </a:xfrm>
            <a:custGeom>
              <a:avLst/>
              <a:gdLst/>
              <a:ahLst/>
              <a:cxnLst/>
              <a:rect l="l" t="t" r="r" b="b"/>
              <a:pathLst>
                <a:path w="648" h="761" extrusionOk="0">
                  <a:moveTo>
                    <a:pt x="406" y="0"/>
                  </a:moveTo>
                  <a:cubicBezTo>
                    <a:pt x="375" y="0"/>
                    <a:pt x="326" y="105"/>
                    <a:pt x="289" y="252"/>
                  </a:cubicBezTo>
                  <a:cubicBezTo>
                    <a:pt x="234" y="243"/>
                    <a:pt x="182" y="238"/>
                    <a:pt x="138" y="238"/>
                  </a:cubicBezTo>
                  <a:cubicBezTo>
                    <a:pt x="63" y="238"/>
                    <a:pt x="11" y="251"/>
                    <a:pt x="7" y="271"/>
                  </a:cubicBezTo>
                  <a:cubicBezTo>
                    <a:pt x="0" y="308"/>
                    <a:pt x="114" y="359"/>
                    <a:pt x="264" y="396"/>
                  </a:cubicBezTo>
                  <a:cubicBezTo>
                    <a:pt x="233" y="591"/>
                    <a:pt x="246" y="754"/>
                    <a:pt x="283" y="761"/>
                  </a:cubicBezTo>
                  <a:cubicBezTo>
                    <a:pt x="284" y="761"/>
                    <a:pt x="285" y="761"/>
                    <a:pt x="286" y="761"/>
                  </a:cubicBezTo>
                  <a:cubicBezTo>
                    <a:pt x="323" y="761"/>
                    <a:pt x="372" y="612"/>
                    <a:pt x="409" y="421"/>
                  </a:cubicBezTo>
                  <a:cubicBezTo>
                    <a:pt x="451" y="425"/>
                    <a:pt x="489" y="428"/>
                    <a:pt x="523" y="428"/>
                  </a:cubicBezTo>
                  <a:cubicBezTo>
                    <a:pt x="594" y="428"/>
                    <a:pt x="641" y="418"/>
                    <a:pt x="641" y="396"/>
                  </a:cubicBezTo>
                  <a:cubicBezTo>
                    <a:pt x="648" y="359"/>
                    <a:pt x="560" y="315"/>
                    <a:pt x="428" y="283"/>
                  </a:cubicBezTo>
                  <a:cubicBezTo>
                    <a:pt x="447" y="126"/>
                    <a:pt x="440" y="7"/>
                    <a:pt x="409" y="1"/>
                  </a:cubicBezTo>
                  <a:cubicBezTo>
                    <a:pt x="408" y="0"/>
                    <a:pt x="407" y="0"/>
                    <a:pt x="4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7"/>
            <p:cNvSpPr/>
            <p:nvPr/>
          </p:nvSpPr>
          <p:spPr>
            <a:xfrm>
              <a:off x="4882925" y="4996725"/>
              <a:ext cx="29100" cy="34275"/>
            </a:xfrm>
            <a:custGeom>
              <a:avLst/>
              <a:gdLst/>
              <a:ahLst/>
              <a:cxnLst/>
              <a:rect l="l" t="t" r="r" b="b"/>
              <a:pathLst>
                <a:path w="1164" h="1371" extrusionOk="0">
                  <a:moveTo>
                    <a:pt x="645" y="1"/>
                  </a:moveTo>
                  <a:cubicBezTo>
                    <a:pt x="589" y="1"/>
                    <a:pt x="528" y="200"/>
                    <a:pt x="503" y="478"/>
                  </a:cubicBezTo>
                  <a:cubicBezTo>
                    <a:pt x="485" y="478"/>
                    <a:pt x="468" y="478"/>
                    <a:pt x="450" y="478"/>
                  </a:cubicBezTo>
                  <a:cubicBezTo>
                    <a:pt x="194" y="478"/>
                    <a:pt x="7" y="520"/>
                    <a:pt x="1" y="579"/>
                  </a:cubicBezTo>
                  <a:cubicBezTo>
                    <a:pt x="1" y="648"/>
                    <a:pt x="214" y="711"/>
                    <a:pt x="491" y="730"/>
                  </a:cubicBezTo>
                  <a:cubicBezTo>
                    <a:pt x="491" y="1090"/>
                    <a:pt x="552" y="1371"/>
                    <a:pt x="620" y="1371"/>
                  </a:cubicBezTo>
                  <a:cubicBezTo>
                    <a:pt x="621" y="1371"/>
                    <a:pt x="622" y="1371"/>
                    <a:pt x="623" y="1371"/>
                  </a:cubicBezTo>
                  <a:cubicBezTo>
                    <a:pt x="692" y="1371"/>
                    <a:pt x="736" y="1088"/>
                    <a:pt x="748" y="736"/>
                  </a:cubicBezTo>
                  <a:cubicBezTo>
                    <a:pt x="987" y="736"/>
                    <a:pt x="1163" y="692"/>
                    <a:pt x="1163" y="635"/>
                  </a:cubicBezTo>
                  <a:cubicBezTo>
                    <a:pt x="1163" y="573"/>
                    <a:pt x="987" y="516"/>
                    <a:pt x="748" y="491"/>
                  </a:cubicBezTo>
                  <a:cubicBezTo>
                    <a:pt x="742" y="208"/>
                    <a:pt x="711" y="1"/>
                    <a:pt x="648" y="1"/>
                  </a:cubicBezTo>
                  <a:cubicBezTo>
                    <a:pt x="647" y="1"/>
                    <a:pt x="646" y="1"/>
                    <a:pt x="6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7"/>
            <p:cNvSpPr/>
            <p:nvPr/>
          </p:nvSpPr>
          <p:spPr>
            <a:xfrm>
              <a:off x="4872575" y="5179250"/>
              <a:ext cx="14925" cy="17625"/>
            </a:xfrm>
            <a:custGeom>
              <a:avLst/>
              <a:gdLst/>
              <a:ahLst/>
              <a:cxnLst/>
              <a:rect l="l" t="t" r="r" b="b"/>
              <a:pathLst>
                <a:path w="597" h="705" extrusionOk="0">
                  <a:moveTo>
                    <a:pt x="362" y="0"/>
                  </a:moveTo>
                  <a:cubicBezTo>
                    <a:pt x="331" y="0"/>
                    <a:pt x="294" y="99"/>
                    <a:pt x="264" y="239"/>
                  </a:cubicBezTo>
                  <a:cubicBezTo>
                    <a:pt x="220" y="233"/>
                    <a:pt x="178" y="230"/>
                    <a:pt x="141" y="230"/>
                  </a:cubicBezTo>
                  <a:cubicBezTo>
                    <a:pt x="64" y="230"/>
                    <a:pt x="11" y="243"/>
                    <a:pt x="6" y="264"/>
                  </a:cubicBezTo>
                  <a:cubicBezTo>
                    <a:pt x="0" y="302"/>
                    <a:pt x="107" y="340"/>
                    <a:pt x="245" y="365"/>
                  </a:cubicBezTo>
                  <a:cubicBezTo>
                    <a:pt x="233" y="553"/>
                    <a:pt x="251" y="698"/>
                    <a:pt x="283" y="704"/>
                  </a:cubicBezTo>
                  <a:cubicBezTo>
                    <a:pt x="320" y="704"/>
                    <a:pt x="358" y="560"/>
                    <a:pt x="377" y="384"/>
                  </a:cubicBezTo>
                  <a:cubicBezTo>
                    <a:pt x="398" y="385"/>
                    <a:pt x="418" y="385"/>
                    <a:pt x="436" y="385"/>
                  </a:cubicBezTo>
                  <a:cubicBezTo>
                    <a:pt x="530" y="385"/>
                    <a:pt x="592" y="372"/>
                    <a:pt x="597" y="346"/>
                  </a:cubicBezTo>
                  <a:cubicBezTo>
                    <a:pt x="597" y="321"/>
                    <a:pt x="515" y="283"/>
                    <a:pt x="390" y="258"/>
                  </a:cubicBezTo>
                  <a:cubicBezTo>
                    <a:pt x="402" y="114"/>
                    <a:pt x="396" y="7"/>
                    <a:pt x="364" y="1"/>
                  </a:cubicBezTo>
                  <a:cubicBezTo>
                    <a:pt x="364" y="0"/>
                    <a:pt x="363" y="0"/>
                    <a:pt x="3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2" name="Google Shape;692;p37"/>
          <p:cNvGrpSpPr/>
          <p:nvPr/>
        </p:nvGrpSpPr>
        <p:grpSpPr>
          <a:xfrm>
            <a:off x="74600" y="720763"/>
            <a:ext cx="8872775" cy="3701975"/>
            <a:chOff x="74600" y="720763"/>
            <a:chExt cx="8872775" cy="3701975"/>
          </a:xfrm>
        </p:grpSpPr>
        <p:sp>
          <p:nvSpPr>
            <p:cNvPr id="693" name="Google Shape;693;p37"/>
            <p:cNvSpPr/>
            <p:nvPr/>
          </p:nvSpPr>
          <p:spPr>
            <a:xfrm>
              <a:off x="2508975" y="4028888"/>
              <a:ext cx="273850" cy="353475"/>
            </a:xfrm>
            <a:custGeom>
              <a:avLst/>
              <a:gdLst/>
              <a:ahLst/>
              <a:cxnLst/>
              <a:rect l="l" t="t" r="r" b="b"/>
              <a:pathLst>
                <a:path w="10954" h="14139" extrusionOk="0">
                  <a:moveTo>
                    <a:pt x="10273" y="0"/>
                  </a:moveTo>
                  <a:cubicBezTo>
                    <a:pt x="10189" y="0"/>
                    <a:pt x="10101" y="38"/>
                    <a:pt x="10001" y="138"/>
                  </a:cubicBezTo>
                  <a:cubicBezTo>
                    <a:pt x="7244" y="2644"/>
                    <a:pt x="6517" y="4825"/>
                    <a:pt x="6342" y="6354"/>
                  </a:cubicBezTo>
                  <a:lnTo>
                    <a:pt x="4487" y="6429"/>
                  </a:lnTo>
                  <a:cubicBezTo>
                    <a:pt x="4362" y="5025"/>
                    <a:pt x="3760" y="3221"/>
                    <a:pt x="978" y="664"/>
                  </a:cubicBezTo>
                  <a:cubicBezTo>
                    <a:pt x="873" y="573"/>
                    <a:pt x="782" y="536"/>
                    <a:pt x="694" y="536"/>
                  </a:cubicBezTo>
                  <a:cubicBezTo>
                    <a:pt x="614" y="536"/>
                    <a:pt x="536" y="566"/>
                    <a:pt x="452" y="614"/>
                  </a:cubicBezTo>
                  <a:cubicBezTo>
                    <a:pt x="226" y="765"/>
                    <a:pt x="1" y="1015"/>
                    <a:pt x="251" y="1291"/>
                  </a:cubicBezTo>
                  <a:cubicBezTo>
                    <a:pt x="2006" y="3396"/>
                    <a:pt x="2582" y="4499"/>
                    <a:pt x="2733" y="6479"/>
                  </a:cubicBezTo>
                  <a:lnTo>
                    <a:pt x="1229" y="6529"/>
                  </a:lnTo>
                  <a:cubicBezTo>
                    <a:pt x="1129" y="6529"/>
                    <a:pt x="527" y="6529"/>
                    <a:pt x="527" y="6629"/>
                  </a:cubicBezTo>
                  <a:lnTo>
                    <a:pt x="527" y="7406"/>
                  </a:lnTo>
                  <a:cubicBezTo>
                    <a:pt x="527" y="7506"/>
                    <a:pt x="602" y="7607"/>
                    <a:pt x="702" y="7607"/>
                  </a:cubicBezTo>
                  <a:lnTo>
                    <a:pt x="2783" y="7607"/>
                  </a:lnTo>
                  <a:cubicBezTo>
                    <a:pt x="2783" y="9286"/>
                    <a:pt x="2432" y="10739"/>
                    <a:pt x="778" y="12820"/>
                  </a:cubicBezTo>
                  <a:cubicBezTo>
                    <a:pt x="552" y="13095"/>
                    <a:pt x="828" y="13371"/>
                    <a:pt x="1028" y="13496"/>
                  </a:cubicBezTo>
                  <a:lnTo>
                    <a:pt x="1053" y="13496"/>
                  </a:lnTo>
                  <a:cubicBezTo>
                    <a:pt x="1126" y="13538"/>
                    <a:pt x="1190" y="13562"/>
                    <a:pt x="1254" y="13562"/>
                  </a:cubicBezTo>
                  <a:cubicBezTo>
                    <a:pt x="1346" y="13562"/>
                    <a:pt x="1437" y="13514"/>
                    <a:pt x="1555" y="13396"/>
                  </a:cubicBezTo>
                  <a:cubicBezTo>
                    <a:pt x="2457" y="12519"/>
                    <a:pt x="4362" y="10790"/>
                    <a:pt x="4512" y="7607"/>
                  </a:cubicBezTo>
                  <a:lnTo>
                    <a:pt x="6317" y="7607"/>
                  </a:lnTo>
                  <a:cubicBezTo>
                    <a:pt x="6467" y="10840"/>
                    <a:pt x="8622" y="13095"/>
                    <a:pt x="9525" y="13973"/>
                  </a:cubicBezTo>
                  <a:cubicBezTo>
                    <a:pt x="9642" y="14090"/>
                    <a:pt x="9734" y="14139"/>
                    <a:pt x="9825" y="14139"/>
                  </a:cubicBezTo>
                  <a:cubicBezTo>
                    <a:pt x="9889" y="14139"/>
                    <a:pt x="9953" y="14114"/>
                    <a:pt x="10026" y="14073"/>
                  </a:cubicBezTo>
                  <a:cubicBezTo>
                    <a:pt x="10251" y="13948"/>
                    <a:pt x="10527" y="13672"/>
                    <a:pt x="10302" y="13396"/>
                  </a:cubicBezTo>
                  <a:cubicBezTo>
                    <a:pt x="8647" y="11316"/>
                    <a:pt x="8046" y="9386"/>
                    <a:pt x="7996" y="7607"/>
                  </a:cubicBezTo>
                  <a:lnTo>
                    <a:pt x="9750" y="7607"/>
                  </a:lnTo>
                  <a:cubicBezTo>
                    <a:pt x="9850" y="7607"/>
                    <a:pt x="9926" y="7506"/>
                    <a:pt x="9926" y="7406"/>
                  </a:cubicBezTo>
                  <a:lnTo>
                    <a:pt x="9850" y="6404"/>
                  </a:lnTo>
                  <a:cubicBezTo>
                    <a:pt x="9850" y="6303"/>
                    <a:pt x="9775" y="6228"/>
                    <a:pt x="9650" y="6228"/>
                  </a:cubicBezTo>
                  <a:lnTo>
                    <a:pt x="8046" y="6278"/>
                  </a:lnTo>
                  <a:cubicBezTo>
                    <a:pt x="8246" y="4348"/>
                    <a:pt x="8998" y="2795"/>
                    <a:pt x="10728" y="765"/>
                  </a:cubicBezTo>
                  <a:cubicBezTo>
                    <a:pt x="10953" y="489"/>
                    <a:pt x="10728" y="213"/>
                    <a:pt x="10527" y="88"/>
                  </a:cubicBezTo>
                  <a:cubicBezTo>
                    <a:pt x="10439" y="38"/>
                    <a:pt x="10358" y="0"/>
                    <a:pt x="10273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7"/>
            <p:cNvSpPr/>
            <p:nvPr/>
          </p:nvSpPr>
          <p:spPr>
            <a:xfrm rot="10800000" flipH="1">
              <a:off x="8260625" y="2957588"/>
              <a:ext cx="341500" cy="354375"/>
            </a:xfrm>
            <a:custGeom>
              <a:avLst/>
              <a:gdLst/>
              <a:ahLst/>
              <a:cxnLst/>
              <a:rect l="l" t="t" r="r" b="b"/>
              <a:pathLst>
                <a:path w="13660" h="14175" extrusionOk="0">
                  <a:moveTo>
                    <a:pt x="9375" y="7155"/>
                  </a:moveTo>
                  <a:cubicBezTo>
                    <a:pt x="10619" y="7155"/>
                    <a:pt x="11707" y="7794"/>
                    <a:pt x="12131" y="9084"/>
                  </a:cubicBezTo>
                  <a:cubicBezTo>
                    <a:pt x="12657" y="10763"/>
                    <a:pt x="11730" y="12593"/>
                    <a:pt x="10051" y="13144"/>
                  </a:cubicBezTo>
                  <a:cubicBezTo>
                    <a:pt x="9717" y="13252"/>
                    <a:pt x="9379" y="13303"/>
                    <a:pt x="9047" y="13303"/>
                  </a:cubicBezTo>
                  <a:cubicBezTo>
                    <a:pt x="7680" y="13303"/>
                    <a:pt x="6409" y="12435"/>
                    <a:pt x="5965" y="11064"/>
                  </a:cubicBezTo>
                  <a:cubicBezTo>
                    <a:pt x="5439" y="9410"/>
                    <a:pt x="6417" y="8006"/>
                    <a:pt x="7995" y="7405"/>
                  </a:cubicBezTo>
                  <a:lnTo>
                    <a:pt x="8021" y="7405"/>
                  </a:lnTo>
                  <a:lnTo>
                    <a:pt x="8096" y="7380"/>
                  </a:lnTo>
                  <a:cubicBezTo>
                    <a:pt x="8146" y="7355"/>
                    <a:pt x="8196" y="7330"/>
                    <a:pt x="8221" y="7330"/>
                  </a:cubicBezTo>
                  <a:cubicBezTo>
                    <a:pt x="8611" y="7213"/>
                    <a:pt x="9000" y="7155"/>
                    <a:pt x="9375" y="7155"/>
                  </a:cubicBezTo>
                  <a:close/>
                  <a:moveTo>
                    <a:pt x="12537" y="0"/>
                  </a:moveTo>
                  <a:cubicBezTo>
                    <a:pt x="12510" y="0"/>
                    <a:pt x="12483" y="4"/>
                    <a:pt x="12457" y="11"/>
                  </a:cubicBezTo>
                  <a:cubicBezTo>
                    <a:pt x="11780" y="137"/>
                    <a:pt x="10226" y="638"/>
                    <a:pt x="9900" y="2493"/>
                  </a:cubicBezTo>
                  <a:cubicBezTo>
                    <a:pt x="9424" y="5099"/>
                    <a:pt x="7970" y="5600"/>
                    <a:pt x="7645" y="5726"/>
                  </a:cubicBezTo>
                  <a:lnTo>
                    <a:pt x="7645" y="5701"/>
                  </a:lnTo>
                  <a:cubicBezTo>
                    <a:pt x="7645" y="5701"/>
                    <a:pt x="7620" y="5726"/>
                    <a:pt x="7594" y="5726"/>
                  </a:cubicBezTo>
                  <a:lnTo>
                    <a:pt x="7544" y="5726"/>
                  </a:lnTo>
                  <a:lnTo>
                    <a:pt x="7544" y="5751"/>
                  </a:lnTo>
                  <a:cubicBezTo>
                    <a:pt x="7423" y="5788"/>
                    <a:pt x="7137" y="5878"/>
                    <a:pt x="6726" y="5878"/>
                  </a:cubicBezTo>
                  <a:cubicBezTo>
                    <a:pt x="6036" y="5878"/>
                    <a:pt x="4994" y="5625"/>
                    <a:pt x="3785" y="4448"/>
                  </a:cubicBezTo>
                  <a:cubicBezTo>
                    <a:pt x="3108" y="3796"/>
                    <a:pt x="2388" y="3595"/>
                    <a:pt x="1758" y="3595"/>
                  </a:cubicBezTo>
                  <a:cubicBezTo>
                    <a:pt x="1128" y="3595"/>
                    <a:pt x="589" y="3796"/>
                    <a:pt x="276" y="3946"/>
                  </a:cubicBezTo>
                  <a:cubicBezTo>
                    <a:pt x="101" y="4021"/>
                    <a:pt x="0" y="4222"/>
                    <a:pt x="51" y="4397"/>
                  </a:cubicBezTo>
                  <a:lnTo>
                    <a:pt x="76" y="4498"/>
                  </a:lnTo>
                  <a:cubicBezTo>
                    <a:pt x="136" y="4658"/>
                    <a:pt x="292" y="4770"/>
                    <a:pt x="468" y="4770"/>
                  </a:cubicBezTo>
                  <a:cubicBezTo>
                    <a:pt x="512" y="4770"/>
                    <a:pt x="557" y="4763"/>
                    <a:pt x="602" y="4748"/>
                  </a:cubicBezTo>
                  <a:cubicBezTo>
                    <a:pt x="798" y="4664"/>
                    <a:pt x="1058" y="4596"/>
                    <a:pt x="1362" y="4596"/>
                  </a:cubicBezTo>
                  <a:cubicBezTo>
                    <a:pt x="1602" y="4596"/>
                    <a:pt x="1869" y="4638"/>
                    <a:pt x="2156" y="4748"/>
                  </a:cubicBezTo>
                  <a:cubicBezTo>
                    <a:pt x="3108" y="5149"/>
                    <a:pt x="4311" y="6828"/>
                    <a:pt x="6141" y="7179"/>
                  </a:cubicBezTo>
                  <a:cubicBezTo>
                    <a:pt x="5088" y="8232"/>
                    <a:pt x="4637" y="9811"/>
                    <a:pt x="5138" y="11340"/>
                  </a:cubicBezTo>
                  <a:cubicBezTo>
                    <a:pt x="5703" y="13073"/>
                    <a:pt x="7304" y="14174"/>
                    <a:pt x="9031" y="14174"/>
                  </a:cubicBezTo>
                  <a:cubicBezTo>
                    <a:pt x="9451" y="14174"/>
                    <a:pt x="9879" y="14109"/>
                    <a:pt x="10301" y="13971"/>
                  </a:cubicBezTo>
                  <a:cubicBezTo>
                    <a:pt x="12482" y="13295"/>
                    <a:pt x="13660" y="10964"/>
                    <a:pt x="12958" y="8808"/>
                  </a:cubicBezTo>
                  <a:cubicBezTo>
                    <a:pt x="12457" y="7255"/>
                    <a:pt x="11153" y="6202"/>
                    <a:pt x="9650" y="6001"/>
                  </a:cubicBezTo>
                  <a:cubicBezTo>
                    <a:pt x="10853" y="4673"/>
                    <a:pt x="10878" y="2618"/>
                    <a:pt x="11404" y="1766"/>
                  </a:cubicBezTo>
                  <a:cubicBezTo>
                    <a:pt x="11755" y="1189"/>
                    <a:pt x="12281" y="964"/>
                    <a:pt x="12657" y="838"/>
                  </a:cubicBezTo>
                  <a:cubicBezTo>
                    <a:pt x="12858" y="788"/>
                    <a:pt x="12983" y="563"/>
                    <a:pt x="12933" y="337"/>
                  </a:cubicBezTo>
                  <a:lnTo>
                    <a:pt x="12883" y="262"/>
                  </a:lnTo>
                  <a:cubicBezTo>
                    <a:pt x="12840" y="113"/>
                    <a:pt x="12689" y="0"/>
                    <a:pt x="12537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7"/>
            <p:cNvSpPr/>
            <p:nvPr/>
          </p:nvSpPr>
          <p:spPr>
            <a:xfrm rot="10800000" flipH="1">
              <a:off x="8684175" y="1217788"/>
              <a:ext cx="263200" cy="370325"/>
            </a:xfrm>
            <a:custGeom>
              <a:avLst/>
              <a:gdLst/>
              <a:ahLst/>
              <a:cxnLst/>
              <a:rect l="l" t="t" r="r" b="b"/>
              <a:pathLst>
                <a:path w="10528" h="14813" extrusionOk="0">
                  <a:moveTo>
                    <a:pt x="8462" y="0"/>
                  </a:moveTo>
                  <a:cubicBezTo>
                    <a:pt x="8449" y="0"/>
                    <a:pt x="8435" y="2"/>
                    <a:pt x="8422" y="5"/>
                  </a:cubicBezTo>
                  <a:lnTo>
                    <a:pt x="2106" y="1835"/>
                  </a:lnTo>
                  <a:cubicBezTo>
                    <a:pt x="2006" y="1885"/>
                    <a:pt x="1956" y="1985"/>
                    <a:pt x="1981" y="2085"/>
                  </a:cubicBezTo>
                  <a:lnTo>
                    <a:pt x="2131" y="2637"/>
                  </a:lnTo>
                  <a:cubicBezTo>
                    <a:pt x="2152" y="2720"/>
                    <a:pt x="2224" y="2768"/>
                    <a:pt x="2306" y="2768"/>
                  </a:cubicBezTo>
                  <a:cubicBezTo>
                    <a:pt x="2322" y="2768"/>
                    <a:pt x="2340" y="2766"/>
                    <a:pt x="2357" y="2762"/>
                  </a:cubicBezTo>
                  <a:lnTo>
                    <a:pt x="6693" y="1785"/>
                  </a:lnTo>
                  <a:lnTo>
                    <a:pt x="6693" y="1785"/>
                  </a:lnTo>
                  <a:lnTo>
                    <a:pt x="3034" y="8978"/>
                  </a:lnTo>
                  <a:lnTo>
                    <a:pt x="577" y="7850"/>
                  </a:lnTo>
                  <a:cubicBezTo>
                    <a:pt x="544" y="7833"/>
                    <a:pt x="511" y="7825"/>
                    <a:pt x="479" y="7825"/>
                  </a:cubicBezTo>
                  <a:cubicBezTo>
                    <a:pt x="416" y="7825"/>
                    <a:pt x="360" y="7858"/>
                    <a:pt x="327" y="7925"/>
                  </a:cubicBezTo>
                  <a:lnTo>
                    <a:pt x="51" y="8426"/>
                  </a:lnTo>
                  <a:cubicBezTo>
                    <a:pt x="1" y="8526"/>
                    <a:pt x="26" y="8627"/>
                    <a:pt x="126" y="8677"/>
                  </a:cubicBezTo>
                  <a:lnTo>
                    <a:pt x="2507" y="10005"/>
                  </a:lnTo>
                  <a:lnTo>
                    <a:pt x="352" y="14266"/>
                  </a:lnTo>
                  <a:cubicBezTo>
                    <a:pt x="302" y="14341"/>
                    <a:pt x="352" y="14466"/>
                    <a:pt x="427" y="14517"/>
                  </a:cubicBezTo>
                  <a:lnTo>
                    <a:pt x="953" y="14792"/>
                  </a:lnTo>
                  <a:cubicBezTo>
                    <a:pt x="974" y="14806"/>
                    <a:pt x="999" y="14812"/>
                    <a:pt x="1025" y="14812"/>
                  </a:cubicBezTo>
                  <a:cubicBezTo>
                    <a:pt x="1093" y="14812"/>
                    <a:pt x="1168" y="14771"/>
                    <a:pt x="1204" y="14717"/>
                  </a:cubicBezTo>
                  <a:lnTo>
                    <a:pt x="3510" y="10532"/>
                  </a:lnTo>
                  <a:lnTo>
                    <a:pt x="5891" y="11860"/>
                  </a:lnTo>
                  <a:cubicBezTo>
                    <a:pt x="5912" y="11874"/>
                    <a:pt x="5937" y="11880"/>
                    <a:pt x="5963" y="11880"/>
                  </a:cubicBezTo>
                  <a:cubicBezTo>
                    <a:pt x="6030" y="11880"/>
                    <a:pt x="6105" y="11839"/>
                    <a:pt x="6141" y="11785"/>
                  </a:cubicBezTo>
                  <a:lnTo>
                    <a:pt x="6517" y="10757"/>
                  </a:lnTo>
                  <a:cubicBezTo>
                    <a:pt x="6567" y="10682"/>
                    <a:pt x="6542" y="10557"/>
                    <a:pt x="6442" y="10506"/>
                  </a:cubicBezTo>
                  <a:lnTo>
                    <a:pt x="4111" y="9454"/>
                  </a:lnTo>
                  <a:lnTo>
                    <a:pt x="7946" y="2511"/>
                  </a:lnTo>
                  <a:lnTo>
                    <a:pt x="9575" y="6772"/>
                  </a:lnTo>
                  <a:cubicBezTo>
                    <a:pt x="9616" y="6855"/>
                    <a:pt x="9692" y="6904"/>
                    <a:pt x="9774" y="6904"/>
                  </a:cubicBezTo>
                  <a:cubicBezTo>
                    <a:pt x="9791" y="6904"/>
                    <a:pt x="9808" y="6902"/>
                    <a:pt x="9826" y="6897"/>
                  </a:cubicBezTo>
                  <a:lnTo>
                    <a:pt x="10377" y="6747"/>
                  </a:lnTo>
                  <a:cubicBezTo>
                    <a:pt x="10477" y="6697"/>
                    <a:pt x="10527" y="6597"/>
                    <a:pt x="10502" y="6496"/>
                  </a:cubicBezTo>
                  <a:lnTo>
                    <a:pt x="8673" y="181"/>
                  </a:lnTo>
                  <a:cubicBezTo>
                    <a:pt x="8673" y="181"/>
                    <a:pt x="8648" y="156"/>
                    <a:pt x="8648" y="156"/>
                  </a:cubicBezTo>
                  <a:lnTo>
                    <a:pt x="8648" y="130"/>
                  </a:lnTo>
                  <a:cubicBezTo>
                    <a:pt x="8626" y="65"/>
                    <a:pt x="8548" y="0"/>
                    <a:pt x="8462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7"/>
            <p:cNvSpPr/>
            <p:nvPr/>
          </p:nvSpPr>
          <p:spPr>
            <a:xfrm rot="10800000" flipH="1">
              <a:off x="4623375" y="824688"/>
              <a:ext cx="471225" cy="146400"/>
            </a:xfrm>
            <a:custGeom>
              <a:avLst/>
              <a:gdLst/>
              <a:ahLst/>
              <a:cxnLst/>
              <a:rect l="l" t="t" r="r" b="b"/>
              <a:pathLst>
                <a:path w="18849" h="5856" extrusionOk="0">
                  <a:moveTo>
                    <a:pt x="11278" y="1"/>
                  </a:moveTo>
                  <a:cubicBezTo>
                    <a:pt x="11161" y="1"/>
                    <a:pt x="11044" y="46"/>
                    <a:pt x="10953" y="136"/>
                  </a:cubicBezTo>
                  <a:lnTo>
                    <a:pt x="7470" y="3770"/>
                  </a:lnTo>
                  <a:cubicBezTo>
                    <a:pt x="7355" y="3885"/>
                    <a:pt x="7208" y="3942"/>
                    <a:pt x="7060" y="3942"/>
                  </a:cubicBezTo>
                  <a:cubicBezTo>
                    <a:pt x="6950" y="3942"/>
                    <a:pt x="6840" y="3910"/>
                    <a:pt x="6743" y="3846"/>
                  </a:cubicBezTo>
                  <a:lnTo>
                    <a:pt x="3886" y="1415"/>
                  </a:lnTo>
                  <a:cubicBezTo>
                    <a:pt x="3781" y="1352"/>
                    <a:pt x="3664" y="1320"/>
                    <a:pt x="3548" y="1320"/>
                  </a:cubicBezTo>
                  <a:cubicBezTo>
                    <a:pt x="3386" y="1320"/>
                    <a:pt x="3226" y="1383"/>
                    <a:pt x="3109" y="1515"/>
                  </a:cubicBezTo>
                  <a:lnTo>
                    <a:pt x="302" y="4673"/>
                  </a:lnTo>
                  <a:cubicBezTo>
                    <a:pt x="1" y="4998"/>
                    <a:pt x="51" y="5500"/>
                    <a:pt x="402" y="5750"/>
                  </a:cubicBezTo>
                  <a:cubicBezTo>
                    <a:pt x="524" y="5822"/>
                    <a:pt x="655" y="5856"/>
                    <a:pt x="784" y="5856"/>
                  </a:cubicBezTo>
                  <a:cubicBezTo>
                    <a:pt x="972" y="5856"/>
                    <a:pt x="1156" y="5784"/>
                    <a:pt x="1304" y="5650"/>
                  </a:cubicBezTo>
                  <a:lnTo>
                    <a:pt x="3309" y="3645"/>
                  </a:lnTo>
                  <a:cubicBezTo>
                    <a:pt x="3426" y="3528"/>
                    <a:pt x="3585" y="3463"/>
                    <a:pt x="3747" y="3463"/>
                  </a:cubicBezTo>
                  <a:cubicBezTo>
                    <a:pt x="3864" y="3463"/>
                    <a:pt x="3981" y="3497"/>
                    <a:pt x="4086" y="3570"/>
                  </a:cubicBezTo>
                  <a:lnTo>
                    <a:pt x="6968" y="5650"/>
                  </a:lnTo>
                  <a:cubicBezTo>
                    <a:pt x="7057" y="5709"/>
                    <a:pt x="7158" y="5738"/>
                    <a:pt x="7260" y="5738"/>
                  </a:cubicBezTo>
                  <a:cubicBezTo>
                    <a:pt x="7416" y="5738"/>
                    <a:pt x="7574" y="5671"/>
                    <a:pt x="7695" y="5550"/>
                  </a:cubicBezTo>
                  <a:lnTo>
                    <a:pt x="8347" y="4873"/>
                  </a:lnTo>
                  <a:lnTo>
                    <a:pt x="8322" y="4873"/>
                  </a:lnTo>
                  <a:lnTo>
                    <a:pt x="10828" y="1941"/>
                  </a:lnTo>
                  <a:cubicBezTo>
                    <a:pt x="10903" y="1851"/>
                    <a:pt x="11024" y="1805"/>
                    <a:pt x="11146" y="1805"/>
                  </a:cubicBezTo>
                  <a:cubicBezTo>
                    <a:pt x="11227" y="1805"/>
                    <a:pt x="11309" y="1826"/>
                    <a:pt x="11379" y="1866"/>
                  </a:cubicBezTo>
                  <a:lnTo>
                    <a:pt x="14537" y="4848"/>
                  </a:lnTo>
                  <a:cubicBezTo>
                    <a:pt x="14621" y="4900"/>
                    <a:pt x="14713" y="4926"/>
                    <a:pt x="14805" y="4926"/>
                  </a:cubicBezTo>
                  <a:cubicBezTo>
                    <a:pt x="14934" y="4926"/>
                    <a:pt x="15062" y="4875"/>
                    <a:pt x="15164" y="4773"/>
                  </a:cubicBezTo>
                  <a:lnTo>
                    <a:pt x="15891" y="4021"/>
                  </a:lnTo>
                  <a:lnTo>
                    <a:pt x="18723" y="1139"/>
                  </a:lnTo>
                  <a:cubicBezTo>
                    <a:pt x="18848" y="988"/>
                    <a:pt x="18823" y="763"/>
                    <a:pt x="18673" y="638"/>
                  </a:cubicBezTo>
                  <a:lnTo>
                    <a:pt x="18046" y="211"/>
                  </a:lnTo>
                  <a:cubicBezTo>
                    <a:pt x="17997" y="182"/>
                    <a:pt x="17940" y="168"/>
                    <a:pt x="17881" y="168"/>
                  </a:cubicBezTo>
                  <a:cubicBezTo>
                    <a:pt x="17790" y="168"/>
                    <a:pt x="17696" y="201"/>
                    <a:pt x="17620" y="262"/>
                  </a:cubicBezTo>
                  <a:lnTo>
                    <a:pt x="15039" y="3019"/>
                  </a:lnTo>
                  <a:cubicBezTo>
                    <a:pt x="14936" y="3121"/>
                    <a:pt x="14808" y="3172"/>
                    <a:pt x="14680" y="3172"/>
                  </a:cubicBezTo>
                  <a:cubicBezTo>
                    <a:pt x="14588" y="3172"/>
                    <a:pt x="14496" y="3146"/>
                    <a:pt x="14412" y="3094"/>
                  </a:cubicBezTo>
                  <a:lnTo>
                    <a:pt x="11505" y="61"/>
                  </a:lnTo>
                  <a:cubicBezTo>
                    <a:pt x="11435" y="21"/>
                    <a:pt x="11356" y="1"/>
                    <a:pt x="11278" y="1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7"/>
            <p:cNvSpPr/>
            <p:nvPr/>
          </p:nvSpPr>
          <p:spPr>
            <a:xfrm rot="10800000" flipH="1">
              <a:off x="4630900" y="720763"/>
              <a:ext cx="476850" cy="139450"/>
            </a:xfrm>
            <a:custGeom>
              <a:avLst/>
              <a:gdLst/>
              <a:ahLst/>
              <a:cxnLst/>
              <a:rect l="l" t="t" r="r" b="b"/>
              <a:pathLst>
                <a:path w="19074" h="5578" extrusionOk="0">
                  <a:moveTo>
                    <a:pt x="18071" y="0"/>
                  </a:moveTo>
                  <a:cubicBezTo>
                    <a:pt x="17983" y="0"/>
                    <a:pt x="17893" y="39"/>
                    <a:pt x="17820" y="112"/>
                  </a:cubicBezTo>
                  <a:lnTo>
                    <a:pt x="15239" y="2844"/>
                  </a:lnTo>
                  <a:cubicBezTo>
                    <a:pt x="15145" y="2953"/>
                    <a:pt x="15003" y="3014"/>
                    <a:pt x="14861" y="3014"/>
                  </a:cubicBezTo>
                  <a:cubicBezTo>
                    <a:pt x="14774" y="3014"/>
                    <a:pt x="14688" y="2992"/>
                    <a:pt x="14612" y="2944"/>
                  </a:cubicBezTo>
                  <a:lnTo>
                    <a:pt x="11104" y="87"/>
                  </a:lnTo>
                  <a:cubicBezTo>
                    <a:pt x="11025" y="38"/>
                    <a:pt x="10943" y="16"/>
                    <a:pt x="10865" y="16"/>
                  </a:cubicBezTo>
                  <a:cubicBezTo>
                    <a:pt x="10742" y="16"/>
                    <a:pt x="10629" y="71"/>
                    <a:pt x="10552" y="162"/>
                  </a:cubicBezTo>
                  <a:lnTo>
                    <a:pt x="7670" y="3621"/>
                  </a:lnTo>
                  <a:cubicBezTo>
                    <a:pt x="7551" y="3725"/>
                    <a:pt x="7396" y="3785"/>
                    <a:pt x="7243" y="3785"/>
                  </a:cubicBezTo>
                  <a:cubicBezTo>
                    <a:pt x="7139" y="3785"/>
                    <a:pt x="7035" y="3757"/>
                    <a:pt x="6943" y="3696"/>
                  </a:cubicBezTo>
                  <a:lnTo>
                    <a:pt x="3585" y="1516"/>
                  </a:lnTo>
                  <a:cubicBezTo>
                    <a:pt x="3480" y="1453"/>
                    <a:pt x="3363" y="1421"/>
                    <a:pt x="3245" y="1421"/>
                  </a:cubicBezTo>
                  <a:cubicBezTo>
                    <a:pt x="3080" y="1421"/>
                    <a:pt x="2914" y="1484"/>
                    <a:pt x="2783" y="1616"/>
                  </a:cubicBezTo>
                  <a:lnTo>
                    <a:pt x="327" y="3947"/>
                  </a:lnTo>
                  <a:cubicBezTo>
                    <a:pt x="1" y="4273"/>
                    <a:pt x="76" y="4774"/>
                    <a:pt x="427" y="5025"/>
                  </a:cubicBezTo>
                  <a:cubicBezTo>
                    <a:pt x="549" y="5096"/>
                    <a:pt x="680" y="5130"/>
                    <a:pt x="809" y="5130"/>
                  </a:cubicBezTo>
                  <a:cubicBezTo>
                    <a:pt x="997" y="5130"/>
                    <a:pt x="1180" y="5058"/>
                    <a:pt x="1329" y="4924"/>
                  </a:cubicBezTo>
                  <a:lnTo>
                    <a:pt x="3033" y="3396"/>
                  </a:lnTo>
                  <a:cubicBezTo>
                    <a:pt x="3150" y="3264"/>
                    <a:pt x="3310" y="3201"/>
                    <a:pt x="3473" y="3201"/>
                  </a:cubicBezTo>
                  <a:cubicBezTo>
                    <a:pt x="3589" y="3201"/>
                    <a:pt x="3706" y="3233"/>
                    <a:pt x="3810" y="3295"/>
                  </a:cubicBezTo>
                  <a:lnTo>
                    <a:pt x="7169" y="5501"/>
                  </a:lnTo>
                  <a:cubicBezTo>
                    <a:pt x="7260" y="5551"/>
                    <a:pt x="7363" y="5577"/>
                    <a:pt x="7467" y="5577"/>
                  </a:cubicBezTo>
                  <a:cubicBezTo>
                    <a:pt x="7620" y="5577"/>
                    <a:pt x="7776" y="5520"/>
                    <a:pt x="7895" y="5401"/>
                  </a:cubicBezTo>
                  <a:lnTo>
                    <a:pt x="8547" y="4724"/>
                  </a:lnTo>
                  <a:lnTo>
                    <a:pt x="10778" y="1942"/>
                  </a:lnTo>
                  <a:cubicBezTo>
                    <a:pt x="10869" y="1850"/>
                    <a:pt x="10989" y="1796"/>
                    <a:pt x="11109" y="1796"/>
                  </a:cubicBezTo>
                  <a:cubicBezTo>
                    <a:pt x="11185" y="1796"/>
                    <a:pt x="11261" y="1818"/>
                    <a:pt x="11329" y="1867"/>
                  </a:cubicBezTo>
                  <a:lnTo>
                    <a:pt x="14738" y="4674"/>
                  </a:lnTo>
                  <a:cubicBezTo>
                    <a:pt x="14821" y="4726"/>
                    <a:pt x="14913" y="4752"/>
                    <a:pt x="15005" y="4752"/>
                  </a:cubicBezTo>
                  <a:cubicBezTo>
                    <a:pt x="15134" y="4752"/>
                    <a:pt x="15262" y="4701"/>
                    <a:pt x="15364" y="4599"/>
                  </a:cubicBezTo>
                  <a:lnTo>
                    <a:pt x="16116" y="3847"/>
                  </a:lnTo>
                  <a:lnTo>
                    <a:pt x="18923" y="990"/>
                  </a:lnTo>
                  <a:cubicBezTo>
                    <a:pt x="19073" y="839"/>
                    <a:pt x="19048" y="589"/>
                    <a:pt x="18873" y="488"/>
                  </a:cubicBezTo>
                  <a:lnTo>
                    <a:pt x="18246" y="62"/>
                  </a:lnTo>
                  <a:cubicBezTo>
                    <a:pt x="18194" y="20"/>
                    <a:pt x="18133" y="0"/>
                    <a:pt x="18071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7"/>
            <p:cNvSpPr/>
            <p:nvPr/>
          </p:nvSpPr>
          <p:spPr>
            <a:xfrm>
              <a:off x="74600" y="4172413"/>
              <a:ext cx="471225" cy="146400"/>
            </a:xfrm>
            <a:custGeom>
              <a:avLst/>
              <a:gdLst/>
              <a:ahLst/>
              <a:cxnLst/>
              <a:rect l="l" t="t" r="r" b="b"/>
              <a:pathLst>
                <a:path w="18849" h="5856" extrusionOk="0">
                  <a:moveTo>
                    <a:pt x="11278" y="1"/>
                  </a:moveTo>
                  <a:cubicBezTo>
                    <a:pt x="11161" y="1"/>
                    <a:pt x="11044" y="46"/>
                    <a:pt x="10953" y="136"/>
                  </a:cubicBezTo>
                  <a:lnTo>
                    <a:pt x="7470" y="3770"/>
                  </a:lnTo>
                  <a:cubicBezTo>
                    <a:pt x="7355" y="3885"/>
                    <a:pt x="7208" y="3942"/>
                    <a:pt x="7060" y="3942"/>
                  </a:cubicBezTo>
                  <a:cubicBezTo>
                    <a:pt x="6950" y="3942"/>
                    <a:pt x="6840" y="3910"/>
                    <a:pt x="6743" y="3846"/>
                  </a:cubicBezTo>
                  <a:lnTo>
                    <a:pt x="3886" y="1415"/>
                  </a:lnTo>
                  <a:cubicBezTo>
                    <a:pt x="3781" y="1352"/>
                    <a:pt x="3664" y="1320"/>
                    <a:pt x="3548" y="1320"/>
                  </a:cubicBezTo>
                  <a:cubicBezTo>
                    <a:pt x="3386" y="1320"/>
                    <a:pt x="3226" y="1383"/>
                    <a:pt x="3109" y="1515"/>
                  </a:cubicBezTo>
                  <a:lnTo>
                    <a:pt x="302" y="4673"/>
                  </a:lnTo>
                  <a:cubicBezTo>
                    <a:pt x="1" y="4998"/>
                    <a:pt x="51" y="5500"/>
                    <a:pt x="402" y="5750"/>
                  </a:cubicBezTo>
                  <a:cubicBezTo>
                    <a:pt x="524" y="5822"/>
                    <a:pt x="655" y="5856"/>
                    <a:pt x="784" y="5856"/>
                  </a:cubicBezTo>
                  <a:cubicBezTo>
                    <a:pt x="972" y="5856"/>
                    <a:pt x="1156" y="5784"/>
                    <a:pt x="1304" y="5650"/>
                  </a:cubicBezTo>
                  <a:lnTo>
                    <a:pt x="3309" y="3645"/>
                  </a:lnTo>
                  <a:cubicBezTo>
                    <a:pt x="3426" y="3528"/>
                    <a:pt x="3585" y="3463"/>
                    <a:pt x="3747" y="3463"/>
                  </a:cubicBezTo>
                  <a:cubicBezTo>
                    <a:pt x="3864" y="3463"/>
                    <a:pt x="3981" y="3497"/>
                    <a:pt x="4086" y="3570"/>
                  </a:cubicBezTo>
                  <a:lnTo>
                    <a:pt x="6968" y="5650"/>
                  </a:lnTo>
                  <a:cubicBezTo>
                    <a:pt x="7057" y="5709"/>
                    <a:pt x="7158" y="5738"/>
                    <a:pt x="7260" y="5738"/>
                  </a:cubicBezTo>
                  <a:cubicBezTo>
                    <a:pt x="7416" y="5738"/>
                    <a:pt x="7574" y="5671"/>
                    <a:pt x="7695" y="5550"/>
                  </a:cubicBezTo>
                  <a:lnTo>
                    <a:pt x="8347" y="4873"/>
                  </a:lnTo>
                  <a:lnTo>
                    <a:pt x="8322" y="4873"/>
                  </a:lnTo>
                  <a:lnTo>
                    <a:pt x="10828" y="1941"/>
                  </a:lnTo>
                  <a:cubicBezTo>
                    <a:pt x="10903" y="1851"/>
                    <a:pt x="11024" y="1805"/>
                    <a:pt x="11146" y="1805"/>
                  </a:cubicBezTo>
                  <a:cubicBezTo>
                    <a:pt x="11227" y="1805"/>
                    <a:pt x="11309" y="1826"/>
                    <a:pt x="11379" y="1866"/>
                  </a:cubicBezTo>
                  <a:lnTo>
                    <a:pt x="14537" y="4848"/>
                  </a:lnTo>
                  <a:cubicBezTo>
                    <a:pt x="14621" y="4900"/>
                    <a:pt x="14713" y="4926"/>
                    <a:pt x="14805" y="4926"/>
                  </a:cubicBezTo>
                  <a:cubicBezTo>
                    <a:pt x="14934" y="4926"/>
                    <a:pt x="15062" y="4875"/>
                    <a:pt x="15164" y="4773"/>
                  </a:cubicBezTo>
                  <a:lnTo>
                    <a:pt x="15891" y="4021"/>
                  </a:lnTo>
                  <a:lnTo>
                    <a:pt x="18723" y="1139"/>
                  </a:lnTo>
                  <a:cubicBezTo>
                    <a:pt x="18848" y="988"/>
                    <a:pt x="18823" y="763"/>
                    <a:pt x="18673" y="638"/>
                  </a:cubicBezTo>
                  <a:lnTo>
                    <a:pt x="18046" y="211"/>
                  </a:lnTo>
                  <a:cubicBezTo>
                    <a:pt x="17997" y="182"/>
                    <a:pt x="17940" y="168"/>
                    <a:pt x="17881" y="168"/>
                  </a:cubicBezTo>
                  <a:cubicBezTo>
                    <a:pt x="17790" y="168"/>
                    <a:pt x="17696" y="201"/>
                    <a:pt x="17620" y="262"/>
                  </a:cubicBezTo>
                  <a:lnTo>
                    <a:pt x="15039" y="3019"/>
                  </a:lnTo>
                  <a:cubicBezTo>
                    <a:pt x="14936" y="3121"/>
                    <a:pt x="14808" y="3172"/>
                    <a:pt x="14680" y="3172"/>
                  </a:cubicBezTo>
                  <a:cubicBezTo>
                    <a:pt x="14588" y="3172"/>
                    <a:pt x="14496" y="3146"/>
                    <a:pt x="14412" y="3094"/>
                  </a:cubicBezTo>
                  <a:lnTo>
                    <a:pt x="11505" y="61"/>
                  </a:lnTo>
                  <a:cubicBezTo>
                    <a:pt x="11435" y="21"/>
                    <a:pt x="11356" y="1"/>
                    <a:pt x="11278" y="1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7"/>
            <p:cNvSpPr/>
            <p:nvPr/>
          </p:nvSpPr>
          <p:spPr>
            <a:xfrm>
              <a:off x="82125" y="4283288"/>
              <a:ext cx="476850" cy="139450"/>
            </a:xfrm>
            <a:custGeom>
              <a:avLst/>
              <a:gdLst/>
              <a:ahLst/>
              <a:cxnLst/>
              <a:rect l="l" t="t" r="r" b="b"/>
              <a:pathLst>
                <a:path w="19074" h="5578" extrusionOk="0">
                  <a:moveTo>
                    <a:pt x="18071" y="0"/>
                  </a:moveTo>
                  <a:cubicBezTo>
                    <a:pt x="17983" y="0"/>
                    <a:pt x="17893" y="39"/>
                    <a:pt x="17820" y="112"/>
                  </a:cubicBezTo>
                  <a:lnTo>
                    <a:pt x="15239" y="2844"/>
                  </a:lnTo>
                  <a:cubicBezTo>
                    <a:pt x="15145" y="2953"/>
                    <a:pt x="15003" y="3014"/>
                    <a:pt x="14861" y="3014"/>
                  </a:cubicBezTo>
                  <a:cubicBezTo>
                    <a:pt x="14774" y="3014"/>
                    <a:pt x="14688" y="2992"/>
                    <a:pt x="14612" y="2944"/>
                  </a:cubicBezTo>
                  <a:lnTo>
                    <a:pt x="11104" y="87"/>
                  </a:lnTo>
                  <a:cubicBezTo>
                    <a:pt x="11025" y="38"/>
                    <a:pt x="10943" y="16"/>
                    <a:pt x="10865" y="16"/>
                  </a:cubicBezTo>
                  <a:cubicBezTo>
                    <a:pt x="10742" y="16"/>
                    <a:pt x="10629" y="71"/>
                    <a:pt x="10552" y="162"/>
                  </a:cubicBezTo>
                  <a:lnTo>
                    <a:pt x="7670" y="3621"/>
                  </a:lnTo>
                  <a:cubicBezTo>
                    <a:pt x="7551" y="3725"/>
                    <a:pt x="7396" y="3785"/>
                    <a:pt x="7243" y="3785"/>
                  </a:cubicBezTo>
                  <a:cubicBezTo>
                    <a:pt x="7139" y="3785"/>
                    <a:pt x="7035" y="3757"/>
                    <a:pt x="6943" y="3696"/>
                  </a:cubicBezTo>
                  <a:lnTo>
                    <a:pt x="3585" y="1516"/>
                  </a:lnTo>
                  <a:cubicBezTo>
                    <a:pt x="3480" y="1453"/>
                    <a:pt x="3363" y="1421"/>
                    <a:pt x="3245" y="1421"/>
                  </a:cubicBezTo>
                  <a:cubicBezTo>
                    <a:pt x="3080" y="1421"/>
                    <a:pt x="2914" y="1484"/>
                    <a:pt x="2783" y="1616"/>
                  </a:cubicBezTo>
                  <a:lnTo>
                    <a:pt x="327" y="3947"/>
                  </a:lnTo>
                  <a:cubicBezTo>
                    <a:pt x="1" y="4273"/>
                    <a:pt x="76" y="4774"/>
                    <a:pt x="427" y="5025"/>
                  </a:cubicBezTo>
                  <a:cubicBezTo>
                    <a:pt x="549" y="5096"/>
                    <a:pt x="680" y="5130"/>
                    <a:pt x="809" y="5130"/>
                  </a:cubicBezTo>
                  <a:cubicBezTo>
                    <a:pt x="997" y="5130"/>
                    <a:pt x="1180" y="5058"/>
                    <a:pt x="1329" y="4924"/>
                  </a:cubicBezTo>
                  <a:lnTo>
                    <a:pt x="3033" y="3396"/>
                  </a:lnTo>
                  <a:cubicBezTo>
                    <a:pt x="3150" y="3264"/>
                    <a:pt x="3310" y="3201"/>
                    <a:pt x="3473" y="3201"/>
                  </a:cubicBezTo>
                  <a:cubicBezTo>
                    <a:pt x="3589" y="3201"/>
                    <a:pt x="3706" y="3233"/>
                    <a:pt x="3810" y="3295"/>
                  </a:cubicBezTo>
                  <a:lnTo>
                    <a:pt x="7169" y="5501"/>
                  </a:lnTo>
                  <a:cubicBezTo>
                    <a:pt x="7260" y="5551"/>
                    <a:pt x="7363" y="5577"/>
                    <a:pt x="7467" y="5577"/>
                  </a:cubicBezTo>
                  <a:cubicBezTo>
                    <a:pt x="7620" y="5577"/>
                    <a:pt x="7776" y="5520"/>
                    <a:pt x="7895" y="5401"/>
                  </a:cubicBezTo>
                  <a:lnTo>
                    <a:pt x="8547" y="4724"/>
                  </a:lnTo>
                  <a:lnTo>
                    <a:pt x="10778" y="1942"/>
                  </a:lnTo>
                  <a:cubicBezTo>
                    <a:pt x="10869" y="1850"/>
                    <a:pt x="10989" y="1796"/>
                    <a:pt x="11109" y="1796"/>
                  </a:cubicBezTo>
                  <a:cubicBezTo>
                    <a:pt x="11185" y="1796"/>
                    <a:pt x="11261" y="1818"/>
                    <a:pt x="11329" y="1867"/>
                  </a:cubicBezTo>
                  <a:lnTo>
                    <a:pt x="14738" y="4674"/>
                  </a:lnTo>
                  <a:cubicBezTo>
                    <a:pt x="14821" y="4726"/>
                    <a:pt x="14913" y="4752"/>
                    <a:pt x="15005" y="4752"/>
                  </a:cubicBezTo>
                  <a:cubicBezTo>
                    <a:pt x="15134" y="4752"/>
                    <a:pt x="15262" y="4701"/>
                    <a:pt x="15364" y="4599"/>
                  </a:cubicBezTo>
                  <a:lnTo>
                    <a:pt x="16116" y="3847"/>
                  </a:lnTo>
                  <a:lnTo>
                    <a:pt x="18923" y="990"/>
                  </a:lnTo>
                  <a:cubicBezTo>
                    <a:pt x="19073" y="839"/>
                    <a:pt x="19048" y="589"/>
                    <a:pt x="18873" y="488"/>
                  </a:cubicBezTo>
                  <a:lnTo>
                    <a:pt x="18246" y="62"/>
                  </a:lnTo>
                  <a:cubicBezTo>
                    <a:pt x="18194" y="20"/>
                    <a:pt x="18133" y="0"/>
                    <a:pt x="18071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7"/>
            <p:cNvSpPr/>
            <p:nvPr/>
          </p:nvSpPr>
          <p:spPr>
            <a:xfrm>
              <a:off x="297675" y="2060638"/>
              <a:ext cx="275700" cy="120975"/>
            </a:xfrm>
            <a:custGeom>
              <a:avLst/>
              <a:gdLst/>
              <a:ahLst/>
              <a:cxnLst/>
              <a:rect l="l" t="t" r="r" b="b"/>
              <a:pathLst>
                <a:path w="11028" h="4839" extrusionOk="0">
                  <a:moveTo>
                    <a:pt x="422" y="1"/>
                  </a:moveTo>
                  <a:cubicBezTo>
                    <a:pt x="351" y="1"/>
                    <a:pt x="288" y="47"/>
                    <a:pt x="251" y="121"/>
                  </a:cubicBezTo>
                  <a:lnTo>
                    <a:pt x="50" y="647"/>
                  </a:lnTo>
                  <a:cubicBezTo>
                    <a:pt x="0" y="747"/>
                    <a:pt x="50" y="873"/>
                    <a:pt x="151" y="898"/>
                  </a:cubicBezTo>
                  <a:lnTo>
                    <a:pt x="10301" y="4832"/>
                  </a:lnTo>
                  <a:cubicBezTo>
                    <a:pt x="10319" y="4837"/>
                    <a:pt x="10337" y="4839"/>
                    <a:pt x="10354" y="4839"/>
                  </a:cubicBezTo>
                  <a:cubicBezTo>
                    <a:pt x="10435" y="4839"/>
                    <a:pt x="10510" y="4794"/>
                    <a:pt x="10552" y="4732"/>
                  </a:cubicBezTo>
                  <a:lnTo>
                    <a:pt x="10978" y="3830"/>
                  </a:lnTo>
                  <a:cubicBezTo>
                    <a:pt x="11028" y="3730"/>
                    <a:pt x="10978" y="3629"/>
                    <a:pt x="10878" y="3579"/>
                  </a:cubicBezTo>
                  <a:lnTo>
                    <a:pt x="502" y="20"/>
                  </a:lnTo>
                  <a:cubicBezTo>
                    <a:pt x="475" y="7"/>
                    <a:pt x="448" y="1"/>
                    <a:pt x="422" y="1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7"/>
            <p:cNvSpPr/>
            <p:nvPr/>
          </p:nvSpPr>
          <p:spPr>
            <a:xfrm>
              <a:off x="333375" y="1888188"/>
              <a:ext cx="270075" cy="201325"/>
            </a:xfrm>
            <a:custGeom>
              <a:avLst/>
              <a:gdLst/>
              <a:ahLst/>
              <a:cxnLst/>
              <a:rect l="l" t="t" r="r" b="b"/>
              <a:pathLst>
                <a:path w="10803" h="8053" extrusionOk="0">
                  <a:moveTo>
                    <a:pt x="5855" y="0"/>
                  </a:moveTo>
                  <a:cubicBezTo>
                    <a:pt x="4205" y="0"/>
                    <a:pt x="2638" y="968"/>
                    <a:pt x="2031" y="2883"/>
                  </a:cubicBezTo>
                  <a:cubicBezTo>
                    <a:pt x="1956" y="3084"/>
                    <a:pt x="1931" y="3284"/>
                    <a:pt x="1906" y="3485"/>
                  </a:cubicBezTo>
                  <a:cubicBezTo>
                    <a:pt x="1906" y="3604"/>
                    <a:pt x="1812" y="3676"/>
                    <a:pt x="1710" y="3676"/>
                  </a:cubicBezTo>
                  <a:cubicBezTo>
                    <a:pt x="1683" y="3676"/>
                    <a:pt x="1656" y="3671"/>
                    <a:pt x="1630" y="3660"/>
                  </a:cubicBezTo>
                  <a:lnTo>
                    <a:pt x="527" y="3234"/>
                  </a:lnTo>
                  <a:cubicBezTo>
                    <a:pt x="506" y="3230"/>
                    <a:pt x="484" y="3228"/>
                    <a:pt x="463" y="3228"/>
                  </a:cubicBezTo>
                  <a:cubicBezTo>
                    <a:pt x="362" y="3228"/>
                    <a:pt x="272" y="3276"/>
                    <a:pt x="252" y="3359"/>
                  </a:cubicBezTo>
                  <a:lnTo>
                    <a:pt x="51" y="3861"/>
                  </a:lnTo>
                  <a:cubicBezTo>
                    <a:pt x="1" y="3961"/>
                    <a:pt x="76" y="4086"/>
                    <a:pt x="176" y="4136"/>
                  </a:cubicBezTo>
                  <a:lnTo>
                    <a:pt x="2206" y="4913"/>
                  </a:lnTo>
                  <a:lnTo>
                    <a:pt x="2231" y="4913"/>
                  </a:lnTo>
                  <a:cubicBezTo>
                    <a:pt x="2287" y="4939"/>
                    <a:pt x="2344" y="4951"/>
                    <a:pt x="2399" y="4951"/>
                  </a:cubicBezTo>
                  <a:cubicBezTo>
                    <a:pt x="2665" y="4951"/>
                    <a:pt x="2891" y="4678"/>
                    <a:pt x="2808" y="4387"/>
                  </a:cubicBezTo>
                  <a:cubicBezTo>
                    <a:pt x="2808" y="4296"/>
                    <a:pt x="3366" y="1540"/>
                    <a:pt x="5889" y="1540"/>
                  </a:cubicBezTo>
                  <a:cubicBezTo>
                    <a:pt x="6144" y="1540"/>
                    <a:pt x="6420" y="1568"/>
                    <a:pt x="6718" y="1630"/>
                  </a:cubicBezTo>
                  <a:cubicBezTo>
                    <a:pt x="8372" y="1956"/>
                    <a:pt x="9725" y="3685"/>
                    <a:pt x="8873" y="5540"/>
                  </a:cubicBezTo>
                  <a:cubicBezTo>
                    <a:pt x="8748" y="5816"/>
                    <a:pt x="8547" y="6066"/>
                    <a:pt x="8322" y="6267"/>
                  </a:cubicBezTo>
                  <a:cubicBezTo>
                    <a:pt x="8247" y="6317"/>
                    <a:pt x="8171" y="6367"/>
                    <a:pt x="8096" y="6442"/>
                  </a:cubicBezTo>
                  <a:cubicBezTo>
                    <a:pt x="7795" y="6643"/>
                    <a:pt x="7846" y="7094"/>
                    <a:pt x="8171" y="7219"/>
                  </a:cubicBezTo>
                  <a:lnTo>
                    <a:pt x="8196" y="7219"/>
                  </a:lnTo>
                  <a:lnTo>
                    <a:pt x="10277" y="8046"/>
                  </a:lnTo>
                  <a:cubicBezTo>
                    <a:pt x="10294" y="8051"/>
                    <a:pt x="10312" y="8053"/>
                    <a:pt x="10330" y="8053"/>
                  </a:cubicBezTo>
                  <a:cubicBezTo>
                    <a:pt x="10418" y="8053"/>
                    <a:pt x="10511" y="8004"/>
                    <a:pt x="10552" y="7921"/>
                  </a:cubicBezTo>
                  <a:lnTo>
                    <a:pt x="10728" y="7420"/>
                  </a:lnTo>
                  <a:cubicBezTo>
                    <a:pt x="10778" y="7319"/>
                    <a:pt x="10728" y="7194"/>
                    <a:pt x="10602" y="7144"/>
                  </a:cubicBezTo>
                  <a:lnTo>
                    <a:pt x="9475" y="6718"/>
                  </a:lnTo>
                  <a:cubicBezTo>
                    <a:pt x="9324" y="6643"/>
                    <a:pt x="9274" y="6467"/>
                    <a:pt x="9374" y="6367"/>
                  </a:cubicBezTo>
                  <a:cubicBezTo>
                    <a:pt x="9500" y="6217"/>
                    <a:pt x="9625" y="6041"/>
                    <a:pt x="9700" y="5866"/>
                  </a:cubicBezTo>
                  <a:cubicBezTo>
                    <a:pt x="10803" y="3385"/>
                    <a:pt x="9550" y="1129"/>
                    <a:pt x="7445" y="302"/>
                  </a:cubicBezTo>
                  <a:cubicBezTo>
                    <a:pt x="6926" y="100"/>
                    <a:pt x="6386" y="0"/>
                    <a:pt x="5855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2" name="Google Shape;702;p37"/>
          <p:cNvSpPr txBox="1">
            <a:spLocks noGrp="1"/>
          </p:cNvSpPr>
          <p:nvPr>
            <p:ph type="title" hasCustomPrompt="1"/>
          </p:nvPr>
        </p:nvSpPr>
        <p:spPr>
          <a:xfrm>
            <a:off x="3344637" y="1746377"/>
            <a:ext cx="4813200" cy="989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703" name="Google Shape;703;p37"/>
          <p:cNvSpPr txBox="1">
            <a:spLocks noGrp="1"/>
          </p:cNvSpPr>
          <p:nvPr>
            <p:ph type="subTitle" idx="1"/>
          </p:nvPr>
        </p:nvSpPr>
        <p:spPr>
          <a:xfrm>
            <a:off x="3344637" y="2851204"/>
            <a:ext cx="4813200" cy="612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None/>
              <a:defRPr>
                <a:solidFill>
                  <a:schemeClr val="accent4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None/>
              <a:defRPr>
                <a:solidFill>
                  <a:schemeClr val="accent4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None/>
              <a:defRPr>
                <a:solidFill>
                  <a:schemeClr val="accent4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None/>
              <a:defRPr>
                <a:solidFill>
                  <a:schemeClr val="accent4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None/>
              <a:defRPr>
                <a:solidFill>
                  <a:schemeClr val="accent4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None/>
              <a:defRPr>
                <a:solidFill>
                  <a:schemeClr val="accent4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None/>
              <a:defRPr>
                <a:solidFill>
                  <a:schemeClr val="accent4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600"/>
              <a:buNone/>
              <a:defRPr>
                <a:solidFill>
                  <a:schemeClr val="accent4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CUSTOM_3_1">
    <p:spTree>
      <p:nvGrpSpPr>
        <p:cNvPr id="1" name="Shape 7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5" name="Google Shape;705;p3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06" name="Google Shape;706;p38"/>
          <p:cNvSpPr txBox="1">
            <a:spLocks noGrp="1"/>
          </p:cNvSpPr>
          <p:nvPr>
            <p:ph type="title"/>
          </p:nvPr>
        </p:nvSpPr>
        <p:spPr>
          <a:xfrm>
            <a:off x="720000" y="411452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CUSTOM_5">
    <p:spTree>
      <p:nvGrpSpPr>
        <p:cNvPr id="1" name="Shape 7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08" name="Google Shape;708;p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09" name="Google Shape;709;p39"/>
          <p:cNvGrpSpPr/>
          <p:nvPr/>
        </p:nvGrpSpPr>
        <p:grpSpPr>
          <a:xfrm>
            <a:off x="76175" y="721650"/>
            <a:ext cx="8871200" cy="3701088"/>
            <a:chOff x="76175" y="721650"/>
            <a:chExt cx="8871200" cy="3701088"/>
          </a:xfrm>
        </p:grpSpPr>
        <p:grpSp>
          <p:nvGrpSpPr>
            <p:cNvPr id="710" name="Google Shape;710;p39"/>
            <p:cNvGrpSpPr/>
            <p:nvPr/>
          </p:nvGrpSpPr>
          <p:grpSpPr>
            <a:xfrm>
              <a:off x="76175" y="4172413"/>
              <a:ext cx="484375" cy="250325"/>
              <a:chOff x="74600" y="4172413"/>
              <a:chExt cx="484375" cy="250325"/>
            </a:xfrm>
          </p:grpSpPr>
          <p:sp>
            <p:nvSpPr>
              <p:cNvPr id="711" name="Google Shape;711;p39"/>
              <p:cNvSpPr/>
              <p:nvPr/>
            </p:nvSpPr>
            <p:spPr>
              <a:xfrm>
                <a:off x="74600" y="4172413"/>
                <a:ext cx="471225" cy="146400"/>
              </a:xfrm>
              <a:custGeom>
                <a:avLst/>
                <a:gdLst/>
                <a:ahLst/>
                <a:cxnLst/>
                <a:rect l="l" t="t" r="r" b="b"/>
                <a:pathLst>
                  <a:path w="18849" h="5856" extrusionOk="0">
                    <a:moveTo>
                      <a:pt x="11278" y="1"/>
                    </a:moveTo>
                    <a:cubicBezTo>
                      <a:pt x="11161" y="1"/>
                      <a:pt x="11044" y="46"/>
                      <a:pt x="10953" y="136"/>
                    </a:cubicBezTo>
                    <a:lnTo>
                      <a:pt x="7470" y="3770"/>
                    </a:lnTo>
                    <a:cubicBezTo>
                      <a:pt x="7355" y="3885"/>
                      <a:pt x="7208" y="3942"/>
                      <a:pt x="7060" y="3942"/>
                    </a:cubicBezTo>
                    <a:cubicBezTo>
                      <a:pt x="6950" y="3942"/>
                      <a:pt x="6840" y="3910"/>
                      <a:pt x="6743" y="3846"/>
                    </a:cubicBezTo>
                    <a:lnTo>
                      <a:pt x="3886" y="1415"/>
                    </a:lnTo>
                    <a:cubicBezTo>
                      <a:pt x="3781" y="1352"/>
                      <a:pt x="3664" y="1320"/>
                      <a:pt x="3548" y="1320"/>
                    </a:cubicBezTo>
                    <a:cubicBezTo>
                      <a:pt x="3386" y="1320"/>
                      <a:pt x="3226" y="1383"/>
                      <a:pt x="3109" y="1515"/>
                    </a:cubicBezTo>
                    <a:lnTo>
                      <a:pt x="302" y="4673"/>
                    </a:lnTo>
                    <a:cubicBezTo>
                      <a:pt x="1" y="4998"/>
                      <a:pt x="51" y="5500"/>
                      <a:pt x="402" y="5750"/>
                    </a:cubicBezTo>
                    <a:cubicBezTo>
                      <a:pt x="524" y="5822"/>
                      <a:pt x="655" y="5856"/>
                      <a:pt x="784" y="5856"/>
                    </a:cubicBezTo>
                    <a:cubicBezTo>
                      <a:pt x="972" y="5856"/>
                      <a:pt x="1156" y="5784"/>
                      <a:pt x="1304" y="5650"/>
                    </a:cubicBezTo>
                    <a:lnTo>
                      <a:pt x="3309" y="3645"/>
                    </a:lnTo>
                    <a:cubicBezTo>
                      <a:pt x="3426" y="3528"/>
                      <a:pt x="3585" y="3463"/>
                      <a:pt x="3747" y="3463"/>
                    </a:cubicBezTo>
                    <a:cubicBezTo>
                      <a:pt x="3864" y="3463"/>
                      <a:pt x="3981" y="3497"/>
                      <a:pt x="4086" y="3570"/>
                    </a:cubicBezTo>
                    <a:lnTo>
                      <a:pt x="6968" y="5650"/>
                    </a:lnTo>
                    <a:cubicBezTo>
                      <a:pt x="7057" y="5709"/>
                      <a:pt x="7158" y="5738"/>
                      <a:pt x="7260" y="5738"/>
                    </a:cubicBezTo>
                    <a:cubicBezTo>
                      <a:pt x="7416" y="5738"/>
                      <a:pt x="7574" y="5671"/>
                      <a:pt x="7695" y="5550"/>
                    </a:cubicBezTo>
                    <a:lnTo>
                      <a:pt x="8347" y="4873"/>
                    </a:lnTo>
                    <a:lnTo>
                      <a:pt x="8322" y="4873"/>
                    </a:lnTo>
                    <a:lnTo>
                      <a:pt x="10828" y="1941"/>
                    </a:lnTo>
                    <a:cubicBezTo>
                      <a:pt x="10903" y="1851"/>
                      <a:pt x="11024" y="1805"/>
                      <a:pt x="11146" y="1805"/>
                    </a:cubicBezTo>
                    <a:cubicBezTo>
                      <a:pt x="11227" y="1805"/>
                      <a:pt x="11309" y="1826"/>
                      <a:pt x="11379" y="1866"/>
                    </a:cubicBezTo>
                    <a:lnTo>
                      <a:pt x="14537" y="4848"/>
                    </a:lnTo>
                    <a:cubicBezTo>
                      <a:pt x="14621" y="4900"/>
                      <a:pt x="14713" y="4926"/>
                      <a:pt x="14805" y="4926"/>
                    </a:cubicBezTo>
                    <a:cubicBezTo>
                      <a:pt x="14934" y="4926"/>
                      <a:pt x="15062" y="4875"/>
                      <a:pt x="15164" y="4773"/>
                    </a:cubicBezTo>
                    <a:lnTo>
                      <a:pt x="15891" y="4021"/>
                    </a:lnTo>
                    <a:lnTo>
                      <a:pt x="18723" y="1139"/>
                    </a:lnTo>
                    <a:cubicBezTo>
                      <a:pt x="18848" y="988"/>
                      <a:pt x="18823" y="763"/>
                      <a:pt x="18673" y="638"/>
                    </a:cubicBezTo>
                    <a:lnTo>
                      <a:pt x="18046" y="211"/>
                    </a:lnTo>
                    <a:cubicBezTo>
                      <a:pt x="17997" y="182"/>
                      <a:pt x="17940" y="168"/>
                      <a:pt x="17881" y="168"/>
                    </a:cubicBezTo>
                    <a:cubicBezTo>
                      <a:pt x="17790" y="168"/>
                      <a:pt x="17696" y="201"/>
                      <a:pt x="17620" y="262"/>
                    </a:cubicBezTo>
                    <a:lnTo>
                      <a:pt x="15039" y="3019"/>
                    </a:lnTo>
                    <a:cubicBezTo>
                      <a:pt x="14936" y="3121"/>
                      <a:pt x="14808" y="3172"/>
                      <a:pt x="14680" y="3172"/>
                    </a:cubicBezTo>
                    <a:cubicBezTo>
                      <a:pt x="14588" y="3172"/>
                      <a:pt x="14496" y="3146"/>
                      <a:pt x="14412" y="3094"/>
                    </a:cubicBezTo>
                    <a:lnTo>
                      <a:pt x="11505" y="61"/>
                    </a:lnTo>
                    <a:cubicBezTo>
                      <a:pt x="11435" y="21"/>
                      <a:pt x="11356" y="1"/>
                      <a:pt x="11278" y="1"/>
                    </a:cubicBezTo>
                    <a:close/>
                  </a:path>
                </a:pathLst>
              </a:custGeom>
              <a:solidFill>
                <a:schemeClr val="accent2">
                  <a:alpha val="5357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12" name="Google Shape;712;p39"/>
              <p:cNvSpPr/>
              <p:nvPr/>
            </p:nvSpPr>
            <p:spPr>
              <a:xfrm>
                <a:off x="82125" y="4283288"/>
                <a:ext cx="476850" cy="139450"/>
              </a:xfrm>
              <a:custGeom>
                <a:avLst/>
                <a:gdLst/>
                <a:ahLst/>
                <a:cxnLst/>
                <a:rect l="l" t="t" r="r" b="b"/>
                <a:pathLst>
                  <a:path w="19074" h="5578" extrusionOk="0">
                    <a:moveTo>
                      <a:pt x="18071" y="0"/>
                    </a:moveTo>
                    <a:cubicBezTo>
                      <a:pt x="17983" y="0"/>
                      <a:pt x="17893" y="39"/>
                      <a:pt x="17820" y="112"/>
                    </a:cubicBezTo>
                    <a:lnTo>
                      <a:pt x="15239" y="2844"/>
                    </a:lnTo>
                    <a:cubicBezTo>
                      <a:pt x="15145" y="2953"/>
                      <a:pt x="15003" y="3014"/>
                      <a:pt x="14861" y="3014"/>
                    </a:cubicBezTo>
                    <a:cubicBezTo>
                      <a:pt x="14774" y="3014"/>
                      <a:pt x="14688" y="2992"/>
                      <a:pt x="14612" y="2944"/>
                    </a:cubicBezTo>
                    <a:lnTo>
                      <a:pt x="11104" y="87"/>
                    </a:lnTo>
                    <a:cubicBezTo>
                      <a:pt x="11025" y="38"/>
                      <a:pt x="10943" y="16"/>
                      <a:pt x="10865" y="16"/>
                    </a:cubicBezTo>
                    <a:cubicBezTo>
                      <a:pt x="10742" y="16"/>
                      <a:pt x="10629" y="71"/>
                      <a:pt x="10552" y="162"/>
                    </a:cubicBezTo>
                    <a:lnTo>
                      <a:pt x="7670" y="3621"/>
                    </a:lnTo>
                    <a:cubicBezTo>
                      <a:pt x="7551" y="3725"/>
                      <a:pt x="7396" y="3785"/>
                      <a:pt x="7243" y="3785"/>
                    </a:cubicBezTo>
                    <a:cubicBezTo>
                      <a:pt x="7139" y="3785"/>
                      <a:pt x="7035" y="3757"/>
                      <a:pt x="6943" y="3696"/>
                    </a:cubicBezTo>
                    <a:lnTo>
                      <a:pt x="3585" y="1516"/>
                    </a:lnTo>
                    <a:cubicBezTo>
                      <a:pt x="3480" y="1453"/>
                      <a:pt x="3363" y="1421"/>
                      <a:pt x="3245" y="1421"/>
                    </a:cubicBezTo>
                    <a:cubicBezTo>
                      <a:pt x="3080" y="1421"/>
                      <a:pt x="2914" y="1484"/>
                      <a:pt x="2783" y="1616"/>
                    </a:cubicBezTo>
                    <a:lnTo>
                      <a:pt x="327" y="3947"/>
                    </a:lnTo>
                    <a:cubicBezTo>
                      <a:pt x="1" y="4273"/>
                      <a:pt x="76" y="4774"/>
                      <a:pt x="427" y="5025"/>
                    </a:cubicBezTo>
                    <a:cubicBezTo>
                      <a:pt x="549" y="5096"/>
                      <a:pt x="680" y="5130"/>
                      <a:pt x="809" y="5130"/>
                    </a:cubicBezTo>
                    <a:cubicBezTo>
                      <a:pt x="997" y="5130"/>
                      <a:pt x="1180" y="5058"/>
                      <a:pt x="1329" y="4924"/>
                    </a:cubicBezTo>
                    <a:lnTo>
                      <a:pt x="3033" y="3396"/>
                    </a:lnTo>
                    <a:cubicBezTo>
                      <a:pt x="3150" y="3264"/>
                      <a:pt x="3310" y="3201"/>
                      <a:pt x="3473" y="3201"/>
                    </a:cubicBezTo>
                    <a:cubicBezTo>
                      <a:pt x="3589" y="3201"/>
                      <a:pt x="3706" y="3233"/>
                      <a:pt x="3810" y="3295"/>
                    </a:cubicBezTo>
                    <a:lnTo>
                      <a:pt x="7169" y="5501"/>
                    </a:lnTo>
                    <a:cubicBezTo>
                      <a:pt x="7260" y="5551"/>
                      <a:pt x="7363" y="5577"/>
                      <a:pt x="7467" y="5577"/>
                    </a:cubicBezTo>
                    <a:cubicBezTo>
                      <a:pt x="7620" y="5577"/>
                      <a:pt x="7776" y="5520"/>
                      <a:pt x="7895" y="5401"/>
                    </a:cubicBezTo>
                    <a:lnTo>
                      <a:pt x="8547" y="4724"/>
                    </a:lnTo>
                    <a:lnTo>
                      <a:pt x="10778" y="1942"/>
                    </a:lnTo>
                    <a:cubicBezTo>
                      <a:pt x="10869" y="1850"/>
                      <a:pt x="10989" y="1796"/>
                      <a:pt x="11109" y="1796"/>
                    </a:cubicBezTo>
                    <a:cubicBezTo>
                      <a:pt x="11185" y="1796"/>
                      <a:pt x="11261" y="1818"/>
                      <a:pt x="11329" y="1867"/>
                    </a:cubicBezTo>
                    <a:lnTo>
                      <a:pt x="14738" y="4674"/>
                    </a:lnTo>
                    <a:cubicBezTo>
                      <a:pt x="14821" y="4726"/>
                      <a:pt x="14913" y="4752"/>
                      <a:pt x="15005" y="4752"/>
                    </a:cubicBezTo>
                    <a:cubicBezTo>
                      <a:pt x="15134" y="4752"/>
                      <a:pt x="15262" y="4701"/>
                      <a:pt x="15364" y="4599"/>
                    </a:cubicBezTo>
                    <a:lnTo>
                      <a:pt x="16116" y="3847"/>
                    </a:lnTo>
                    <a:lnTo>
                      <a:pt x="18923" y="990"/>
                    </a:lnTo>
                    <a:cubicBezTo>
                      <a:pt x="19073" y="839"/>
                      <a:pt x="19048" y="589"/>
                      <a:pt x="18873" y="488"/>
                    </a:cubicBezTo>
                    <a:lnTo>
                      <a:pt x="18246" y="62"/>
                    </a:lnTo>
                    <a:cubicBezTo>
                      <a:pt x="18194" y="20"/>
                      <a:pt x="18133" y="0"/>
                      <a:pt x="18071" y="0"/>
                    </a:cubicBezTo>
                    <a:close/>
                  </a:path>
                </a:pathLst>
              </a:custGeom>
              <a:solidFill>
                <a:schemeClr val="accent2">
                  <a:alpha val="5357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713" name="Google Shape;713;p39"/>
            <p:cNvSpPr/>
            <p:nvPr/>
          </p:nvSpPr>
          <p:spPr>
            <a:xfrm>
              <a:off x="4615725" y="825227"/>
              <a:ext cx="468989" cy="145751"/>
            </a:xfrm>
            <a:custGeom>
              <a:avLst/>
              <a:gdLst/>
              <a:ahLst/>
              <a:cxnLst/>
              <a:rect l="l" t="t" r="r" b="b"/>
              <a:pathLst>
                <a:path w="14703" h="4569" extrusionOk="0">
                  <a:moveTo>
                    <a:pt x="607" y="1"/>
                  </a:moveTo>
                  <a:cubicBezTo>
                    <a:pt x="500" y="1"/>
                    <a:pt x="411" y="19"/>
                    <a:pt x="304" y="90"/>
                  </a:cubicBezTo>
                  <a:cubicBezTo>
                    <a:pt x="36" y="286"/>
                    <a:pt x="0" y="679"/>
                    <a:pt x="232" y="929"/>
                  </a:cubicBezTo>
                  <a:lnTo>
                    <a:pt x="2427" y="3391"/>
                  </a:lnTo>
                  <a:cubicBezTo>
                    <a:pt x="2516" y="3498"/>
                    <a:pt x="2641" y="3534"/>
                    <a:pt x="2766" y="3534"/>
                  </a:cubicBezTo>
                  <a:cubicBezTo>
                    <a:pt x="2855" y="3534"/>
                    <a:pt x="2944" y="3516"/>
                    <a:pt x="3033" y="3462"/>
                  </a:cubicBezTo>
                  <a:lnTo>
                    <a:pt x="5264" y="1571"/>
                  </a:lnTo>
                  <a:cubicBezTo>
                    <a:pt x="5335" y="1518"/>
                    <a:pt x="5424" y="1500"/>
                    <a:pt x="5514" y="1500"/>
                  </a:cubicBezTo>
                  <a:cubicBezTo>
                    <a:pt x="5621" y="1500"/>
                    <a:pt x="5746" y="1535"/>
                    <a:pt x="5835" y="1625"/>
                  </a:cubicBezTo>
                  <a:lnTo>
                    <a:pt x="8547" y="4462"/>
                  </a:lnTo>
                  <a:cubicBezTo>
                    <a:pt x="8618" y="4533"/>
                    <a:pt x="8707" y="4569"/>
                    <a:pt x="8797" y="4569"/>
                  </a:cubicBezTo>
                  <a:cubicBezTo>
                    <a:pt x="8868" y="4569"/>
                    <a:pt x="8922" y="4551"/>
                    <a:pt x="8975" y="4533"/>
                  </a:cubicBezTo>
                  <a:lnTo>
                    <a:pt x="11241" y="2160"/>
                  </a:lnTo>
                  <a:cubicBezTo>
                    <a:pt x="11312" y="2124"/>
                    <a:pt x="11384" y="2088"/>
                    <a:pt x="11455" y="2088"/>
                  </a:cubicBezTo>
                  <a:cubicBezTo>
                    <a:pt x="11562" y="2088"/>
                    <a:pt x="11651" y="2142"/>
                    <a:pt x="11741" y="2213"/>
                  </a:cubicBezTo>
                  <a:lnTo>
                    <a:pt x="13757" y="4372"/>
                  </a:lnTo>
                  <a:cubicBezTo>
                    <a:pt x="13810" y="4408"/>
                    <a:pt x="13882" y="4444"/>
                    <a:pt x="13953" y="4444"/>
                  </a:cubicBezTo>
                  <a:cubicBezTo>
                    <a:pt x="14007" y="4444"/>
                    <a:pt x="14042" y="4426"/>
                    <a:pt x="14078" y="4408"/>
                  </a:cubicBezTo>
                  <a:lnTo>
                    <a:pt x="14578" y="4069"/>
                  </a:lnTo>
                  <a:cubicBezTo>
                    <a:pt x="14685" y="3980"/>
                    <a:pt x="14703" y="3801"/>
                    <a:pt x="14613" y="3676"/>
                  </a:cubicBezTo>
                  <a:lnTo>
                    <a:pt x="12401" y="1428"/>
                  </a:lnTo>
                  <a:lnTo>
                    <a:pt x="11830" y="840"/>
                  </a:lnTo>
                  <a:cubicBezTo>
                    <a:pt x="11759" y="768"/>
                    <a:pt x="11651" y="732"/>
                    <a:pt x="11544" y="732"/>
                  </a:cubicBezTo>
                  <a:cubicBezTo>
                    <a:pt x="11473" y="732"/>
                    <a:pt x="11402" y="750"/>
                    <a:pt x="11348" y="786"/>
                  </a:cubicBezTo>
                  <a:lnTo>
                    <a:pt x="8886" y="3123"/>
                  </a:lnTo>
                  <a:cubicBezTo>
                    <a:pt x="8814" y="3141"/>
                    <a:pt x="8761" y="3159"/>
                    <a:pt x="8690" y="3159"/>
                  </a:cubicBezTo>
                  <a:cubicBezTo>
                    <a:pt x="8600" y="3159"/>
                    <a:pt x="8511" y="3123"/>
                    <a:pt x="8440" y="3052"/>
                  </a:cubicBezTo>
                  <a:lnTo>
                    <a:pt x="6495" y="768"/>
                  </a:lnTo>
                  <a:lnTo>
                    <a:pt x="6513" y="768"/>
                  </a:lnTo>
                  <a:lnTo>
                    <a:pt x="5995" y="233"/>
                  </a:lnTo>
                  <a:cubicBezTo>
                    <a:pt x="5906" y="144"/>
                    <a:pt x="5781" y="90"/>
                    <a:pt x="5656" y="90"/>
                  </a:cubicBezTo>
                  <a:cubicBezTo>
                    <a:pt x="5585" y="90"/>
                    <a:pt x="5496" y="108"/>
                    <a:pt x="5442" y="161"/>
                  </a:cubicBezTo>
                  <a:lnTo>
                    <a:pt x="3194" y="1785"/>
                  </a:lnTo>
                  <a:cubicBezTo>
                    <a:pt x="3105" y="1839"/>
                    <a:pt x="3016" y="1874"/>
                    <a:pt x="2926" y="1874"/>
                  </a:cubicBezTo>
                  <a:cubicBezTo>
                    <a:pt x="2802" y="1874"/>
                    <a:pt x="2677" y="1821"/>
                    <a:pt x="2587" y="1732"/>
                  </a:cubicBezTo>
                  <a:lnTo>
                    <a:pt x="1017" y="161"/>
                  </a:lnTo>
                  <a:cubicBezTo>
                    <a:pt x="892" y="54"/>
                    <a:pt x="750" y="1"/>
                    <a:pt x="607" y="1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9"/>
            <p:cNvSpPr/>
            <p:nvPr/>
          </p:nvSpPr>
          <p:spPr>
            <a:xfrm>
              <a:off x="4623125" y="721650"/>
              <a:ext cx="474667" cy="138925"/>
            </a:xfrm>
            <a:custGeom>
              <a:avLst/>
              <a:gdLst/>
              <a:ahLst/>
              <a:cxnLst/>
              <a:rect l="l" t="t" r="r" b="b"/>
              <a:pathLst>
                <a:path w="14881" h="4355" extrusionOk="0">
                  <a:moveTo>
                    <a:pt x="5835" y="1"/>
                  </a:moveTo>
                  <a:cubicBezTo>
                    <a:pt x="5746" y="1"/>
                    <a:pt x="5674" y="18"/>
                    <a:pt x="5603" y="72"/>
                  </a:cubicBezTo>
                  <a:lnTo>
                    <a:pt x="2980" y="1785"/>
                  </a:lnTo>
                  <a:cubicBezTo>
                    <a:pt x="2891" y="1838"/>
                    <a:pt x="2801" y="1856"/>
                    <a:pt x="2712" y="1856"/>
                  </a:cubicBezTo>
                  <a:cubicBezTo>
                    <a:pt x="2587" y="1856"/>
                    <a:pt x="2462" y="1803"/>
                    <a:pt x="2373" y="1713"/>
                  </a:cubicBezTo>
                  <a:lnTo>
                    <a:pt x="1035" y="518"/>
                  </a:lnTo>
                  <a:cubicBezTo>
                    <a:pt x="928" y="411"/>
                    <a:pt x="785" y="357"/>
                    <a:pt x="625" y="357"/>
                  </a:cubicBezTo>
                  <a:cubicBezTo>
                    <a:pt x="535" y="357"/>
                    <a:pt x="428" y="375"/>
                    <a:pt x="339" y="429"/>
                  </a:cubicBezTo>
                  <a:cubicBezTo>
                    <a:pt x="54" y="625"/>
                    <a:pt x="0" y="1018"/>
                    <a:pt x="250" y="1285"/>
                  </a:cubicBezTo>
                  <a:lnTo>
                    <a:pt x="2177" y="3087"/>
                  </a:lnTo>
                  <a:cubicBezTo>
                    <a:pt x="2266" y="3194"/>
                    <a:pt x="2409" y="3248"/>
                    <a:pt x="2534" y="3248"/>
                  </a:cubicBezTo>
                  <a:cubicBezTo>
                    <a:pt x="2623" y="3248"/>
                    <a:pt x="2712" y="3230"/>
                    <a:pt x="2801" y="3177"/>
                  </a:cubicBezTo>
                  <a:lnTo>
                    <a:pt x="5424" y="1464"/>
                  </a:lnTo>
                  <a:cubicBezTo>
                    <a:pt x="5496" y="1428"/>
                    <a:pt x="5567" y="1410"/>
                    <a:pt x="5656" y="1410"/>
                  </a:cubicBezTo>
                  <a:cubicBezTo>
                    <a:pt x="5763" y="1410"/>
                    <a:pt x="5888" y="1446"/>
                    <a:pt x="5977" y="1535"/>
                  </a:cubicBezTo>
                  <a:lnTo>
                    <a:pt x="8243" y="4229"/>
                  </a:lnTo>
                  <a:cubicBezTo>
                    <a:pt x="8297" y="4301"/>
                    <a:pt x="8386" y="4336"/>
                    <a:pt x="8475" y="4336"/>
                  </a:cubicBezTo>
                  <a:cubicBezTo>
                    <a:pt x="8547" y="4336"/>
                    <a:pt x="8600" y="4318"/>
                    <a:pt x="8672" y="4283"/>
                  </a:cubicBezTo>
                  <a:lnTo>
                    <a:pt x="11402" y="2052"/>
                  </a:lnTo>
                  <a:cubicBezTo>
                    <a:pt x="11455" y="2017"/>
                    <a:pt x="11527" y="1999"/>
                    <a:pt x="11598" y="1999"/>
                  </a:cubicBezTo>
                  <a:cubicBezTo>
                    <a:pt x="11705" y="1999"/>
                    <a:pt x="11812" y="2052"/>
                    <a:pt x="11901" y="2142"/>
                  </a:cubicBezTo>
                  <a:lnTo>
                    <a:pt x="13900" y="4265"/>
                  </a:lnTo>
                  <a:cubicBezTo>
                    <a:pt x="13971" y="4318"/>
                    <a:pt x="14042" y="4354"/>
                    <a:pt x="14096" y="4354"/>
                  </a:cubicBezTo>
                  <a:cubicBezTo>
                    <a:pt x="14149" y="4354"/>
                    <a:pt x="14203" y="4336"/>
                    <a:pt x="14239" y="4301"/>
                  </a:cubicBezTo>
                  <a:lnTo>
                    <a:pt x="14738" y="3979"/>
                  </a:lnTo>
                  <a:cubicBezTo>
                    <a:pt x="14863" y="3890"/>
                    <a:pt x="14881" y="3694"/>
                    <a:pt x="14774" y="3587"/>
                  </a:cubicBezTo>
                  <a:lnTo>
                    <a:pt x="12579" y="1357"/>
                  </a:lnTo>
                  <a:lnTo>
                    <a:pt x="11990" y="768"/>
                  </a:lnTo>
                  <a:cubicBezTo>
                    <a:pt x="11919" y="696"/>
                    <a:pt x="11812" y="643"/>
                    <a:pt x="11705" y="643"/>
                  </a:cubicBezTo>
                  <a:cubicBezTo>
                    <a:pt x="11634" y="643"/>
                    <a:pt x="11562" y="661"/>
                    <a:pt x="11509" y="714"/>
                  </a:cubicBezTo>
                  <a:lnTo>
                    <a:pt x="8850" y="2891"/>
                  </a:lnTo>
                  <a:cubicBezTo>
                    <a:pt x="8797" y="2945"/>
                    <a:pt x="8725" y="2962"/>
                    <a:pt x="8672" y="2962"/>
                  </a:cubicBezTo>
                  <a:cubicBezTo>
                    <a:pt x="8582" y="2962"/>
                    <a:pt x="8475" y="2909"/>
                    <a:pt x="8404" y="2838"/>
                  </a:cubicBezTo>
                  <a:lnTo>
                    <a:pt x="6673" y="679"/>
                  </a:lnTo>
                  <a:lnTo>
                    <a:pt x="6156" y="143"/>
                  </a:lnTo>
                  <a:cubicBezTo>
                    <a:pt x="6067" y="54"/>
                    <a:pt x="5942" y="1"/>
                    <a:pt x="5835" y="1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9"/>
            <p:cNvSpPr/>
            <p:nvPr/>
          </p:nvSpPr>
          <p:spPr>
            <a:xfrm rot="10800000" flipH="1">
              <a:off x="8684175" y="1217788"/>
              <a:ext cx="263200" cy="370325"/>
            </a:xfrm>
            <a:custGeom>
              <a:avLst/>
              <a:gdLst/>
              <a:ahLst/>
              <a:cxnLst/>
              <a:rect l="l" t="t" r="r" b="b"/>
              <a:pathLst>
                <a:path w="10528" h="14813" extrusionOk="0">
                  <a:moveTo>
                    <a:pt x="8462" y="0"/>
                  </a:moveTo>
                  <a:cubicBezTo>
                    <a:pt x="8449" y="0"/>
                    <a:pt x="8435" y="2"/>
                    <a:pt x="8422" y="5"/>
                  </a:cubicBezTo>
                  <a:lnTo>
                    <a:pt x="2106" y="1835"/>
                  </a:lnTo>
                  <a:cubicBezTo>
                    <a:pt x="2006" y="1885"/>
                    <a:pt x="1956" y="1985"/>
                    <a:pt x="1981" y="2085"/>
                  </a:cubicBezTo>
                  <a:lnTo>
                    <a:pt x="2131" y="2637"/>
                  </a:lnTo>
                  <a:cubicBezTo>
                    <a:pt x="2152" y="2720"/>
                    <a:pt x="2224" y="2768"/>
                    <a:pt x="2306" y="2768"/>
                  </a:cubicBezTo>
                  <a:cubicBezTo>
                    <a:pt x="2322" y="2768"/>
                    <a:pt x="2340" y="2766"/>
                    <a:pt x="2357" y="2762"/>
                  </a:cubicBezTo>
                  <a:lnTo>
                    <a:pt x="6693" y="1785"/>
                  </a:lnTo>
                  <a:lnTo>
                    <a:pt x="6693" y="1785"/>
                  </a:lnTo>
                  <a:lnTo>
                    <a:pt x="3034" y="8978"/>
                  </a:lnTo>
                  <a:lnTo>
                    <a:pt x="577" y="7850"/>
                  </a:lnTo>
                  <a:cubicBezTo>
                    <a:pt x="544" y="7833"/>
                    <a:pt x="511" y="7825"/>
                    <a:pt x="479" y="7825"/>
                  </a:cubicBezTo>
                  <a:cubicBezTo>
                    <a:pt x="416" y="7825"/>
                    <a:pt x="360" y="7858"/>
                    <a:pt x="327" y="7925"/>
                  </a:cubicBezTo>
                  <a:lnTo>
                    <a:pt x="51" y="8426"/>
                  </a:lnTo>
                  <a:cubicBezTo>
                    <a:pt x="1" y="8526"/>
                    <a:pt x="26" y="8627"/>
                    <a:pt x="126" y="8677"/>
                  </a:cubicBezTo>
                  <a:lnTo>
                    <a:pt x="2507" y="10005"/>
                  </a:lnTo>
                  <a:lnTo>
                    <a:pt x="352" y="14266"/>
                  </a:lnTo>
                  <a:cubicBezTo>
                    <a:pt x="302" y="14341"/>
                    <a:pt x="352" y="14466"/>
                    <a:pt x="427" y="14517"/>
                  </a:cubicBezTo>
                  <a:lnTo>
                    <a:pt x="953" y="14792"/>
                  </a:lnTo>
                  <a:cubicBezTo>
                    <a:pt x="974" y="14806"/>
                    <a:pt x="999" y="14812"/>
                    <a:pt x="1025" y="14812"/>
                  </a:cubicBezTo>
                  <a:cubicBezTo>
                    <a:pt x="1093" y="14812"/>
                    <a:pt x="1168" y="14771"/>
                    <a:pt x="1204" y="14717"/>
                  </a:cubicBezTo>
                  <a:lnTo>
                    <a:pt x="3510" y="10532"/>
                  </a:lnTo>
                  <a:lnTo>
                    <a:pt x="5891" y="11860"/>
                  </a:lnTo>
                  <a:cubicBezTo>
                    <a:pt x="5912" y="11874"/>
                    <a:pt x="5937" y="11880"/>
                    <a:pt x="5963" y="11880"/>
                  </a:cubicBezTo>
                  <a:cubicBezTo>
                    <a:pt x="6030" y="11880"/>
                    <a:pt x="6105" y="11839"/>
                    <a:pt x="6141" y="11785"/>
                  </a:cubicBezTo>
                  <a:lnTo>
                    <a:pt x="6517" y="10757"/>
                  </a:lnTo>
                  <a:cubicBezTo>
                    <a:pt x="6567" y="10682"/>
                    <a:pt x="6542" y="10557"/>
                    <a:pt x="6442" y="10506"/>
                  </a:cubicBezTo>
                  <a:lnTo>
                    <a:pt x="4111" y="9454"/>
                  </a:lnTo>
                  <a:lnTo>
                    <a:pt x="7946" y="2511"/>
                  </a:lnTo>
                  <a:lnTo>
                    <a:pt x="9575" y="6772"/>
                  </a:lnTo>
                  <a:cubicBezTo>
                    <a:pt x="9616" y="6855"/>
                    <a:pt x="9692" y="6904"/>
                    <a:pt x="9774" y="6904"/>
                  </a:cubicBezTo>
                  <a:cubicBezTo>
                    <a:pt x="9791" y="6904"/>
                    <a:pt x="9808" y="6902"/>
                    <a:pt x="9826" y="6897"/>
                  </a:cubicBezTo>
                  <a:lnTo>
                    <a:pt x="10377" y="6747"/>
                  </a:lnTo>
                  <a:cubicBezTo>
                    <a:pt x="10477" y="6697"/>
                    <a:pt x="10527" y="6597"/>
                    <a:pt x="10502" y="6496"/>
                  </a:cubicBezTo>
                  <a:lnTo>
                    <a:pt x="8673" y="181"/>
                  </a:lnTo>
                  <a:cubicBezTo>
                    <a:pt x="8673" y="181"/>
                    <a:pt x="8648" y="156"/>
                    <a:pt x="8648" y="156"/>
                  </a:cubicBezTo>
                  <a:lnTo>
                    <a:pt x="8648" y="130"/>
                  </a:lnTo>
                  <a:cubicBezTo>
                    <a:pt x="8626" y="65"/>
                    <a:pt x="8548" y="0"/>
                    <a:pt x="8462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6" name="Google Shape;716;p39"/>
          <p:cNvGrpSpPr/>
          <p:nvPr/>
        </p:nvGrpSpPr>
        <p:grpSpPr>
          <a:xfrm>
            <a:off x="297675" y="1217788"/>
            <a:ext cx="8649700" cy="3164575"/>
            <a:chOff x="297675" y="1217788"/>
            <a:chExt cx="8649700" cy="3164575"/>
          </a:xfrm>
        </p:grpSpPr>
        <p:sp>
          <p:nvSpPr>
            <p:cNvPr id="717" name="Google Shape;717;p39"/>
            <p:cNvSpPr/>
            <p:nvPr/>
          </p:nvSpPr>
          <p:spPr>
            <a:xfrm>
              <a:off x="2508975" y="4028888"/>
              <a:ext cx="273850" cy="353475"/>
            </a:xfrm>
            <a:custGeom>
              <a:avLst/>
              <a:gdLst/>
              <a:ahLst/>
              <a:cxnLst/>
              <a:rect l="l" t="t" r="r" b="b"/>
              <a:pathLst>
                <a:path w="10954" h="14139" extrusionOk="0">
                  <a:moveTo>
                    <a:pt x="10273" y="0"/>
                  </a:moveTo>
                  <a:cubicBezTo>
                    <a:pt x="10189" y="0"/>
                    <a:pt x="10101" y="38"/>
                    <a:pt x="10001" y="138"/>
                  </a:cubicBezTo>
                  <a:cubicBezTo>
                    <a:pt x="7244" y="2644"/>
                    <a:pt x="6517" y="4825"/>
                    <a:pt x="6342" y="6354"/>
                  </a:cubicBezTo>
                  <a:lnTo>
                    <a:pt x="4487" y="6429"/>
                  </a:lnTo>
                  <a:cubicBezTo>
                    <a:pt x="4362" y="5025"/>
                    <a:pt x="3760" y="3221"/>
                    <a:pt x="978" y="664"/>
                  </a:cubicBezTo>
                  <a:cubicBezTo>
                    <a:pt x="873" y="573"/>
                    <a:pt x="782" y="536"/>
                    <a:pt x="694" y="536"/>
                  </a:cubicBezTo>
                  <a:cubicBezTo>
                    <a:pt x="614" y="536"/>
                    <a:pt x="536" y="566"/>
                    <a:pt x="452" y="614"/>
                  </a:cubicBezTo>
                  <a:cubicBezTo>
                    <a:pt x="226" y="765"/>
                    <a:pt x="1" y="1015"/>
                    <a:pt x="251" y="1291"/>
                  </a:cubicBezTo>
                  <a:cubicBezTo>
                    <a:pt x="2006" y="3396"/>
                    <a:pt x="2582" y="4499"/>
                    <a:pt x="2733" y="6479"/>
                  </a:cubicBezTo>
                  <a:lnTo>
                    <a:pt x="1229" y="6529"/>
                  </a:lnTo>
                  <a:cubicBezTo>
                    <a:pt x="1129" y="6529"/>
                    <a:pt x="527" y="6529"/>
                    <a:pt x="527" y="6629"/>
                  </a:cubicBezTo>
                  <a:lnTo>
                    <a:pt x="527" y="7406"/>
                  </a:lnTo>
                  <a:cubicBezTo>
                    <a:pt x="527" y="7506"/>
                    <a:pt x="602" y="7607"/>
                    <a:pt x="702" y="7607"/>
                  </a:cubicBezTo>
                  <a:lnTo>
                    <a:pt x="2783" y="7607"/>
                  </a:lnTo>
                  <a:cubicBezTo>
                    <a:pt x="2783" y="9286"/>
                    <a:pt x="2432" y="10739"/>
                    <a:pt x="778" y="12820"/>
                  </a:cubicBezTo>
                  <a:cubicBezTo>
                    <a:pt x="552" y="13095"/>
                    <a:pt x="828" y="13371"/>
                    <a:pt x="1028" y="13496"/>
                  </a:cubicBezTo>
                  <a:lnTo>
                    <a:pt x="1053" y="13496"/>
                  </a:lnTo>
                  <a:cubicBezTo>
                    <a:pt x="1126" y="13538"/>
                    <a:pt x="1190" y="13562"/>
                    <a:pt x="1254" y="13562"/>
                  </a:cubicBezTo>
                  <a:cubicBezTo>
                    <a:pt x="1346" y="13562"/>
                    <a:pt x="1437" y="13514"/>
                    <a:pt x="1555" y="13396"/>
                  </a:cubicBezTo>
                  <a:cubicBezTo>
                    <a:pt x="2457" y="12519"/>
                    <a:pt x="4362" y="10790"/>
                    <a:pt x="4512" y="7607"/>
                  </a:cubicBezTo>
                  <a:lnTo>
                    <a:pt x="6317" y="7607"/>
                  </a:lnTo>
                  <a:cubicBezTo>
                    <a:pt x="6467" y="10840"/>
                    <a:pt x="8622" y="13095"/>
                    <a:pt x="9525" y="13973"/>
                  </a:cubicBezTo>
                  <a:cubicBezTo>
                    <a:pt x="9642" y="14090"/>
                    <a:pt x="9734" y="14139"/>
                    <a:pt x="9825" y="14139"/>
                  </a:cubicBezTo>
                  <a:cubicBezTo>
                    <a:pt x="9889" y="14139"/>
                    <a:pt x="9953" y="14114"/>
                    <a:pt x="10026" y="14073"/>
                  </a:cubicBezTo>
                  <a:cubicBezTo>
                    <a:pt x="10251" y="13948"/>
                    <a:pt x="10527" y="13672"/>
                    <a:pt x="10302" y="13396"/>
                  </a:cubicBezTo>
                  <a:cubicBezTo>
                    <a:pt x="8647" y="11316"/>
                    <a:pt x="8046" y="9386"/>
                    <a:pt x="7996" y="7607"/>
                  </a:cubicBezTo>
                  <a:lnTo>
                    <a:pt x="9750" y="7607"/>
                  </a:lnTo>
                  <a:cubicBezTo>
                    <a:pt x="9850" y="7607"/>
                    <a:pt x="9926" y="7506"/>
                    <a:pt x="9926" y="7406"/>
                  </a:cubicBezTo>
                  <a:lnTo>
                    <a:pt x="9850" y="6404"/>
                  </a:lnTo>
                  <a:cubicBezTo>
                    <a:pt x="9850" y="6303"/>
                    <a:pt x="9775" y="6228"/>
                    <a:pt x="9650" y="6228"/>
                  </a:cubicBezTo>
                  <a:lnTo>
                    <a:pt x="8046" y="6278"/>
                  </a:lnTo>
                  <a:cubicBezTo>
                    <a:pt x="8246" y="4348"/>
                    <a:pt x="8998" y="2795"/>
                    <a:pt x="10728" y="765"/>
                  </a:cubicBezTo>
                  <a:cubicBezTo>
                    <a:pt x="10953" y="489"/>
                    <a:pt x="10728" y="213"/>
                    <a:pt x="10527" y="88"/>
                  </a:cubicBezTo>
                  <a:cubicBezTo>
                    <a:pt x="10439" y="38"/>
                    <a:pt x="10358" y="0"/>
                    <a:pt x="10273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9"/>
            <p:cNvSpPr/>
            <p:nvPr/>
          </p:nvSpPr>
          <p:spPr>
            <a:xfrm rot="10800000" flipH="1">
              <a:off x="8684175" y="1217788"/>
              <a:ext cx="263200" cy="370325"/>
            </a:xfrm>
            <a:custGeom>
              <a:avLst/>
              <a:gdLst/>
              <a:ahLst/>
              <a:cxnLst/>
              <a:rect l="l" t="t" r="r" b="b"/>
              <a:pathLst>
                <a:path w="10528" h="14813" extrusionOk="0">
                  <a:moveTo>
                    <a:pt x="8462" y="0"/>
                  </a:moveTo>
                  <a:cubicBezTo>
                    <a:pt x="8449" y="0"/>
                    <a:pt x="8435" y="2"/>
                    <a:pt x="8422" y="5"/>
                  </a:cubicBezTo>
                  <a:lnTo>
                    <a:pt x="2106" y="1835"/>
                  </a:lnTo>
                  <a:cubicBezTo>
                    <a:pt x="2006" y="1885"/>
                    <a:pt x="1956" y="1985"/>
                    <a:pt x="1981" y="2085"/>
                  </a:cubicBezTo>
                  <a:lnTo>
                    <a:pt x="2131" y="2637"/>
                  </a:lnTo>
                  <a:cubicBezTo>
                    <a:pt x="2152" y="2720"/>
                    <a:pt x="2224" y="2768"/>
                    <a:pt x="2306" y="2768"/>
                  </a:cubicBezTo>
                  <a:cubicBezTo>
                    <a:pt x="2322" y="2768"/>
                    <a:pt x="2340" y="2766"/>
                    <a:pt x="2357" y="2762"/>
                  </a:cubicBezTo>
                  <a:lnTo>
                    <a:pt x="6693" y="1785"/>
                  </a:lnTo>
                  <a:lnTo>
                    <a:pt x="6693" y="1785"/>
                  </a:lnTo>
                  <a:lnTo>
                    <a:pt x="3034" y="8978"/>
                  </a:lnTo>
                  <a:lnTo>
                    <a:pt x="577" y="7850"/>
                  </a:lnTo>
                  <a:cubicBezTo>
                    <a:pt x="544" y="7833"/>
                    <a:pt x="511" y="7825"/>
                    <a:pt x="479" y="7825"/>
                  </a:cubicBezTo>
                  <a:cubicBezTo>
                    <a:pt x="416" y="7825"/>
                    <a:pt x="360" y="7858"/>
                    <a:pt x="327" y="7925"/>
                  </a:cubicBezTo>
                  <a:lnTo>
                    <a:pt x="51" y="8426"/>
                  </a:lnTo>
                  <a:cubicBezTo>
                    <a:pt x="1" y="8526"/>
                    <a:pt x="26" y="8627"/>
                    <a:pt x="126" y="8677"/>
                  </a:cubicBezTo>
                  <a:lnTo>
                    <a:pt x="2507" y="10005"/>
                  </a:lnTo>
                  <a:lnTo>
                    <a:pt x="352" y="14266"/>
                  </a:lnTo>
                  <a:cubicBezTo>
                    <a:pt x="302" y="14341"/>
                    <a:pt x="352" y="14466"/>
                    <a:pt x="427" y="14517"/>
                  </a:cubicBezTo>
                  <a:lnTo>
                    <a:pt x="953" y="14792"/>
                  </a:lnTo>
                  <a:cubicBezTo>
                    <a:pt x="974" y="14806"/>
                    <a:pt x="999" y="14812"/>
                    <a:pt x="1025" y="14812"/>
                  </a:cubicBezTo>
                  <a:cubicBezTo>
                    <a:pt x="1093" y="14812"/>
                    <a:pt x="1168" y="14771"/>
                    <a:pt x="1204" y="14717"/>
                  </a:cubicBezTo>
                  <a:lnTo>
                    <a:pt x="3510" y="10532"/>
                  </a:lnTo>
                  <a:lnTo>
                    <a:pt x="5891" y="11860"/>
                  </a:lnTo>
                  <a:cubicBezTo>
                    <a:pt x="5912" y="11874"/>
                    <a:pt x="5937" y="11880"/>
                    <a:pt x="5963" y="11880"/>
                  </a:cubicBezTo>
                  <a:cubicBezTo>
                    <a:pt x="6030" y="11880"/>
                    <a:pt x="6105" y="11839"/>
                    <a:pt x="6141" y="11785"/>
                  </a:cubicBezTo>
                  <a:lnTo>
                    <a:pt x="6517" y="10757"/>
                  </a:lnTo>
                  <a:cubicBezTo>
                    <a:pt x="6567" y="10682"/>
                    <a:pt x="6542" y="10557"/>
                    <a:pt x="6442" y="10506"/>
                  </a:cubicBezTo>
                  <a:lnTo>
                    <a:pt x="4111" y="9454"/>
                  </a:lnTo>
                  <a:lnTo>
                    <a:pt x="7946" y="2511"/>
                  </a:lnTo>
                  <a:lnTo>
                    <a:pt x="9575" y="6772"/>
                  </a:lnTo>
                  <a:cubicBezTo>
                    <a:pt x="9616" y="6855"/>
                    <a:pt x="9692" y="6904"/>
                    <a:pt x="9774" y="6904"/>
                  </a:cubicBezTo>
                  <a:cubicBezTo>
                    <a:pt x="9791" y="6904"/>
                    <a:pt x="9808" y="6902"/>
                    <a:pt x="9826" y="6897"/>
                  </a:cubicBezTo>
                  <a:lnTo>
                    <a:pt x="10377" y="6747"/>
                  </a:lnTo>
                  <a:cubicBezTo>
                    <a:pt x="10477" y="6697"/>
                    <a:pt x="10527" y="6597"/>
                    <a:pt x="10502" y="6496"/>
                  </a:cubicBezTo>
                  <a:lnTo>
                    <a:pt x="8673" y="181"/>
                  </a:lnTo>
                  <a:cubicBezTo>
                    <a:pt x="8673" y="181"/>
                    <a:pt x="8648" y="156"/>
                    <a:pt x="8648" y="156"/>
                  </a:cubicBezTo>
                  <a:lnTo>
                    <a:pt x="8648" y="130"/>
                  </a:lnTo>
                  <a:cubicBezTo>
                    <a:pt x="8626" y="65"/>
                    <a:pt x="8548" y="0"/>
                    <a:pt x="8462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9"/>
            <p:cNvSpPr/>
            <p:nvPr/>
          </p:nvSpPr>
          <p:spPr>
            <a:xfrm>
              <a:off x="297675" y="2060638"/>
              <a:ext cx="275700" cy="120975"/>
            </a:xfrm>
            <a:custGeom>
              <a:avLst/>
              <a:gdLst/>
              <a:ahLst/>
              <a:cxnLst/>
              <a:rect l="l" t="t" r="r" b="b"/>
              <a:pathLst>
                <a:path w="11028" h="4839" extrusionOk="0">
                  <a:moveTo>
                    <a:pt x="422" y="1"/>
                  </a:moveTo>
                  <a:cubicBezTo>
                    <a:pt x="351" y="1"/>
                    <a:pt x="288" y="47"/>
                    <a:pt x="251" y="121"/>
                  </a:cubicBezTo>
                  <a:lnTo>
                    <a:pt x="50" y="647"/>
                  </a:lnTo>
                  <a:cubicBezTo>
                    <a:pt x="0" y="747"/>
                    <a:pt x="50" y="873"/>
                    <a:pt x="151" y="898"/>
                  </a:cubicBezTo>
                  <a:lnTo>
                    <a:pt x="10301" y="4832"/>
                  </a:lnTo>
                  <a:cubicBezTo>
                    <a:pt x="10319" y="4837"/>
                    <a:pt x="10337" y="4839"/>
                    <a:pt x="10354" y="4839"/>
                  </a:cubicBezTo>
                  <a:cubicBezTo>
                    <a:pt x="10435" y="4839"/>
                    <a:pt x="10510" y="4794"/>
                    <a:pt x="10552" y="4732"/>
                  </a:cubicBezTo>
                  <a:lnTo>
                    <a:pt x="10978" y="3830"/>
                  </a:lnTo>
                  <a:cubicBezTo>
                    <a:pt x="11028" y="3730"/>
                    <a:pt x="10978" y="3629"/>
                    <a:pt x="10878" y="3579"/>
                  </a:cubicBezTo>
                  <a:lnTo>
                    <a:pt x="502" y="20"/>
                  </a:lnTo>
                  <a:cubicBezTo>
                    <a:pt x="475" y="7"/>
                    <a:pt x="448" y="1"/>
                    <a:pt x="422" y="1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9"/>
            <p:cNvSpPr/>
            <p:nvPr/>
          </p:nvSpPr>
          <p:spPr>
            <a:xfrm>
              <a:off x="333375" y="1888188"/>
              <a:ext cx="270075" cy="201325"/>
            </a:xfrm>
            <a:custGeom>
              <a:avLst/>
              <a:gdLst/>
              <a:ahLst/>
              <a:cxnLst/>
              <a:rect l="l" t="t" r="r" b="b"/>
              <a:pathLst>
                <a:path w="10803" h="8053" extrusionOk="0">
                  <a:moveTo>
                    <a:pt x="5855" y="0"/>
                  </a:moveTo>
                  <a:cubicBezTo>
                    <a:pt x="4205" y="0"/>
                    <a:pt x="2638" y="968"/>
                    <a:pt x="2031" y="2883"/>
                  </a:cubicBezTo>
                  <a:cubicBezTo>
                    <a:pt x="1956" y="3084"/>
                    <a:pt x="1931" y="3284"/>
                    <a:pt x="1906" y="3485"/>
                  </a:cubicBezTo>
                  <a:cubicBezTo>
                    <a:pt x="1906" y="3604"/>
                    <a:pt x="1812" y="3676"/>
                    <a:pt x="1710" y="3676"/>
                  </a:cubicBezTo>
                  <a:cubicBezTo>
                    <a:pt x="1683" y="3676"/>
                    <a:pt x="1656" y="3671"/>
                    <a:pt x="1630" y="3660"/>
                  </a:cubicBezTo>
                  <a:lnTo>
                    <a:pt x="527" y="3234"/>
                  </a:lnTo>
                  <a:cubicBezTo>
                    <a:pt x="506" y="3230"/>
                    <a:pt x="484" y="3228"/>
                    <a:pt x="463" y="3228"/>
                  </a:cubicBezTo>
                  <a:cubicBezTo>
                    <a:pt x="362" y="3228"/>
                    <a:pt x="272" y="3276"/>
                    <a:pt x="252" y="3359"/>
                  </a:cubicBezTo>
                  <a:lnTo>
                    <a:pt x="51" y="3861"/>
                  </a:lnTo>
                  <a:cubicBezTo>
                    <a:pt x="1" y="3961"/>
                    <a:pt x="76" y="4086"/>
                    <a:pt x="176" y="4136"/>
                  </a:cubicBezTo>
                  <a:lnTo>
                    <a:pt x="2206" y="4913"/>
                  </a:lnTo>
                  <a:lnTo>
                    <a:pt x="2231" y="4913"/>
                  </a:lnTo>
                  <a:cubicBezTo>
                    <a:pt x="2287" y="4939"/>
                    <a:pt x="2344" y="4951"/>
                    <a:pt x="2399" y="4951"/>
                  </a:cubicBezTo>
                  <a:cubicBezTo>
                    <a:pt x="2665" y="4951"/>
                    <a:pt x="2891" y="4678"/>
                    <a:pt x="2808" y="4387"/>
                  </a:cubicBezTo>
                  <a:cubicBezTo>
                    <a:pt x="2808" y="4296"/>
                    <a:pt x="3366" y="1540"/>
                    <a:pt x="5889" y="1540"/>
                  </a:cubicBezTo>
                  <a:cubicBezTo>
                    <a:pt x="6144" y="1540"/>
                    <a:pt x="6420" y="1568"/>
                    <a:pt x="6718" y="1630"/>
                  </a:cubicBezTo>
                  <a:cubicBezTo>
                    <a:pt x="8372" y="1956"/>
                    <a:pt x="9725" y="3685"/>
                    <a:pt x="8873" y="5540"/>
                  </a:cubicBezTo>
                  <a:cubicBezTo>
                    <a:pt x="8748" y="5816"/>
                    <a:pt x="8547" y="6066"/>
                    <a:pt x="8322" y="6267"/>
                  </a:cubicBezTo>
                  <a:cubicBezTo>
                    <a:pt x="8247" y="6317"/>
                    <a:pt x="8171" y="6367"/>
                    <a:pt x="8096" y="6442"/>
                  </a:cubicBezTo>
                  <a:cubicBezTo>
                    <a:pt x="7795" y="6643"/>
                    <a:pt x="7846" y="7094"/>
                    <a:pt x="8171" y="7219"/>
                  </a:cubicBezTo>
                  <a:lnTo>
                    <a:pt x="8196" y="7219"/>
                  </a:lnTo>
                  <a:lnTo>
                    <a:pt x="10277" y="8046"/>
                  </a:lnTo>
                  <a:cubicBezTo>
                    <a:pt x="10294" y="8051"/>
                    <a:pt x="10312" y="8053"/>
                    <a:pt x="10330" y="8053"/>
                  </a:cubicBezTo>
                  <a:cubicBezTo>
                    <a:pt x="10418" y="8053"/>
                    <a:pt x="10511" y="8004"/>
                    <a:pt x="10552" y="7921"/>
                  </a:cubicBezTo>
                  <a:lnTo>
                    <a:pt x="10728" y="7420"/>
                  </a:lnTo>
                  <a:cubicBezTo>
                    <a:pt x="10778" y="7319"/>
                    <a:pt x="10728" y="7194"/>
                    <a:pt x="10602" y="7144"/>
                  </a:cubicBezTo>
                  <a:lnTo>
                    <a:pt x="9475" y="6718"/>
                  </a:lnTo>
                  <a:cubicBezTo>
                    <a:pt x="9324" y="6643"/>
                    <a:pt x="9274" y="6467"/>
                    <a:pt x="9374" y="6367"/>
                  </a:cubicBezTo>
                  <a:cubicBezTo>
                    <a:pt x="9500" y="6217"/>
                    <a:pt x="9625" y="6041"/>
                    <a:pt x="9700" y="5866"/>
                  </a:cubicBezTo>
                  <a:cubicBezTo>
                    <a:pt x="10803" y="3385"/>
                    <a:pt x="9550" y="1129"/>
                    <a:pt x="7445" y="302"/>
                  </a:cubicBezTo>
                  <a:cubicBezTo>
                    <a:pt x="6926" y="100"/>
                    <a:pt x="6386" y="0"/>
                    <a:pt x="5855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1" name="Google Shape;721;p39"/>
          <p:cNvSpPr/>
          <p:nvPr/>
        </p:nvSpPr>
        <p:spPr>
          <a:xfrm rot="10800000" flipH="1">
            <a:off x="7045925" y="760417"/>
            <a:ext cx="276506" cy="356833"/>
          </a:xfrm>
          <a:custGeom>
            <a:avLst/>
            <a:gdLst/>
            <a:ahLst/>
            <a:cxnLst/>
            <a:rect l="l" t="t" r="r" b="b"/>
            <a:pathLst>
              <a:path w="10954" h="14139" extrusionOk="0">
                <a:moveTo>
                  <a:pt x="10273" y="0"/>
                </a:moveTo>
                <a:cubicBezTo>
                  <a:pt x="10189" y="0"/>
                  <a:pt x="10101" y="38"/>
                  <a:pt x="10001" y="138"/>
                </a:cubicBezTo>
                <a:cubicBezTo>
                  <a:pt x="7244" y="2644"/>
                  <a:pt x="6517" y="4825"/>
                  <a:pt x="6342" y="6354"/>
                </a:cubicBezTo>
                <a:lnTo>
                  <a:pt x="4487" y="6429"/>
                </a:lnTo>
                <a:cubicBezTo>
                  <a:pt x="4362" y="5025"/>
                  <a:pt x="3760" y="3221"/>
                  <a:pt x="978" y="664"/>
                </a:cubicBezTo>
                <a:cubicBezTo>
                  <a:pt x="873" y="573"/>
                  <a:pt x="782" y="536"/>
                  <a:pt x="694" y="536"/>
                </a:cubicBezTo>
                <a:cubicBezTo>
                  <a:pt x="614" y="536"/>
                  <a:pt x="536" y="566"/>
                  <a:pt x="452" y="614"/>
                </a:cubicBezTo>
                <a:cubicBezTo>
                  <a:pt x="226" y="765"/>
                  <a:pt x="1" y="1015"/>
                  <a:pt x="251" y="1291"/>
                </a:cubicBezTo>
                <a:cubicBezTo>
                  <a:pt x="2006" y="3396"/>
                  <a:pt x="2582" y="4499"/>
                  <a:pt x="2733" y="6479"/>
                </a:cubicBezTo>
                <a:lnTo>
                  <a:pt x="1229" y="6529"/>
                </a:lnTo>
                <a:cubicBezTo>
                  <a:pt x="1129" y="6529"/>
                  <a:pt x="527" y="6529"/>
                  <a:pt x="527" y="6629"/>
                </a:cubicBezTo>
                <a:lnTo>
                  <a:pt x="527" y="7406"/>
                </a:lnTo>
                <a:cubicBezTo>
                  <a:pt x="527" y="7506"/>
                  <a:pt x="602" y="7607"/>
                  <a:pt x="702" y="7607"/>
                </a:cubicBezTo>
                <a:lnTo>
                  <a:pt x="2783" y="7607"/>
                </a:lnTo>
                <a:cubicBezTo>
                  <a:pt x="2783" y="9286"/>
                  <a:pt x="2432" y="10739"/>
                  <a:pt x="778" y="12820"/>
                </a:cubicBezTo>
                <a:cubicBezTo>
                  <a:pt x="552" y="13095"/>
                  <a:pt x="828" y="13371"/>
                  <a:pt x="1028" y="13496"/>
                </a:cubicBezTo>
                <a:lnTo>
                  <a:pt x="1053" y="13496"/>
                </a:lnTo>
                <a:cubicBezTo>
                  <a:pt x="1126" y="13538"/>
                  <a:pt x="1190" y="13562"/>
                  <a:pt x="1254" y="13562"/>
                </a:cubicBezTo>
                <a:cubicBezTo>
                  <a:pt x="1346" y="13562"/>
                  <a:pt x="1437" y="13514"/>
                  <a:pt x="1555" y="13396"/>
                </a:cubicBezTo>
                <a:cubicBezTo>
                  <a:pt x="2457" y="12519"/>
                  <a:pt x="4362" y="10790"/>
                  <a:pt x="4512" y="7607"/>
                </a:cubicBezTo>
                <a:lnTo>
                  <a:pt x="6317" y="7607"/>
                </a:lnTo>
                <a:cubicBezTo>
                  <a:pt x="6467" y="10840"/>
                  <a:pt x="8622" y="13095"/>
                  <a:pt x="9525" y="13973"/>
                </a:cubicBezTo>
                <a:cubicBezTo>
                  <a:pt x="9642" y="14090"/>
                  <a:pt x="9734" y="14139"/>
                  <a:pt x="9825" y="14139"/>
                </a:cubicBezTo>
                <a:cubicBezTo>
                  <a:pt x="9889" y="14139"/>
                  <a:pt x="9953" y="14114"/>
                  <a:pt x="10026" y="14073"/>
                </a:cubicBezTo>
                <a:cubicBezTo>
                  <a:pt x="10251" y="13948"/>
                  <a:pt x="10527" y="13672"/>
                  <a:pt x="10302" y="13396"/>
                </a:cubicBezTo>
                <a:cubicBezTo>
                  <a:pt x="8647" y="11316"/>
                  <a:pt x="8046" y="9386"/>
                  <a:pt x="7996" y="7607"/>
                </a:cubicBezTo>
                <a:lnTo>
                  <a:pt x="9750" y="7607"/>
                </a:lnTo>
                <a:cubicBezTo>
                  <a:pt x="9850" y="7607"/>
                  <a:pt x="9926" y="7506"/>
                  <a:pt x="9926" y="7406"/>
                </a:cubicBezTo>
                <a:lnTo>
                  <a:pt x="9850" y="6404"/>
                </a:lnTo>
                <a:cubicBezTo>
                  <a:pt x="9850" y="6303"/>
                  <a:pt x="9775" y="6228"/>
                  <a:pt x="9650" y="6228"/>
                </a:cubicBezTo>
                <a:lnTo>
                  <a:pt x="8046" y="6278"/>
                </a:lnTo>
                <a:cubicBezTo>
                  <a:pt x="8246" y="4348"/>
                  <a:pt x="8998" y="2795"/>
                  <a:pt x="10728" y="765"/>
                </a:cubicBezTo>
                <a:cubicBezTo>
                  <a:pt x="10953" y="489"/>
                  <a:pt x="10728" y="213"/>
                  <a:pt x="10527" y="88"/>
                </a:cubicBezTo>
                <a:cubicBezTo>
                  <a:pt x="10439" y="38"/>
                  <a:pt x="10358" y="0"/>
                  <a:pt x="10273" y="0"/>
                </a:cubicBezTo>
                <a:close/>
              </a:path>
            </a:pathLst>
          </a:custGeom>
          <a:solidFill>
            <a:schemeClr val="accent2">
              <a:alpha val="535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2" name="Google Shape;722;p39"/>
          <p:cNvGrpSpPr/>
          <p:nvPr/>
        </p:nvGrpSpPr>
        <p:grpSpPr>
          <a:xfrm>
            <a:off x="74600" y="77556"/>
            <a:ext cx="853729" cy="1034356"/>
            <a:chOff x="5857938" y="981131"/>
            <a:chExt cx="853729" cy="1034356"/>
          </a:xfrm>
        </p:grpSpPr>
        <p:sp>
          <p:nvSpPr>
            <p:cNvPr id="723" name="Google Shape;723;p39"/>
            <p:cNvSpPr/>
            <p:nvPr/>
          </p:nvSpPr>
          <p:spPr>
            <a:xfrm>
              <a:off x="6299249" y="1938846"/>
              <a:ext cx="56292" cy="76641"/>
            </a:xfrm>
            <a:custGeom>
              <a:avLst/>
              <a:gdLst/>
              <a:ahLst/>
              <a:cxnLst/>
              <a:rect l="l" t="t" r="r" b="b"/>
              <a:pathLst>
                <a:path w="592" h="806" extrusionOk="0">
                  <a:moveTo>
                    <a:pt x="298" y="1"/>
                  </a:moveTo>
                  <a:cubicBezTo>
                    <a:pt x="297" y="1"/>
                    <a:pt x="297" y="1"/>
                    <a:pt x="296" y="1"/>
                  </a:cubicBezTo>
                  <a:cubicBezTo>
                    <a:pt x="264" y="1"/>
                    <a:pt x="239" y="133"/>
                    <a:pt x="239" y="309"/>
                  </a:cubicBezTo>
                  <a:cubicBezTo>
                    <a:pt x="107" y="315"/>
                    <a:pt x="1" y="347"/>
                    <a:pt x="7" y="384"/>
                  </a:cubicBezTo>
                  <a:cubicBezTo>
                    <a:pt x="7" y="416"/>
                    <a:pt x="107" y="447"/>
                    <a:pt x="246" y="447"/>
                  </a:cubicBezTo>
                  <a:cubicBezTo>
                    <a:pt x="258" y="648"/>
                    <a:pt x="296" y="805"/>
                    <a:pt x="334" y="805"/>
                  </a:cubicBezTo>
                  <a:cubicBezTo>
                    <a:pt x="371" y="805"/>
                    <a:pt x="390" y="642"/>
                    <a:pt x="384" y="441"/>
                  </a:cubicBezTo>
                  <a:cubicBezTo>
                    <a:pt x="503" y="428"/>
                    <a:pt x="591" y="397"/>
                    <a:pt x="585" y="366"/>
                  </a:cubicBezTo>
                  <a:cubicBezTo>
                    <a:pt x="585" y="334"/>
                    <a:pt x="497" y="309"/>
                    <a:pt x="378" y="303"/>
                  </a:cubicBezTo>
                  <a:cubicBezTo>
                    <a:pt x="365" y="131"/>
                    <a:pt x="329" y="1"/>
                    <a:pt x="2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9"/>
            <p:cNvSpPr/>
            <p:nvPr/>
          </p:nvSpPr>
          <p:spPr>
            <a:xfrm>
              <a:off x="6427280" y="1598869"/>
              <a:ext cx="111817" cy="132735"/>
            </a:xfrm>
            <a:custGeom>
              <a:avLst/>
              <a:gdLst/>
              <a:ahLst/>
              <a:cxnLst/>
              <a:rect l="l" t="t" r="r" b="b"/>
              <a:pathLst>
                <a:path w="1176" h="1396" extrusionOk="0">
                  <a:moveTo>
                    <a:pt x="566" y="0"/>
                  </a:moveTo>
                  <a:cubicBezTo>
                    <a:pt x="522" y="0"/>
                    <a:pt x="490" y="195"/>
                    <a:pt x="484" y="459"/>
                  </a:cubicBezTo>
                  <a:cubicBezTo>
                    <a:pt x="208" y="484"/>
                    <a:pt x="0" y="541"/>
                    <a:pt x="7" y="591"/>
                  </a:cubicBezTo>
                  <a:cubicBezTo>
                    <a:pt x="7" y="637"/>
                    <a:pt x="180" y="667"/>
                    <a:pt x="417" y="667"/>
                  </a:cubicBezTo>
                  <a:cubicBezTo>
                    <a:pt x="439" y="667"/>
                    <a:pt x="461" y="667"/>
                    <a:pt x="484" y="666"/>
                  </a:cubicBezTo>
                  <a:cubicBezTo>
                    <a:pt x="490" y="679"/>
                    <a:pt x="490" y="691"/>
                    <a:pt x="490" y="704"/>
                  </a:cubicBezTo>
                  <a:cubicBezTo>
                    <a:pt x="503" y="1087"/>
                    <a:pt x="566" y="1395"/>
                    <a:pt x="622" y="1395"/>
                  </a:cubicBezTo>
                  <a:cubicBezTo>
                    <a:pt x="679" y="1389"/>
                    <a:pt x="710" y="1075"/>
                    <a:pt x="698" y="691"/>
                  </a:cubicBezTo>
                  <a:cubicBezTo>
                    <a:pt x="698" y="679"/>
                    <a:pt x="698" y="666"/>
                    <a:pt x="698" y="654"/>
                  </a:cubicBezTo>
                  <a:cubicBezTo>
                    <a:pt x="968" y="629"/>
                    <a:pt x="1175" y="578"/>
                    <a:pt x="1169" y="528"/>
                  </a:cubicBezTo>
                  <a:cubicBezTo>
                    <a:pt x="1169" y="476"/>
                    <a:pt x="990" y="446"/>
                    <a:pt x="748" y="446"/>
                  </a:cubicBezTo>
                  <a:cubicBezTo>
                    <a:pt x="725" y="446"/>
                    <a:pt x="702" y="446"/>
                    <a:pt x="679" y="446"/>
                  </a:cubicBezTo>
                  <a:cubicBezTo>
                    <a:pt x="654" y="189"/>
                    <a:pt x="610" y="0"/>
                    <a:pt x="5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9"/>
            <p:cNvSpPr/>
            <p:nvPr/>
          </p:nvSpPr>
          <p:spPr>
            <a:xfrm>
              <a:off x="5958343" y="1404144"/>
              <a:ext cx="81296" cy="112388"/>
            </a:xfrm>
            <a:custGeom>
              <a:avLst/>
              <a:gdLst/>
              <a:ahLst/>
              <a:cxnLst/>
              <a:rect l="l" t="t" r="r" b="b"/>
              <a:pathLst>
                <a:path w="855" h="1182" extrusionOk="0">
                  <a:moveTo>
                    <a:pt x="446" y="0"/>
                  </a:moveTo>
                  <a:cubicBezTo>
                    <a:pt x="396" y="0"/>
                    <a:pt x="359" y="189"/>
                    <a:pt x="352" y="446"/>
                  </a:cubicBezTo>
                  <a:cubicBezTo>
                    <a:pt x="151" y="459"/>
                    <a:pt x="0" y="496"/>
                    <a:pt x="0" y="547"/>
                  </a:cubicBezTo>
                  <a:cubicBezTo>
                    <a:pt x="0" y="597"/>
                    <a:pt x="151" y="641"/>
                    <a:pt x="352" y="653"/>
                  </a:cubicBezTo>
                  <a:cubicBezTo>
                    <a:pt x="359" y="949"/>
                    <a:pt x="409" y="1181"/>
                    <a:pt x="459" y="1181"/>
                  </a:cubicBezTo>
                  <a:cubicBezTo>
                    <a:pt x="516" y="1181"/>
                    <a:pt x="560" y="949"/>
                    <a:pt x="560" y="653"/>
                  </a:cubicBezTo>
                  <a:cubicBezTo>
                    <a:pt x="729" y="641"/>
                    <a:pt x="855" y="603"/>
                    <a:pt x="855" y="553"/>
                  </a:cubicBezTo>
                  <a:cubicBezTo>
                    <a:pt x="855" y="509"/>
                    <a:pt x="729" y="465"/>
                    <a:pt x="553" y="452"/>
                  </a:cubicBezTo>
                  <a:cubicBezTo>
                    <a:pt x="541" y="189"/>
                    <a:pt x="497" y="0"/>
                    <a:pt x="4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9"/>
            <p:cNvSpPr/>
            <p:nvPr/>
          </p:nvSpPr>
          <p:spPr>
            <a:xfrm>
              <a:off x="5857938" y="1806050"/>
              <a:ext cx="81961" cy="111342"/>
            </a:xfrm>
            <a:custGeom>
              <a:avLst/>
              <a:gdLst/>
              <a:ahLst/>
              <a:cxnLst/>
              <a:rect l="l" t="t" r="r" b="b"/>
              <a:pathLst>
                <a:path w="862" h="1171" extrusionOk="0">
                  <a:moveTo>
                    <a:pt x="376" y="1"/>
                  </a:moveTo>
                  <a:cubicBezTo>
                    <a:pt x="375" y="1"/>
                    <a:pt x="373" y="1"/>
                    <a:pt x="372" y="1"/>
                  </a:cubicBezTo>
                  <a:cubicBezTo>
                    <a:pt x="321" y="8"/>
                    <a:pt x="309" y="202"/>
                    <a:pt x="340" y="460"/>
                  </a:cubicBezTo>
                  <a:cubicBezTo>
                    <a:pt x="145" y="491"/>
                    <a:pt x="1" y="554"/>
                    <a:pt x="7" y="605"/>
                  </a:cubicBezTo>
                  <a:cubicBezTo>
                    <a:pt x="12" y="643"/>
                    <a:pt x="107" y="667"/>
                    <a:pt x="244" y="667"/>
                  </a:cubicBezTo>
                  <a:cubicBezTo>
                    <a:pt x="283" y="667"/>
                    <a:pt x="326" y="665"/>
                    <a:pt x="372" y="661"/>
                  </a:cubicBezTo>
                  <a:cubicBezTo>
                    <a:pt x="421" y="952"/>
                    <a:pt x="501" y="1170"/>
                    <a:pt x="552" y="1170"/>
                  </a:cubicBezTo>
                  <a:cubicBezTo>
                    <a:pt x="552" y="1170"/>
                    <a:pt x="553" y="1170"/>
                    <a:pt x="554" y="1170"/>
                  </a:cubicBezTo>
                  <a:cubicBezTo>
                    <a:pt x="610" y="1164"/>
                    <a:pt x="617" y="925"/>
                    <a:pt x="573" y="630"/>
                  </a:cubicBezTo>
                  <a:cubicBezTo>
                    <a:pt x="742" y="592"/>
                    <a:pt x="862" y="535"/>
                    <a:pt x="855" y="491"/>
                  </a:cubicBezTo>
                  <a:cubicBezTo>
                    <a:pt x="850" y="455"/>
                    <a:pt x="759" y="432"/>
                    <a:pt x="629" y="432"/>
                  </a:cubicBezTo>
                  <a:cubicBezTo>
                    <a:pt x="601" y="432"/>
                    <a:pt x="572" y="433"/>
                    <a:pt x="541" y="435"/>
                  </a:cubicBezTo>
                  <a:cubicBezTo>
                    <a:pt x="493" y="185"/>
                    <a:pt x="426" y="1"/>
                    <a:pt x="3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9"/>
            <p:cNvSpPr/>
            <p:nvPr/>
          </p:nvSpPr>
          <p:spPr>
            <a:xfrm>
              <a:off x="6664411" y="1230812"/>
              <a:ext cx="47256" cy="64656"/>
            </a:xfrm>
            <a:custGeom>
              <a:avLst/>
              <a:gdLst/>
              <a:ahLst/>
              <a:cxnLst/>
              <a:rect l="l" t="t" r="r" b="b"/>
              <a:pathLst>
                <a:path w="497" h="680" extrusionOk="0">
                  <a:moveTo>
                    <a:pt x="306" y="1"/>
                  </a:moveTo>
                  <a:cubicBezTo>
                    <a:pt x="281" y="1"/>
                    <a:pt x="239" y="106"/>
                    <a:pt x="214" y="246"/>
                  </a:cubicBezTo>
                  <a:cubicBezTo>
                    <a:pt x="184" y="243"/>
                    <a:pt x="155" y="241"/>
                    <a:pt x="130" y="241"/>
                  </a:cubicBezTo>
                  <a:cubicBezTo>
                    <a:pt x="60" y="241"/>
                    <a:pt x="12" y="253"/>
                    <a:pt x="7" y="271"/>
                  </a:cubicBezTo>
                  <a:cubicBezTo>
                    <a:pt x="1" y="303"/>
                    <a:pt x="82" y="340"/>
                    <a:pt x="195" y="365"/>
                  </a:cubicBezTo>
                  <a:cubicBezTo>
                    <a:pt x="177" y="535"/>
                    <a:pt x="183" y="673"/>
                    <a:pt x="214" y="680"/>
                  </a:cubicBezTo>
                  <a:cubicBezTo>
                    <a:pt x="246" y="680"/>
                    <a:pt x="290" y="554"/>
                    <a:pt x="315" y="384"/>
                  </a:cubicBezTo>
                  <a:cubicBezTo>
                    <a:pt x="332" y="385"/>
                    <a:pt x="349" y="386"/>
                    <a:pt x="364" y="386"/>
                  </a:cubicBezTo>
                  <a:cubicBezTo>
                    <a:pt x="439" y="386"/>
                    <a:pt x="492" y="374"/>
                    <a:pt x="497" y="353"/>
                  </a:cubicBezTo>
                  <a:cubicBezTo>
                    <a:pt x="497" y="328"/>
                    <a:pt x="428" y="290"/>
                    <a:pt x="334" y="271"/>
                  </a:cubicBezTo>
                  <a:cubicBezTo>
                    <a:pt x="346" y="120"/>
                    <a:pt x="340" y="1"/>
                    <a:pt x="308" y="1"/>
                  </a:cubicBezTo>
                  <a:cubicBezTo>
                    <a:pt x="308" y="1"/>
                    <a:pt x="307" y="1"/>
                    <a:pt x="3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9"/>
            <p:cNvSpPr/>
            <p:nvPr/>
          </p:nvSpPr>
          <p:spPr>
            <a:xfrm>
              <a:off x="6206218" y="981131"/>
              <a:ext cx="47351" cy="64656"/>
            </a:xfrm>
            <a:custGeom>
              <a:avLst/>
              <a:gdLst/>
              <a:ahLst/>
              <a:cxnLst/>
              <a:rect l="l" t="t" r="r" b="b"/>
              <a:pathLst>
                <a:path w="498" h="680" extrusionOk="0">
                  <a:moveTo>
                    <a:pt x="306" y="1"/>
                  </a:moveTo>
                  <a:cubicBezTo>
                    <a:pt x="275" y="1"/>
                    <a:pt x="239" y="105"/>
                    <a:pt x="214" y="246"/>
                  </a:cubicBezTo>
                  <a:cubicBezTo>
                    <a:pt x="184" y="243"/>
                    <a:pt x="155" y="241"/>
                    <a:pt x="129" y="241"/>
                  </a:cubicBezTo>
                  <a:cubicBezTo>
                    <a:pt x="55" y="241"/>
                    <a:pt x="5" y="254"/>
                    <a:pt x="1" y="277"/>
                  </a:cubicBezTo>
                  <a:cubicBezTo>
                    <a:pt x="1" y="302"/>
                    <a:pt x="82" y="340"/>
                    <a:pt x="196" y="365"/>
                  </a:cubicBezTo>
                  <a:cubicBezTo>
                    <a:pt x="170" y="535"/>
                    <a:pt x="177" y="673"/>
                    <a:pt x="208" y="679"/>
                  </a:cubicBezTo>
                  <a:cubicBezTo>
                    <a:pt x="209" y="680"/>
                    <a:pt x="210" y="680"/>
                    <a:pt x="210" y="680"/>
                  </a:cubicBezTo>
                  <a:cubicBezTo>
                    <a:pt x="241" y="680"/>
                    <a:pt x="284" y="550"/>
                    <a:pt x="315" y="384"/>
                  </a:cubicBezTo>
                  <a:cubicBezTo>
                    <a:pt x="332" y="385"/>
                    <a:pt x="349" y="386"/>
                    <a:pt x="364" y="386"/>
                  </a:cubicBezTo>
                  <a:cubicBezTo>
                    <a:pt x="439" y="386"/>
                    <a:pt x="491" y="374"/>
                    <a:pt x="491" y="353"/>
                  </a:cubicBezTo>
                  <a:cubicBezTo>
                    <a:pt x="497" y="328"/>
                    <a:pt x="428" y="290"/>
                    <a:pt x="327" y="271"/>
                  </a:cubicBezTo>
                  <a:cubicBezTo>
                    <a:pt x="340" y="120"/>
                    <a:pt x="334" y="1"/>
                    <a:pt x="309" y="1"/>
                  </a:cubicBezTo>
                  <a:cubicBezTo>
                    <a:pt x="308" y="1"/>
                    <a:pt x="307" y="1"/>
                    <a:pt x="3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9"/>
            <p:cNvSpPr/>
            <p:nvPr/>
          </p:nvSpPr>
          <p:spPr>
            <a:xfrm>
              <a:off x="6217627" y="1238609"/>
              <a:ext cx="206709" cy="230005"/>
            </a:xfrm>
            <a:custGeom>
              <a:avLst/>
              <a:gdLst/>
              <a:ahLst/>
              <a:cxnLst/>
              <a:rect l="l" t="t" r="r" b="b"/>
              <a:pathLst>
                <a:path w="2174" h="2419" extrusionOk="0">
                  <a:moveTo>
                    <a:pt x="1200" y="1"/>
                  </a:moveTo>
                  <a:lnTo>
                    <a:pt x="1200" y="1"/>
                  </a:lnTo>
                  <a:cubicBezTo>
                    <a:pt x="855" y="120"/>
                    <a:pt x="547" y="371"/>
                    <a:pt x="327" y="673"/>
                  </a:cubicBezTo>
                  <a:cubicBezTo>
                    <a:pt x="0" y="1132"/>
                    <a:pt x="76" y="1867"/>
                    <a:pt x="547" y="2200"/>
                  </a:cubicBezTo>
                  <a:cubicBezTo>
                    <a:pt x="763" y="2353"/>
                    <a:pt x="1023" y="2419"/>
                    <a:pt x="1285" y="2419"/>
                  </a:cubicBezTo>
                  <a:cubicBezTo>
                    <a:pt x="1366" y="2419"/>
                    <a:pt x="1447" y="2413"/>
                    <a:pt x="1527" y="2401"/>
                  </a:cubicBezTo>
                  <a:cubicBezTo>
                    <a:pt x="1740" y="2369"/>
                    <a:pt x="1967" y="2294"/>
                    <a:pt x="2174" y="2193"/>
                  </a:cubicBezTo>
                  <a:cubicBezTo>
                    <a:pt x="2099" y="2175"/>
                    <a:pt x="2023" y="2156"/>
                    <a:pt x="1954" y="2131"/>
                  </a:cubicBezTo>
                  <a:cubicBezTo>
                    <a:pt x="1634" y="2093"/>
                    <a:pt x="1345" y="1930"/>
                    <a:pt x="1156" y="1584"/>
                  </a:cubicBezTo>
                  <a:cubicBezTo>
                    <a:pt x="1118" y="1515"/>
                    <a:pt x="1087" y="1439"/>
                    <a:pt x="1068" y="1370"/>
                  </a:cubicBezTo>
                  <a:cubicBezTo>
                    <a:pt x="861" y="931"/>
                    <a:pt x="936" y="428"/>
                    <a:pt x="12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0" name="Google Shape;730;p39"/>
          <p:cNvGrpSpPr/>
          <p:nvPr/>
        </p:nvGrpSpPr>
        <p:grpSpPr>
          <a:xfrm rot="10800000">
            <a:off x="7944067" y="3649253"/>
            <a:ext cx="1128706" cy="1467085"/>
            <a:chOff x="3947275" y="4740550"/>
            <a:chExt cx="351075" cy="456325"/>
          </a:xfrm>
        </p:grpSpPr>
        <p:sp>
          <p:nvSpPr>
            <p:cNvPr id="731" name="Google Shape;731;p39"/>
            <p:cNvSpPr/>
            <p:nvPr/>
          </p:nvSpPr>
          <p:spPr>
            <a:xfrm>
              <a:off x="4043550" y="4886475"/>
              <a:ext cx="13525" cy="10550"/>
            </a:xfrm>
            <a:custGeom>
              <a:avLst/>
              <a:gdLst/>
              <a:ahLst/>
              <a:cxnLst/>
              <a:rect l="l" t="t" r="r" b="b"/>
              <a:pathLst>
                <a:path w="541" h="422" extrusionOk="0">
                  <a:moveTo>
                    <a:pt x="271" y="0"/>
                  </a:moveTo>
                  <a:cubicBezTo>
                    <a:pt x="1" y="0"/>
                    <a:pt x="1" y="421"/>
                    <a:pt x="271" y="421"/>
                  </a:cubicBezTo>
                  <a:cubicBezTo>
                    <a:pt x="541" y="421"/>
                    <a:pt x="541" y="0"/>
                    <a:pt x="2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9"/>
            <p:cNvSpPr/>
            <p:nvPr/>
          </p:nvSpPr>
          <p:spPr>
            <a:xfrm>
              <a:off x="4243500" y="4792850"/>
              <a:ext cx="13525" cy="10550"/>
            </a:xfrm>
            <a:custGeom>
              <a:avLst/>
              <a:gdLst/>
              <a:ahLst/>
              <a:cxnLst/>
              <a:rect l="l" t="t" r="r" b="b"/>
              <a:pathLst>
                <a:path w="541" h="422" extrusionOk="0">
                  <a:moveTo>
                    <a:pt x="271" y="1"/>
                  </a:moveTo>
                  <a:cubicBezTo>
                    <a:pt x="0" y="1"/>
                    <a:pt x="0" y="422"/>
                    <a:pt x="271" y="422"/>
                  </a:cubicBezTo>
                  <a:cubicBezTo>
                    <a:pt x="541" y="422"/>
                    <a:pt x="541" y="1"/>
                    <a:pt x="2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9"/>
            <p:cNvSpPr/>
            <p:nvPr/>
          </p:nvSpPr>
          <p:spPr>
            <a:xfrm>
              <a:off x="4062075" y="5149400"/>
              <a:ext cx="13550" cy="10550"/>
            </a:xfrm>
            <a:custGeom>
              <a:avLst/>
              <a:gdLst/>
              <a:ahLst/>
              <a:cxnLst/>
              <a:rect l="l" t="t" r="r" b="b"/>
              <a:pathLst>
                <a:path w="542" h="422" extrusionOk="0">
                  <a:moveTo>
                    <a:pt x="271" y="1"/>
                  </a:moveTo>
                  <a:cubicBezTo>
                    <a:pt x="1" y="1"/>
                    <a:pt x="1" y="422"/>
                    <a:pt x="271" y="422"/>
                  </a:cubicBezTo>
                  <a:cubicBezTo>
                    <a:pt x="541" y="422"/>
                    <a:pt x="541" y="1"/>
                    <a:pt x="2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9"/>
            <p:cNvSpPr/>
            <p:nvPr/>
          </p:nvSpPr>
          <p:spPr>
            <a:xfrm>
              <a:off x="3993125" y="4838100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0"/>
                  </a:moveTo>
                  <a:cubicBezTo>
                    <a:pt x="1" y="0"/>
                    <a:pt x="1" y="252"/>
                    <a:pt x="164" y="252"/>
                  </a:cubicBezTo>
                  <a:cubicBezTo>
                    <a:pt x="327" y="252"/>
                    <a:pt x="327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9"/>
            <p:cNvSpPr/>
            <p:nvPr/>
          </p:nvSpPr>
          <p:spPr>
            <a:xfrm>
              <a:off x="4081550" y="4748875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1"/>
                  </a:moveTo>
                  <a:cubicBezTo>
                    <a:pt x="1" y="1"/>
                    <a:pt x="1" y="252"/>
                    <a:pt x="164" y="252"/>
                  </a:cubicBezTo>
                  <a:cubicBezTo>
                    <a:pt x="328" y="252"/>
                    <a:pt x="328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9"/>
            <p:cNvSpPr/>
            <p:nvPr/>
          </p:nvSpPr>
          <p:spPr>
            <a:xfrm>
              <a:off x="3959825" y="4930775"/>
              <a:ext cx="8200" cy="6450"/>
            </a:xfrm>
            <a:custGeom>
              <a:avLst/>
              <a:gdLst/>
              <a:ahLst/>
              <a:cxnLst/>
              <a:rect l="l" t="t" r="r" b="b"/>
              <a:pathLst>
                <a:path w="328" h="258" extrusionOk="0">
                  <a:moveTo>
                    <a:pt x="164" y="0"/>
                  </a:moveTo>
                  <a:cubicBezTo>
                    <a:pt x="1" y="0"/>
                    <a:pt x="1" y="258"/>
                    <a:pt x="164" y="258"/>
                  </a:cubicBezTo>
                  <a:cubicBezTo>
                    <a:pt x="327" y="258"/>
                    <a:pt x="327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9"/>
            <p:cNvSpPr/>
            <p:nvPr/>
          </p:nvSpPr>
          <p:spPr>
            <a:xfrm>
              <a:off x="4028000" y="5004425"/>
              <a:ext cx="8200" cy="6325"/>
            </a:xfrm>
            <a:custGeom>
              <a:avLst/>
              <a:gdLst/>
              <a:ahLst/>
              <a:cxnLst/>
              <a:rect l="l" t="t" r="r" b="b"/>
              <a:pathLst>
                <a:path w="328" h="253" extrusionOk="0">
                  <a:moveTo>
                    <a:pt x="164" y="1"/>
                  </a:moveTo>
                  <a:cubicBezTo>
                    <a:pt x="1" y="1"/>
                    <a:pt x="1" y="252"/>
                    <a:pt x="164" y="252"/>
                  </a:cubicBezTo>
                  <a:cubicBezTo>
                    <a:pt x="327" y="252"/>
                    <a:pt x="327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9"/>
            <p:cNvSpPr/>
            <p:nvPr/>
          </p:nvSpPr>
          <p:spPr>
            <a:xfrm>
              <a:off x="3947275" y="5125375"/>
              <a:ext cx="8175" cy="6300"/>
            </a:xfrm>
            <a:custGeom>
              <a:avLst/>
              <a:gdLst/>
              <a:ahLst/>
              <a:cxnLst/>
              <a:rect l="l" t="t" r="r" b="b"/>
              <a:pathLst>
                <a:path w="327" h="252" extrusionOk="0">
                  <a:moveTo>
                    <a:pt x="164" y="1"/>
                  </a:moveTo>
                  <a:cubicBezTo>
                    <a:pt x="0" y="1"/>
                    <a:pt x="0" y="252"/>
                    <a:pt x="164" y="252"/>
                  </a:cubicBezTo>
                  <a:cubicBezTo>
                    <a:pt x="327" y="252"/>
                    <a:pt x="327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9"/>
            <p:cNvSpPr/>
            <p:nvPr/>
          </p:nvSpPr>
          <p:spPr>
            <a:xfrm>
              <a:off x="4197000" y="4745750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0"/>
                  </a:moveTo>
                  <a:cubicBezTo>
                    <a:pt x="1" y="0"/>
                    <a:pt x="1" y="251"/>
                    <a:pt x="164" y="251"/>
                  </a:cubicBezTo>
                  <a:cubicBezTo>
                    <a:pt x="327" y="251"/>
                    <a:pt x="327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9"/>
            <p:cNvSpPr/>
            <p:nvPr/>
          </p:nvSpPr>
          <p:spPr>
            <a:xfrm>
              <a:off x="4290300" y="4740550"/>
              <a:ext cx="8050" cy="6300"/>
            </a:xfrm>
            <a:custGeom>
              <a:avLst/>
              <a:gdLst/>
              <a:ahLst/>
              <a:cxnLst/>
              <a:rect l="l" t="t" r="r" b="b"/>
              <a:pathLst>
                <a:path w="322" h="252" extrusionOk="0">
                  <a:moveTo>
                    <a:pt x="158" y="1"/>
                  </a:moveTo>
                  <a:cubicBezTo>
                    <a:pt x="1" y="1"/>
                    <a:pt x="1" y="252"/>
                    <a:pt x="158" y="252"/>
                  </a:cubicBezTo>
                  <a:cubicBezTo>
                    <a:pt x="321" y="252"/>
                    <a:pt x="321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9"/>
            <p:cNvSpPr/>
            <p:nvPr/>
          </p:nvSpPr>
          <p:spPr>
            <a:xfrm>
              <a:off x="4137950" y="4796000"/>
              <a:ext cx="16350" cy="19025"/>
            </a:xfrm>
            <a:custGeom>
              <a:avLst/>
              <a:gdLst/>
              <a:ahLst/>
              <a:cxnLst/>
              <a:rect l="l" t="t" r="r" b="b"/>
              <a:pathLst>
                <a:path w="654" h="761" extrusionOk="0">
                  <a:moveTo>
                    <a:pt x="242" y="0"/>
                  </a:moveTo>
                  <a:cubicBezTo>
                    <a:pt x="241" y="0"/>
                    <a:pt x="240" y="0"/>
                    <a:pt x="239" y="1"/>
                  </a:cubicBezTo>
                  <a:cubicBezTo>
                    <a:pt x="208" y="7"/>
                    <a:pt x="208" y="126"/>
                    <a:pt x="227" y="283"/>
                  </a:cubicBezTo>
                  <a:cubicBezTo>
                    <a:pt x="95" y="315"/>
                    <a:pt x="0" y="359"/>
                    <a:pt x="7" y="396"/>
                  </a:cubicBezTo>
                  <a:cubicBezTo>
                    <a:pt x="11" y="418"/>
                    <a:pt x="59" y="428"/>
                    <a:pt x="132" y="428"/>
                  </a:cubicBezTo>
                  <a:cubicBezTo>
                    <a:pt x="165" y="428"/>
                    <a:pt x="204" y="425"/>
                    <a:pt x="245" y="421"/>
                  </a:cubicBezTo>
                  <a:cubicBezTo>
                    <a:pt x="276" y="612"/>
                    <a:pt x="325" y="761"/>
                    <a:pt x="363" y="761"/>
                  </a:cubicBezTo>
                  <a:cubicBezTo>
                    <a:pt x="363" y="761"/>
                    <a:pt x="364" y="761"/>
                    <a:pt x="365" y="761"/>
                  </a:cubicBezTo>
                  <a:cubicBezTo>
                    <a:pt x="403" y="754"/>
                    <a:pt x="415" y="591"/>
                    <a:pt x="390" y="396"/>
                  </a:cubicBezTo>
                  <a:cubicBezTo>
                    <a:pt x="541" y="359"/>
                    <a:pt x="654" y="308"/>
                    <a:pt x="648" y="271"/>
                  </a:cubicBezTo>
                  <a:cubicBezTo>
                    <a:pt x="644" y="251"/>
                    <a:pt x="592" y="238"/>
                    <a:pt x="514" y="238"/>
                  </a:cubicBezTo>
                  <a:cubicBezTo>
                    <a:pt x="470" y="238"/>
                    <a:pt x="416" y="243"/>
                    <a:pt x="359" y="252"/>
                  </a:cubicBezTo>
                  <a:cubicBezTo>
                    <a:pt x="328" y="105"/>
                    <a:pt x="274" y="0"/>
                    <a:pt x="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39"/>
            <p:cNvSpPr/>
            <p:nvPr/>
          </p:nvSpPr>
          <p:spPr>
            <a:xfrm>
              <a:off x="3968325" y="4996725"/>
              <a:ext cx="29225" cy="34275"/>
            </a:xfrm>
            <a:custGeom>
              <a:avLst/>
              <a:gdLst/>
              <a:ahLst/>
              <a:cxnLst/>
              <a:rect l="l" t="t" r="r" b="b"/>
              <a:pathLst>
                <a:path w="1169" h="1371" extrusionOk="0">
                  <a:moveTo>
                    <a:pt x="518" y="1"/>
                  </a:moveTo>
                  <a:cubicBezTo>
                    <a:pt x="517" y="1"/>
                    <a:pt x="516" y="1"/>
                    <a:pt x="515" y="1"/>
                  </a:cubicBezTo>
                  <a:cubicBezTo>
                    <a:pt x="459" y="1"/>
                    <a:pt x="421" y="208"/>
                    <a:pt x="415" y="491"/>
                  </a:cubicBezTo>
                  <a:cubicBezTo>
                    <a:pt x="176" y="516"/>
                    <a:pt x="0" y="573"/>
                    <a:pt x="6" y="635"/>
                  </a:cubicBezTo>
                  <a:cubicBezTo>
                    <a:pt x="6" y="692"/>
                    <a:pt x="182" y="736"/>
                    <a:pt x="421" y="736"/>
                  </a:cubicBezTo>
                  <a:cubicBezTo>
                    <a:pt x="427" y="1088"/>
                    <a:pt x="478" y="1371"/>
                    <a:pt x="547" y="1371"/>
                  </a:cubicBezTo>
                  <a:cubicBezTo>
                    <a:pt x="547" y="1371"/>
                    <a:pt x="548" y="1371"/>
                    <a:pt x="549" y="1371"/>
                  </a:cubicBezTo>
                  <a:cubicBezTo>
                    <a:pt x="617" y="1371"/>
                    <a:pt x="679" y="1090"/>
                    <a:pt x="679" y="730"/>
                  </a:cubicBezTo>
                  <a:cubicBezTo>
                    <a:pt x="955" y="711"/>
                    <a:pt x="1169" y="648"/>
                    <a:pt x="1162" y="579"/>
                  </a:cubicBezTo>
                  <a:cubicBezTo>
                    <a:pt x="1162" y="520"/>
                    <a:pt x="970" y="478"/>
                    <a:pt x="718" y="478"/>
                  </a:cubicBezTo>
                  <a:cubicBezTo>
                    <a:pt x="701" y="478"/>
                    <a:pt x="684" y="478"/>
                    <a:pt x="666" y="478"/>
                  </a:cubicBezTo>
                  <a:cubicBezTo>
                    <a:pt x="635" y="200"/>
                    <a:pt x="574" y="1"/>
                    <a:pt x="5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39"/>
            <p:cNvSpPr/>
            <p:nvPr/>
          </p:nvSpPr>
          <p:spPr>
            <a:xfrm>
              <a:off x="3992825" y="5179250"/>
              <a:ext cx="14950" cy="17625"/>
            </a:xfrm>
            <a:custGeom>
              <a:avLst/>
              <a:gdLst/>
              <a:ahLst/>
              <a:cxnLst/>
              <a:rect l="l" t="t" r="r" b="b"/>
              <a:pathLst>
                <a:path w="598" h="705" extrusionOk="0">
                  <a:moveTo>
                    <a:pt x="241" y="0"/>
                  </a:moveTo>
                  <a:cubicBezTo>
                    <a:pt x="240" y="0"/>
                    <a:pt x="240" y="0"/>
                    <a:pt x="239" y="1"/>
                  </a:cubicBezTo>
                  <a:cubicBezTo>
                    <a:pt x="208" y="7"/>
                    <a:pt x="201" y="114"/>
                    <a:pt x="208" y="258"/>
                  </a:cubicBezTo>
                  <a:cubicBezTo>
                    <a:pt x="88" y="283"/>
                    <a:pt x="0" y="321"/>
                    <a:pt x="6" y="346"/>
                  </a:cubicBezTo>
                  <a:cubicBezTo>
                    <a:pt x="6" y="372"/>
                    <a:pt x="72" y="385"/>
                    <a:pt x="163" y="385"/>
                  </a:cubicBezTo>
                  <a:cubicBezTo>
                    <a:pt x="181" y="385"/>
                    <a:pt x="200" y="385"/>
                    <a:pt x="220" y="384"/>
                  </a:cubicBezTo>
                  <a:cubicBezTo>
                    <a:pt x="245" y="560"/>
                    <a:pt x="283" y="704"/>
                    <a:pt x="314" y="704"/>
                  </a:cubicBezTo>
                  <a:cubicBezTo>
                    <a:pt x="352" y="698"/>
                    <a:pt x="371" y="553"/>
                    <a:pt x="352" y="365"/>
                  </a:cubicBezTo>
                  <a:cubicBezTo>
                    <a:pt x="497" y="340"/>
                    <a:pt x="597" y="302"/>
                    <a:pt x="597" y="264"/>
                  </a:cubicBezTo>
                  <a:cubicBezTo>
                    <a:pt x="593" y="243"/>
                    <a:pt x="539" y="230"/>
                    <a:pt x="460" y="230"/>
                  </a:cubicBezTo>
                  <a:cubicBezTo>
                    <a:pt x="423" y="230"/>
                    <a:pt x="379" y="233"/>
                    <a:pt x="333" y="239"/>
                  </a:cubicBezTo>
                  <a:cubicBezTo>
                    <a:pt x="309" y="99"/>
                    <a:pt x="267" y="0"/>
                    <a:pt x="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4" name="Google Shape;744;p39"/>
          <p:cNvSpPr txBox="1">
            <a:spLocks noGrp="1"/>
          </p:cNvSpPr>
          <p:nvPr>
            <p:ph type="title" hasCustomPrompt="1"/>
          </p:nvPr>
        </p:nvSpPr>
        <p:spPr>
          <a:xfrm>
            <a:off x="808350" y="1770750"/>
            <a:ext cx="2144100" cy="989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745" name="Google Shape;745;p39"/>
          <p:cNvSpPr txBox="1">
            <a:spLocks noGrp="1"/>
          </p:cNvSpPr>
          <p:nvPr>
            <p:ph type="subTitle" idx="1"/>
          </p:nvPr>
        </p:nvSpPr>
        <p:spPr>
          <a:xfrm>
            <a:off x="808350" y="2772473"/>
            <a:ext cx="2144100" cy="612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46" name="Google Shape;746;p39"/>
          <p:cNvSpPr txBox="1">
            <a:spLocks noGrp="1"/>
          </p:cNvSpPr>
          <p:nvPr>
            <p:ph type="title" idx="2" hasCustomPrompt="1"/>
          </p:nvPr>
        </p:nvSpPr>
        <p:spPr>
          <a:xfrm>
            <a:off x="3499950" y="1770750"/>
            <a:ext cx="2144100" cy="989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5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747" name="Google Shape;747;p39"/>
          <p:cNvSpPr txBox="1">
            <a:spLocks noGrp="1"/>
          </p:cNvSpPr>
          <p:nvPr>
            <p:ph type="subTitle" idx="3"/>
          </p:nvPr>
        </p:nvSpPr>
        <p:spPr>
          <a:xfrm>
            <a:off x="3499950" y="2772473"/>
            <a:ext cx="2144100" cy="612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48" name="Google Shape;748;p39"/>
          <p:cNvSpPr txBox="1">
            <a:spLocks noGrp="1"/>
          </p:cNvSpPr>
          <p:nvPr>
            <p:ph type="title" idx="4" hasCustomPrompt="1"/>
          </p:nvPr>
        </p:nvSpPr>
        <p:spPr>
          <a:xfrm>
            <a:off x="6191550" y="1770750"/>
            <a:ext cx="2144100" cy="989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5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749" name="Google Shape;749;p39"/>
          <p:cNvSpPr txBox="1">
            <a:spLocks noGrp="1"/>
          </p:cNvSpPr>
          <p:nvPr>
            <p:ph type="subTitle" idx="5"/>
          </p:nvPr>
        </p:nvSpPr>
        <p:spPr>
          <a:xfrm>
            <a:off x="6191550" y="2772473"/>
            <a:ext cx="2144100" cy="612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2">
  <p:cSld name="CUSTOM_32">
    <p:spTree>
      <p:nvGrpSpPr>
        <p:cNvPr id="1" name="Shape 7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1" name="Google Shape;751;p4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52" name="Google Shape;752;p40"/>
          <p:cNvSpPr txBox="1">
            <a:spLocks noGrp="1"/>
          </p:cNvSpPr>
          <p:nvPr>
            <p:ph type="title" hasCustomPrompt="1"/>
          </p:nvPr>
        </p:nvSpPr>
        <p:spPr>
          <a:xfrm>
            <a:off x="2154150" y="730025"/>
            <a:ext cx="2144100" cy="989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5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753" name="Google Shape;753;p40"/>
          <p:cNvSpPr txBox="1">
            <a:spLocks noGrp="1"/>
          </p:cNvSpPr>
          <p:nvPr>
            <p:ph type="subTitle" idx="1"/>
          </p:nvPr>
        </p:nvSpPr>
        <p:spPr>
          <a:xfrm>
            <a:off x="2154150" y="1731748"/>
            <a:ext cx="2144100" cy="612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54" name="Google Shape;754;p40"/>
          <p:cNvSpPr txBox="1">
            <a:spLocks noGrp="1"/>
          </p:cNvSpPr>
          <p:nvPr>
            <p:ph type="title" idx="2" hasCustomPrompt="1"/>
          </p:nvPr>
        </p:nvSpPr>
        <p:spPr>
          <a:xfrm>
            <a:off x="4845750" y="730025"/>
            <a:ext cx="2144100" cy="989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50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755" name="Google Shape;755;p40"/>
          <p:cNvSpPr txBox="1">
            <a:spLocks noGrp="1"/>
          </p:cNvSpPr>
          <p:nvPr>
            <p:ph type="subTitle" idx="3"/>
          </p:nvPr>
        </p:nvSpPr>
        <p:spPr>
          <a:xfrm>
            <a:off x="4845750" y="1731748"/>
            <a:ext cx="2144100" cy="612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56" name="Google Shape;756;p40"/>
          <p:cNvSpPr txBox="1">
            <a:spLocks noGrp="1"/>
          </p:cNvSpPr>
          <p:nvPr>
            <p:ph type="title" idx="4" hasCustomPrompt="1"/>
          </p:nvPr>
        </p:nvSpPr>
        <p:spPr>
          <a:xfrm>
            <a:off x="2154150" y="2838602"/>
            <a:ext cx="2144100" cy="989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7200"/>
              <a:buNone/>
              <a:defRPr sz="5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757" name="Google Shape;757;p40"/>
          <p:cNvSpPr txBox="1">
            <a:spLocks noGrp="1"/>
          </p:cNvSpPr>
          <p:nvPr>
            <p:ph type="subTitle" idx="5"/>
          </p:nvPr>
        </p:nvSpPr>
        <p:spPr>
          <a:xfrm>
            <a:off x="2154150" y="3840326"/>
            <a:ext cx="2144100" cy="612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58" name="Google Shape;758;p40"/>
          <p:cNvSpPr txBox="1">
            <a:spLocks noGrp="1"/>
          </p:cNvSpPr>
          <p:nvPr>
            <p:ph type="title" idx="6" hasCustomPrompt="1"/>
          </p:nvPr>
        </p:nvSpPr>
        <p:spPr>
          <a:xfrm>
            <a:off x="4845750" y="2838602"/>
            <a:ext cx="2144100" cy="989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7200"/>
              <a:buNone/>
              <a:defRPr sz="50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759" name="Google Shape;759;p40"/>
          <p:cNvSpPr txBox="1">
            <a:spLocks noGrp="1"/>
          </p:cNvSpPr>
          <p:nvPr>
            <p:ph type="subTitle" idx="7"/>
          </p:nvPr>
        </p:nvSpPr>
        <p:spPr>
          <a:xfrm>
            <a:off x="4845750" y="3840326"/>
            <a:ext cx="2144100" cy="612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5" name="Google Shape;55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6" name="Google Shape;56;p5"/>
          <p:cNvGrpSpPr/>
          <p:nvPr/>
        </p:nvGrpSpPr>
        <p:grpSpPr>
          <a:xfrm>
            <a:off x="76175" y="1814038"/>
            <a:ext cx="8225525" cy="2608700"/>
            <a:chOff x="74600" y="1814038"/>
            <a:chExt cx="8225525" cy="2608700"/>
          </a:xfrm>
        </p:grpSpPr>
        <p:sp>
          <p:nvSpPr>
            <p:cNvPr id="57" name="Google Shape;57;p5"/>
            <p:cNvSpPr/>
            <p:nvPr/>
          </p:nvSpPr>
          <p:spPr>
            <a:xfrm>
              <a:off x="74600" y="4172413"/>
              <a:ext cx="471225" cy="146400"/>
            </a:xfrm>
            <a:custGeom>
              <a:avLst/>
              <a:gdLst/>
              <a:ahLst/>
              <a:cxnLst/>
              <a:rect l="l" t="t" r="r" b="b"/>
              <a:pathLst>
                <a:path w="18849" h="5856" extrusionOk="0">
                  <a:moveTo>
                    <a:pt x="11278" y="1"/>
                  </a:moveTo>
                  <a:cubicBezTo>
                    <a:pt x="11161" y="1"/>
                    <a:pt x="11044" y="46"/>
                    <a:pt x="10953" y="136"/>
                  </a:cubicBezTo>
                  <a:lnTo>
                    <a:pt x="7470" y="3770"/>
                  </a:lnTo>
                  <a:cubicBezTo>
                    <a:pt x="7355" y="3885"/>
                    <a:pt x="7208" y="3942"/>
                    <a:pt x="7060" y="3942"/>
                  </a:cubicBezTo>
                  <a:cubicBezTo>
                    <a:pt x="6950" y="3942"/>
                    <a:pt x="6840" y="3910"/>
                    <a:pt x="6743" y="3846"/>
                  </a:cubicBezTo>
                  <a:lnTo>
                    <a:pt x="3886" y="1415"/>
                  </a:lnTo>
                  <a:cubicBezTo>
                    <a:pt x="3781" y="1352"/>
                    <a:pt x="3664" y="1320"/>
                    <a:pt x="3548" y="1320"/>
                  </a:cubicBezTo>
                  <a:cubicBezTo>
                    <a:pt x="3386" y="1320"/>
                    <a:pt x="3226" y="1383"/>
                    <a:pt x="3109" y="1515"/>
                  </a:cubicBezTo>
                  <a:lnTo>
                    <a:pt x="302" y="4673"/>
                  </a:lnTo>
                  <a:cubicBezTo>
                    <a:pt x="1" y="4998"/>
                    <a:pt x="51" y="5500"/>
                    <a:pt x="402" y="5750"/>
                  </a:cubicBezTo>
                  <a:cubicBezTo>
                    <a:pt x="524" y="5822"/>
                    <a:pt x="655" y="5856"/>
                    <a:pt x="784" y="5856"/>
                  </a:cubicBezTo>
                  <a:cubicBezTo>
                    <a:pt x="972" y="5856"/>
                    <a:pt x="1156" y="5784"/>
                    <a:pt x="1304" y="5650"/>
                  </a:cubicBezTo>
                  <a:lnTo>
                    <a:pt x="3309" y="3645"/>
                  </a:lnTo>
                  <a:cubicBezTo>
                    <a:pt x="3426" y="3528"/>
                    <a:pt x="3585" y="3463"/>
                    <a:pt x="3747" y="3463"/>
                  </a:cubicBezTo>
                  <a:cubicBezTo>
                    <a:pt x="3864" y="3463"/>
                    <a:pt x="3981" y="3497"/>
                    <a:pt x="4086" y="3570"/>
                  </a:cubicBezTo>
                  <a:lnTo>
                    <a:pt x="6968" y="5650"/>
                  </a:lnTo>
                  <a:cubicBezTo>
                    <a:pt x="7057" y="5709"/>
                    <a:pt x="7158" y="5738"/>
                    <a:pt x="7260" y="5738"/>
                  </a:cubicBezTo>
                  <a:cubicBezTo>
                    <a:pt x="7416" y="5738"/>
                    <a:pt x="7574" y="5671"/>
                    <a:pt x="7695" y="5550"/>
                  </a:cubicBezTo>
                  <a:lnTo>
                    <a:pt x="8347" y="4873"/>
                  </a:lnTo>
                  <a:lnTo>
                    <a:pt x="8322" y="4873"/>
                  </a:lnTo>
                  <a:lnTo>
                    <a:pt x="10828" y="1941"/>
                  </a:lnTo>
                  <a:cubicBezTo>
                    <a:pt x="10903" y="1851"/>
                    <a:pt x="11024" y="1805"/>
                    <a:pt x="11146" y="1805"/>
                  </a:cubicBezTo>
                  <a:cubicBezTo>
                    <a:pt x="11227" y="1805"/>
                    <a:pt x="11309" y="1826"/>
                    <a:pt x="11379" y="1866"/>
                  </a:cubicBezTo>
                  <a:lnTo>
                    <a:pt x="14537" y="4848"/>
                  </a:lnTo>
                  <a:cubicBezTo>
                    <a:pt x="14621" y="4900"/>
                    <a:pt x="14713" y="4926"/>
                    <a:pt x="14805" y="4926"/>
                  </a:cubicBezTo>
                  <a:cubicBezTo>
                    <a:pt x="14934" y="4926"/>
                    <a:pt x="15062" y="4875"/>
                    <a:pt x="15164" y="4773"/>
                  </a:cubicBezTo>
                  <a:lnTo>
                    <a:pt x="15891" y="4021"/>
                  </a:lnTo>
                  <a:lnTo>
                    <a:pt x="18723" y="1139"/>
                  </a:lnTo>
                  <a:cubicBezTo>
                    <a:pt x="18848" y="988"/>
                    <a:pt x="18823" y="763"/>
                    <a:pt x="18673" y="638"/>
                  </a:cubicBezTo>
                  <a:lnTo>
                    <a:pt x="18046" y="211"/>
                  </a:lnTo>
                  <a:cubicBezTo>
                    <a:pt x="17997" y="182"/>
                    <a:pt x="17940" y="168"/>
                    <a:pt x="17881" y="168"/>
                  </a:cubicBezTo>
                  <a:cubicBezTo>
                    <a:pt x="17790" y="168"/>
                    <a:pt x="17696" y="201"/>
                    <a:pt x="17620" y="262"/>
                  </a:cubicBezTo>
                  <a:lnTo>
                    <a:pt x="15039" y="3019"/>
                  </a:lnTo>
                  <a:cubicBezTo>
                    <a:pt x="14936" y="3121"/>
                    <a:pt x="14808" y="3172"/>
                    <a:pt x="14680" y="3172"/>
                  </a:cubicBezTo>
                  <a:cubicBezTo>
                    <a:pt x="14588" y="3172"/>
                    <a:pt x="14496" y="3146"/>
                    <a:pt x="14412" y="3094"/>
                  </a:cubicBezTo>
                  <a:lnTo>
                    <a:pt x="11505" y="61"/>
                  </a:lnTo>
                  <a:cubicBezTo>
                    <a:pt x="11435" y="21"/>
                    <a:pt x="11356" y="1"/>
                    <a:pt x="11278" y="1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5"/>
            <p:cNvSpPr/>
            <p:nvPr/>
          </p:nvSpPr>
          <p:spPr>
            <a:xfrm>
              <a:off x="82125" y="4283288"/>
              <a:ext cx="476850" cy="139450"/>
            </a:xfrm>
            <a:custGeom>
              <a:avLst/>
              <a:gdLst/>
              <a:ahLst/>
              <a:cxnLst/>
              <a:rect l="l" t="t" r="r" b="b"/>
              <a:pathLst>
                <a:path w="19074" h="5578" extrusionOk="0">
                  <a:moveTo>
                    <a:pt x="18071" y="0"/>
                  </a:moveTo>
                  <a:cubicBezTo>
                    <a:pt x="17983" y="0"/>
                    <a:pt x="17893" y="39"/>
                    <a:pt x="17820" y="112"/>
                  </a:cubicBezTo>
                  <a:lnTo>
                    <a:pt x="15239" y="2844"/>
                  </a:lnTo>
                  <a:cubicBezTo>
                    <a:pt x="15145" y="2953"/>
                    <a:pt x="15003" y="3014"/>
                    <a:pt x="14861" y="3014"/>
                  </a:cubicBezTo>
                  <a:cubicBezTo>
                    <a:pt x="14774" y="3014"/>
                    <a:pt x="14688" y="2992"/>
                    <a:pt x="14612" y="2944"/>
                  </a:cubicBezTo>
                  <a:lnTo>
                    <a:pt x="11104" y="87"/>
                  </a:lnTo>
                  <a:cubicBezTo>
                    <a:pt x="11025" y="38"/>
                    <a:pt x="10943" y="16"/>
                    <a:pt x="10865" y="16"/>
                  </a:cubicBezTo>
                  <a:cubicBezTo>
                    <a:pt x="10742" y="16"/>
                    <a:pt x="10629" y="71"/>
                    <a:pt x="10552" y="162"/>
                  </a:cubicBezTo>
                  <a:lnTo>
                    <a:pt x="7670" y="3621"/>
                  </a:lnTo>
                  <a:cubicBezTo>
                    <a:pt x="7551" y="3725"/>
                    <a:pt x="7396" y="3785"/>
                    <a:pt x="7243" y="3785"/>
                  </a:cubicBezTo>
                  <a:cubicBezTo>
                    <a:pt x="7139" y="3785"/>
                    <a:pt x="7035" y="3757"/>
                    <a:pt x="6943" y="3696"/>
                  </a:cubicBezTo>
                  <a:lnTo>
                    <a:pt x="3585" y="1516"/>
                  </a:lnTo>
                  <a:cubicBezTo>
                    <a:pt x="3480" y="1453"/>
                    <a:pt x="3363" y="1421"/>
                    <a:pt x="3245" y="1421"/>
                  </a:cubicBezTo>
                  <a:cubicBezTo>
                    <a:pt x="3080" y="1421"/>
                    <a:pt x="2914" y="1484"/>
                    <a:pt x="2783" y="1616"/>
                  </a:cubicBezTo>
                  <a:lnTo>
                    <a:pt x="327" y="3947"/>
                  </a:lnTo>
                  <a:cubicBezTo>
                    <a:pt x="1" y="4273"/>
                    <a:pt x="76" y="4774"/>
                    <a:pt x="427" y="5025"/>
                  </a:cubicBezTo>
                  <a:cubicBezTo>
                    <a:pt x="549" y="5096"/>
                    <a:pt x="680" y="5130"/>
                    <a:pt x="809" y="5130"/>
                  </a:cubicBezTo>
                  <a:cubicBezTo>
                    <a:pt x="997" y="5130"/>
                    <a:pt x="1180" y="5058"/>
                    <a:pt x="1329" y="4924"/>
                  </a:cubicBezTo>
                  <a:lnTo>
                    <a:pt x="3033" y="3396"/>
                  </a:lnTo>
                  <a:cubicBezTo>
                    <a:pt x="3150" y="3264"/>
                    <a:pt x="3310" y="3201"/>
                    <a:pt x="3473" y="3201"/>
                  </a:cubicBezTo>
                  <a:cubicBezTo>
                    <a:pt x="3589" y="3201"/>
                    <a:pt x="3706" y="3233"/>
                    <a:pt x="3810" y="3295"/>
                  </a:cubicBezTo>
                  <a:lnTo>
                    <a:pt x="7169" y="5501"/>
                  </a:lnTo>
                  <a:cubicBezTo>
                    <a:pt x="7260" y="5551"/>
                    <a:pt x="7363" y="5577"/>
                    <a:pt x="7467" y="5577"/>
                  </a:cubicBezTo>
                  <a:cubicBezTo>
                    <a:pt x="7620" y="5577"/>
                    <a:pt x="7776" y="5520"/>
                    <a:pt x="7895" y="5401"/>
                  </a:cubicBezTo>
                  <a:lnTo>
                    <a:pt x="8547" y="4724"/>
                  </a:lnTo>
                  <a:lnTo>
                    <a:pt x="10778" y="1942"/>
                  </a:lnTo>
                  <a:cubicBezTo>
                    <a:pt x="10869" y="1850"/>
                    <a:pt x="10989" y="1796"/>
                    <a:pt x="11109" y="1796"/>
                  </a:cubicBezTo>
                  <a:cubicBezTo>
                    <a:pt x="11185" y="1796"/>
                    <a:pt x="11261" y="1818"/>
                    <a:pt x="11329" y="1867"/>
                  </a:cubicBezTo>
                  <a:lnTo>
                    <a:pt x="14738" y="4674"/>
                  </a:lnTo>
                  <a:cubicBezTo>
                    <a:pt x="14821" y="4726"/>
                    <a:pt x="14913" y="4752"/>
                    <a:pt x="15005" y="4752"/>
                  </a:cubicBezTo>
                  <a:cubicBezTo>
                    <a:pt x="15134" y="4752"/>
                    <a:pt x="15262" y="4701"/>
                    <a:pt x="15364" y="4599"/>
                  </a:cubicBezTo>
                  <a:lnTo>
                    <a:pt x="16116" y="3847"/>
                  </a:lnTo>
                  <a:lnTo>
                    <a:pt x="18923" y="990"/>
                  </a:lnTo>
                  <a:cubicBezTo>
                    <a:pt x="19073" y="839"/>
                    <a:pt x="19048" y="589"/>
                    <a:pt x="18873" y="488"/>
                  </a:cubicBezTo>
                  <a:lnTo>
                    <a:pt x="18246" y="62"/>
                  </a:lnTo>
                  <a:cubicBezTo>
                    <a:pt x="18194" y="20"/>
                    <a:pt x="18133" y="0"/>
                    <a:pt x="18071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5"/>
            <p:cNvSpPr/>
            <p:nvPr/>
          </p:nvSpPr>
          <p:spPr>
            <a:xfrm>
              <a:off x="297675" y="2060638"/>
              <a:ext cx="275700" cy="120975"/>
            </a:xfrm>
            <a:custGeom>
              <a:avLst/>
              <a:gdLst/>
              <a:ahLst/>
              <a:cxnLst/>
              <a:rect l="l" t="t" r="r" b="b"/>
              <a:pathLst>
                <a:path w="11028" h="4839" extrusionOk="0">
                  <a:moveTo>
                    <a:pt x="422" y="1"/>
                  </a:moveTo>
                  <a:cubicBezTo>
                    <a:pt x="351" y="1"/>
                    <a:pt x="288" y="47"/>
                    <a:pt x="251" y="121"/>
                  </a:cubicBezTo>
                  <a:lnTo>
                    <a:pt x="50" y="647"/>
                  </a:lnTo>
                  <a:cubicBezTo>
                    <a:pt x="0" y="747"/>
                    <a:pt x="50" y="873"/>
                    <a:pt x="151" y="898"/>
                  </a:cubicBezTo>
                  <a:lnTo>
                    <a:pt x="10301" y="4832"/>
                  </a:lnTo>
                  <a:cubicBezTo>
                    <a:pt x="10319" y="4837"/>
                    <a:pt x="10337" y="4839"/>
                    <a:pt x="10354" y="4839"/>
                  </a:cubicBezTo>
                  <a:cubicBezTo>
                    <a:pt x="10435" y="4839"/>
                    <a:pt x="10510" y="4794"/>
                    <a:pt x="10552" y="4732"/>
                  </a:cubicBezTo>
                  <a:lnTo>
                    <a:pt x="10978" y="3830"/>
                  </a:lnTo>
                  <a:cubicBezTo>
                    <a:pt x="11028" y="3730"/>
                    <a:pt x="10978" y="3629"/>
                    <a:pt x="10878" y="3579"/>
                  </a:cubicBezTo>
                  <a:lnTo>
                    <a:pt x="502" y="20"/>
                  </a:lnTo>
                  <a:cubicBezTo>
                    <a:pt x="475" y="7"/>
                    <a:pt x="448" y="1"/>
                    <a:pt x="422" y="1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5"/>
            <p:cNvSpPr/>
            <p:nvPr/>
          </p:nvSpPr>
          <p:spPr>
            <a:xfrm>
              <a:off x="333375" y="1888188"/>
              <a:ext cx="270075" cy="201325"/>
            </a:xfrm>
            <a:custGeom>
              <a:avLst/>
              <a:gdLst/>
              <a:ahLst/>
              <a:cxnLst/>
              <a:rect l="l" t="t" r="r" b="b"/>
              <a:pathLst>
                <a:path w="10803" h="8053" extrusionOk="0">
                  <a:moveTo>
                    <a:pt x="5855" y="0"/>
                  </a:moveTo>
                  <a:cubicBezTo>
                    <a:pt x="4205" y="0"/>
                    <a:pt x="2638" y="968"/>
                    <a:pt x="2031" y="2883"/>
                  </a:cubicBezTo>
                  <a:cubicBezTo>
                    <a:pt x="1956" y="3084"/>
                    <a:pt x="1931" y="3284"/>
                    <a:pt x="1906" y="3485"/>
                  </a:cubicBezTo>
                  <a:cubicBezTo>
                    <a:pt x="1906" y="3604"/>
                    <a:pt x="1812" y="3676"/>
                    <a:pt x="1710" y="3676"/>
                  </a:cubicBezTo>
                  <a:cubicBezTo>
                    <a:pt x="1683" y="3676"/>
                    <a:pt x="1656" y="3671"/>
                    <a:pt x="1630" y="3660"/>
                  </a:cubicBezTo>
                  <a:lnTo>
                    <a:pt x="527" y="3234"/>
                  </a:lnTo>
                  <a:cubicBezTo>
                    <a:pt x="506" y="3230"/>
                    <a:pt x="484" y="3228"/>
                    <a:pt x="463" y="3228"/>
                  </a:cubicBezTo>
                  <a:cubicBezTo>
                    <a:pt x="362" y="3228"/>
                    <a:pt x="272" y="3276"/>
                    <a:pt x="252" y="3359"/>
                  </a:cubicBezTo>
                  <a:lnTo>
                    <a:pt x="51" y="3861"/>
                  </a:lnTo>
                  <a:cubicBezTo>
                    <a:pt x="1" y="3961"/>
                    <a:pt x="76" y="4086"/>
                    <a:pt x="176" y="4136"/>
                  </a:cubicBezTo>
                  <a:lnTo>
                    <a:pt x="2206" y="4913"/>
                  </a:lnTo>
                  <a:lnTo>
                    <a:pt x="2231" y="4913"/>
                  </a:lnTo>
                  <a:cubicBezTo>
                    <a:pt x="2287" y="4939"/>
                    <a:pt x="2344" y="4951"/>
                    <a:pt x="2399" y="4951"/>
                  </a:cubicBezTo>
                  <a:cubicBezTo>
                    <a:pt x="2665" y="4951"/>
                    <a:pt x="2891" y="4678"/>
                    <a:pt x="2808" y="4387"/>
                  </a:cubicBezTo>
                  <a:cubicBezTo>
                    <a:pt x="2808" y="4296"/>
                    <a:pt x="3366" y="1540"/>
                    <a:pt x="5889" y="1540"/>
                  </a:cubicBezTo>
                  <a:cubicBezTo>
                    <a:pt x="6144" y="1540"/>
                    <a:pt x="6420" y="1568"/>
                    <a:pt x="6718" y="1630"/>
                  </a:cubicBezTo>
                  <a:cubicBezTo>
                    <a:pt x="8372" y="1956"/>
                    <a:pt x="9725" y="3685"/>
                    <a:pt x="8873" y="5540"/>
                  </a:cubicBezTo>
                  <a:cubicBezTo>
                    <a:pt x="8748" y="5816"/>
                    <a:pt x="8547" y="6066"/>
                    <a:pt x="8322" y="6267"/>
                  </a:cubicBezTo>
                  <a:cubicBezTo>
                    <a:pt x="8247" y="6317"/>
                    <a:pt x="8171" y="6367"/>
                    <a:pt x="8096" y="6442"/>
                  </a:cubicBezTo>
                  <a:cubicBezTo>
                    <a:pt x="7795" y="6643"/>
                    <a:pt x="7846" y="7094"/>
                    <a:pt x="8171" y="7219"/>
                  </a:cubicBezTo>
                  <a:lnTo>
                    <a:pt x="8196" y="7219"/>
                  </a:lnTo>
                  <a:lnTo>
                    <a:pt x="10277" y="8046"/>
                  </a:lnTo>
                  <a:cubicBezTo>
                    <a:pt x="10294" y="8051"/>
                    <a:pt x="10312" y="8053"/>
                    <a:pt x="10330" y="8053"/>
                  </a:cubicBezTo>
                  <a:cubicBezTo>
                    <a:pt x="10418" y="8053"/>
                    <a:pt x="10511" y="8004"/>
                    <a:pt x="10552" y="7921"/>
                  </a:cubicBezTo>
                  <a:lnTo>
                    <a:pt x="10728" y="7420"/>
                  </a:lnTo>
                  <a:cubicBezTo>
                    <a:pt x="10778" y="7319"/>
                    <a:pt x="10728" y="7194"/>
                    <a:pt x="10602" y="7144"/>
                  </a:cubicBezTo>
                  <a:lnTo>
                    <a:pt x="9475" y="6718"/>
                  </a:lnTo>
                  <a:cubicBezTo>
                    <a:pt x="9324" y="6643"/>
                    <a:pt x="9274" y="6467"/>
                    <a:pt x="9374" y="6367"/>
                  </a:cubicBezTo>
                  <a:cubicBezTo>
                    <a:pt x="9500" y="6217"/>
                    <a:pt x="9625" y="6041"/>
                    <a:pt x="9700" y="5866"/>
                  </a:cubicBezTo>
                  <a:cubicBezTo>
                    <a:pt x="10803" y="3385"/>
                    <a:pt x="9550" y="1129"/>
                    <a:pt x="7445" y="302"/>
                  </a:cubicBezTo>
                  <a:cubicBezTo>
                    <a:pt x="6926" y="100"/>
                    <a:pt x="6386" y="0"/>
                    <a:pt x="5855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5"/>
            <p:cNvSpPr/>
            <p:nvPr/>
          </p:nvSpPr>
          <p:spPr>
            <a:xfrm rot="10800000" flipH="1">
              <a:off x="4837675" y="2961888"/>
              <a:ext cx="275700" cy="120975"/>
            </a:xfrm>
            <a:custGeom>
              <a:avLst/>
              <a:gdLst/>
              <a:ahLst/>
              <a:cxnLst/>
              <a:rect l="l" t="t" r="r" b="b"/>
              <a:pathLst>
                <a:path w="11028" h="4839" extrusionOk="0">
                  <a:moveTo>
                    <a:pt x="422" y="1"/>
                  </a:moveTo>
                  <a:cubicBezTo>
                    <a:pt x="351" y="1"/>
                    <a:pt x="288" y="47"/>
                    <a:pt x="251" y="121"/>
                  </a:cubicBezTo>
                  <a:lnTo>
                    <a:pt x="50" y="647"/>
                  </a:lnTo>
                  <a:cubicBezTo>
                    <a:pt x="0" y="747"/>
                    <a:pt x="50" y="873"/>
                    <a:pt x="151" y="898"/>
                  </a:cubicBezTo>
                  <a:lnTo>
                    <a:pt x="10301" y="4832"/>
                  </a:lnTo>
                  <a:cubicBezTo>
                    <a:pt x="10319" y="4837"/>
                    <a:pt x="10337" y="4839"/>
                    <a:pt x="10354" y="4839"/>
                  </a:cubicBezTo>
                  <a:cubicBezTo>
                    <a:pt x="10435" y="4839"/>
                    <a:pt x="10510" y="4794"/>
                    <a:pt x="10552" y="4732"/>
                  </a:cubicBezTo>
                  <a:lnTo>
                    <a:pt x="10978" y="3830"/>
                  </a:lnTo>
                  <a:cubicBezTo>
                    <a:pt x="11028" y="3730"/>
                    <a:pt x="10978" y="3629"/>
                    <a:pt x="10878" y="3579"/>
                  </a:cubicBezTo>
                  <a:lnTo>
                    <a:pt x="502" y="20"/>
                  </a:lnTo>
                  <a:cubicBezTo>
                    <a:pt x="475" y="7"/>
                    <a:pt x="448" y="1"/>
                    <a:pt x="422" y="1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5"/>
            <p:cNvSpPr/>
            <p:nvPr/>
          </p:nvSpPr>
          <p:spPr>
            <a:xfrm rot="10800000" flipH="1">
              <a:off x="4873375" y="3053988"/>
              <a:ext cx="270075" cy="201325"/>
            </a:xfrm>
            <a:custGeom>
              <a:avLst/>
              <a:gdLst/>
              <a:ahLst/>
              <a:cxnLst/>
              <a:rect l="l" t="t" r="r" b="b"/>
              <a:pathLst>
                <a:path w="10803" h="8053" extrusionOk="0">
                  <a:moveTo>
                    <a:pt x="5855" y="0"/>
                  </a:moveTo>
                  <a:cubicBezTo>
                    <a:pt x="4205" y="0"/>
                    <a:pt x="2638" y="968"/>
                    <a:pt x="2031" y="2883"/>
                  </a:cubicBezTo>
                  <a:cubicBezTo>
                    <a:pt x="1956" y="3084"/>
                    <a:pt x="1931" y="3284"/>
                    <a:pt x="1906" y="3485"/>
                  </a:cubicBezTo>
                  <a:cubicBezTo>
                    <a:pt x="1906" y="3604"/>
                    <a:pt x="1812" y="3676"/>
                    <a:pt x="1710" y="3676"/>
                  </a:cubicBezTo>
                  <a:cubicBezTo>
                    <a:pt x="1683" y="3676"/>
                    <a:pt x="1656" y="3671"/>
                    <a:pt x="1630" y="3660"/>
                  </a:cubicBezTo>
                  <a:lnTo>
                    <a:pt x="527" y="3234"/>
                  </a:lnTo>
                  <a:cubicBezTo>
                    <a:pt x="506" y="3230"/>
                    <a:pt x="484" y="3228"/>
                    <a:pt x="463" y="3228"/>
                  </a:cubicBezTo>
                  <a:cubicBezTo>
                    <a:pt x="362" y="3228"/>
                    <a:pt x="272" y="3276"/>
                    <a:pt x="252" y="3359"/>
                  </a:cubicBezTo>
                  <a:lnTo>
                    <a:pt x="51" y="3861"/>
                  </a:lnTo>
                  <a:cubicBezTo>
                    <a:pt x="1" y="3961"/>
                    <a:pt x="76" y="4086"/>
                    <a:pt x="176" y="4136"/>
                  </a:cubicBezTo>
                  <a:lnTo>
                    <a:pt x="2206" y="4913"/>
                  </a:lnTo>
                  <a:lnTo>
                    <a:pt x="2231" y="4913"/>
                  </a:lnTo>
                  <a:cubicBezTo>
                    <a:pt x="2287" y="4939"/>
                    <a:pt x="2344" y="4951"/>
                    <a:pt x="2399" y="4951"/>
                  </a:cubicBezTo>
                  <a:cubicBezTo>
                    <a:pt x="2665" y="4951"/>
                    <a:pt x="2891" y="4678"/>
                    <a:pt x="2808" y="4387"/>
                  </a:cubicBezTo>
                  <a:cubicBezTo>
                    <a:pt x="2808" y="4296"/>
                    <a:pt x="3366" y="1540"/>
                    <a:pt x="5889" y="1540"/>
                  </a:cubicBezTo>
                  <a:cubicBezTo>
                    <a:pt x="6144" y="1540"/>
                    <a:pt x="6420" y="1568"/>
                    <a:pt x="6718" y="1630"/>
                  </a:cubicBezTo>
                  <a:cubicBezTo>
                    <a:pt x="8372" y="1956"/>
                    <a:pt x="9725" y="3685"/>
                    <a:pt x="8873" y="5540"/>
                  </a:cubicBezTo>
                  <a:cubicBezTo>
                    <a:pt x="8748" y="5816"/>
                    <a:pt x="8547" y="6066"/>
                    <a:pt x="8322" y="6267"/>
                  </a:cubicBezTo>
                  <a:cubicBezTo>
                    <a:pt x="8247" y="6317"/>
                    <a:pt x="8171" y="6367"/>
                    <a:pt x="8096" y="6442"/>
                  </a:cubicBezTo>
                  <a:cubicBezTo>
                    <a:pt x="7795" y="6643"/>
                    <a:pt x="7846" y="7094"/>
                    <a:pt x="8171" y="7219"/>
                  </a:cubicBezTo>
                  <a:lnTo>
                    <a:pt x="8196" y="7219"/>
                  </a:lnTo>
                  <a:lnTo>
                    <a:pt x="10277" y="8046"/>
                  </a:lnTo>
                  <a:cubicBezTo>
                    <a:pt x="10294" y="8051"/>
                    <a:pt x="10312" y="8053"/>
                    <a:pt x="10330" y="8053"/>
                  </a:cubicBezTo>
                  <a:cubicBezTo>
                    <a:pt x="10418" y="8053"/>
                    <a:pt x="10511" y="8004"/>
                    <a:pt x="10552" y="7921"/>
                  </a:cubicBezTo>
                  <a:lnTo>
                    <a:pt x="10728" y="7420"/>
                  </a:lnTo>
                  <a:cubicBezTo>
                    <a:pt x="10778" y="7319"/>
                    <a:pt x="10728" y="7194"/>
                    <a:pt x="10602" y="7144"/>
                  </a:cubicBezTo>
                  <a:lnTo>
                    <a:pt x="9475" y="6718"/>
                  </a:lnTo>
                  <a:cubicBezTo>
                    <a:pt x="9324" y="6643"/>
                    <a:pt x="9274" y="6467"/>
                    <a:pt x="9374" y="6367"/>
                  </a:cubicBezTo>
                  <a:cubicBezTo>
                    <a:pt x="9500" y="6217"/>
                    <a:pt x="9625" y="6041"/>
                    <a:pt x="9700" y="5866"/>
                  </a:cubicBezTo>
                  <a:cubicBezTo>
                    <a:pt x="10803" y="3385"/>
                    <a:pt x="9550" y="1129"/>
                    <a:pt x="7445" y="302"/>
                  </a:cubicBezTo>
                  <a:cubicBezTo>
                    <a:pt x="6926" y="100"/>
                    <a:pt x="6386" y="0"/>
                    <a:pt x="5855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5"/>
            <p:cNvSpPr/>
            <p:nvPr/>
          </p:nvSpPr>
          <p:spPr>
            <a:xfrm rot="10800000" flipH="1">
              <a:off x="7931875" y="1814038"/>
              <a:ext cx="368250" cy="335900"/>
            </a:xfrm>
            <a:custGeom>
              <a:avLst/>
              <a:gdLst/>
              <a:ahLst/>
              <a:cxnLst/>
              <a:rect l="l" t="t" r="r" b="b"/>
              <a:pathLst>
                <a:path w="14730" h="13436" extrusionOk="0">
                  <a:moveTo>
                    <a:pt x="3904" y="8430"/>
                  </a:moveTo>
                  <a:cubicBezTo>
                    <a:pt x="4408" y="8430"/>
                    <a:pt x="4904" y="8622"/>
                    <a:pt x="5281" y="8969"/>
                  </a:cubicBezTo>
                  <a:cubicBezTo>
                    <a:pt x="5306" y="8994"/>
                    <a:pt x="5331" y="9019"/>
                    <a:pt x="5356" y="9044"/>
                  </a:cubicBezTo>
                  <a:cubicBezTo>
                    <a:pt x="5481" y="9170"/>
                    <a:pt x="5581" y="9295"/>
                    <a:pt x="5657" y="9445"/>
                  </a:cubicBezTo>
                  <a:cubicBezTo>
                    <a:pt x="6208" y="10423"/>
                    <a:pt x="5857" y="11626"/>
                    <a:pt x="4905" y="12177"/>
                  </a:cubicBezTo>
                  <a:cubicBezTo>
                    <a:pt x="4589" y="12355"/>
                    <a:pt x="4250" y="12439"/>
                    <a:pt x="3917" y="12439"/>
                  </a:cubicBezTo>
                  <a:cubicBezTo>
                    <a:pt x="3218" y="12439"/>
                    <a:pt x="2546" y="12070"/>
                    <a:pt x="2173" y="11425"/>
                  </a:cubicBezTo>
                  <a:cubicBezTo>
                    <a:pt x="1621" y="10448"/>
                    <a:pt x="1972" y="9220"/>
                    <a:pt x="2925" y="8694"/>
                  </a:cubicBezTo>
                  <a:cubicBezTo>
                    <a:pt x="3234" y="8514"/>
                    <a:pt x="3571" y="8430"/>
                    <a:pt x="3904" y="8430"/>
                  </a:cubicBezTo>
                  <a:close/>
                  <a:moveTo>
                    <a:pt x="4326" y="1"/>
                  </a:moveTo>
                  <a:cubicBezTo>
                    <a:pt x="2139" y="1"/>
                    <a:pt x="0" y="1818"/>
                    <a:pt x="544" y="4232"/>
                  </a:cubicBezTo>
                  <a:cubicBezTo>
                    <a:pt x="970" y="6012"/>
                    <a:pt x="2048" y="6463"/>
                    <a:pt x="3476" y="7466"/>
                  </a:cubicBezTo>
                  <a:cubicBezTo>
                    <a:pt x="3125" y="7516"/>
                    <a:pt x="2774" y="7641"/>
                    <a:pt x="2449" y="7816"/>
                  </a:cubicBezTo>
                  <a:cubicBezTo>
                    <a:pt x="995" y="8643"/>
                    <a:pt x="494" y="10473"/>
                    <a:pt x="1296" y="11902"/>
                  </a:cubicBezTo>
                  <a:cubicBezTo>
                    <a:pt x="1857" y="12888"/>
                    <a:pt x="2879" y="13436"/>
                    <a:pt x="3925" y="13436"/>
                  </a:cubicBezTo>
                  <a:cubicBezTo>
                    <a:pt x="4420" y="13436"/>
                    <a:pt x="4921" y="13312"/>
                    <a:pt x="5381" y="13055"/>
                  </a:cubicBezTo>
                  <a:cubicBezTo>
                    <a:pt x="6835" y="12227"/>
                    <a:pt x="7336" y="10398"/>
                    <a:pt x="6534" y="8969"/>
                  </a:cubicBezTo>
                  <a:cubicBezTo>
                    <a:pt x="5205" y="6388"/>
                    <a:pt x="1747" y="5862"/>
                    <a:pt x="1872" y="3681"/>
                  </a:cubicBezTo>
                  <a:cubicBezTo>
                    <a:pt x="1950" y="2266"/>
                    <a:pt x="2950" y="1570"/>
                    <a:pt x="4087" y="1570"/>
                  </a:cubicBezTo>
                  <a:cubicBezTo>
                    <a:pt x="5144" y="1570"/>
                    <a:pt x="6321" y="2172"/>
                    <a:pt x="6985" y="3355"/>
                  </a:cubicBezTo>
                  <a:cubicBezTo>
                    <a:pt x="8564" y="6162"/>
                    <a:pt x="8113" y="9320"/>
                    <a:pt x="9416" y="11651"/>
                  </a:cubicBezTo>
                  <a:cubicBezTo>
                    <a:pt x="10142" y="12933"/>
                    <a:pt x="10982" y="13284"/>
                    <a:pt x="11686" y="13284"/>
                  </a:cubicBezTo>
                  <a:cubicBezTo>
                    <a:pt x="12222" y="13284"/>
                    <a:pt x="12679" y="13081"/>
                    <a:pt x="12950" y="12929"/>
                  </a:cubicBezTo>
                  <a:cubicBezTo>
                    <a:pt x="14729" y="11927"/>
                    <a:pt x="14253" y="10373"/>
                    <a:pt x="14253" y="10373"/>
                  </a:cubicBezTo>
                  <a:cubicBezTo>
                    <a:pt x="14200" y="10070"/>
                    <a:pt x="13944" y="9995"/>
                    <a:pt x="13773" y="9995"/>
                  </a:cubicBezTo>
                  <a:cubicBezTo>
                    <a:pt x="13704" y="9995"/>
                    <a:pt x="13648" y="10007"/>
                    <a:pt x="13627" y="10022"/>
                  </a:cubicBezTo>
                  <a:cubicBezTo>
                    <a:pt x="13551" y="10072"/>
                    <a:pt x="13476" y="10147"/>
                    <a:pt x="13476" y="10222"/>
                  </a:cubicBezTo>
                  <a:cubicBezTo>
                    <a:pt x="13150" y="11551"/>
                    <a:pt x="12474" y="11977"/>
                    <a:pt x="11897" y="12002"/>
                  </a:cubicBezTo>
                  <a:cubicBezTo>
                    <a:pt x="11870" y="12003"/>
                    <a:pt x="11843" y="12004"/>
                    <a:pt x="11817" y="12004"/>
                  </a:cubicBezTo>
                  <a:cubicBezTo>
                    <a:pt x="11424" y="12004"/>
                    <a:pt x="11076" y="11834"/>
                    <a:pt x="10794" y="11576"/>
                  </a:cubicBezTo>
                  <a:cubicBezTo>
                    <a:pt x="10143" y="10899"/>
                    <a:pt x="9516" y="9746"/>
                    <a:pt x="9266" y="8117"/>
                  </a:cubicBezTo>
                  <a:cubicBezTo>
                    <a:pt x="8789" y="4558"/>
                    <a:pt x="8539" y="1551"/>
                    <a:pt x="5907" y="348"/>
                  </a:cubicBezTo>
                  <a:cubicBezTo>
                    <a:pt x="5403" y="111"/>
                    <a:pt x="4863" y="1"/>
                    <a:pt x="4326" y="1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5"/>
            <p:cNvSpPr/>
            <p:nvPr/>
          </p:nvSpPr>
          <p:spPr>
            <a:xfrm>
              <a:off x="3710475" y="1831538"/>
              <a:ext cx="341500" cy="354375"/>
            </a:xfrm>
            <a:custGeom>
              <a:avLst/>
              <a:gdLst/>
              <a:ahLst/>
              <a:cxnLst/>
              <a:rect l="l" t="t" r="r" b="b"/>
              <a:pathLst>
                <a:path w="13660" h="14175" extrusionOk="0">
                  <a:moveTo>
                    <a:pt x="9375" y="7155"/>
                  </a:moveTo>
                  <a:cubicBezTo>
                    <a:pt x="10619" y="7155"/>
                    <a:pt x="11707" y="7794"/>
                    <a:pt x="12131" y="9084"/>
                  </a:cubicBezTo>
                  <a:cubicBezTo>
                    <a:pt x="12657" y="10763"/>
                    <a:pt x="11730" y="12593"/>
                    <a:pt x="10051" y="13144"/>
                  </a:cubicBezTo>
                  <a:cubicBezTo>
                    <a:pt x="9717" y="13252"/>
                    <a:pt x="9379" y="13303"/>
                    <a:pt x="9047" y="13303"/>
                  </a:cubicBezTo>
                  <a:cubicBezTo>
                    <a:pt x="7680" y="13303"/>
                    <a:pt x="6409" y="12435"/>
                    <a:pt x="5965" y="11064"/>
                  </a:cubicBezTo>
                  <a:cubicBezTo>
                    <a:pt x="5439" y="9410"/>
                    <a:pt x="6417" y="8006"/>
                    <a:pt x="7995" y="7405"/>
                  </a:cubicBezTo>
                  <a:lnTo>
                    <a:pt x="8021" y="7405"/>
                  </a:lnTo>
                  <a:lnTo>
                    <a:pt x="8096" y="7380"/>
                  </a:lnTo>
                  <a:cubicBezTo>
                    <a:pt x="8146" y="7355"/>
                    <a:pt x="8196" y="7330"/>
                    <a:pt x="8221" y="7330"/>
                  </a:cubicBezTo>
                  <a:cubicBezTo>
                    <a:pt x="8611" y="7213"/>
                    <a:pt x="9000" y="7155"/>
                    <a:pt x="9375" y="7155"/>
                  </a:cubicBezTo>
                  <a:close/>
                  <a:moveTo>
                    <a:pt x="12537" y="0"/>
                  </a:moveTo>
                  <a:cubicBezTo>
                    <a:pt x="12510" y="0"/>
                    <a:pt x="12483" y="4"/>
                    <a:pt x="12457" y="11"/>
                  </a:cubicBezTo>
                  <a:cubicBezTo>
                    <a:pt x="11780" y="137"/>
                    <a:pt x="10226" y="638"/>
                    <a:pt x="9900" y="2493"/>
                  </a:cubicBezTo>
                  <a:cubicBezTo>
                    <a:pt x="9424" y="5099"/>
                    <a:pt x="7970" y="5600"/>
                    <a:pt x="7645" y="5726"/>
                  </a:cubicBezTo>
                  <a:lnTo>
                    <a:pt x="7645" y="5701"/>
                  </a:lnTo>
                  <a:cubicBezTo>
                    <a:pt x="7645" y="5701"/>
                    <a:pt x="7620" y="5726"/>
                    <a:pt x="7594" y="5726"/>
                  </a:cubicBezTo>
                  <a:lnTo>
                    <a:pt x="7544" y="5726"/>
                  </a:lnTo>
                  <a:lnTo>
                    <a:pt x="7544" y="5751"/>
                  </a:lnTo>
                  <a:cubicBezTo>
                    <a:pt x="7423" y="5788"/>
                    <a:pt x="7137" y="5878"/>
                    <a:pt x="6726" y="5878"/>
                  </a:cubicBezTo>
                  <a:cubicBezTo>
                    <a:pt x="6036" y="5878"/>
                    <a:pt x="4994" y="5625"/>
                    <a:pt x="3785" y="4448"/>
                  </a:cubicBezTo>
                  <a:cubicBezTo>
                    <a:pt x="3108" y="3796"/>
                    <a:pt x="2388" y="3595"/>
                    <a:pt x="1758" y="3595"/>
                  </a:cubicBezTo>
                  <a:cubicBezTo>
                    <a:pt x="1128" y="3595"/>
                    <a:pt x="589" y="3796"/>
                    <a:pt x="276" y="3946"/>
                  </a:cubicBezTo>
                  <a:cubicBezTo>
                    <a:pt x="101" y="4021"/>
                    <a:pt x="0" y="4222"/>
                    <a:pt x="51" y="4397"/>
                  </a:cubicBezTo>
                  <a:lnTo>
                    <a:pt x="76" y="4498"/>
                  </a:lnTo>
                  <a:cubicBezTo>
                    <a:pt x="136" y="4658"/>
                    <a:pt x="292" y="4770"/>
                    <a:pt x="468" y="4770"/>
                  </a:cubicBezTo>
                  <a:cubicBezTo>
                    <a:pt x="512" y="4770"/>
                    <a:pt x="557" y="4763"/>
                    <a:pt x="602" y="4748"/>
                  </a:cubicBezTo>
                  <a:cubicBezTo>
                    <a:pt x="798" y="4664"/>
                    <a:pt x="1058" y="4596"/>
                    <a:pt x="1362" y="4596"/>
                  </a:cubicBezTo>
                  <a:cubicBezTo>
                    <a:pt x="1602" y="4596"/>
                    <a:pt x="1869" y="4638"/>
                    <a:pt x="2156" y="4748"/>
                  </a:cubicBezTo>
                  <a:cubicBezTo>
                    <a:pt x="3108" y="5149"/>
                    <a:pt x="4311" y="6828"/>
                    <a:pt x="6141" y="7179"/>
                  </a:cubicBezTo>
                  <a:cubicBezTo>
                    <a:pt x="5088" y="8232"/>
                    <a:pt x="4637" y="9811"/>
                    <a:pt x="5138" y="11340"/>
                  </a:cubicBezTo>
                  <a:cubicBezTo>
                    <a:pt x="5703" y="13073"/>
                    <a:pt x="7304" y="14174"/>
                    <a:pt x="9031" y="14174"/>
                  </a:cubicBezTo>
                  <a:cubicBezTo>
                    <a:pt x="9451" y="14174"/>
                    <a:pt x="9879" y="14109"/>
                    <a:pt x="10301" y="13971"/>
                  </a:cubicBezTo>
                  <a:cubicBezTo>
                    <a:pt x="12482" y="13295"/>
                    <a:pt x="13660" y="10964"/>
                    <a:pt x="12958" y="8808"/>
                  </a:cubicBezTo>
                  <a:cubicBezTo>
                    <a:pt x="12457" y="7255"/>
                    <a:pt x="11153" y="6202"/>
                    <a:pt x="9650" y="6001"/>
                  </a:cubicBezTo>
                  <a:cubicBezTo>
                    <a:pt x="10853" y="4673"/>
                    <a:pt x="10878" y="2618"/>
                    <a:pt x="11404" y="1766"/>
                  </a:cubicBezTo>
                  <a:cubicBezTo>
                    <a:pt x="11755" y="1189"/>
                    <a:pt x="12281" y="964"/>
                    <a:pt x="12657" y="838"/>
                  </a:cubicBezTo>
                  <a:cubicBezTo>
                    <a:pt x="12858" y="788"/>
                    <a:pt x="12983" y="563"/>
                    <a:pt x="12933" y="337"/>
                  </a:cubicBezTo>
                  <a:lnTo>
                    <a:pt x="12883" y="262"/>
                  </a:lnTo>
                  <a:cubicBezTo>
                    <a:pt x="12840" y="113"/>
                    <a:pt x="12689" y="0"/>
                    <a:pt x="12537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" name="Google Shape;65;p5"/>
          <p:cNvGrpSpPr/>
          <p:nvPr/>
        </p:nvGrpSpPr>
        <p:grpSpPr>
          <a:xfrm>
            <a:off x="8051839" y="3746950"/>
            <a:ext cx="897474" cy="1333907"/>
            <a:chOff x="8051839" y="3746950"/>
            <a:chExt cx="897474" cy="1333907"/>
          </a:xfrm>
        </p:grpSpPr>
        <p:sp>
          <p:nvSpPr>
            <p:cNvPr id="66" name="Google Shape;66;p5"/>
            <p:cNvSpPr/>
            <p:nvPr/>
          </p:nvSpPr>
          <p:spPr>
            <a:xfrm>
              <a:off x="8051839" y="4856468"/>
              <a:ext cx="121410" cy="137062"/>
            </a:xfrm>
            <a:custGeom>
              <a:avLst/>
              <a:gdLst/>
              <a:ahLst/>
              <a:cxnLst/>
              <a:rect l="l" t="t" r="r" b="b"/>
              <a:pathLst>
                <a:path w="830" h="937" extrusionOk="0">
                  <a:moveTo>
                    <a:pt x="367" y="0"/>
                  </a:moveTo>
                  <a:cubicBezTo>
                    <a:pt x="366" y="0"/>
                    <a:pt x="366" y="0"/>
                    <a:pt x="365" y="0"/>
                  </a:cubicBezTo>
                  <a:cubicBezTo>
                    <a:pt x="333" y="0"/>
                    <a:pt x="321" y="151"/>
                    <a:pt x="327" y="352"/>
                  </a:cubicBezTo>
                  <a:cubicBezTo>
                    <a:pt x="139" y="384"/>
                    <a:pt x="0" y="428"/>
                    <a:pt x="7" y="465"/>
                  </a:cubicBezTo>
                  <a:cubicBezTo>
                    <a:pt x="7" y="487"/>
                    <a:pt x="73" y="499"/>
                    <a:pt x="175" y="499"/>
                  </a:cubicBezTo>
                  <a:cubicBezTo>
                    <a:pt x="223" y="499"/>
                    <a:pt x="279" y="497"/>
                    <a:pt x="340" y="491"/>
                  </a:cubicBezTo>
                  <a:cubicBezTo>
                    <a:pt x="358" y="738"/>
                    <a:pt x="407" y="937"/>
                    <a:pt x="445" y="937"/>
                  </a:cubicBezTo>
                  <a:cubicBezTo>
                    <a:pt x="445" y="937"/>
                    <a:pt x="446" y="937"/>
                    <a:pt x="447" y="937"/>
                  </a:cubicBezTo>
                  <a:cubicBezTo>
                    <a:pt x="484" y="937"/>
                    <a:pt x="497" y="729"/>
                    <a:pt x="478" y="472"/>
                  </a:cubicBezTo>
                  <a:cubicBezTo>
                    <a:pt x="679" y="440"/>
                    <a:pt x="830" y="390"/>
                    <a:pt x="823" y="352"/>
                  </a:cubicBezTo>
                  <a:cubicBezTo>
                    <a:pt x="823" y="332"/>
                    <a:pt x="758" y="320"/>
                    <a:pt x="661" y="320"/>
                  </a:cubicBezTo>
                  <a:cubicBezTo>
                    <a:pt x="604" y="320"/>
                    <a:pt x="537" y="324"/>
                    <a:pt x="465" y="333"/>
                  </a:cubicBezTo>
                  <a:cubicBezTo>
                    <a:pt x="441" y="143"/>
                    <a:pt x="404" y="0"/>
                    <a:pt x="3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5"/>
            <p:cNvSpPr/>
            <p:nvPr/>
          </p:nvSpPr>
          <p:spPr>
            <a:xfrm>
              <a:off x="8513401" y="4984168"/>
              <a:ext cx="85572" cy="96689"/>
            </a:xfrm>
            <a:custGeom>
              <a:avLst/>
              <a:gdLst/>
              <a:ahLst/>
              <a:cxnLst/>
              <a:rect l="l" t="t" r="r" b="b"/>
              <a:pathLst>
                <a:path w="585" h="661" extrusionOk="0">
                  <a:moveTo>
                    <a:pt x="264" y="1"/>
                  </a:moveTo>
                  <a:cubicBezTo>
                    <a:pt x="227" y="1"/>
                    <a:pt x="202" y="114"/>
                    <a:pt x="202" y="258"/>
                  </a:cubicBezTo>
                  <a:cubicBezTo>
                    <a:pt x="82" y="277"/>
                    <a:pt x="0" y="315"/>
                    <a:pt x="0" y="346"/>
                  </a:cubicBezTo>
                  <a:cubicBezTo>
                    <a:pt x="7" y="384"/>
                    <a:pt x="95" y="403"/>
                    <a:pt x="208" y="403"/>
                  </a:cubicBezTo>
                  <a:cubicBezTo>
                    <a:pt x="227" y="554"/>
                    <a:pt x="264" y="661"/>
                    <a:pt x="302" y="661"/>
                  </a:cubicBezTo>
                  <a:cubicBezTo>
                    <a:pt x="340" y="654"/>
                    <a:pt x="365" y="541"/>
                    <a:pt x="365" y="390"/>
                  </a:cubicBezTo>
                  <a:cubicBezTo>
                    <a:pt x="491" y="372"/>
                    <a:pt x="585" y="334"/>
                    <a:pt x="578" y="296"/>
                  </a:cubicBezTo>
                  <a:cubicBezTo>
                    <a:pt x="578" y="258"/>
                    <a:pt x="478" y="240"/>
                    <a:pt x="352" y="240"/>
                  </a:cubicBezTo>
                  <a:cubicBezTo>
                    <a:pt x="333" y="101"/>
                    <a:pt x="302" y="1"/>
                    <a:pt x="2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5"/>
            <p:cNvSpPr/>
            <p:nvPr/>
          </p:nvSpPr>
          <p:spPr>
            <a:xfrm>
              <a:off x="8910175" y="3746950"/>
              <a:ext cx="38617" cy="43444"/>
            </a:xfrm>
            <a:custGeom>
              <a:avLst/>
              <a:gdLst/>
              <a:ahLst/>
              <a:cxnLst/>
              <a:rect l="l" t="t" r="r" b="b"/>
              <a:pathLst>
                <a:path w="264" h="297" extrusionOk="0">
                  <a:moveTo>
                    <a:pt x="101" y="0"/>
                  </a:moveTo>
                  <a:cubicBezTo>
                    <a:pt x="82" y="7"/>
                    <a:pt x="82" y="57"/>
                    <a:pt x="88" y="120"/>
                  </a:cubicBezTo>
                  <a:cubicBezTo>
                    <a:pt x="38" y="139"/>
                    <a:pt x="0" y="157"/>
                    <a:pt x="0" y="176"/>
                  </a:cubicBezTo>
                  <a:cubicBezTo>
                    <a:pt x="5" y="185"/>
                    <a:pt x="26" y="191"/>
                    <a:pt x="59" y="191"/>
                  </a:cubicBezTo>
                  <a:cubicBezTo>
                    <a:pt x="72" y="191"/>
                    <a:pt x="85" y="190"/>
                    <a:pt x="101" y="189"/>
                  </a:cubicBezTo>
                  <a:cubicBezTo>
                    <a:pt x="112" y="248"/>
                    <a:pt x="135" y="296"/>
                    <a:pt x="149" y="296"/>
                  </a:cubicBezTo>
                  <a:cubicBezTo>
                    <a:pt x="149" y="296"/>
                    <a:pt x="150" y="296"/>
                    <a:pt x="151" y="296"/>
                  </a:cubicBezTo>
                  <a:cubicBezTo>
                    <a:pt x="170" y="296"/>
                    <a:pt x="176" y="239"/>
                    <a:pt x="170" y="176"/>
                  </a:cubicBezTo>
                  <a:cubicBezTo>
                    <a:pt x="226" y="157"/>
                    <a:pt x="264" y="132"/>
                    <a:pt x="258" y="120"/>
                  </a:cubicBezTo>
                  <a:cubicBezTo>
                    <a:pt x="258" y="108"/>
                    <a:pt x="237" y="101"/>
                    <a:pt x="207" y="101"/>
                  </a:cubicBezTo>
                  <a:cubicBezTo>
                    <a:pt x="190" y="101"/>
                    <a:pt x="171" y="103"/>
                    <a:pt x="151" y="107"/>
                  </a:cubicBezTo>
                  <a:cubicBezTo>
                    <a:pt x="138" y="44"/>
                    <a:pt x="119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5"/>
            <p:cNvSpPr/>
            <p:nvPr/>
          </p:nvSpPr>
          <p:spPr>
            <a:xfrm>
              <a:off x="8909671" y="4902830"/>
              <a:ext cx="39641" cy="44322"/>
            </a:xfrm>
            <a:custGeom>
              <a:avLst/>
              <a:gdLst/>
              <a:ahLst/>
              <a:cxnLst/>
              <a:rect l="l" t="t" r="r" b="b"/>
              <a:pathLst>
                <a:path w="271" h="303" extrusionOk="0">
                  <a:moveTo>
                    <a:pt x="120" y="1"/>
                  </a:moveTo>
                  <a:cubicBezTo>
                    <a:pt x="101" y="1"/>
                    <a:pt x="95" y="51"/>
                    <a:pt x="95" y="120"/>
                  </a:cubicBezTo>
                  <a:cubicBezTo>
                    <a:pt x="38" y="126"/>
                    <a:pt x="0" y="145"/>
                    <a:pt x="7" y="164"/>
                  </a:cubicBezTo>
                  <a:cubicBezTo>
                    <a:pt x="7" y="174"/>
                    <a:pt x="32" y="184"/>
                    <a:pt x="72" y="184"/>
                  </a:cubicBezTo>
                  <a:cubicBezTo>
                    <a:pt x="81" y="184"/>
                    <a:pt x="90" y="184"/>
                    <a:pt x="101" y="183"/>
                  </a:cubicBezTo>
                  <a:cubicBezTo>
                    <a:pt x="107" y="252"/>
                    <a:pt x="126" y="302"/>
                    <a:pt x="139" y="302"/>
                  </a:cubicBezTo>
                  <a:cubicBezTo>
                    <a:pt x="157" y="296"/>
                    <a:pt x="170" y="246"/>
                    <a:pt x="170" y="176"/>
                  </a:cubicBezTo>
                  <a:cubicBezTo>
                    <a:pt x="226" y="170"/>
                    <a:pt x="270" y="151"/>
                    <a:pt x="264" y="132"/>
                  </a:cubicBezTo>
                  <a:cubicBezTo>
                    <a:pt x="264" y="120"/>
                    <a:pt x="220" y="107"/>
                    <a:pt x="164" y="107"/>
                  </a:cubicBezTo>
                  <a:cubicBezTo>
                    <a:pt x="151" y="45"/>
                    <a:pt x="139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5"/>
            <p:cNvSpPr/>
            <p:nvPr/>
          </p:nvSpPr>
          <p:spPr>
            <a:xfrm>
              <a:off x="8614479" y="4264626"/>
              <a:ext cx="60851" cy="69043"/>
            </a:xfrm>
            <a:custGeom>
              <a:avLst/>
              <a:gdLst/>
              <a:ahLst/>
              <a:cxnLst/>
              <a:rect l="l" t="t" r="r" b="b"/>
              <a:pathLst>
                <a:path w="416" h="472" extrusionOk="0">
                  <a:moveTo>
                    <a:pt x="208" y="0"/>
                  </a:moveTo>
                  <a:cubicBezTo>
                    <a:pt x="176" y="0"/>
                    <a:pt x="158" y="76"/>
                    <a:pt x="145" y="183"/>
                  </a:cubicBezTo>
                  <a:cubicBezTo>
                    <a:pt x="63" y="189"/>
                    <a:pt x="1" y="208"/>
                    <a:pt x="1" y="239"/>
                  </a:cubicBezTo>
                  <a:cubicBezTo>
                    <a:pt x="1" y="258"/>
                    <a:pt x="57" y="283"/>
                    <a:pt x="145" y="289"/>
                  </a:cubicBezTo>
                  <a:cubicBezTo>
                    <a:pt x="145" y="390"/>
                    <a:pt x="164" y="472"/>
                    <a:pt x="195" y="472"/>
                  </a:cubicBezTo>
                  <a:cubicBezTo>
                    <a:pt x="220" y="472"/>
                    <a:pt x="246" y="396"/>
                    <a:pt x="252" y="289"/>
                  </a:cubicBezTo>
                  <a:cubicBezTo>
                    <a:pt x="346" y="283"/>
                    <a:pt x="415" y="258"/>
                    <a:pt x="415" y="233"/>
                  </a:cubicBezTo>
                  <a:cubicBezTo>
                    <a:pt x="415" y="201"/>
                    <a:pt x="346" y="183"/>
                    <a:pt x="252" y="176"/>
                  </a:cubicBezTo>
                  <a:cubicBezTo>
                    <a:pt x="252" y="76"/>
                    <a:pt x="233" y="0"/>
                    <a:pt x="2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5"/>
            <p:cNvSpPr/>
            <p:nvPr/>
          </p:nvSpPr>
          <p:spPr>
            <a:xfrm>
              <a:off x="8742178" y="4560693"/>
              <a:ext cx="124336" cy="117607"/>
            </a:xfrm>
            <a:custGeom>
              <a:avLst/>
              <a:gdLst/>
              <a:ahLst/>
              <a:cxnLst/>
              <a:rect l="l" t="t" r="r" b="b"/>
              <a:pathLst>
                <a:path w="850" h="804" extrusionOk="0">
                  <a:moveTo>
                    <a:pt x="419" y="1"/>
                  </a:moveTo>
                  <a:cubicBezTo>
                    <a:pt x="399" y="1"/>
                    <a:pt x="379" y="11"/>
                    <a:pt x="365" y="25"/>
                  </a:cubicBezTo>
                  <a:cubicBezTo>
                    <a:pt x="334" y="56"/>
                    <a:pt x="328" y="106"/>
                    <a:pt x="315" y="150"/>
                  </a:cubicBezTo>
                  <a:cubicBezTo>
                    <a:pt x="309" y="163"/>
                    <a:pt x="284" y="312"/>
                    <a:pt x="290" y="314"/>
                  </a:cubicBezTo>
                  <a:lnTo>
                    <a:pt x="290" y="314"/>
                  </a:lnTo>
                  <a:cubicBezTo>
                    <a:pt x="278" y="313"/>
                    <a:pt x="266" y="312"/>
                    <a:pt x="254" y="312"/>
                  </a:cubicBezTo>
                  <a:cubicBezTo>
                    <a:pt x="197" y="312"/>
                    <a:pt x="141" y="324"/>
                    <a:pt x="89" y="345"/>
                  </a:cubicBezTo>
                  <a:cubicBezTo>
                    <a:pt x="32" y="364"/>
                    <a:pt x="1" y="433"/>
                    <a:pt x="51" y="477"/>
                  </a:cubicBezTo>
                  <a:cubicBezTo>
                    <a:pt x="76" y="496"/>
                    <a:pt x="114" y="508"/>
                    <a:pt x="145" y="515"/>
                  </a:cubicBezTo>
                  <a:cubicBezTo>
                    <a:pt x="155" y="515"/>
                    <a:pt x="222" y="523"/>
                    <a:pt x="251" y="523"/>
                  </a:cubicBezTo>
                  <a:cubicBezTo>
                    <a:pt x="258" y="523"/>
                    <a:pt x="263" y="522"/>
                    <a:pt x="265" y="521"/>
                  </a:cubicBezTo>
                  <a:lnTo>
                    <a:pt x="265" y="521"/>
                  </a:lnTo>
                  <a:cubicBezTo>
                    <a:pt x="227" y="590"/>
                    <a:pt x="208" y="665"/>
                    <a:pt x="214" y="747"/>
                  </a:cubicBezTo>
                  <a:cubicBezTo>
                    <a:pt x="214" y="766"/>
                    <a:pt x="214" y="785"/>
                    <a:pt x="233" y="797"/>
                  </a:cubicBezTo>
                  <a:cubicBezTo>
                    <a:pt x="240" y="804"/>
                    <a:pt x="252" y="804"/>
                    <a:pt x="258" y="804"/>
                  </a:cubicBezTo>
                  <a:cubicBezTo>
                    <a:pt x="315" y="804"/>
                    <a:pt x="365" y="766"/>
                    <a:pt x="397" y="722"/>
                  </a:cubicBezTo>
                  <a:cubicBezTo>
                    <a:pt x="428" y="691"/>
                    <a:pt x="453" y="647"/>
                    <a:pt x="478" y="609"/>
                  </a:cubicBezTo>
                  <a:cubicBezTo>
                    <a:pt x="529" y="672"/>
                    <a:pt x="598" y="722"/>
                    <a:pt x="673" y="747"/>
                  </a:cubicBezTo>
                  <a:cubicBezTo>
                    <a:pt x="692" y="753"/>
                    <a:pt x="717" y="760"/>
                    <a:pt x="736" y="760"/>
                  </a:cubicBezTo>
                  <a:cubicBezTo>
                    <a:pt x="755" y="753"/>
                    <a:pt x="780" y="747"/>
                    <a:pt x="786" y="728"/>
                  </a:cubicBezTo>
                  <a:cubicBezTo>
                    <a:pt x="830" y="647"/>
                    <a:pt x="717" y="521"/>
                    <a:pt x="667" y="471"/>
                  </a:cubicBezTo>
                  <a:cubicBezTo>
                    <a:pt x="730" y="458"/>
                    <a:pt x="780" y="402"/>
                    <a:pt x="818" y="351"/>
                  </a:cubicBezTo>
                  <a:cubicBezTo>
                    <a:pt x="830" y="332"/>
                    <a:pt x="849" y="314"/>
                    <a:pt x="843" y="295"/>
                  </a:cubicBezTo>
                  <a:cubicBezTo>
                    <a:pt x="843" y="276"/>
                    <a:pt x="836" y="263"/>
                    <a:pt x="818" y="251"/>
                  </a:cubicBezTo>
                  <a:cubicBezTo>
                    <a:pt x="793" y="226"/>
                    <a:pt x="749" y="226"/>
                    <a:pt x="711" y="226"/>
                  </a:cubicBezTo>
                  <a:cubicBezTo>
                    <a:pt x="648" y="226"/>
                    <a:pt x="591" y="232"/>
                    <a:pt x="535" y="251"/>
                  </a:cubicBezTo>
                  <a:cubicBezTo>
                    <a:pt x="529" y="182"/>
                    <a:pt x="510" y="106"/>
                    <a:pt x="472" y="43"/>
                  </a:cubicBezTo>
                  <a:cubicBezTo>
                    <a:pt x="466" y="31"/>
                    <a:pt x="453" y="18"/>
                    <a:pt x="441" y="6"/>
                  </a:cubicBezTo>
                  <a:cubicBezTo>
                    <a:pt x="434" y="2"/>
                    <a:pt x="426" y="1"/>
                    <a:pt x="4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" name="Google Shape;72;p5"/>
          <p:cNvGrpSpPr/>
          <p:nvPr/>
        </p:nvGrpSpPr>
        <p:grpSpPr>
          <a:xfrm rot="-5400000" flipH="1">
            <a:off x="125470" y="-27913"/>
            <a:ext cx="1128706" cy="1257467"/>
            <a:chOff x="3947275" y="4740550"/>
            <a:chExt cx="351075" cy="391125"/>
          </a:xfrm>
        </p:grpSpPr>
        <p:sp>
          <p:nvSpPr>
            <p:cNvPr id="73" name="Google Shape;73;p5"/>
            <p:cNvSpPr/>
            <p:nvPr/>
          </p:nvSpPr>
          <p:spPr>
            <a:xfrm>
              <a:off x="4043550" y="4886475"/>
              <a:ext cx="13525" cy="10550"/>
            </a:xfrm>
            <a:custGeom>
              <a:avLst/>
              <a:gdLst/>
              <a:ahLst/>
              <a:cxnLst/>
              <a:rect l="l" t="t" r="r" b="b"/>
              <a:pathLst>
                <a:path w="541" h="422" extrusionOk="0">
                  <a:moveTo>
                    <a:pt x="271" y="0"/>
                  </a:moveTo>
                  <a:cubicBezTo>
                    <a:pt x="1" y="0"/>
                    <a:pt x="1" y="421"/>
                    <a:pt x="271" y="421"/>
                  </a:cubicBezTo>
                  <a:cubicBezTo>
                    <a:pt x="541" y="421"/>
                    <a:pt x="541" y="0"/>
                    <a:pt x="2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5"/>
            <p:cNvSpPr/>
            <p:nvPr/>
          </p:nvSpPr>
          <p:spPr>
            <a:xfrm>
              <a:off x="4243500" y="4792850"/>
              <a:ext cx="13525" cy="10550"/>
            </a:xfrm>
            <a:custGeom>
              <a:avLst/>
              <a:gdLst/>
              <a:ahLst/>
              <a:cxnLst/>
              <a:rect l="l" t="t" r="r" b="b"/>
              <a:pathLst>
                <a:path w="541" h="422" extrusionOk="0">
                  <a:moveTo>
                    <a:pt x="271" y="1"/>
                  </a:moveTo>
                  <a:cubicBezTo>
                    <a:pt x="0" y="1"/>
                    <a:pt x="0" y="422"/>
                    <a:pt x="271" y="422"/>
                  </a:cubicBezTo>
                  <a:cubicBezTo>
                    <a:pt x="541" y="422"/>
                    <a:pt x="541" y="1"/>
                    <a:pt x="2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5"/>
            <p:cNvSpPr/>
            <p:nvPr/>
          </p:nvSpPr>
          <p:spPr>
            <a:xfrm>
              <a:off x="3993125" y="4838100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0"/>
                  </a:moveTo>
                  <a:cubicBezTo>
                    <a:pt x="1" y="0"/>
                    <a:pt x="1" y="252"/>
                    <a:pt x="164" y="252"/>
                  </a:cubicBezTo>
                  <a:cubicBezTo>
                    <a:pt x="327" y="252"/>
                    <a:pt x="327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5"/>
            <p:cNvSpPr/>
            <p:nvPr/>
          </p:nvSpPr>
          <p:spPr>
            <a:xfrm>
              <a:off x="4081550" y="4748875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1"/>
                  </a:moveTo>
                  <a:cubicBezTo>
                    <a:pt x="1" y="1"/>
                    <a:pt x="1" y="252"/>
                    <a:pt x="164" y="252"/>
                  </a:cubicBezTo>
                  <a:cubicBezTo>
                    <a:pt x="328" y="252"/>
                    <a:pt x="328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5"/>
            <p:cNvSpPr/>
            <p:nvPr/>
          </p:nvSpPr>
          <p:spPr>
            <a:xfrm>
              <a:off x="3959825" y="4930775"/>
              <a:ext cx="8200" cy="6450"/>
            </a:xfrm>
            <a:custGeom>
              <a:avLst/>
              <a:gdLst/>
              <a:ahLst/>
              <a:cxnLst/>
              <a:rect l="l" t="t" r="r" b="b"/>
              <a:pathLst>
                <a:path w="328" h="258" extrusionOk="0">
                  <a:moveTo>
                    <a:pt x="164" y="0"/>
                  </a:moveTo>
                  <a:cubicBezTo>
                    <a:pt x="1" y="0"/>
                    <a:pt x="1" y="258"/>
                    <a:pt x="164" y="258"/>
                  </a:cubicBezTo>
                  <a:cubicBezTo>
                    <a:pt x="327" y="258"/>
                    <a:pt x="327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5"/>
            <p:cNvSpPr/>
            <p:nvPr/>
          </p:nvSpPr>
          <p:spPr>
            <a:xfrm>
              <a:off x="4028000" y="5004425"/>
              <a:ext cx="8200" cy="6325"/>
            </a:xfrm>
            <a:custGeom>
              <a:avLst/>
              <a:gdLst/>
              <a:ahLst/>
              <a:cxnLst/>
              <a:rect l="l" t="t" r="r" b="b"/>
              <a:pathLst>
                <a:path w="328" h="253" extrusionOk="0">
                  <a:moveTo>
                    <a:pt x="164" y="1"/>
                  </a:moveTo>
                  <a:cubicBezTo>
                    <a:pt x="1" y="1"/>
                    <a:pt x="1" y="252"/>
                    <a:pt x="164" y="252"/>
                  </a:cubicBezTo>
                  <a:cubicBezTo>
                    <a:pt x="327" y="252"/>
                    <a:pt x="327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5"/>
            <p:cNvSpPr/>
            <p:nvPr/>
          </p:nvSpPr>
          <p:spPr>
            <a:xfrm>
              <a:off x="3947275" y="5125375"/>
              <a:ext cx="8175" cy="6300"/>
            </a:xfrm>
            <a:custGeom>
              <a:avLst/>
              <a:gdLst/>
              <a:ahLst/>
              <a:cxnLst/>
              <a:rect l="l" t="t" r="r" b="b"/>
              <a:pathLst>
                <a:path w="327" h="252" extrusionOk="0">
                  <a:moveTo>
                    <a:pt x="164" y="1"/>
                  </a:moveTo>
                  <a:cubicBezTo>
                    <a:pt x="0" y="1"/>
                    <a:pt x="0" y="252"/>
                    <a:pt x="164" y="252"/>
                  </a:cubicBezTo>
                  <a:cubicBezTo>
                    <a:pt x="327" y="252"/>
                    <a:pt x="327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5"/>
            <p:cNvSpPr/>
            <p:nvPr/>
          </p:nvSpPr>
          <p:spPr>
            <a:xfrm>
              <a:off x="4290300" y="4740550"/>
              <a:ext cx="8050" cy="6300"/>
            </a:xfrm>
            <a:custGeom>
              <a:avLst/>
              <a:gdLst/>
              <a:ahLst/>
              <a:cxnLst/>
              <a:rect l="l" t="t" r="r" b="b"/>
              <a:pathLst>
                <a:path w="322" h="252" extrusionOk="0">
                  <a:moveTo>
                    <a:pt x="158" y="1"/>
                  </a:moveTo>
                  <a:cubicBezTo>
                    <a:pt x="1" y="1"/>
                    <a:pt x="1" y="252"/>
                    <a:pt x="158" y="252"/>
                  </a:cubicBezTo>
                  <a:cubicBezTo>
                    <a:pt x="321" y="252"/>
                    <a:pt x="321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5"/>
            <p:cNvSpPr/>
            <p:nvPr/>
          </p:nvSpPr>
          <p:spPr>
            <a:xfrm>
              <a:off x="4137950" y="4796000"/>
              <a:ext cx="16350" cy="19025"/>
            </a:xfrm>
            <a:custGeom>
              <a:avLst/>
              <a:gdLst/>
              <a:ahLst/>
              <a:cxnLst/>
              <a:rect l="l" t="t" r="r" b="b"/>
              <a:pathLst>
                <a:path w="654" h="761" extrusionOk="0">
                  <a:moveTo>
                    <a:pt x="242" y="0"/>
                  </a:moveTo>
                  <a:cubicBezTo>
                    <a:pt x="241" y="0"/>
                    <a:pt x="240" y="0"/>
                    <a:pt x="239" y="1"/>
                  </a:cubicBezTo>
                  <a:cubicBezTo>
                    <a:pt x="208" y="7"/>
                    <a:pt x="208" y="126"/>
                    <a:pt x="227" y="283"/>
                  </a:cubicBezTo>
                  <a:cubicBezTo>
                    <a:pt x="95" y="315"/>
                    <a:pt x="0" y="359"/>
                    <a:pt x="7" y="396"/>
                  </a:cubicBezTo>
                  <a:cubicBezTo>
                    <a:pt x="11" y="418"/>
                    <a:pt x="59" y="428"/>
                    <a:pt x="132" y="428"/>
                  </a:cubicBezTo>
                  <a:cubicBezTo>
                    <a:pt x="165" y="428"/>
                    <a:pt x="204" y="425"/>
                    <a:pt x="245" y="421"/>
                  </a:cubicBezTo>
                  <a:cubicBezTo>
                    <a:pt x="276" y="612"/>
                    <a:pt x="325" y="761"/>
                    <a:pt x="363" y="761"/>
                  </a:cubicBezTo>
                  <a:cubicBezTo>
                    <a:pt x="363" y="761"/>
                    <a:pt x="364" y="761"/>
                    <a:pt x="365" y="761"/>
                  </a:cubicBezTo>
                  <a:cubicBezTo>
                    <a:pt x="403" y="754"/>
                    <a:pt x="415" y="591"/>
                    <a:pt x="390" y="396"/>
                  </a:cubicBezTo>
                  <a:cubicBezTo>
                    <a:pt x="541" y="359"/>
                    <a:pt x="654" y="308"/>
                    <a:pt x="648" y="271"/>
                  </a:cubicBezTo>
                  <a:cubicBezTo>
                    <a:pt x="644" y="251"/>
                    <a:pt x="592" y="238"/>
                    <a:pt x="514" y="238"/>
                  </a:cubicBezTo>
                  <a:cubicBezTo>
                    <a:pt x="470" y="238"/>
                    <a:pt x="416" y="243"/>
                    <a:pt x="359" y="252"/>
                  </a:cubicBezTo>
                  <a:cubicBezTo>
                    <a:pt x="328" y="105"/>
                    <a:pt x="274" y="0"/>
                    <a:pt x="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5"/>
            <p:cNvSpPr/>
            <p:nvPr/>
          </p:nvSpPr>
          <p:spPr>
            <a:xfrm>
              <a:off x="3968325" y="4996725"/>
              <a:ext cx="29225" cy="34275"/>
            </a:xfrm>
            <a:custGeom>
              <a:avLst/>
              <a:gdLst/>
              <a:ahLst/>
              <a:cxnLst/>
              <a:rect l="l" t="t" r="r" b="b"/>
              <a:pathLst>
                <a:path w="1169" h="1371" extrusionOk="0">
                  <a:moveTo>
                    <a:pt x="518" y="1"/>
                  </a:moveTo>
                  <a:cubicBezTo>
                    <a:pt x="517" y="1"/>
                    <a:pt x="516" y="1"/>
                    <a:pt x="515" y="1"/>
                  </a:cubicBezTo>
                  <a:cubicBezTo>
                    <a:pt x="459" y="1"/>
                    <a:pt x="421" y="208"/>
                    <a:pt x="415" y="491"/>
                  </a:cubicBezTo>
                  <a:cubicBezTo>
                    <a:pt x="176" y="516"/>
                    <a:pt x="0" y="573"/>
                    <a:pt x="6" y="635"/>
                  </a:cubicBezTo>
                  <a:cubicBezTo>
                    <a:pt x="6" y="692"/>
                    <a:pt x="182" y="736"/>
                    <a:pt x="421" y="736"/>
                  </a:cubicBezTo>
                  <a:cubicBezTo>
                    <a:pt x="427" y="1088"/>
                    <a:pt x="478" y="1371"/>
                    <a:pt x="547" y="1371"/>
                  </a:cubicBezTo>
                  <a:cubicBezTo>
                    <a:pt x="547" y="1371"/>
                    <a:pt x="548" y="1371"/>
                    <a:pt x="549" y="1371"/>
                  </a:cubicBezTo>
                  <a:cubicBezTo>
                    <a:pt x="617" y="1371"/>
                    <a:pt x="679" y="1090"/>
                    <a:pt x="679" y="730"/>
                  </a:cubicBezTo>
                  <a:cubicBezTo>
                    <a:pt x="955" y="711"/>
                    <a:pt x="1169" y="648"/>
                    <a:pt x="1162" y="579"/>
                  </a:cubicBezTo>
                  <a:cubicBezTo>
                    <a:pt x="1162" y="520"/>
                    <a:pt x="970" y="478"/>
                    <a:pt x="718" y="478"/>
                  </a:cubicBezTo>
                  <a:cubicBezTo>
                    <a:pt x="701" y="478"/>
                    <a:pt x="684" y="478"/>
                    <a:pt x="666" y="478"/>
                  </a:cubicBezTo>
                  <a:cubicBezTo>
                    <a:pt x="635" y="200"/>
                    <a:pt x="574" y="1"/>
                    <a:pt x="5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" name="Google Shape;83;p5"/>
          <p:cNvSpPr txBox="1">
            <a:spLocks noGrp="1"/>
          </p:cNvSpPr>
          <p:nvPr>
            <p:ph type="title"/>
          </p:nvPr>
        </p:nvSpPr>
        <p:spPr>
          <a:xfrm>
            <a:off x="720000" y="42377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5"/>
          <p:cNvSpPr txBox="1">
            <a:spLocks noGrp="1"/>
          </p:cNvSpPr>
          <p:nvPr>
            <p:ph type="subTitle" idx="1"/>
          </p:nvPr>
        </p:nvSpPr>
        <p:spPr>
          <a:xfrm>
            <a:off x="1354406" y="2827650"/>
            <a:ext cx="2518500" cy="46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200">
                <a:solidFill>
                  <a:schemeClr val="dk2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85" name="Google Shape;85;p5"/>
          <p:cNvSpPr txBox="1">
            <a:spLocks noGrp="1"/>
          </p:cNvSpPr>
          <p:nvPr>
            <p:ph type="subTitle" idx="2"/>
          </p:nvPr>
        </p:nvSpPr>
        <p:spPr>
          <a:xfrm>
            <a:off x="1354419" y="3259350"/>
            <a:ext cx="2518500" cy="808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5"/>
          <p:cNvSpPr txBox="1">
            <a:spLocks noGrp="1"/>
          </p:cNvSpPr>
          <p:nvPr>
            <p:ph type="subTitle" idx="3"/>
          </p:nvPr>
        </p:nvSpPr>
        <p:spPr>
          <a:xfrm>
            <a:off x="5271081" y="2827650"/>
            <a:ext cx="2518500" cy="46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200">
                <a:solidFill>
                  <a:schemeClr val="dk2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87" name="Google Shape;87;p5"/>
          <p:cNvSpPr txBox="1">
            <a:spLocks noGrp="1"/>
          </p:cNvSpPr>
          <p:nvPr>
            <p:ph type="subTitle" idx="4"/>
          </p:nvPr>
        </p:nvSpPr>
        <p:spPr>
          <a:xfrm>
            <a:off x="5271094" y="3259350"/>
            <a:ext cx="2518500" cy="808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CUSTOM_6">
    <p:spTree>
      <p:nvGrpSpPr>
        <p:cNvPr id="1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1" name="Google Shape;761;p4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62" name="Google Shape;762;p41"/>
          <p:cNvGrpSpPr/>
          <p:nvPr/>
        </p:nvGrpSpPr>
        <p:grpSpPr>
          <a:xfrm>
            <a:off x="76175" y="1217788"/>
            <a:ext cx="8871200" cy="3204950"/>
            <a:chOff x="76175" y="1217788"/>
            <a:chExt cx="8871200" cy="3204950"/>
          </a:xfrm>
        </p:grpSpPr>
        <p:grpSp>
          <p:nvGrpSpPr>
            <p:cNvPr id="763" name="Google Shape;763;p41"/>
            <p:cNvGrpSpPr/>
            <p:nvPr/>
          </p:nvGrpSpPr>
          <p:grpSpPr>
            <a:xfrm>
              <a:off x="76175" y="1831538"/>
              <a:ext cx="5068850" cy="2591200"/>
              <a:chOff x="74600" y="1831538"/>
              <a:chExt cx="5068850" cy="2591200"/>
            </a:xfrm>
          </p:grpSpPr>
          <p:sp>
            <p:nvSpPr>
              <p:cNvPr id="764" name="Google Shape;764;p41"/>
              <p:cNvSpPr/>
              <p:nvPr/>
            </p:nvSpPr>
            <p:spPr>
              <a:xfrm>
                <a:off x="74600" y="4172413"/>
                <a:ext cx="471225" cy="146400"/>
              </a:xfrm>
              <a:custGeom>
                <a:avLst/>
                <a:gdLst/>
                <a:ahLst/>
                <a:cxnLst/>
                <a:rect l="l" t="t" r="r" b="b"/>
                <a:pathLst>
                  <a:path w="18849" h="5856" extrusionOk="0">
                    <a:moveTo>
                      <a:pt x="11278" y="1"/>
                    </a:moveTo>
                    <a:cubicBezTo>
                      <a:pt x="11161" y="1"/>
                      <a:pt x="11044" y="46"/>
                      <a:pt x="10953" y="136"/>
                    </a:cubicBezTo>
                    <a:lnTo>
                      <a:pt x="7470" y="3770"/>
                    </a:lnTo>
                    <a:cubicBezTo>
                      <a:pt x="7355" y="3885"/>
                      <a:pt x="7208" y="3942"/>
                      <a:pt x="7060" y="3942"/>
                    </a:cubicBezTo>
                    <a:cubicBezTo>
                      <a:pt x="6950" y="3942"/>
                      <a:pt x="6840" y="3910"/>
                      <a:pt x="6743" y="3846"/>
                    </a:cubicBezTo>
                    <a:lnTo>
                      <a:pt x="3886" y="1415"/>
                    </a:lnTo>
                    <a:cubicBezTo>
                      <a:pt x="3781" y="1352"/>
                      <a:pt x="3664" y="1320"/>
                      <a:pt x="3548" y="1320"/>
                    </a:cubicBezTo>
                    <a:cubicBezTo>
                      <a:pt x="3386" y="1320"/>
                      <a:pt x="3226" y="1383"/>
                      <a:pt x="3109" y="1515"/>
                    </a:cubicBezTo>
                    <a:lnTo>
                      <a:pt x="302" y="4673"/>
                    </a:lnTo>
                    <a:cubicBezTo>
                      <a:pt x="1" y="4998"/>
                      <a:pt x="51" y="5500"/>
                      <a:pt x="402" y="5750"/>
                    </a:cubicBezTo>
                    <a:cubicBezTo>
                      <a:pt x="524" y="5822"/>
                      <a:pt x="655" y="5856"/>
                      <a:pt x="784" y="5856"/>
                    </a:cubicBezTo>
                    <a:cubicBezTo>
                      <a:pt x="972" y="5856"/>
                      <a:pt x="1156" y="5784"/>
                      <a:pt x="1304" y="5650"/>
                    </a:cubicBezTo>
                    <a:lnTo>
                      <a:pt x="3309" y="3645"/>
                    </a:lnTo>
                    <a:cubicBezTo>
                      <a:pt x="3426" y="3528"/>
                      <a:pt x="3585" y="3463"/>
                      <a:pt x="3747" y="3463"/>
                    </a:cubicBezTo>
                    <a:cubicBezTo>
                      <a:pt x="3864" y="3463"/>
                      <a:pt x="3981" y="3497"/>
                      <a:pt x="4086" y="3570"/>
                    </a:cubicBezTo>
                    <a:lnTo>
                      <a:pt x="6968" y="5650"/>
                    </a:lnTo>
                    <a:cubicBezTo>
                      <a:pt x="7057" y="5709"/>
                      <a:pt x="7158" y="5738"/>
                      <a:pt x="7260" y="5738"/>
                    </a:cubicBezTo>
                    <a:cubicBezTo>
                      <a:pt x="7416" y="5738"/>
                      <a:pt x="7574" y="5671"/>
                      <a:pt x="7695" y="5550"/>
                    </a:cubicBezTo>
                    <a:lnTo>
                      <a:pt x="8347" y="4873"/>
                    </a:lnTo>
                    <a:lnTo>
                      <a:pt x="8322" y="4873"/>
                    </a:lnTo>
                    <a:lnTo>
                      <a:pt x="10828" y="1941"/>
                    </a:lnTo>
                    <a:cubicBezTo>
                      <a:pt x="10903" y="1851"/>
                      <a:pt x="11024" y="1805"/>
                      <a:pt x="11146" y="1805"/>
                    </a:cubicBezTo>
                    <a:cubicBezTo>
                      <a:pt x="11227" y="1805"/>
                      <a:pt x="11309" y="1826"/>
                      <a:pt x="11379" y="1866"/>
                    </a:cubicBezTo>
                    <a:lnTo>
                      <a:pt x="14537" y="4848"/>
                    </a:lnTo>
                    <a:cubicBezTo>
                      <a:pt x="14621" y="4900"/>
                      <a:pt x="14713" y="4926"/>
                      <a:pt x="14805" y="4926"/>
                    </a:cubicBezTo>
                    <a:cubicBezTo>
                      <a:pt x="14934" y="4926"/>
                      <a:pt x="15062" y="4875"/>
                      <a:pt x="15164" y="4773"/>
                    </a:cubicBezTo>
                    <a:lnTo>
                      <a:pt x="15891" y="4021"/>
                    </a:lnTo>
                    <a:lnTo>
                      <a:pt x="18723" y="1139"/>
                    </a:lnTo>
                    <a:cubicBezTo>
                      <a:pt x="18848" y="988"/>
                      <a:pt x="18823" y="763"/>
                      <a:pt x="18673" y="638"/>
                    </a:cubicBezTo>
                    <a:lnTo>
                      <a:pt x="18046" y="211"/>
                    </a:lnTo>
                    <a:cubicBezTo>
                      <a:pt x="17997" y="182"/>
                      <a:pt x="17940" y="168"/>
                      <a:pt x="17881" y="168"/>
                    </a:cubicBezTo>
                    <a:cubicBezTo>
                      <a:pt x="17790" y="168"/>
                      <a:pt x="17696" y="201"/>
                      <a:pt x="17620" y="262"/>
                    </a:cubicBezTo>
                    <a:lnTo>
                      <a:pt x="15039" y="3019"/>
                    </a:lnTo>
                    <a:cubicBezTo>
                      <a:pt x="14936" y="3121"/>
                      <a:pt x="14808" y="3172"/>
                      <a:pt x="14680" y="3172"/>
                    </a:cubicBezTo>
                    <a:cubicBezTo>
                      <a:pt x="14588" y="3172"/>
                      <a:pt x="14496" y="3146"/>
                      <a:pt x="14412" y="3094"/>
                    </a:cubicBezTo>
                    <a:lnTo>
                      <a:pt x="11505" y="61"/>
                    </a:lnTo>
                    <a:cubicBezTo>
                      <a:pt x="11435" y="21"/>
                      <a:pt x="11356" y="1"/>
                      <a:pt x="11278" y="1"/>
                    </a:cubicBezTo>
                    <a:close/>
                  </a:path>
                </a:pathLst>
              </a:custGeom>
              <a:solidFill>
                <a:schemeClr val="accent2">
                  <a:alpha val="5357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5" name="Google Shape;765;p41"/>
              <p:cNvSpPr/>
              <p:nvPr/>
            </p:nvSpPr>
            <p:spPr>
              <a:xfrm>
                <a:off x="82125" y="4283288"/>
                <a:ext cx="476850" cy="139450"/>
              </a:xfrm>
              <a:custGeom>
                <a:avLst/>
                <a:gdLst/>
                <a:ahLst/>
                <a:cxnLst/>
                <a:rect l="l" t="t" r="r" b="b"/>
                <a:pathLst>
                  <a:path w="19074" h="5578" extrusionOk="0">
                    <a:moveTo>
                      <a:pt x="18071" y="0"/>
                    </a:moveTo>
                    <a:cubicBezTo>
                      <a:pt x="17983" y="0"/>
                      <a:pt x="17893" y="39"/>
                      <a:pt x="17820" y="112"/>
                    </a:cubicBezTo>
                    <a:lnTo>
                      <a:pt x="15239" y="2844"/>
                    </a:lnTo>
                    <a:cubicBezTo>
                      <a:pt x="15145" y="2953"/>
                      <a:pt x="15003" y="3014"/>
                      <a:pt x="14861" y="3014"/>
                    </a:cubicBezTo>
                    <a:cubicBezTo>
                      <a:pt x="14774" y="3014"/>
                      <a:pt x="14688" y="2992"/>
                      <a:pt x="14612" y="2944"/>
                    </a:cubicBezTo>
                    <a:lnTo>
                      <a:pt x="11104" y="87"/>
                    </a:lnTo>
                    <a:cubicBezTo>
                      <a:pt x="11025" y="38"/>
                      <a:pt x="10943" y="16"/>
                      <a:pt x="10865" y="16"/>
                    </a:cubicBezTo>
                    <a:cubicBezTo>
                      <a:pt x="10742" y="16"/>
                      <a:pt x="10629" y="71"/>
                      <a:pt x="10552" y="162"/>
                    </a:cubicBezTo>
                    <a:lnTo>
                      <a:pt x="7670" y="3621"/>
                    </a:lnTo>
                    <a:cubicBezTo>
                      <a:pt x="7551" y="3725"/>
                      <a:pt x="7396" y="3785"/>
                      <a:pt x="7243" y="3785"/>
                    </a:cubicBezTo>
                    <a:cubicBezTo>
                      <a:pt x="7139" y="3785"/>
                      <a:pt x="7035" y="3757"/>
                      <a:pt x="6943" y="3696"/>
                    </a:cubicBezTo>
                    <a:lnTo>
                      <a:pt x="3585" y="1516"/>
                    </a:lnTo>
                    <a:cubicBezTo>
                      <a:pt x="3480" y="1453"/>
                      <a:pt x="3363" y="1421"/>
                      <a:pt x="3245" y="1421"/>
                    </a:cubicBezTo>
                    <a:cubicBezTo>
                      <a:pt x="3080" y="1421"/>
                      <a:pt x="2914" y="1484"/>
                      <a:pt x="2783" y="1616"/>
                    </a:cubicBezTo>
                    <a:lnTo>
                      <a:pt x="327" y="3947"/>
                    </a:lnTo>
                    <a:cubicBezTo>
                      <a:pt x="1" y="4273"/>
                      <a:pt x="76" y="4774"/>
                      <a:pt x="427" y="5025"/>
                    </a:cubicBezTo>
                    <a:cubicBezTo>
                      <a:pt x="549" y="5096"/>
                      <a:pt x="680" y="5130"/>
                      <a:pt x="809" y="5130"/>
                    </a:cubicBezTo>
                    <a:cubicBezTo>
                      <a:pt x="997" y="5130"/>
                      <a:pt x="1180" y="5058"/>
                      <a:pt x="1329" y="4924"/>
                    </a:cubicBezTo>
                    <a:lnTo>
                      <a:pt x="3033" y="3396"/>
                    </a:lnTo>
                    <a:cubicBezTo>
                      <a:pt x="3150" y="3264"/>
                      <a:pt x="3310" y="3201"/>
                      <a:pt x="3473" y="3201"/>
                    </a:cubicBezTo>
                    <a:cubicBezTo>
                      <a:pt x="3589" y="3201"/>
                      <a:pt x="3706" y="3233"/>
                      <a:pt x="3810" y="3295"/>
                    </a:cubicBezTo>
                    <a:lnTo>
                      <a:pt x="7169" y="5501"/>
                    </a:lnTo>
                    <a:cubicBezTo>
                      <a:pt x="7260" y="5551"/>
                      <a:pt x="7363" y="5577"/>
                      <a:pt x="7467" y="5577"/>
                    </a:cubicBezTo>
                    <a:cubicBezTo>
                      <a:pt x="7620" y="5577"/>
                      <a:pt x="7776" y="5520"/>
                      <a:pt x="7895" y="5401"/>
                    </a:cubicBezTo>
                    <a:lnTo>
                      <a:pt x="8547" y="4724"/>
                    </a:lnTo>
                    <a:lnTo>
                      <a:pt x="10778" y="1942"/>
                    </a:lnTo>
                    <a:cubicBezTo>
                      <a:pt x="10869" y="1850"/>
                      <a:pt x="10989" y="1796"/>
                      <a:pt x="11109" y="1796"/>
                    </a:cubicBezTo>
                    <a:cubicBezTo>
                      <a:pt x="11185" y="1796"/>
                      <a:pt x="11261" y="1818"/>
                      <a:pt x="11329" y="1867"/>
                    </a:cubicBezTo>
                    <a:lnTo>
                      <a:pt x="14738" y="4674"/>
                    </a:lnTo>
                    <a:cubicBezTo>
                      <a:pt x="14821" y="4726"/>
                      <a:pt x="14913" y="4752"/>
                      <a:pt x="15005" y="4752"/>
                    </a:cubicBezTo>
                    <a:cubicBezTo>
                      <a:pt x="15134" y="4752"/>
                      <a:pt x="15262" y="4701"/>
                      <a:pt x="15364" y="4599"/>
                    </a:cubicBezTo>
                    <a:lnTo>
                      <a:pt x="16116" y="3847"/>
                    </a:lnTo>
                    <a:lnTo>
                      <a:pt x="18923" y="990"/>
                    </a:lnTo>
                    <a:cubicBezTo>
                      <a:pt x="19073" y="839"/>
                      <a:pt x="19048" y="589"/>
                      <a:pt x="18873" y="488"/>
                    </a:cubicBezTo>
                    <a:lnTo>
                      <a:pt x="18246" y="62"/>
                    </a:lnTo>
                    <a:cubicBezTo>
                      <a:pt x="18194" y="20"/>
                      <a:pt x="18133" y="0"/>
                      <a:pt x="18071" y="0"/>
                    </a:cubicBezTo>
                    <a:close/>
                  </a:path>
                </a:pathLst>
              </a:custGeom>
              <a:solidFill>
                <a:schemeClr val="accent2">
                  <a:alpha val="5357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6" name="Google Shape;766;p41"/>
              <p:cNvSpPr/>
              <p:nvPr/>
            </p:nvSpPr>
            <p:spPr>
              <a:xfrm rot="10800000" flipH="1">
                <a:off x="4837675" y="2961888"/>
                <a:ext cx="275700" cy="120975"/>
              </a:xfrm>
              <a:custGeom>
                <a:avLst/>
                <a:gdLst/>
                <a:ahLst/>
                <a:cxnLst/>
                <a:rect l="l" t="t" r="r" b="b"/>
                <a:pathLst>
                  <a:path w="11028" h="4839" extrusionOk="0">
                    <a:moveTo>
                      <a:pt x="422" y="1"/>
                    </a:moveTo>
                    <a:cubicBezTo>
                      <a:pt x="351" y="1"/>
                      <a:pt x="288" y="47"/>
                      <a:pt x="251" y="121"/>
                    </a:cubicBezTo>
                    <a:lnTo>
                      <a:pt x="50" y="647"/>
                    </a:lnTo>
                    <a:cubicBezTo>
                      <a:pt x="0" y="747"/>
                      <a:pt x="50" y="873"/>
                      <a:pt x="151" y="898"/>
                    </a:cubicBezTo>
                    <a:lnTo>
                      <a:pt x="10301" y="4832"/>
                    </a:lnTo>
                    <a:cubicBezTo>
                      <a:pt x="10319" y="4837"/>
                      <a:pt x="10337" y="4839"/>
                      <a:pt x="10354" y="4839"/>
                    </a:cubicBezTo>
                    <a:cubicBezTo>
                      <a:pt x="10435" y="4839"/>
                      <a:pt x="10510" y="4794"/>
                      <a:pt x="10552" y="4732"/>
                    </a:cubicBezTo>
                    <a:lnTo>
                      <a:pt x="10978" y="3830"/>
                    </a:lnTo>
                    <a:cubicBezTo>
                      <a:pt x="11028" y="3730"/>
                      <a:pt x="10978" y="3629"/>
                      <a:pt x="10878" y="3579"/>
                    </a:cubicBezTo>
                    <a:lnTo>
                      <a:pt x="502" y="20"/>
                    </a:lnTo>
                    <a:cubicBezTo>
                      <a:pt x="475" y="7"/>
                      <a:pt x="448" y="1"/>
                      <a:pt x="422" y="1"/>
                    </a:cubicBezTo>
                    <a:close/>
                  </a:path>
                </a:pathLst>
              </a:custGeom>
              <a:solidFill>
                <a:schemeClr val="accent2">
                  <a:alpha val="5357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7" name="Google Shape;767;p41"/>
              <p:cNvSpPr/>
              <p:nvPr/>
            </p:nvSpPr>
            <p:spPr>
              <a:xfrm rot="10800000" flipH="1">
                <a:off x="4873375" y="3053988"/>
                <a:ext cx="270075" cy="201325"/>
              </a:xfrm>
              <a:custGeom>
                <a:avLst/>
                <a:gdLst/>
                <a:ahLst/>
                <a:cxnLst/>
                <a:rect l="l" t="t" r="r" b="b"/>
                <a:pathLst>
                  <a:path w="10803" h="8053" extrusionOk="0">
                    <a:moveTo>
                      <a:pt x="5855" y="0"/>
                    </a:moveTo>
                    <a:cubicBezTo>
                      <a:pt x="4205" y="0"/>
                      <a:pt x="2638" y="968"/>
                      <a:pt x="2031" y="2883"/>
                    </a:cubicBezTo>
                    <a:cubicBezTo>
                      <a:pt x="1956" y="3084"/>
                      <a:pt x="1931" y="3284"/>
                      <a:pt x="1906" y="3485"/>
                    </a:cubicBezTo>
                    <a:cubicBezTo>
                      <a:pt x="1906" y="3604"/>
                      <a:pt x="1812" y="3676"/>
                      <a:pt x="1710" y="3676"/>
                    </a:cubicBezTo>
                    <a:cubicBezTo>
                      <a:pt x="1683" y="3676"/>
                      <a:pt x="1656" y="3671"/>
                      <a:pt x="1630" y="3660"/>
                    </a:cubicBezTo>
                    <a:lnTo>
                      <a:pt x="527" y="3234"/>
                    </a:lnTo>
                    <a:cubicBezTo>
                      <a:pt x="506" y="3230"/>
                      <a:pt x="484" y="3228"/>
                      <a:pt x="463" y="3228"/>
                    </a:cubicBezTo>
                    <a:cubicBezTo>
                      <a:pt x="362" y="3228"/>
                      <a:pt x="272" y="3276"/>
                      <a:pt x="252" y="3359"/>
                    </a:cubicBezTo>
                    <a:lnTo>
                      <a:pt x="51" y="3861"/>
                    </a:lnTo>
                    <a:cubicBezTo>
                      <a:pt x="1" y="3961"/>
                      <a:pt x="76" y="4086"/>
                      <a:pt x="176" y="4136"/>
                    </a:cubicBezTo>
                    <a:lnTo>
                      <a:pt x="2206" y="4913"/>
                    </a:lnTo>
                    <a:lnTo>
                      <a:pt x="2231" y="4913"/>
                    </a:lnTo>
                    <a:cubicBezTo>
                      <a:pt x="2287" y="4939"/>
                      <a:pt x="2344" y="4951"/>
                      <a:pt x="2399" y="4951"/>
                    </a:cubicBezTo>
                    <a:cubicBezTo>
                      <a:pt x="2665" y="4951"/>
                      <a:pt x="2891" y="4678"/>
                      <a:pt x="2808" y="4387"/>
                    </a:cubicBezTo>
                    <a:cubicBezTo>
                      <a:pt x="2808" y="4296"/>
                      <a:pt x="3366" y="1540"/>
                      <a:pt x="5889" y="1540"/>
                    </a:cubicBezTo>
                    <a:cubicBezTo>
                      <a:pt x="6144" y="1540"/>
                      <a:pt x="6420" y="1568"/>
                      <a:pt x="6718" y="1630"/>
                    </a:cubicBezTo>
                    <a:cubicBezTo>
                      <a:pt x="8372" y="1956"/>
                      <a:pt x="9725" y="3685"/>
                      <a:pt x="8873" y="5540"/>
                    </a:cubicBezTo>
                    <a:cubicBezTo>
                      <a:pt x="8748" y="5816"/>
                      <a:pt x="8547" y="6066"/>
                      <a:pt x="8322" y="6267"/>
                    </a:cubicBezTo>
                    <a:cubicBezTo>
                      <a:pt x="8247" y="6317"/>
                      <a:pt x="8171" y="6367"/>
                      <a:pt x="8096" y="6442"/>
                    </a:cubicBezTo>
                    <a:cubicBezTo>
                      <a:pt x="7795" y="6643"/>
                      <a:pt x="7846" y="7094"/>
                      <a:pt x="8171" y="7219"/>
                    </a:cubicBezTo>
                    <a:lnTo>
                      <a:pt x="8196" y="7219"/>
                    </a:lnTo>
                    <a:lnTo>
                      <a:pt x="10277" y="8046"/>
                    </a:lnTo>
                    <a:cubicBezTo>
                      <a:pt x="10294" y="8051"/>
                      <a:pt x="10312" y="8053"/>
                      <a:pt x="10330" y="8053"/>
                    </a:cubicBezTo>
                    <a:cubicBezTo>
                      <a:pt x="10418" y="8053"/>
                      <a:pt x="10511" y="8004"/>
                      <a:pt x="10552" y="7921"/>
                    </a:cubicBezTo>
                    <a:lnTo>
                      <a:pt x="10728" y="7420"/>
                    </a:lnTo>
                    <a:cubicBezTo>
                      <a:pt x="10778" y="7319"/>
                      <a:pt x="10728" y="7194"/>
                      <a:pt x="10602" y="7144"/>
                    </a:cubicBezTo>
                    <a:lnTo>
                      <a:pt x="9475" y="6718"/>
                    </a:lnTo>
                    <a:cubicBezTo>
                      <a:pt x="9324" y="6643"/>
                      <a:pt x="9274" y="6467"/>
                      <a:pt x="9374" y="6367"/>
                    </a:cubicBezTo>
                    <a:cubicBezTo>
                      <a:pt x="9500" y="6217"/>
                      <a:pt x="9625" y="6041"/>
                      <a:pt x="9700" y="5866"/>
                    </a:cubicBezTo>
                    <a:cubicBezTo>
                      <a:pt x="10803" y="3385"/>
                      <a:pt x="9550" y="1129"/>
                      <a:pt x="7445" y="302"/>
                    </a:cubicBezTo>
                    <a:cubicBezTo>
                      <a:pt x="6926" y="100"/>
                      <a:pt x="6386" y="0"/>
                      <a:pt x="5855" y="0"/>
                    </a:cubicBezTo>
                    <a:close/>
                  </a:path>
                </a:pathLst>
              </a:custGeom>
              <a:solidFill>
                <a:schemeClr val="accent2">
                  <a:alpha val="5357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68" name="Google Shape;768;p41"/>
              <p:cNvSpPr/>
              <p:nvPr/>
            </p:nvSpPr>
            <p:spPr>
              <a:xfrm>
                <a:off x="3710475" y="1831538"/>
                <a:ext cx="341500" cy="354375"/>
              </a:xfrm>
              <a:custGeom>
                <a:avLst/>
                <a:gdLst/>
                <a:ahLst/>
                <a:cxnLst/>
                <a:rect l="l" t="t" r="r" b="b"/>
                <a:pathLst>
                  <a:path w="13660" h="14175" extrusionOk="0">
                    <a:moveTo>
                      <a:pt x="9375" y="7155"/>
                    </a:moveTo>
                    <a:cubicBezTo>
                      <a:pt x="10619" y="7155"/>
                      <a:pt x="11707" y="7794"/>
                      <a:pt x="12131" y="9084"/>
                    </a:cubicBezTo>
                    <a:cubicBezTo>
                      <a:pt x="12657" y="10763"/>
                      <a:pt x="11730" y="12593"/>
                      <a:pt x="10051" y="13144"/>
                    </a:cubicBezTo>
                    <a:cubicBezTo>
                      <a:pt x="9717" y="13252"/>
                      <a:pt x="9379" y="13303"/>
                      <a:pt x="9047" y="13303"/>
                    </a:cubicBezTo>
                    <a:cubicBezTo>
                      <a:pt x="7680" y="13303"/>
                      <a:pt x="6409" y="12435"/>
                      <a:pt x="5965" y="11064"/>
                    </a:cubicBezTo>
                    <a:cubicBezTo>
                      <a:pt x="5439" y="9410"/>
                      <a:pt x="6417" y="8006"/>
                      <a:pt x="7995" y="7405"/>
                    </a:cubicBezTo>
                    <a:lnTo>
                      <a:pt x="8021" y="7405"/>
                    </a:lnTo>
                    <a:lnTo>
                      <a:pt x="8096" y="7380"/>
                    </a:lnTo>
                    <a:cubicBezTo>
                      <a:pt x="8146" y="7355"/>
                      <a:pt x="8196" y="7330"/>
                      <a:pt x="8221" y="7330"/>
                    </a:cubicBezTo>
                    <a:cubicBezTo>
                      <a:pt x="8611" y="7213"/>
                      <a:pt x="9000" y="7155"/>
                      <a:pt x="9375" y="7155"/>
                    </a:cubicBezTo>
                    <a:close/>
                    <a:moveTo>
                      <a:pt x="12537" y="0"/>
                    </a:moveTo>
                    <a:cubicBezTo>
                      <a:pt x="12510" y="0"/>
                      <a:pt x="12483" y="4"/>
                      <a:pt x="12457" y="11"/>
                    </a:cubicBezTo>
                    <a:cubicBezTo>
                      <a:pt x="11780" y="137"/>
                      <a:pt x="10226" y="638"/>
                      <a:pt x="9900" y="2493"/>
                    </a:cubicBezTo>
                    <a:cubicBezTo>
                      <a:pt x="9424" y="5099"/>
                      <a:pt x="7970" y="5600"/>
                      <a:pt x="7645" y="5726"/>
                    </a:cubicBezTo>
                    <a:lnTo>
                      <a:pt x="7645" y="5701"/>
                    </a:lnTo>
                    <a:cubicBezTo>
                      <a:pt x="7645" y="5701"/>
                      <a:pt x="7620" y="5726"/>
                      <a:pt x="7594" y="5726"/>
                    </a:cubicBezTo>
                    <a:lnTo>
                      <a:pt x="7544" y="5726"/>
                    </a:lnTo>
                    <a:lnTo>
                      <a:pt x="7544" y="5751"/>
                    </a:lnTo>
                    <a:cubicBezTo>
                      <a:pt x="7423" y="5788"/>
                      <a:pt x="7137" y="5878"/>
                      <a:pt x="6726" y="5878"/>
                    </a:cubicBezTo>
                    <a:cubicBezTo>
                      <a:pt x="6036" y="5878"/>
                      <a:pt x="4994" y="5625"/>
                      <a:pt x="3785" y="4448"/>
                    </a:cubicBezTo>
                    <a:cubicBezTo>
                      <a:pt x="3108" y="3796"/>
                      <a:pt x="2388" y="3595"/>
                      <a:pt x="1758" y="3595"/>
                    </a:cubicBezTo>
                    <a:cubicBezTo>
                      <a:pt x="1128" y="3595"/>
                      <a:pt x="589" y="3796"/>
                      <a:pt x="276" y="3946"/>
                    </a:cubicBezTo>
                    <a:cubicBezTo>
                      <a:pt x="101" y="4021"/>
                      <a:pt x="0" y="4222"/>
                      <a:pt x="51" y="4397"/>
                    </a:cubicBezTo>
                    <a:lnTo>
                      <a:pt x="76" y="4498"/>
                    </a:lnTo>
                    <a:cubicBezTo>
                      <a:pt x="136" y="4658"/>
                      <a:pt x="292" y="4770"/>
                      <a:pt x="468" y="4770"/>
                    </a:cubicBezTo>
                    <a:cubicBezTo>
                      <a:pt x="512" y="4770"/>
                      <a:pt x="557" y="4763"/>
                      <a:pt x="602" y="4748"/>
                    </a:cubicBezTo>
                    <a:cubicBezTo>
                      <a:pt x="798" y="4664"/>
                      <a:pt x="1058" y="4596"/>
                      <a:pt x="1362" y="4596"/>
                    </a:cubicBezTo>
                    <a:cubicBezTo>
                      <a:pt x="1602" y="4596"/>
                      <a:pt x="1869" y="4638"/>
                      <a:pt x="2156" y="4748"/>
                    </a:cubicBezTo>
                    <a:cubicBezTo>
                      <a:pt x="3108" y="5149"/>
                      <a:pt x="4311" y="6828"/>
                      <a:pt x="6141" y="7179"/>
                    </a:cubicBezTo>
                    <a:cubicBezTo>
                      <a:pt x="5088" y="8232"/>
                      <a:pt x="4637" y="9811"/>
                      <a:pt x="5138" y="11340"/>
                    </a:cubicBezTo>
                    <a:cubicBezTo>
                      <a:pt x="5703" y="13073"/>
                      <a:pt x="7304" y="14174"/>
                      <a:pt x="9031" y="14174"/>
                    </a:cubicBezTo>
                    <a:cubicBezTo>
                      <a:pt x="9451" y="14174"/>
                      <a:pt x="9879" y="14109"/>
                      <a:pt x="10301" y="13971"/>
                    </a:cubicBezTo>
                    <a:cubicBezTo>
                      <a:pt x="12482" y="13295"/>
                      <a:pt x="13660" y="10964"/>
                      <a:pt x="12958" y="8808"/>
                    </a:cubicBezTo>
                    <a:cubicBezTo>
                      <a:pt x="12457" y="7255"/>
                      <a:pt x="11153" y="6202"/>
                      <a:pt x="9650" y="6001"/>
                    </a:cubicBezTo>
                    <a:cubicBezTo>
                      <a:pt x="10853" y="4673"/>
                      <a:pt x="10878" y="2618"/>
                      <a:pt x="11404" y="1766"/>
                    </a:cubicBezTo>
                    <a:cubicBezTo>
                      <a:pt x="11755" y="1189"/>
                      <a:pt x="12281" y="964"/>
                      <a:pt x="12657" y="838"/>
                    </a:cubicBezTo>
                    <a:cubicBezTo>
                      <a:pt x="12858" y="788"/>
                      <a:pt x="12983" y="563"/>
                      <a:pt x="12933" y="337"/>
                    </a:cubicBezTo>
                    <a:lnTo>
                      <a:pt x="12883" y="262"/>
                    </a:lnTo>
                    <a:cubicBezTo>
                      <a:pt x="12840" y="113"/>
                      <a:pt x="12689" y="0"/>
                      <a:pt x="12537" y="0"/>
                    </a:cubicBezTo>
                    <a:close/>
                  </a:path>
                </a:pathLst>
              </a:custGeom>
              <a:solidFill>
                <a:schemeClr val="accent2">
                  <a:alpha val="5357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9" name="Google Shape;769;p41"/>
            <p:cNvGrpSpPr/>
            <p:nvPr/>
          </p:nvGrpSpPr>
          <p:grpSpPr>
            <a:xfrm>
              <a:off x="8260625" y="1217788"/>
              <a:ext cx="686750" cy="2094175"/>
              <a:chOff x="8260625" y="1217788"/>
              <a:chExt cx="686750" cy="2094175"/>
            </a:xfrm>
          </p:grpSpPr>
          <p:sp>
            <p:nvSpPr>
              <p:cNvPr id="770" name="Google Shape;770;p41"/>
              <p:cNvSpPr/>
              <p:nvPr/>
            </p:nvSpPr>
            <p:spPr>
              <a:xfrm rot="10800000" flipH="1">
                <a:off x="8260625" y="2957588"/>
                <a:ext cx="341500" cy="354375"/>
              </a:xfrm>
              <a:custGeom>
                <a:avLst/>
                <a:gdLst/>
                <a:ahLst/>
                <a:cxnLst/>
                <a:rect l="l" t="t" r="r" b="b"/>
                <a:pathLst>
                  <a:path w="13660" h="14175" extrusionOk="0">
                    <a:moveTo>
                      <a:pt x="9375" y="7155"/>
                    </a:moveTo>
                    <a:cubicBezTo>
                      <a:pt x="10619" y="7155"/>
                      <a:pt x="11707" y="7794"/>
                      <a:pt x="12131" y="9084"/>
                    </a:cubicBezTo>
                    <a:cubicBezTo>
                      <a:pt x="12657" y="10763"/>
                      <a:pt x="11730" y="12593"/>
                      <a:pt x="10051" y="13144"/>
                    </a:cubicBezTo>
                    <a:cubicBezTo>
                      <a:pt x="9717" y="13252"/>
                      <a:pt x="9379" y="13303"/>
                      <a:pt x="9047" y="13303"/>
                    </a:cubicBezTo>
                    <a:cubicBezTo>
                      <a:pt x="7680" y="13303"/>
                      <a:pt x="6409" y="12435"/>
                      <a:pt x="5965" y="11064"/>
                    </a:cubicBezTo>
                    <a:cubicBezTo>
                      <a:pt x="5439" y="9410"/>
                      <a:pt x="6417" y="8006"/>
                      <a:pt x="7995" y="7405"/>
                    </a:cubicBezTo>
                    <a:lnTo>
                      <a:pt x="8021" y="7405"/>
                    </a:lnTo>
                    <a:lnTo>
                      <a:pt x="8096" y="7380"/>
                    </a:lnTo>
                    <a:cubicBezTo>
                      <a:pt x="8146" y="7355"/>
                      <a:pt x="8196" y="7330"/>
                      <a:pt x="8221" y="7330"/>
                    </a:cubicBezTo>
                    <a:cubicBezTo>
                      <a:pt x="8611" y="7213"/>
                      <a:pt x="9000" y="7155"/>
                      <a:pt x="9375" y="7155"/>
                    </a:cubicBezTo>
                    <a:close/>
                    <a:moveTo>
                      <a:pt x="12537" y="0"/>
                    </a:moveTo>
                    <a:cubicBezTo>
                      <a:pt x="12510" y="0"/>
                      <a:pt x="12483" y="4"/>
                      <a:pt x="12457" y="11"/>
                    </a:cubicBezTo>
                    <a:cubicBezTo>
                      <a:pt x="11780" y="137"/>
                      <a:pt x="10226" y="638"/>
                      <a:pt x="9900" y="2493"/>
                    </a:cubicBezTo>
                    <a:cubicBezTo>
                      <a:pt x="9424" y="5099"/>
                      <a:pt x="7970" y="5600"/>
                      <a:pt x="7645" y="5726"/>
                    </a:cubicBezTo>
                    <a:lnTo>
                      <a:pt x="7645" y="5701"/>
                    </a:lnTo>
                    <a:cubicBezTo>
                      <a:pt x="7645" y="5701"/>
                      <a:pt x="7620" y="5726"/>
                      <a:pt x="7594" y="5726"/>
                    </a:cubicBezTo>
                    <a:lnTo>
                      <a:pt x="7544" y="5726"/>
                    </a:lnTo>
                    <a:lnTo>
                      <a:pt x="7544" y="5751"/>
                    </a:lnTo>
                    <a:cubicBezTo>
                      <a:pt x="7423" y="5788"/>
                      <a:pt x="7137" y="5878"/>
                      <a:pt x="6726" y="5878"/>
                    </a:cubicBezTo>
                    <a:cubicBezTo>
                      <a:pt x="6036" y="5878"/>
                      <a:pt x="4994" y="5625"/>
                      <a:pt x="3785" y="4448"/>
                    </a:cubicBezTo>
                    <a:cubicBezTo>
                      <a:pt x="3108" y="3796"/>
                      <a:pt x="2388" y="3595"/>
                      <a:pt x="1758" y="3595"/>
                    </a:cubicBezTo>
                    <a:cubicBezTo>
                      <a:pt x="1128" y="3595"/>
                      <a:pt x="589" y="3796"/>
                      <a:pt x="276" y="3946"/>
                    </a:cubicBezTo>
                    <a:cubicBezTo>
                      <a:pt x="101" y="4021"/>
                      <a:pt x="0" y="4222"/>
                      <a:pt x="51" y="4397"/>
                    </a:cubicBezTo>
                    <a:lnTo>
                      <a:pt x="76" y="4498"/>
                    </a:lnTo>
                    <a:cubicBezTo>
                      <a:pt x="136" y="4658"/>
                      <a:pt x="292" y="4770"/>
                      <a:pt x="468" y="4770"/>
                    </a:cubicBezTo>
                    <a:cubicBezTo>
                      <a:pt x="512" y="4770"/>
                      <a:pt x="557" y="4763"/>
                      <a:pt x="602" y="4748"/>
                    </a:cubicBezTo>
                    <a:cubicBezTo>
                      <a:pt x="798" y="4664"/>
                      <a:pt x="1058" y="4596"/>
                      <a:pt x="1362" y="4596"/>
                    </a:cubicBezTo>
                    <a:cubicBezTo>
                      <a:pt x="1602" y="4596"/>
                      <a:pt x="1869" y="4638"/>
                      <a:pt x="2156" y="4748"/>
                    </a:cubicBezTo>
                    <a:cubicBezTo>
                      <a:pt x="3108" y="5149"/>
                      <a:pt x="4311" y="6828"/>
                      <a:pt x="6141" y="7179"/>
                    </a:cubicBezTo>
                    <a:cubicBezTo>
                      <a:pt x="5088" y="8232"/>
                      <a:pt x="4637" y="9811"/>
                      <a:pt x="5138" y="11340"/>
                    </a:cubicBezTo>
                    <a:cubicBezTo>
                      <a:pt x="5703" y="13073"/>
                      <a:pt x="7304" y="14174"/>
                      <a:pt x="9031" y="14174"/>
                    </a:cubicBezTo>
                    <a:cubicBezTo>
                      <a:pt x="9451" y="14174"/>
                      <a:pt x="9879" y="14109"/>
                      <a:pt x="10301" y="13971"/>
                    </a:cubicBezTo>
                    <a:cubicBezTo>
                      <a:pt x="12482" y="13295"/>
                      <a:pt x="13660" y="10964"/>
                      <a:pt x="12958" y="8808"/>
                    </a:cubicBezTo>
                    <a:cubicBezTo>
                      <a:pt x="12457" y="7255"/>
                      <a:pt x="11153" y="6202"/>
                      <a:pt x="9650" y="6001"/>
                    </a:cubicBezTo>
                    <a:cubicBezTo>
                      <a:pt x="10853" y="4673"/>
                      <a:pt x="10878" y="2618"/>
                      <a:pt x="11404" y="1766"/>
                    </a:cubicBezTo>
                    <a:cubicBezTo>
                      <a:pt x="11755" y="1189"/>
                      <a:pt x="12281" y="964"/>
                      <a:pt x="12657" y="838"/>
                    </a:cubicBezTo>
                    <a:cubicBezTo>
                      <a:pt x="12858" y="788"/>
                      <a:pt x="12983" y="563"/>
                      <a:pt x="12933" y="337"/>
                    </a:cubicBezTo>
                    <a:lnTo>
                      <a:pt x="12883" y="262"/>
                    </a:lnTo>
                    <a:cubicBezTo>
                      <a:pt x="12840" y="113"/>
                      <a:pt x="12689" y="0"/>
                      <a:pt x="12537" y="0"/>
                    </a:cubicBezTo>
                    <a:close/>
                  </a:path>
                </a:pathLst>
              </a:custGeom>
              <a:solidFill>
                <a:schemeClr val="accent2">
                  <a:alpha val="5357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1" name="Google Shape;771;p41"/>
              <p:cNvSpPr/>
              <p:nvPr/>
            </p:nvSpPr>
            <p:spPr>
              <a:xfrm rot="10800000" flipH="1">
                <a:off x="8684175" y="1217788"/>
                <a:ext cx="263200" cy="370325"/>
              </a:xfrm>
              <a:custGeom>
                <a:avLst/>
                <a:gdLst/>
                <a:ahLst/>
                <a:cxnLst/>
                <a:rect l="l" t="t" r="r" b="b"/>
                <a:pathLst>
                  <a:path w="10528" h="14813" extrusionOk="0">
                    <a:moveTo>
                      <a:pt x="8462" y="0"/>
                    </a:moveTo>
                    <a:cubicBezTo>
                      <a:pt x="8449" y="0"/>
                      <a:pt x="8435" y="2"/>
                      <a:pt x="8422" y="5"/>
                    </a:cubicBezTo>
                    <a:lnTo>
                      <a:pt x="2106" y="1835"/>
                    </a:lnTo>
                    <a:cubicBezTo>
                      <a:pt x="2006" y="1885"/>
                      <a:pt x="1956" y="1985"/>
                      <a:pt x="1981" y="2085"/>
                    </a:cubicBezTo>
                    <a:lnTo>
                      <a:pt x="2131" y="2637"/>
                    </a:lnTo>
                    <a:cubicBezTo>
                      <a:pt x="2152" y="2720"/>
                      <a:pt x="2224" y="2768"/>
                      <a:pt x="2306" y="2768"/>
                    </a:cubicBezTo>
                    <a:cubicBezTo>
                      <a:pt x="2322" y="2768"/>
                      <a:pt x="2340" y="2766"/>
                      <a:pt x="2357" y="2762"/>
                    </a:cubicBezTo>
                    <a:lnTo>
                      <a:pt x="6693" y="1785"/>
                    </a:lnTo>
                    <a:lnTo>
                      <a:pt x="6693" y="1785"/>
                    </a:lnTo>
                    <a:lnTo>
                      <a:pt x="3034" y="8978"/>
                    </a:lnTo>
                    <a:lnTo>
                      <a:pt x="577" y="7850"/>
                    </a:lnTo>
                    <a:cubicBezTo>
                      <a:pt x="544" y="7833"/>
                      <a:pt x="511" y="7825"/>
                      <a:pt x="479" y="7825"/>
                    </a:cubicBezTo>
                    <a:cubicBezTo>
                      <a:pt x="416" y="7825"/>
                      <a:pt x="360" y="7858"/>
                      <a:pt x="327" y="7925"/>
                    </a:cubicBezTo>
                    <a:lnTo>
                      <a:pt x="51" y="8426"/>
                    </a:lnTo>
                    <a:cubicBezTo>
                      <a:pt x="1" y="8526"/>
                      <a:pt x="26" y="8627"/>
                      <a:pt x="126" y="8677"/>
                    </a:cubicBezTo>
                    <a:lnTo>
                      <a:pt x="2507" y="10005"/>
                    </a:lnTo>
                    <a:lnTo>
                      <a:pt x="352" y="14266"/>
                    </a:lnTo>
                    <a:cubicBezTo>
                      <a:pt x="302" y="14341"/>
                      <a:pt x="352" y="14466"/>
                      <a:pt x="427" y="14517"/>
                    </a:cubicBezTo>
                    <a:lnTo>
                      <a:pt x="953" y="14792"/>
                    </a:lnTo>
                    <a:cubicBezTo>
                      <a:pt x="974" y="14806"/>
                      <a:pt x="999" y="14812"/>
                      <a:pt x="1025" y="14812"/>
                    </a:cubicBezTo>
                    <a:cubicBezTo>
                      <a:pt x="1093" y="14812"/>
                      <a:pt x="1168" y="14771"/>
                      <a:pt x="1204" y="14717"/>
                    </a:cubicBezTo>
                    <a:lnTo>
                      <a:pt x="3510" y="10532"/>
                    </a:lnTo>
                    <a:lnTo>
                      <a:pt x="5891" y="11860"/>
                    </a:lnTo>
                    <a:cubicBezTo>
                      <a:pt x="5912" y="11874"/>
                      <a:pt x="5937" y="11880"/>
                      <a:pt x="5963" y="11880"/>
                    </a:cubicBezTo>
                    <a:cubicBezTo>
                      <a:pt x="6030" y="11880"/>
                      <a:pt x="6105" y="11839"/>
                      <a:pt x="6141" y="11785"/>
                    </a:cubicBezTo>
                    <a:lnTo>
                      <a:pt x="6517" y="10757"/>
                    </a:lnTo>
                    <a:cubicBezTo>
                      <a:pt x="6567" y="10682"/>
                      <a:pt x="6542" y="10557"/>
                      <a:pt x="6442" y="10506"/>
                    </a:cubicBezTo>
                    <a:lnTo>
                      <a:pt x="4111" y="9454"/>
                    </a:lnTo>
                    <a:lnTo>
                      <a:pt x="7946" y="2511"/>
                    </a:lnTo>
                    <a:lnTo>
                      <a:pt x="9575" y="6772"/>
                    </a:lnTo>
                    <a:cubicBezTo>
                      <a:pt x="9616" y="6855"/>
                      <a:pt x="9692" y="6904"/>
                      <a:pt x="9774" y="6904"/>
                    </a:cubicBezTo>
                    <a:cubicBezTo>
                      <a:pt x="9791" y="6904"/>
                      <a:pt x="9808" y="6902"/>
                      <a:pt x="9826" y="6897"/>
                    </a:cubicBezTo>
                    <a:lnTo>
                      <a:pt x="10377" y="6747"/>
                    </a:lnTo>
                    <a:cubicBezTo>
                      <a:pt x="10477" y="6697"/>
                      <a:pt x="10527" y="6597"/>
                      <a:pt x="10502" y="6496"/>
                    </a:cubicBezTo>
                    <a:lnTo>
                      <a:pt x="8673" y="181"/>
                    </a:lnTo>
                    <a:cubicBezTo>
                      <a:pt x="8673" y="181"/>
                      <a:pt x="8648" y="156"/>
                      <a:pt x="8648" y="156"/>
                    </a:cubicBezTo>
                    <a:lnTo>
                      <a:pt x="8648" y="130"/>
                    </a:lnTo>
                    <a:cubicBezTo>
                      <a:pt x="8626" y="65"/>
                      <a:pt x="8548" y="0"/>
                      <a:pt x="8462" y="0"/>
                    </a:cubicBezTo>
                    <a:close/>
                  </a:path>
                </a:pathLst>
              </a:custGeom>
              <a:solidFill>
                <a:schemeClr val="accent2">
                  <a:alpha val="5357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772" name="Google Shape;772;p41"/>
          <p:cNvGrpSpPr/>
          <p:nvPr/>
        </p:nvGrpSpPr>
        <p:grpSpPr>
          <a:xfrm rot="10800000" flipH="1">
            <a:off x="8138714" y="54400"/>
            <a:ext cx="897474" cy="1333907"/>
            <a:chOff x="8051839" y="3746950"/>
            <a:chExt cx="897474" cy="1333907"/>
          </a:xfrm>
        </p:grpSpPr>
        <p:sp>
          <p:nvSpPr>
            <p:cNvPr id="773" name="Google Shape;773;p41"/>
            <p:cNvSpPr/>
            <p:nvPr/>
          </p:nvSpPr>
          <p:spPr>
            <a:xfrm>
              <a:off x="8051839" y="4856468"/>
              <a:ext cx="121410" cy="137062"/>
            </a:xfrm>
            <a:custGeom>
              <a:avLst/>
              <a:gdLst/>
              <a:ahLst/>
              <a:cxnLst/>
              <a:rect l="l" t="t" r="r" b="b"/>
              <a:pathLst>
                <a:path w="830" h="937" extrusionOk="0">
                  <a:moveTo>
                    <a:pt x="367" y="0"/>
                  </a:moveTo>
                  <a:cubicBezTo>
                    <a:pt x="366" y="0"/>
                    <a:pt x="366" y="0"/>
                    <a:pt x="365" y="0"/>
                  </a:cubicBezTo>
                  <a:cubicBezTo>
                    <a:pt x="333" y="0"/>
                    <a:pt x="321" y="151"/>
                    <a:pt x="327" y="352"/>
                  </a:cubicBezTo>
                  <a:cubicBezTo>
                    <a:pt x="139" y="384"/>
                    <a:pt x="0" y="428"/>
                    <a:pt x="7" y="465"/>
                  </a:cubicBezTo>
                  <a:cubicBezTo>
                    <a:pt x="7" y="487"/>
                    <a:pt x="73" y="499"/>
                    <a:pt x="175" y="499"/>
                  </a:cubicBezTo>
                  <a:cubicBezTo>
                    <a:pt x="223" y="499"/>
                    <a:pt x="279" y="497"/>
                    <a:pt x="340" y="491"/>
                  </a:cubicBezTo>
                  <a:cubicBezTo>
                    <a:pt x="358" y="738"/>
                    <a:pt x="407" y="937"/>
                    <a:pt x="445" y="937"/>
                  </a:cubicBezTo>
                  <a:cubicBezTo>
                    <a:pt x="445" y="937"/>
                    <a:pt x="446" y="937"/>
                    <a:pt x="447" y="937"/>
                  </a:cubicBezTo>
                  <a:cubicBezTo>
                    <a:pt x="484" y="937"/>
                    <a:pt x="497" y="729"/>
                    <a:pt x="478" y="472"/>
                  </a:cubicBezTo>
                  <a:cubicBezTo>
                    <a:pt x="679" y="440"/>
                    <a:pt x="830" y="390"/>
                    <a:pt x="823" y="352"/>
                  </a:cubicBezTo>
                  <a:cubicBezTo>
                    <a:pt x="823" y="332"/>
                    <a:pt x="758" y="320"/>
                    <a:pt x="661" y="320"/>
                  </a:cubicBezTo>
                  <a:cubicBezTo>
                    <a:pt x="604" y="320"/>
                    <a:pt x="537" y="324"/>
                    <a:pt x="465" y="333"/>
                  </a:cubicBezTo>
                  <a:cubicBezTo>
                    <a:pt x="441" y="143"/>
                    <a:pt x="404" y="0"/>
                    <a:pt x="3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41"/>
            <p:cNvSpPr/>
            <p:nvPr/>
          </p:nvSpPr>
          <p:spPr>
            <a:xfrm>
              <a:off x="8513401" y="4984168"/>
              <a:ext cx="85572" cy="96689"/>
            </a:xfrm>
            <a:custGeom>
              <a:avLst/>
              <a:gdLst/>
              <a:ahLst/>
              <a:cxnLst/>
              <a:rect l="l" t="t" r="r" b="b"/>
              <a:pathLst>
                <a:path w="585" h="661" extrusionOk="0">
                  <a:moveTo>
                    <a:pt x="264" y="1"/>
                  </a:moveTo>
                  <a:cubicBezTo>
                    <a:pt x="227" y="1"/>
                    <a:pt x="202" y="114"/>
                    <a:pt x="202" y="258"/>
                  </a:cubicBezTo>
                  <a:cubicBezTo>
                    <a:pt x="82" y="277"/>
                    <a:pt x="0" y="315"/>
                    <a:pt x="0" y="346"/>
                  </a:cubicBezTo>
                  <a:cubicBezTo>
                    <a:pt x="7" y="384"/>
                    <a:pt x="95" y="403"/>
                    <a:pt x="208" y="403"/>
                  </a:cubicBezTo>
                  <a:cubicBezTo>
                    <a:pt x="227" y="554"/>
                    <a:pt x="264" y="661"/>
                    <a:pt x="302" y="661"/>
                  </a:cubicBezTo>
                  <a:cubicBezTo>
                    <a:pt x="340" y="654"/>
                    <a:pt x="365" y="541"/>
                    <a:pt x="365" y="390"/>
                  </a:cubicBezTo>
                  <a:cubicBezTo>
                    <a:pt x="491" y="372"/>
                    <a:pt x="585" y="334"/>
                    <a:pt x="578" y="296"/>
                  </a:cubicBezTo>
                  <a:cubicBezTo>
                    <a:pt x="578" y="258"/>
                    <a:pt x="478" y="240"/>
                    <a:pt x="352" y="240"/>
                  </a:cubicBezTo>
                  <a:cubicBezTo>
                    <a:pt x="333" y="101"/>
                    <a:pt x="302" y="1"/>
                    <a:pt x="2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41"/>
            <p:cNvSpPr/>
            <p:nvPr/>
          </p:nvSpPr>
          <p:spPr>
            <a:xfrm>
              <a:off x="8910175" y="3746950"/>
              <a:ext cx="38617" cy="43444"/>
            </a:xfrm>
            <a:custGeom>
              <a:avLst/>
              <a:gdLst/>
              <a:ahLst/>
              <a:cxnLst/>
              <a:rect l="l" t="t" r="r" b="b"/>
              <a:pathLst>
                <a:path w="264" h="297" extrusionOk="0">
                  <a:moveTo>
                    <a:pt x="101" y="0"/>
                  </a:moveTo>
                  <a:cubicBezTo>
                    <a:pt x="82" y="7"/>
                    <a:pt x="82" y="57"/>
                    <a:pt x="88" y="120"/>
                  </a:cubicBezTo>
                  <a:cubicBezTo>
                    <a:pt x="38" y="139"/>
                    <a:pt x="0" y="157"/>
                    <a:pt x="0" y="176"/>
                  </a:cubicBezTo>
                  <a:cubicBezTo>
                    <a:pt x="5" y="185"/>
                    <a:pt x="26" y="191"/>
                    <a:pt x="59" y="191"/>
                  </a:cubicBezTo>
                  <a:cubicBezTo>
                    <a:pt x="72" y="191"/>
                    <a:pt x="85" y="190"/>
                    <a:pt x="101" y="189"/>
                  </a:cubicBezTo>
                  <a:cubicBezTo>
                    <a:pt x="112" y="248"/>
                    <a:pt x="135" y="296"/>
                    <a:pt x="149" y="296"/>
                  </a:cubicBezTo>
                  <a:cubicBezTo>
                    <a:pt x="149" y="296"/>
                    <a:pt x="150" y="296"/>
                    <a:pt x="151" y="296"/>
                  </a:cubicBezTo>
                  <a:cubicBezTo>
                    <a:pt x="170" y="296"/>
                    <a:pt x="176" y="239"/>
                    <a:pt x="170" y="176"/>
                  </a:cubicBezTo>
                  <a:cubicBezTo>
                    <a:pt x="226" y="157"/>
                    <a:pt x="264" y="132"/>
                    <a:pt x="258" y="120"/>
                  </a:cubicBezTo>
                  <a:cubicBezTo>
                    <a:pt x="258" y="108"/>
                    <a:pt x="237" y="101"/>
                    <a:pt x="207" y="101"/>
                  </a:cubicBezTo>
                  <a:cubicBezTo>
                    <a:pt x="190" y="101"/>
                    <a:pt x="171" y="103"/>
                    <a:pt x="151" y="107"/>
                  </a:cubicBezTo>
                  <a:cubicBezTo>
                    <a:pt x="138" y="44"/>
                    <a:pt x="119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41"/>
            <p:cNvSpPr/>
            <p:nvPr/>
          </p:nvSpPr>
          <p:spPr>
            <a:xfrm>
              <a:off x="8909671" y="4902830"/>
              <a:ext cx="39641" cy="44322"/>
            </a:xfrm>
            <a:custGeom>
              <a:avLst/>
              <a:gdLst/>
              <a:ahLst/>
              <a:cxnLst/>
              <a:rect l="l" t="t" r="r" b="b"/>
              <a:pathLst>
                <a:path w="271" h="303" extrusionOk="0">
                  <a:moveTo>
                    <a:pt x="120" y="1"/>
                  </a:moveTo>
                  <a:cubicBezTo>
                    <a:pt x="101" y="1"/>
                    <a:pt x="95" y="51"/>
                    <a:pt x="95" y="120"/>
                  </a:cubicBezTo>
                  <a:cubicBezTo>
                    <a:pt x="38" y="126"/>
                    <a:pt x="0" y="145"/>
                    <a:pt x="7" y="164"/>
                  </a:cubicBezTo>
                  <a:cubicBezTo>
                    <a:pt x="7" y="174"/>
                    <a:pt x="32" y="184"/>
                    <a:pt x="72" y="184"/>
                  </a:cubicBezTo>
                  <a:cubicBezTo>
                    <a:pt x="81" y="184"/>
                    <a:pt x="90" y="184"/>
                    <a:pt x="101" y="183"/>
                  </a:cubicBezTo>
                  <a:cubicBezTo>
                    <a:pt x="107" y="252"/>
                    <a:pt x="126" y="302"/>
                    <a:pt x="139" y="302"/>
                  </a:cubicBezTo>
                  <a:cubicBezTo>
                    <a:pt x="157" y="296"/>
                    <a:pt x="170" y="246"/>
                    <a:pt x="170" y="176"/>
                  </a:cubicBezTo>
                  <a:cubicBezTo>
                    <a:pt x="226" y="170"/>
                    <a:pt x="270" y="151"/>
                    <a:pt x="264" y="132"/>
                  </a:cubicBezTo>
                  <a:cubicBezTo>
                    <a:pt x="264" y="120"/>
                    <a:pt x="220" y="107"/>
                    <a:pt x="164" y="107"/>
                  </a:cubicBezTo>
                  <a:cubicBezTo>
                    <a:pt x="151" y="45"/>
                    <a:pt x="139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41"/>
            <p:cNvSpPr/>
            <p:nvPr/>
          </p:nvSpPr>
          <p:spPr>
            <a:xfrm>
              <a:off x="8614479" y="4264626"/>
              <a:ext cx="60851" cy="69043"/>
            </a:xfrm>
            <a:custGeom>
              <a:avLst/>
              <a:gdLst/>
              <a:ahLst/>
              <a:cxnLst/>
              <a:rect l="l" t="t" r="r" b="b"/>
              <a:pathLst>
                <a:path w="416" h="472" extrusionOk="0">
                  <a:moveTo>
                    <a:pt x="208" y="0"/>
                  </a:moveTo>
                  <a:cubicBezTo>
                    <a:pt x="176" y="0"/>
                    <a:pt x="158" y="76"/>
                    <a:pt x="145" y="183"/>
                  </a:cubicBezTo>
                  <a:cubicBezTo>
                    <a:pt x="63" y="189"/>
                    <a:pt x="1" y="208"/>
                    <a:pt x="1" y="239"/>
                  </a:cubicBezTo>
                  <a:cubicBezTo>
                    <a:pt x="1" y="258"/>
                    <a:pt x="57" y="283"/>
                    <a:pt x="145" y="289"/>
                  </a:cubicBezTo>
                  <a:cubicBezTo>
                    <a:pt x="145" y="390"/>
                    <a:pt x="164" y="472"/>
                    <a:pt x="195" y="472"/>
                  </a:cubicBezTo>
                  <a:cubicBezTo>
                    <a:pt x="220" y="472"/>
                    <a:pt x="246" y="396"/>
                    <a:pt x="252" y="289"/>
                  </a:cubicBezTo>
                  <a:cubicBezTo>
                    <a:pt x="346" y="283"/>
                    <a:pt x="415" y="258"/>
                    <a:pt x="415" y="233"/>
                  </a:cubicBezTo>
                  <a:cubicBezTo>
                    <a:pt x="415" y="201"/>
                    <a:pt x="346" y="183"/>
                    <a:pt x="252" y="176"/>
                  </a:cubicBezTo>
                  <a:cubicBezTo>
                    <a:pt x="252" y="76"/>
                    <a:pt x="233" y="0"/>
                    <a:pt x="2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41"/>
            <p:cNvSpPr/>
            <p:nvPr/>
          </p:nvSpPr>
          <p:spPr>
            <a:xfrm>
              <a:off x="8742178" y="4560693"/>
              <a:ext cx="124336" cy="117607"/>
            </a:xfrm>
            <a:custGeom>
              <a:avLst/>
              <a:gdLst/>
              <a:ahLst/>
              <a:cxnLst/>
              <a:rect l="l" t="t" r="r" b="b"/>
              <a:pathLst>
                <a:path w="850" h="804" extrusionOk="0">
                  <a:moveTo>
                    <a:pt x="419" y="1"/>
                  </a:moveTo>
                  <a:cubicBezTo>
                    <a:pt x="399" y="1"/>
                    <a:pt x="379" y="11"/>
                    <a:pt x="365" y="25"/>
                  </a:cubicBezTo>
                  <a:cubicBezTo>
                    <a:pt x="334" y="56"/>
                    <a:pt x="328" y="106"/>
                    <a:pt x="315" y="150"/>
                  </a:cubicBezTo>
                  <a:cubicBezTo>
                    <a:pt x="309" y="163"/>
                    <a:pt x="284" y="312"/>
                    <a:pt x="290" y="314"/>
                  </a:cubicBezTo>
                  <a:lnTo>
                    <a:pt x="290" y="314"/>
                  </a:lnTo>
                  <a:cubicBezTo>
                    <a:pt x="278" y="313"/>
                    <a:pt x="266" y="312"/>
                    <a:pt x="254" y="312"/>
                  </a:cubicBezTo>
                  <a:cubicBezTo>
                    <a:pt x="197" y="312"/>
                    <a:pt x="141" y="324"/>
                    <a:pt x="89" y="345"/>
                  </a:cubicBezTo>
                  <a:cubicBezTo>
                    <a:pt x="32" y="364"/>
                    <a:pt x="1" y="433"/>
                    <a:pt x="51" y="477"/>
                  </a:cubicBezTo>
                  <a:cubicBezTo>
                    <a:pt x="76" y="496"/>
                    <a:pt x="114" y="508"/>
                    <a:pt x="145" y="515"/>
                  </a:cubicBezTo>
                  <a:cubicBezTo>
                    <a:pt x="155" y="515"/>
                    <a:pt x="222" y="523"/>
                    <a:pt x="251" y="523"/>
                  </a:cubicBezTo>
                  <a:cubicBezTo>
                    <a:pt x="258" y="523"/>
                    <a:pt x="263" y="522"/>
                    <a:pt x="265" y="521"/>
                  </a:cubicBezTo>
                  <a:lnTo>
                    <a:pt x="265" y="521"/>
                  </a:lnTo>
                  <a:cubicBezTo>
                    <a:pt x="227" y="590"/>
                    <a:pt x="208" y="665"/>
                    <a:pt x="214" y="747"/>
                  </a:cubicBezTo>
                  <a:cubicBezTo>
                    <a:pt x="214" y="766"/>
                    <a:pt x="214" y="785"/>
                    <a:pt x="233" y="797"/>
                  </a:cubicBezTo>
                  <a:cubicBezTo>
                    <a:pt x="240" y="804"/>
                    <a:pt x="252" y="804"/>
                    <a:pt x="258" y="804"/>
                  </a:cubicBezTo>
                  <a:cubicBezTo>
                    <a:pt x="315" y="804"/>
                    <a:pt x="365" y="766"/>
                    <a:pt x="397" y="722"/>
                  </a:cubicBezTo>
                  <a:cubicBezTo>
                    <a:pt x="428" y="691"/>
                    <a:pt x="453" y="647"/>
                    <a:pt x="478" y="609"/>
                  </a:cubicBezTo>
                  <a:cubicBezTo>
                    <a:pt x="529" y="672"/>
                    <a:pt x="598" y="722"/>
                    <a:pt x="673" y="747"/>
                  </a:cubicBezTo>
                  <a:cubicBezTo>
                    <a:pt x="692" y="753"/>
                    <a:pt x="717" y="760"/>
                    <a:pt x="736" y="760"/>
                  </a:cubicBezTo>
                  <a:cubicBezTo>
                    <a:pt x="755" y="753"/>
                    <a:pt x="780" y="747"/>
                    <a:pt x="786" y="728"/>
                  </a:cubicBezTo>
                  <a:cubicBezTo>
                    <a:pt x="830" y="647"/>
                    <a:pt x="717" y="521"/>
                    <a:pt x="667" y="471"/>
                  </a:cubicBezTo>
                  <a:cubicBezTo>
                    <a:pt x="730" y="458"/>
                    <a:pt x="780" y="402"/>
                    <a:pt x="818" y="351"/>
                  </a:cubicBezTo>
                  <a:cubicBezTo>
                    <a:pt x="830" y="332"/>
                    <a:pt x="849" y="314"/>
                    <a:pt x="843" y="295"/>
                  </a:cubicBezTo>
                  <a:cubicBezTo>
                    <a:pt x="843" y="276"/>
                    <a:pt x="836" y="263"/>
                    <a:pt x="818" y="251"/>
                  </a:cubicBezTo>
                  <a:cubicBezTo>
                    <a:pt x="793" y="226"/>
                    <a:pt x="749" y="226"/>
                    <a:pt x="711" y="226"/>
                  </a:cubicBezTo>
                  <a:cubicBezTo>
                    <a:pt x="648" y="226"/>
                    <a:pt x="591" y="232"/>
                    <a:pt x="535" y="251"/>
                  </a:cubicBezTo>
                  <a:cubicBezTo>
                    <a:pt x="529" y="182"/>
                    <a:pt x="510" y="106"/>
                    <a:pt x="472" y="43"/>
                  </a:cubicBezTo>
                  <a:cubicBezTo>
                    <a:pt x="466" y="31"/>
                    <a:pt x="453" y="18"/>
                    <a:pt x="441" y="6"/>
                  </a:cubicBezTo>
                  <a:cubicBezTo>
                    <a:pt x="434" y="2"/>
                    <a:pt x="426" y="1"/>
                    <a:pt x="4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9" name="Google Shape;779;p41"/>
          <p:cNvGrpSpPr/>
          <p:nvPr/>
        </p:nvGrpSpPr>
        <p:grpSpPr>
          <a:xfrm rot="10800000" flipH="1">
            <a:off x="-8" y="3676428"/>
            <a:ext cx="1128706" cy="1467085"/>
            <a:chOff x="3947275" y="4740550"/>
            <a:chExt cx="351075" cy="456325"/>
          </a:xfrm>
        </p:grpSpPr>
        <p:sp>
          <p:nvSpPr>
            <p:cNvPr id="780" name="Google Shape;780;p41"/>
            <p:cNvSpPr/>
            <p:nvPr/>
          </p:nvSpPr>
          <p:spPr>
            <a:xfrm>
              <a:off x="4043550" y="4886475"/>
              <a:ext cx="13525" cy="10550"/>
            </a:xfrm>
            <a:custGeom>
              <a:avLst/>
              <a:gdLst/>
              <a:ahLst/>
              <a:cxnLst/>
              <a:rect l="l" t="t" r="r" b="b"/>
              <a:pathLst>
                <a:path w="541" h="422" extrusionOk="0">
                  <a:moveTo>
                    <a:pt x="271" y="0"/>
                  </a:moveTo>
                  <a:cubicBezTo>
                    <a:pt x="1" y="0"/>
                    <a:pt x="1" y="421"/>
                    <a:pt x="271" y="421"/>
                  </a:cubicBezTo>
                  <a:cubicBezTo>
                    <a:pt x="541" y="421"/>
                    <a:pt x="541" y="0"/>
                    <a:pt x="2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41"/>
            <p:cNvSpPr/>
            <p:nvPr/>
          </p:nvSpPr>
          <p:spPr>
            <a:xfrm>
              <a:off x="4243500" y="4792850"/>
              <a:ext cx="13525" cy="10550"/>
            </a:xfrm>
            <a:custGeom>
              <a:avLst/>
              <a:gdLst/>
              <a:ahLst/>
              <a:cxnLst/>
              <a:rect l="l" t="t" r="r" b="b"/>
              <a:pathLst>
                <a:path w="541" h="422" extrusionOk="0">
                  <a:moveTo>
                    <a:pt x="271" y="1"/>
                  </a:moveTo>
                  <a:cubicBezTo>
                    <a:pt x="0" y="1"/>
                    <a:pt x="0" y="422"/>
                    <a:pt x="271" y="422"/>
                  </a:cubicBezTo>
                  <a:cubicBezTo>
                    <a:pt x="541" y="422"/>
                    <a:pt x="541" y="1"/>
                    <a:pt x="2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41"/>
            <p:cNvSpPr/>
            <p:nvPr/>
          </p:nvSpPr>
          <p:spPr>
            <a:xfrm>
              <a:off x="4062075" y="5149400"/>
              <a:ext cx="13550" cy="10550"/>
            </a:xfrm>
            <a:custGeom>
              <a:avLst/>
              <a:gdLst/>
              <a:ahLst/>
              <a:cxnLst/>
              <a:rect l="l" t="t" r="r" b="b"/>
              <a:pathLst>
                <a:path w="542" h="422" extrusionOk="0">
                  <a:moveTo>
                    <a:pt x="271" y="1"/>
                  </a:moveTo>
                  <a:cubicBezTo>
                    <a:pt x="1" y="1"/>
                    <a:pt x="1" y="422"/>
                    <a:pt x="271" y="422"/>
                  </a:cubicBezTo>
                  <a:cubicBezTo>
                    <a:pt x="541" y="422"/>
                    <a:pt x="541" y="1"/>
                    <a:pt x="2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41"/>
            <p:cNvSpPr/>
            <p:nvPr/>
          </p:nvSpPr>
          <p:spPr>
            <a:xfrm>
              <a:off x="3993125" y="4838100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0"/>
                  </a:moveTo>
                  <a:cubicBezTo>
                    <a:pt x="1" y="0"/>
                    <a:pt x="1" y="252"/>
                    <a:pt x="164" y="252"/>
                  </a:cubicBezTo>
                  <a:cubicBezTo>
                    <a:pt x="327" y="252"/>
                    <a:pt x="327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41"/>
            <p:cNvSpPr/>
            <p:nvPr/>
          </p:nvSpPr>
          <p:spPr>
            <a:xfrm>
              <a:off x="4081550" y="4748875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1"/>
                  </a:moveTo>
                  <a:cubicBezTo>
                    <a:pt x="1" y="1"/>
                    <a:pt x="1" y="252"/>
                    <a:pt x="164" y="252"/>
                  </a:cubicBezTo>
                  <a:cubicBezTo>
                    <a:pt x="328" y="252"/>
                    <a:pt x="328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41"/>
            <p:cNvSpPr/>
            <p:nvPr/>
          </p:nvSpPr>
          <p:spPr>
            <a:xfrm>
              <a:off x="3959825" y="4930775"/>
              <a:ext cx="8200" cy="6450"/>
            </a:xfrm>
            <a:custGeom>
              <a:avLst/>
              <a:gdLst/>
              <a:ahLst/>
              <a:cxnLst/>
              <a:rect l="l" t="t" r="r" b="b"/>
              <a:pathLst>
                <a:path w="328" h="258" extrusionOk="0">
                  <a:moveTo>
                    <a:pt x="164" y="0"/>
                  </a:moveTo>
                  <a:cubicBezTo>
                    <a:pt x="1" y="0"/>
                    <a:pt x="1" y="258"/>
                    <a:pt x="164" y="258"/>
                  </a:cubicBezTo>
                  <a:cubicBezTo>
                    <a:pt x="327" y="258"/>
                    <a:pt x="327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41"/>
            <p:cNvSpPr/>
            <p:nvPr/>
          </p:nvSpPr>
          <p:spPr>
            <a:xfrm>
              <a:off x="4028000" y="5004425"/>
              <a:ext cx="8200" cy="6325"/>
            </a:xfrm>
            <a:custGeom>
              <a:avLst/>
              <a:gdLst/>
              <a:ahLst/>
              <a:cxnLst/>
              <a:rect l="l" t="t" r="r" b="b"/>
              <a:pathLst>
                <a:path w="328" h="253" extrusionOk="0">
                  <a:moveTo>
                    <a:pt x="164" y="1"/>
                  </a:moveTo>
                  <a:cubicBezTo>
                    <a:pt x="1" y="1"/>
                    <a:pt x="1" y="252"/>
                    <a:pt x="164" y="252"/>
                  </a:cubicBezTo>
                  <a:cubicBezTo>
                    <a:pt x="327" y="252"/>
                    <a:pt x="327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41"/>
            <p:cNvSpPr/>
            <p:nvPr/>
          </p:nvSpPr>
          <p:spPr>
            <a:xfrm>
              <a:off x="3947275" y="5125375"/>
              <a:ext cx="8175" cy="6300"/>
            </a:xfrm>
            <a:custGeom>
              <a:avLst/>
              <a:gdLst/>
              <a:ahLst/>
              <a:cxnLst/>
              <a:rect l="l" t="t" r="r" b="b"/>
              <a:pathLst>
                <a:path w="327" h="252" extrusionOk="0">
                  <a:moveTo>
                    <a:pt x="164" y="1"/>
                  </a:moveTo>
                  <a:cubicBezTo>
                    <a:pt x="0" y="1"/>
                    <a:pt x="0" y="252"/>
                    <a:pt x="164" y="252"/>
                  </a:cubicBezTo>
                  <a:cubicBezTo>
                    <a:pt x="327" y="252"/>
                    <a:pt x="327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41"/>
            <p:cNvSpPr/>
            <p:nvPr/>
          </p:nvSpPr>
          <p:spPr>
            <a:xfrm>
              <a:off x="4197000" y="4745750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0"/>
                  </a:moveTo>
                  <a:cubicBezTo>
                    <a:pt x="1" y="0"/>
                    <a:pt x="1" y="251"/>
                    <a:pt x="164" y="251"/>
                  </a:cubicBezTo>
                  <a:cubicBezTo>
                    <a:pt x="327" y="251"/>
                    <a:pt x="327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41"/>
            <p:cNvSpPr/>
            <p:nvPr/>
          </p:nvSpPr>
          <p:spPr>
            <a:xfrm>
              <a:off x="4290300" y="4740550"/>
              <a:ext cx="8050" cy="6300"/>
            </a:xfrm>
            <a:custGeom>
              <a:avLst/>
              <a:gdLst/>
              <a:ahLst/>
              <a:cxnLst/>
              <a:rect l="l" t="t" r="r" b="b"/>
              <a:pathLst>
                <a:path w="322" h="252" extrusionOk="0">
                  <a:moveTo>
                    <a:pt x="158" y="1"/>
                  </a:moveTo>
                  <a:cubicBezTo>
                    <a:pt x="1" y="1"/>
                    <a:pt x="1" y="252"/>
                    <a:pt x="158" y="252"/>
                  </a:cubicBezTo>
                  <a:cubicBezTo>
                    <a:pt x="321" y="252"/>
                    <a:pt x="321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41"/>
            <p:cNvSpPr/>
            <p:nvPr/>
          </p:nvSpPr>
          <p:spPr>
            <a:xfrm>
              <a:off x="4137950" y="4796000"/>
              <a:ext cx="16350" cy="19025"/>
            </a:xfrm>
            <a:custGeom>
              <a:avLst/>
              <a:gdLst/>
              <a:ahLst/>
              <a:cxnLst/>
              <a:rect l="l" t="t" r="r" b="b"/>
              <a:pathLst>
                <a:path w="654" h="761" extrusionOk="0">
                  <a:moveTo>
                    <a:pt x="242" y="0"/>
                  </a:moveTo>
                  <a:cubicBezTo>
                    <a:pt x="241" y="0"/>
                    <a:pt x="240" y="0"/>
                    <a:pt x="239" y="1"/>
                  </a:cubicBezTo>
                  <a:cubicBezTo>
                    <a:pt x="208" y="7"/>
                    <a:pt x="208" y="126"/>
                    <a:pt x="227" y="283"/>
                  </a:cubicBezTo>
                  <a:cubicBezTo>
                    <a:pt x="95" y="315"/>
                    <a:pt x="0" y="359"/>
                    <a:pt x="7" y="396"/>
                  </a:cubicBezTo>
                  <a:cubicBezTo>
                    <a:pt x="11" y="418"/>
                    <a:pt x="59" y="428"/>
                    <a:pt x="132" y="428"/>
                  </a:cubicBezTo>
                  <a:cubicBezTo>
                    <a:pt x="165" y="428"/>
                    <a:pt x="204" y="425"/>
                    <a:pt x="245" y="421"/>
                  </a:cubicBezTo>
                  <a:cubicBezTo>
                    <a:pt x="276" y="612"/>
                    <a:pt x="325" y="761"/>
                    <a:pt x="363" y="761"/>
                  </a:cubicBezTo>
                  <a:cubicBezTo>
                    <a:pt x="363" y="761"/>
                    <a:pt x="364" y="761"/>
                    <a:pt x="365" y="761"/>
                  </a:cubicBezTo>
                  <a:cubicBezTo>
                    <a:pt x="403" y="754"/>
                    <a:pt x="415" y="591"/>
                    <a:pt x="390" y="396"/>
                  </a:cubicBezTo>
                  <a:cubicBezTo>
                    <a:pt x="541" y="359"/>
                    <a:pt x="654" y="308"/>
                    <a:pt x="648" y="271"/>
                  </a:cubicBezTo>
                  <a:cubicBezTo>
                    <a:pt x="644" y="251"/>
                    <a:pt x="592" y="238"/>
                    <a:pt x="514" y="238"/>
                  </a:cubicBezTo>
                  <a:cubicBezTo>
                    <a:pt x="470" y="238"/>
                    <a:pt x="416" y="243"/>
                    <a:pt x="359" y="252"/>
                  </a:cubicBezTo>
                  <a:cubicBezTo>
                    <a:pt x="328" y="105"/>
                    <a:pt x="274" y="0"/>
                    <a:pt x="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41"/>
            <p:cNvSpPr/>
            <p:nvPr/>
          </p:nvSpPr>
          <p:spPr>
            <a:xfrm>
              <a:off x="3968325" y="4996725"/>
              <a:ext cx="29225" cy="34275"/>
            </a:xfrm>
            <a:custGeom>
              <a:avLst/>
              <a:gdLst/>
              <a:ahLst/>
              <a:cxnLst/>
              <a:rect l="l" t="t" r="r" b="b"/>
              <a:pathLst>
                <a:path w="1169" h="1371" extrusionOk="0">
                  <a:moveTo>
                    <a:pt x="518" y="1"/>
                  </a:moveTo>
                  <a:cubicBezTo>
                    <a:pt x="517" y="1"/>
                    <a:pt x="516" y="1"/>
                    <a:pt x="515" y="1"/>
                  </a:cubicBezTo>
                  <a:cubicBezTo>
                    <a:pt x="459" y="1"/>
                    <a:pt x="421" y="208"/>
                    <a:pt x="415" y="491"/>
                  </a:cubicBezTo>
                  <a:cubicBezTo>
                    <a:pt x="176" y="516"/>
                    <a:pt x="0" y="573"/>
                    <a:pt x="6" y="635"/>
                  </a:cubicBezTo>
                  <a:cubicBezTo>
                    <a:pt x="6" y="692"/>
                    <a:pt x="182" y="736"/>
                    <a:pt x="421" y="736"/>
                  </a:cubicBezTo>
                  <a:cubicBezTo>
                    <a:pt x="427" y="1088"/>
                    <a:pt x="478" y="1371"/>
                    <a:pt x="547" y="1371"/>
                  </a:cubicBezTo>
                  <a:cubicBezTo>
                    <a:pt x="547" y="1371"/>
                    <a:pt x="548" y="1371"/>
                    <a:pt x="549" y="1371"/>
                  </a:cubicBezTo>
                  <a:cubicBezTo>
                    <a:pt x="617" y="1371"/>
                    <a:pt x="679" y="1090"/>
                    <a:pt x="679" y="730"/>
                  </a:cubicBezTo>
                  <a:cubicBezTo>
                    <a:pt x="955" y="711"/>
                    <a:pt x="1169" y="648"/>
                    <a:pt x="1162" y="579"/>
                  </a:cubicBezTo>
                  <a:cubicBezTo>
                    <a:pt x="1162" y="520"/>
                    <a:pt x="970" y="478"/>
                    <a:pt x="718" y="478"/>
                  </a:cubicBezTo>
                  <a:cubicBezTo>
                    <a:pt x="701" y="478"/>
                    <a:pt x="684" y="478"/>
                    <a:pt x="666" y="478"/>
                  </a:cubicBezTo>
                  <a:cubicBezTo>
                    <a:pt x="635" y="200"/>
                    <a:pt x="574" y="1"/>
                    <a:pt x="5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41"/>
            <p:cNvSpPr/>
            <p:nvPr/>
          </p:nvSpPr>
          <p:spPr>
            <a:xfrm>
              <a:off x="3992825" y="5179250"/>
              <a:ext cx="14950" cy="17625"/>
            </a:xfrm>
            <a:custGeom>
              <a:avLst/>
              <a:gdLst/>
              <a:ahLst/>
              <a:cxnLst/>
              <a:rect l="l" t="t" r="r" b="b"/>
              <a:pathLst>
                <a:path w="598" h="705" extrusionOk="0">
                  <a:moveTo>
                    <a:pt x="241" y="0"/>
                  </a:moveTo>
                  <a:cubicBezTo>
                    <a:pt x="240" y="0"/>
                    <a:pt x="240" y="0"/>
                    <a:pt x="239" y="1"/>
                  </a:cubicBezTo>
                  <a:cubicBezTo>
                    <a:pt x="208" y="7"/>
                    <a:pt x="201" y="114"/>
                    <a:pt x="208" y="258"/>
                  </a:cubicBezTo>
                  <a:cubicBezTo>
                    <a:pt x="88" y="283"/>
                    <a:pt x="0" y="321"/>
                    <a:pt x="6" y="346"/>
                  </a:cubicBezTo>
                  <a:cubicBezTo>
                    <a:pt x="6" y="372"/>
                    <a:pt x="72" y="385"/>
                    <a:pt x="163" y="385"/>
                  </a:cubicBezTo>
                  <a:cubicBezTo>
                    <a:pt x="181" y="385"/>
                    <a:pt x="200" y="385"/>
                    <a:pt x="220" y="384"/>
                  </a:cubicBezTo>
                  <a:cubicBezTo>
                    <a:pt x="245" y="560"/>
                    <a:pt x="283" y="704"/>
                    <a:pt x="314" y="704"/>
                  </a:cubicBezTo>
                  <a:cubicBezTo>
                    <a:pt x="352" y="698"/>
                    <a:pt x="371" y="553"/>
                    <a:pt x="352" y="365"/>
                  </a:cubicBezTo>
                  <a:cubicBezTo>
                    <a:pt x="497" y="340"/>
                    <a:pt x="597" y="302"/>
                    <a:pt x="597" y="264"/>
                  </a:cubicBezTo>
                  <a:cubicBezTo>
                    <a:pt x="593" y="243"/>
                    <a:pt x="539" y="230"/>
                    <a:pt x="460" y="230"/>
                  </a:cubicBezTo>
                  <a:cubicBezTo>
                    <a:pt x="423" y="230"/>
                    <a:pt x="379" y="233"/>
                    <a:pt x="333" y="239"/>
                  </a:cubicBezTo>
                  <a:cubicBezTo>
                    <a:pt x="309" y="99"/>
                    <a:pt x="267" y="0"/>
                    <a:pt x="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3" name="Google Shape;793;p41"/>
          <p:cNvSpPr txBox="1">
            <a:spLocks noGrp="1"/>
          </p:cNvSpPr>
          <p:nvPr>
            <p:ph type="title"/>
          </p:nvPr>
        </p:nvSpPr>
        <p:spPr>
          <a:xfrm>
            <a:off x="720000" y="417498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794" name="Google Shape;794;p41"/>
          <p:cNvSpPr txBox="1">
            <a:spLocks noGrp="1"/>
          </p:cNvSpPr>
          <p:nvPr>
            <p:ph type="subTitle" idx="1"/>
          </p:nvPr>
        </p:nvSpPr>
        <p:spPr>
          <a:xfrm>
            <a:off x="1505274" y="3152105"/>
            <a:ext cx="2231400" cy="46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200">
                <a:solidFill>
                  <a:schemeClr val="dk2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95" name="Google Shape;795;p41"/>
          <p:cNvSpPr txBox="1">
            <a:spLocks noGrp="1"/>
          </p:cNvSpPr>
          <p:nvPr>
            <p:ph type="subTitle" idx="2"/>
          </p:nvPr>
        </p:nvSpPr>
        <p:spPr>
          <a:xfrm>
            <a:off x="1505275" y="3584930"/>
            <a:ext cx="2231400" cy="559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96" name="Google Shape;796;p41"/>
          <p:cNvSpPr txBox="1">
            <a:spLocks noGrp="1"/>
          </p:cNvSpPr>
          <p:nvPr>
            <p:ph type="subTitle" idx="3"/>
          </p:nvPr>
        </p:nvSpPr>
        <p:spPr>
          <a:xfrm>
            <a:off x="6238198" y="3152105"/>
            <a:ext cx="2185800" cy="46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200">
                <a:solidFill>
                  <a:schemeClr val="dk2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97" name="Google Shape;797;p41"/>
          <p:cNvSpPr txBox="1">
            <a:spLocks noGrp="1"/>
          </p:cNvSpPr>
          <p:nvPr>
            <p:ph type="subTitle" idx="4"/>
          </p:nvPr>
        </p:nvSpPr>
        <p:spPr>
          <a:xfrm>
            <a:off x="6238200" y="3584930"/>
            <a:ext cx="2185800" cy="559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798" name="Google Shape;798;p41"/>
          <p:cNvSpPr txBox="1">
            <a:spLocks noGrp="1"/>
          </p:cNvSpPr>
          <p:nvPr>
            <p:ph type="subTitle" idx="5"/>
          </p:nvPr>
        </p:nvSpPr>
        <p:spPr>
          <a:xfrm>
            <a:off x="1505274" y="1564650"/>
            <a:ext cx="2231400" cy="46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200">
                <a:solidFill>
                  <a:schemeClr val="dk2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99" name="Google Shape;799;p41"/>
          <p:cNvSpPr txBox="1">
            <a:spLocks noGrp="1"/>
          </p:cNvSpPr>
          <p:nvPr>
            <p:ph type="subTitle" idx="6"/>
          </p:nvPr>
        </p:nvSpPr>
        <p:spPr>
          <a:xfrm>
            <a:off x="1505275" y="1997480"/>
            <a:ext cx="2231400" cy="559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800" name="Google Shape;800;p41"/>
          <p:cNvSpPr txBox="1">
            <a:spLocks noGrp="1"/>
          </p:cNvSpPr>
          <p:nvPr>
            <p:ph type="subTitle" idx="7"/>
          </p:nvPr>
        </p:nvSpPr>
        <p:spPr>
          <a:xfrm>
            <a:off x="6238198" y="1564650"/>
            <a:ext cx="2185800" cy="46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200">
                <a:solidFill>
                  <a:schemeClr val="dk2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801" name="Google Shape;801;p41"/>
          <p:cNvSpPr txBox="1">
            <a:spLocks noGrp="1"/>
          </p:cNvSpPr>
          <p:nvPr>
            <p:ph type="subTitle" idx="8"/>
          </p:nvPr>
        </p:nvSpPr>
        <p:spPr>
          <a:xfrm>
            <a:off x="6238200" y="1997479"/>
            <a:ext cx="2185800" cy="559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6">
  <p:cSld name="CUSTOM_10">
    <p:spTree>
      <p:nvGrpSpPr>
        <p:cNvPr id="1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3" name="Google Shape;803;p4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804" name="Google Shape;804;p42"/>
          <p:cNvSpPr txBox="1">
            <a:spLocks noGrp="1"/>
          </p:cNvSpPr>
          <p:nvPr>
            <p:ph type="title"/>
          </p:nvPr>
        </p:nvSpPr>
        <p:spPr>
          <a:xfrm>
            <a:off x="720000" y="1474650"/>
            <a:ext cx="3852000" cy="755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805" name="Google Shape;805;p42"/>
          <p:cNvSpPr txBox="1">
            <a:spLocks noGrp="1"/>
          </p:cNvSpPr>
          <p:nvPr>
            <p:ph type="subTitle" idx="1"/>
          </p:nvPr>
        </p:nvSpPr>
        <p:spPr>
          <a:xfrm>
            <a:off x="720000" y="2193376"/>
            <a:ext cx="3852000" cy="1392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7">
  <p:cSld name="CUSTOM_33">
    <p:spTree>
      <p:nvGrpSpPr>
        <p:cNvPr id="1" name="Shape 8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7" name="Google Shape;807;p4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08" name="Google Shape;808;p43"/>
          <p:cNvGrpSpPr/>
          <p:nvPr/>
        </p:nvGrpSpPr>
        <p:grpSpPr>
          <a:xfrm>
            <a:off x="76175" y="1217788"/>
            <a:ext cx="8871200" cy="3204950"/>
            <a:chOff x="76175" y="1217788"/>
            <a:chExt cx="8871200" cy="3204950"/>
          </a:xfrm>
        </p:grpSpPr>
        <p:grpSp>
          <p:nvGrpSpPr>
            <p:cNvPr id="809" name="Google Shape;809;p43"/>
            <p:cNvGrpSpPr/>
            <p:nvPr/>
          </p:nvGrpSpPr>
          <p:grpSpPr>
            <a:xfrm>
              <a:off x="76175" y="4172413"/>
              <a:ext cx="484375" cy="250325"/>
              <a:chOff x="74600" y="4172413"/>
              <a:chExt cx="484375" cy="250325"/>
            </a:xfrm>
          </p:grpSpPr>
          <p:sp>
            <p:nvSpPr>
              <p:cNvPr id="810" name="Google Shape;810;p43"/>
              <p:cNvSpPr/>
              <p:nvPr/>
            </p:nvSpPr>
            <p:spPr>
              <a:xfrm>
                <a:off x="74600" y="4172413"/>
                <a:ext cx="471225" cy="146400"/>
              </a:xfrm>
              <a:custGeom>
                <a:avLst/>
                <a:gdLst/>
                <a:ahLst/>
                <a:cxnLst/>
                <a:rect l="l" t="t" r="r" b="b"/>
                <a:pathLst>
                  <a:path w="18849" h="5856" extrusionOk="0">
                    <a:moveTo>
                      <a:pt x="11278" y="1"/>
                    </a:moveTo>
                    <a:cubicBezTo>
                      <a:pt x="11161" y="1"/>
                      <a:pt x="11044" y="46"/>
                      <a:pt x="10953" y="136"/>
                    </a:cubicBezTo>
                    <a:lnTo>
                      <a:pt x="7470" y="3770"/>
                    </a:lnTo>
                    <a:cubicBezTo>
                      <a:pt x="7355" y="3885"/>
                      <a:pt x="7208" y="3942"/>
                      <a:pt x="7060" y="3942"/>
                    </a:cubicBezTo>
                    <a:cubicBezTo>
                      <a:pt x="6950" y="3942"/>
                      <a:pt x="6840" y="3910"/>
                      <a:pt x="6743" y="3846"/>
                    </a:cubicBezTo>
                    <a:lnTo>
                      <a:pt x="3886" y="1415"/>
                    </a:lnTo>
                    <a:cubicBezTo>
                      <a:pt x="3781" y="1352"/>
                      <a:pt x="3664" y="1320"/>
                      <a:pt x="3548" y="1320"/>
                    </a:cubicBezTo>
                    <a:cubicBezTo>
                      <a:pt x="3386" y="1320"/>
                      <a:pt x="3226" y="1383"/>
                      <a:pt x="3109" y="1515"/>
                    </a:cubicBezTo>
                    <a:lnTo>
                      <a:pt x="302" y="4673"/>
                    </a:lnTo>
                    <a:cubicBezTo>
                      <a:pt x="1" y="4998"/>
                      <a:pt x="51" y="5500"/>
                      <a:pt x="402" y="5750"/>
                    </a:cubicBezTo>
                    <a:cubicBezTo>
                      <a:pt x="524" y="5822"/>
                      <a:pt x="655" y="5856"/>
                      <a:pt x="784" y="5856"/>
                    </a:cubicBezTo>
                    <a:cubicBezTo>
                      <a:pt x="972" y="5856"/>
                      <a:pt x="1156" y="5784"/>
                      <a:pt x="1304" y="5650"/>
                    </a:cubicBezTo>
                    <a:lnTo>
                      <a:pt x="3309" y="3645"/>
                    </a:lnTo>
                    <a:cubicBezTo>
                      <a:pt x="3426" y="3528"/>
                      <a:pt x="3585" y="3463"/>
                      <a:pt x="3747" y="3463"/>
                    </a:cubicBezTo>
                    <a:cubicBezTo>
                      <a:pt x="3864" y="3463"/>
                      <a:pt x="3981" y="3497"/>
                      <a:pt x="4086" y="3570"/>
                    </a:cubicBezTo>
                    <a:lnTo>
                      <a:pt x="6968" y="5650"/>
                    </a:lnTo>
                    <a:cubicBezTo>
                      <a:pt x="7057" y="5709"/>
                      <a:pt x="7158" y="5738"/>
                      <a:pt x="7260" y="5738"/>
                    </a:cubicBezTo>
                    <a:cubicBezTo>
                      <a:pt x="7416" y="5738"/>
                      <a:pt x="7574" y="5671"/>
                      <a:pt x="7695" y="5550"/>
                    </a:cubicBezTo>
                    <a:lnTo>
                      <a:pt x="8347" y="4873"/>
                    </a:lnTo>
                    <a:lnTo>
                      <a:pt x="8322" y="4873"/>
                    </a:lnTo>
                    <a:lnTo>
                      <a:pt x="10828" y="1941"/>
                    </a:lnTo>
                    <a:cubicBezTo>
                      <a:pt x="10903" y="1851"/>
                      <a:pt x="11024" y="1805"/>
                      <a:pt x="11146" y="1805"/>
                    </a:cubicBezTo>
                    <a:cubicBezTo>
                      <a:pt x="11227" y="1805"/>
                      <a:pt x="11309" y="1826"/>
                      <a:pt x="11379" y="1866"/>
                    </a:cubicBezTo>
                    <a:lnTo>
                      <a:pt x="14537" y="4848"/>
                    </a:lnTo>
                    <a:cubicBezTo>
                      <a:pt x="14621" y="4900"/>
                      <a:pt x="14713" y="4926"/>
                      <a:pt x="14805" y="4926"/>
                    </a:cubicBezTo>
                    <a:cubicBezTo>
                      <a:pt x="14934" y="4926"/>
                      <a:pt x="15062" y="4875"/>
                      <a:pt x="15164" y="4773"/>
                    </a:cubicBezTo>
                    <a:lnTo>
                      <a:pt x="15891" y="4021"/>
                    </a:lnTo>
                    <a:lnTo>
                      <a:pt x="18723" y="1139"/>
                    </a:lnTo>
                    <a:cubicBezTo>
                      <a:pt x="18848" y="988"/>
                      <a:pt x="18823" y="763"/>
                      <a:pt x="18673" y="638"/>
                    </a:cubicBezTo>
                    <a:lnTo>
                      <a:pt x="18046" y="211"/>
                    </a:lnTo>
                    <a:cubicBezTo>
                      <a:pt x="17997" y="182"/>
                      <a:pt x="17940" y="168"/>
                      <a:pt x="17881" y="168"/>
                    </a:cubicBezTo>
                    <a:cubicBezTo>
                      <a:pt x="17790" y="168"/>
                      <a:pt x="17696" y="201"/>
                      <a:pt x="17620" y="262"/>
                    </a:cubicBezTo>
                    <a:lnTo>
                      <a:pt x="15039" y="3019"/>
                    </a:lnTo>
                    <a:cubicBezTo>
                      <a:pt x="14936" y="3121"/>
                      <a:pt x="14808" y="3172"/>
                      <a:pt x="14680" y="3172"/>
                    </a:cubicBezTo>
                    <a:cubicBezTo>
                      <a:pt x="14588" y="3172"/>
                      <a:pt x="14496" y="3146"/>
                      <a:pt x="14412" y="3094"/>
                    </a:cubicBezTo>
                    <a:lnTo>
                      <a:pt x="11505" y="61"/>
                    </a:lnTo>
                    <a:cubicBezTo>
                      <a:pt x="11435" y="21"/>
                      <a:pt x="11356" y="1"/>
                      <a:pt x="11278" y="1"/>
                    </a:cubicBezTo>
                    <a:close/>
                  </a:path>
                </a:pathLst>
              </a:custGeom>
              <a:solidFill>
                <a:schemeClr val="accent2">
                  <a:alpha val="5357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1" name="Google Shape;811;p43"/>
              <p:cNvSpPr/>
              <p:nvPr/>
            </p:nvSpPr>
            <p:spPr>
              <a:xfrm>
                <a:off x="82125" y="4283288"/>
                <a:ext cx="476850" cy="139450"/>
              </a:xfrm>
              <a:custGeom>
                <a:avLst/>
                <a:gdLst/>
                <a:ahLst/>
                <a:cxnLst/>
                <a:rect l="l" t="t" r="r" b="b"/>
                <a:pathLst>
                  <a:path w="19074" h="5578" extrusionOk="0">
                    <a:moveTo>
                      <a:pt x="18071" y="0"/>
                    </a:moveTo>
                    <a:cubicBezTo>
                      <a:pt x="17983" y="0"/>
                      <a:pt x="17893" y="39"/>
                      <a:pt x="17820" y="112"/>
                    </a:cubicBezTo>
                    <a:lnTo>
                      <a:pt x="15239" y="2844"/>
                    </a:lnTo>
                    <a:cubicBezTo>
                      <a:pt x="15145" y="2953"/>
                      <a:pt x="15003" y="3014"/>
                      <a:pt x="14861" y="3014"/>
                    </a:cubicBezTo>
                    <a:cubicBezTo>
                      <a:pt x="14774" y="3014"/>
                      <a:pt x="14688" y="2992"/>
                      <a:pt x="14612" y="2944"/>
                    </a:cubicBezTo>
                    <a:lnTo>
                      <a:pt x="11104" y="87"/>
                    </a:lnTo>
                    <a:cubicBezTo>
                      <a:pt x="11025" y="38"/>
                      <a:pt x="10943" y="16"/>
                      <a:pt x="10865" y="16"/>
                    </a:cubicBezTo>
                    <a:cubicBezTo>
                      <a:pt x="10742" y="16"/>
                      <a:pt x="10629" y="71"/>
                      <a:pt x="10552" y="162"/>
                    </a:cubicBezTo>
                    <a:lnTo>
                      <a:pt x="7670" y="3621"/>
                    </a:lnTo>
                    <a:cubicBezTo>
                      <a:pt x="7551" y="3725"/>
                      <a:pt x="7396" y="3785"/>
                      <a:pt x="7243" y="3785"/>
                    </a:cubicBezTo>
                    <a:cubicBezTo>
                      <a:pt x="7139" y="3785"/>
                      <a:pt x="7035" y="3757"/>
                      <a:pt x="6943" y="3696"/>
                    </a:cubicBezTo>
                    <a:lnTo>
                      <a:pt x="3585" y="1516"/>
                    </a:lnTo>
                    <a:cubicBezTo>
                      <a:pt x="3480" y="1453"/>
                      <a:pt x="3363" y="1421"/>
                      <a:pt x="3245" y="1421"/>
                    </a:cubicBezTo>
                    <a:cubicBezTo>
                      <a:pt x="3080" y="1421"/>
                      <a:pt x="2914" y="1484"/>
                      <a:pt x="2783" y="1616"/>
                    </a:cubicBezTo>
                    <a:lnTo>
                      <a:pt x="327" y="3947"/>
                    </a:lnTo>
                    <a:cubicBezTo>
                      <a:pt x="1" y="4273"/>
                      <a:pt x="76" y="4774"/>
                      <a:pt x="427" y="5025"/>
                    </a:cubicBezTo>
                    <a:cubicBezTo>
                      <a:pt x="549" y="5096"/>
                      <a:pt x="680" y="5130"/>
                      <a:pt x="809" y="5130"/>
                    </a:cubicBezTo>
                    <a:cubicBezTo>
                      <a:pt x="997" y="5130"/>
                      <a:pt x="1180" y="5058"/>
                      <a:pt x="1329" y="4924"/>
                    </a:cubicBezTo>
                    <a:lnTo>
                      <a:pt x="3033" y="3396"/>
                    </a:lnTo>
                    <a:cubicBezTo>
                      <a:pt x="3150" y="3264"/>
                      <a:pt x="3310" y="3201"/>
                      <a:pt x="3473" y="3201"/>
                    </a:cubicBezTo>
                    <a:cubicBezTo>
                      <a:pt x="3589" y="3201"/>
                      <a:pt x="3706" y="3233"/>
                      <a:pt x="3810" y="3295"/>
                    </a:cubicBezTo>
                    <a:lnTo>
                      <a:pt x="7169" y="5501"/>
                    </a:lnTo>
                    <a:cubicBezTo>
                      <a:pt x="7260" y="5551"/>
                      <a:pt x="7363" y="5577"/>
                      <a:pt x="7467" y="5577"/>
                    </a:cubicBezTo>
                    <a:cubicBezTo>
                      <a:pt x="7620" y="5577"/>
                      <a:pt x="7776" y="5520"/>
                      <a:pt x="7895" y="5401"/>
                    </a:cubicBezTo>
                    <a:lnTo>
                      <a:pt x="8547" y="4724"/>
                    </a:lnTo>
                    <a:lnTo>
                      <a:pt x="10778" y="1942"/>
                    </a:lnTo>
                    <a:cubicBezTo>
                      <a:pt x="10869" y="1850"/>
                      <a:pt x="10989" y="1796"/>
                      <a:pt x="11109" y="1796"/>
                    </a:cubicBezTo>
                    <a:cubicBezTo>
                      <a:pt x="11185" y="1796"/>
                      <a:pt x="11261" y="1818"/>
                      <a:pt x="11329" y="1867"/>
                    </a:cubicBezTo>
                    <a:lnTo>
                      <a:pt x="14738" y="4674"/>
                    </a:lnTo>
                    <a:cubicBezTo>
                      <a:pt x="14821" y="4726"/>
                      <a:pt x="14913" y="4752"/>
                      <a:pt x="15005" y="4752"/>
                    </a:cubicBezTo>
                    <a:cubicBezTo>
                      <a:pt x="15134" y="4752"/>
                      <a:pt x="15262" y="4701"/>
                      <a:pt x="15364" y="4599"/>
                    </a:cubicBezTo>
                    <a:lnTo>
                      <a:pt x="16116" y="3847"/>
                    </a:lnTo>
                    <a:lnTo>
                      <a:pt x="18923" y="990"/>
                    </a:lnTo>
                    <a:cubicBezTo>
                      <a:pt x="19073" y="839"/>
                      <a:pt x="19048" y="589"/>
                      <a:pt x="18873" y="488"/>
                    </a:cubicBezTo>
                    <a:lnTo>
                      <a:pt x="18246" y="62"/>
                    </a:lnTo>
                    <a:cubicBezTo>
                      <a:pt x="18194" y="20"/>
                      <a:pt x="18133" y="0"/>
                      <a:pt x="18071" y="0"/>
                    </a:cubicBezTo>
                    <a:close/>
                  </a:path>
                </a:pathLst>
              </a:custGeom>
              <a:solidFill>
                <a:schemeClr val="accent2">
                  <a:alpha val="5357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12" name="Google Shape;812;p43"/>
            <p:cNvGrpSpPr/>
            <p:nvPr/>
          </p:nvGrpSpPr>
          <p:grpSpPr>
            <a:xfrm>
              <a:off x="8260625" y="1217788"/>
              <a:ext cx="686750" cy="2094175"/>
              <a:chOff x="8260625" y="1217788"/>
              <a:chExt cx="686750" cy="2094175"/>
            </a:xfrm>
          </p:grpSpPr>
          <p:sp>
            <p:nvSpPr>
              <p:cNvPr id="813" name="Google Shape;813;p43"/>
              <p:cNvSpPr/>
              <p:nvPr/>
            </p:nvSpPr>
            <p:spPr>
              <a:xfrm rot="10800000" flipH="1">
                <a:off x="8260625" y="2957588"/>
                <a:ext cx="341500" cy="354375"/>
              </a:xfrm>
              <a:custGeom>
                <a:avLst/>
                <a:gdLst/>
                <a:ahLst/>
                <a:cxnLst/>
                <a:rect l="l" t="t" r="r" b="b"/>
                <a:pathLst>
                  <a:path w="13660" h="14175" extrusionOk="0">
                    <a:moveTo>
                      <a:pt x="9375" y="7155"/>
                    </a:moveTo>
                    <a:cubicBezTo>
                      <a:pt x="10619" y="7155"/>
                      <a:pt x="11707" y="7794"/>
                      <a:pt x="12131" y="9084"/>
                    </a:cubicBezTo>
                    <a:cubicBezTo>
                      <a:pt x="12657" y="10763"/>
                      <a:pt x="11730" y="12593"/>
                      <a:pt x="10051" y="13144"/>
                    </a:cubicBezTo>
                    <a:cubicBezTo>
                      <a:pt x="9717" y="13252"/>
                      <a:pt x="9379" y="13303"/>
                      <a:pt x="9047" y="13303"/>
                    </a:cubicBezTo>
                    <a:cubicBezTo>
                      <a:pt x="7680" y="13303"/>
                      <a:pt x="6409" y="12435"/>
                      <a:pt x="5965" y="11064"/>
                    </a:cubicBezTo>
                    <a:cubicBezTo>
                      <a:pt x="5439" y="9410"/>
                      <a:pt x="6417" y="8006"/>
                      <a:pt x="7995" y="7405"/>
                    </a:cubicBezTo>
                    <a:lnTo>
                      <a:pt x="8021" y="7405"/>
                    </a:lnTo>
                    <a:lnTo>
                      <a:pt x="8096" y="7380"/>
                    </a:lnTo>
                    <a:cubicBezTo>
                      <a:pt x="8146" y="7355"/>
                      <a:pt x="8196" y="7330"/>
                      <a:pt x="8221" y="7330"/>
                    </a:cubicBezTo>
                    <a:cubicBezTo>
                      <a:pt x="8611" y="7213"/>
                      <a:pt x="9000" y="7155"/>
                      <a:pt x="9375" y="7155"/>
                    </a:cubicBezTo>
                    <a:close/>
                    <a:moveTo>
                      <a:pt x="12537" y="0"/>
                    </a:moveTo>
                    <a:cubicBezTo>
                      <a:pt x="12510" y="0"/>
                      <a:pt x="12483" y="4"/>
                      <a:pt x="12457" y="11"/>
                    </a:cubicBezTo>
                    <a:cubicBezTo>
                      <a:pt x="11780" y="137"/>
                      <a:pt x="10226" y="638"/>
                      <a:pt x="9900" y="2493"/>
                    </a:cubicBezTo>
                    <a:cubicBezTo>
                      <a:pt x="9424" y="5099"/>
                      <a:pt x="7970" y="5600"/>
                      <a:pt x="7645" y="5726"/>
                    </a:cubicBezTo>
                    <a:lnTo>
                      <a:pt x="7645" y="5701"/>
                    </a:lnTo>
                    <a:cubicBezTo>
                      <a:pt x="7645" y="5701"/>
                      <a:pt x="7620" y="5726"/>
                      <a:pt x="7594" y="5726"/>
                    </a:cubicBezTo>
                    <a:lnTo>
                      <a:pt x="7544" y="5726"/>
                    </a:lnTo>
                    <a:lnTo>
                      <a:pt x="7544" y="5751"/>
                    </a:lnTo>
                    <a:cubicBezTo>
                      <a:pt x="7423" y="5788"/>
                      <a:pt x="7137" y="5878"/>
                      <a:pt x="6726" y="5878"/>
                    </a:cubicBezTo>
                    <a:cubicBezTo>
                      <a:pt x="6036" y="5878"/>
                      <a:pt x="4994" y="5625"/>
                      <a:pt x="3785" y="4448"/>
                    </a:cubicBezTo>
                    <a:cubicBezTo>
                      <a:pt x="3108" y="3796"/>
                      <a:pt x="2388" y="3595"/>
                      <a:pt x="1758" y="3595"/>
                    </a:cubicBezTo>
                    <a:cubicBezTo>
                      <a:pt x="1128" y="3595"/>
                      <a:pt x="589" y="3796"/>
                      <a:pt x="276" y="3946"/>
                    </a:cubicBezTo>
                    <a:cubicBezTo>
                      <a:pt x="101" y="4021"/>
                      <a:pt x="0" y="4222"/>
                      <a:pt x="51" y="4397"/>
                    </a:cubicBezTo>
                    <a:lnTo>
                      <a:pt x="76" y="4498"/>
                    </a:lnTo>
                    <a:cubicBezTo>
                      <a:pt x="136" y="4658"/>
                      <a:pt x="292" y="4770"/>
                      <a:pt x="468" y="4770"/>
                    </a:cubicBezTo>
                    <a:cubicBezTo>
                      <a:pt x="512" y="4770"/>
                      <a:pt x="557" y="4763"/>
                      <a:pt x="602" y="4748"/>
                    </a:cubicBezTo>
                    <a:cubicBezTo>
                      <a:pt x="798" y="4664"/>
                      <a:pt x="1058" y="4596"/>
                      <a:pt x="1362" y="4596"/>
                    </a:cubicBezTo>
                    <a:cubicBezTo>
                      <a:pt x="1602" y="4596"/>
                      <a:pt x="1869" y="4638"/>
                      <a:pt x="2156" y="4748"/>
                    </a:cubicBezTo>
                    <a:cubicBezTo>
                      <a:pt x="3108" y="5149"/>
                      <a:pt x="4311" y="6828"/>
                      <a:pt x="6141" y="7179"/>
                    </a:cubicBezTo>
                    <a:cubicBezTo>
                      <a:pt x="5088" y="8232"/>
                      <a:pt x="4637" y="9811"/>
                      <a:pt x="5138" y="11340"/>
                    </a:cubicBezTo>
                    <a:cubicBezTo>
                      <a:pt x="5703" y="13073"/>
                      <a:pt x="7304" y="14174"/>
                      <a:pt x="9031" y="14174"/>
                    </a:cubicBezTo>
                    <a:cubicBezTo>
                      <a:pt x="9451" y="14174"/>
                      <a:pt x="9879" y="14109"/>
                      <a:pt x="10301" y="13971"/>
                    </a:cubicBezTo>
                    <a:cubicBezTo>
                      <a:pt x="12482" y="13295"/>
                      <a:pt x="13660" y="10964"/>
                      <a:pt x="12958" y="8808"/>
                    </a:cubicBezTo>
                    <a:cubicBezTo>
                      <a:pt x="12457" y="7255"/>
                      <a:pt x="11153" y="6202"/>
                      <a:pt x="9650" y="6001"/>
                    </a:cubicBezTo>
                    <a:cubicBezTo>
                      <a:pt x="10853" y="4673"/>
                      <a:pt x="10878" y="2618"/>
                      <a:pt x="11404" y="1766"/>
                    </a:cubicBezTo>
                    <a:cubicBezTo>
                      <a:pt x="11755" y="1189"/>
                      <a:pt x="12281" y="964"/>
                      <a:pt x="12657" y="838"/>
                    </a:cubicBezTo>
                    <a:cubicBezTo>
                      <a:pt x="12858" y="788"/>
                      <a:pt x="12983" y="563"/>
                      <a:pt x="12933" y="337"/>
                    </a:cubicBezTo>
                    <a:lnTo>
                      <a:pt x="12883" y="262"/>
                    </a:lnTo>
                    <a:cubicBezTo>
                      <a:pt x="12840" y="113"/>
                      <a:pt x="12689" y="0"/>
                      <a:pt x="12537" y="0"/>
                    </a:cubicBezTo>
                    <a:close/>
                  </a:path>
                </a:pathLst>
              </a:custGeom>
              <a:solidFill>
                <a:schemeClr val="accent2">
                  <a:alpha val="5357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4" name="Google Shape;814;p43"/>
              <p:cNvSpPr/>
              <p:nvPr/>
            </p:nvSpPr>
            <p:spPr>
              <a:xfrm rot="10800000" flipH="1">
                <a:off x="8684175" y="1217788"/>
                <a:ext cx="263200" cy="370325"/>
              </a:xfrm>
              <a:custGeom>
                <a:avLst/>
                <a:gdLst/>
                <a:ahLst/>
                <a:cxnLst/>
                <a:rect l="l" t="t" r="r" b="b"/>
                <a:pathLst>
                  <a:path w="10528" h="14813" extrusionOk="0">
                    <a:moveTo>
                      <a:pt x="8462" y="0"/>
                    </a:moveTo>
                    <a:cubicBezTo>
                      <a:pt x="8449" y="0"/>
                      <a:pt x="8435" y="2"/>
                      <a:pt x="8422" y="5"/>
                    </a:cubicBezTo>
                    <a:lnTo>
                      <a:pt x="2106" y="1835"/>
                    </a:lnTo>
                    <a:cubicBezTo>
                      <a:pt x="2006" y="1885"/>
                      <a:pt x="1956" y="1985"/>
                      <a:pt x="1981" y="2085"/>
                    </a:cubicBezTo>
                    <a:lnTo>
                      <a:pt x="2131" y="2637"/>
                    </a:lnTo>
                    <a:cubicBezTo>
                      <a:pt x="2152" y="2720"/>
                      <a:pt x="2224" y="2768"/>
                      <a:pt x="2306" y="2768"/>
                    </a:cubicBezTo>
                    <a:cubicBezTo>
                      <a:pt x="2322" y="2768"/>
                      <a:pt x="2340" y="2766"/>
                      <a:pt x="2357" y="2762"/>
                    </a:cubicBezTo>
                    <a:lnTo>
                      <a:pt x="6693" y="1785"/>
                    </a:lnTo>
                    <a:lnTo>
                      <a:pt x="6693" y="1785"/>
                    </a:lnTo>
                    <a:lnTo>
                      <a:pt x="3034" y="8978"/>
                    </a:lnTo>
                    <a:lnTo>
                      <a:pt x="577" y="7850"/>
                    </a:lnTo>
                    <a:cubicBezTo>
                      <a:pt x="544" y="7833"/>
                      <a:pt x="511" y="7825"/>
                      <a:pt x="479" y="7825"/>
                    </a:cubicBezTo>
                    <a:cubicBezTo>
                      <a:pt x="416" y="7825"/>
                      <a:pt x="360" y="7858"/>
                      <a:pt x="327" y="7925"/>
                    </a:cubicBezTo>
                    <a:lnTo>
                      <a:pt x="51" y="8426"/>
                    </a:lnTo>
                    <a:cubicBezTo>
                      <a:pt x="1" y="8526"/>
                      <a:pt x="26" y="8627"/>
                      <a:pt x="126" y="8677"/>
                    </a:cubicBezTo>
                    <a:lnTo>
                      <a:pt x="2507" y="10005"/>
                    </a:lnTo>
                    <a:lnTo>
                      <a:pt x="352" y="14266"/>
                    </a:lnTo>
                    <a:cubicBezTo>
                      <a:pt x="302" y="14341"/>
                      <a:pt x="352" y="14466"/>
                      <a:pt x="427" y="14517"/>
                    </a:cubicBezTo>
                    <a:lnTo>
                      <a:pt x="953" y="14792"/>
                    </a:lnTo>
                    <a:cubicBezTo>
                      <a:pt x="974" y="14806"/>
                      <a:pt x="999" y="14812"/>
                      <a:pt x="1025" y="14812"/>
                    </a:cubicBezTo>
                    <a:cubicBezTo>
                      <a:pt x="1093" y="14812"/>
                      <a:pt x="1168" y="14771"/>
                      <a:pt x="1204" y="14717"/>
                    </a:cubicBezTo>
                    <a:lnTo>
                      <a:pt x="3510" y="10532"/>
                    </a:lnTo>
                    <a:lnTo>
                      <a:pt x="5891" y="11860"/>
                    </a:lnTo>
                    <a:cubicBezTo>
                      <a:pt x="5912" y="11874"/>
                      <a:pt x="5937" y="11880"/>
                      <a:pt x="5963" y="11880"/>
                    </a:cubicBezTo>
                    <a:cubicBezTo>
                      <a:pt x="6030" y="11880"/>
                      <a:pt x="6105" y="11839"/>
                      <a:pt x="6141" y="11785"/>
                    </a:cubicBezTo>
                    <a:lnTo>
                      <a:pt x="6517" y="10757"/>
                    </a:lnTo>
                    <a:cubicBezTo>
                      <a:pt x="6567" y="10682"/>
                      <a:pt x="6542" y="10557"/>
                      <a:pt x="6442" y="10506"/>
                    </a:cubicBezTo>
                    <a:lnTo>
                      <a:pt x="4111" y="9454"/>
                    </a:lnTo>
                    <a:lnTo>
                      <a:pt x="7946" y="2511"/>
                    </a:lnTo>
                    <a:lnTo>
                      <a:pt x="9575" y="6772"/>
                    </a:lnTo>
                    <a:cubicBezTo>
                      <a:pt x="9616" y="6855"/>
                      <a:pt x="9692" y="6904"/>
                      <a:pt x="9774" y="6904"/>
                    </a:cubicBezTo>
                    <a:cubicBezTo>
                      <a:pt x="9791" y="6904"/>
                      <a:pt x="9808" y="6902"/>
                      <a:pt x="9826" y="6897"/>
                    </a:cubicBezTo>
                    <a:lnTo>
                      <a:pt x="10377" y="6747"/>
                    </a:lnTo>
                    <a:cubicBezTo>
                      <a:pt x="10477" y="6697"/>
                      <a:pt x="10527" y="6597"/>
                      <a:pt x="10502" y="6496"/>
                    </a:cubicBezTo>
                    <a:lnTo>
                      <a:pt x="8673" y="181"/>
                    </a:lnTo>
                    <a:cubicBezTo>
                      <a:pt x="8673" y="181"/>
                      <a:pt x="8648" y="156"/>
                      <a:pt x="8648" y="156"/>
                    </a:cubicBezTo>
                    <a:lnTo>
                      <a:pt x="8648" y="130"/>
                    </a:lnTo>
                    <a:cubicBezTo>
                      <a:pt x="8626" y="65"/>
                      <a:pt x="8548" y="0"/>
                      <a:pt x="8462" y="0"/>
                    </a:cubicBezTo>
                    <a:close/>
                  </a:path>
                </a:pathLst>
              </a:custGeom>
              <a:solidFill>
                <a:schemeClr val="accent2">
                  <a:alpha val="5357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15" name="Google Shape;815;p43"/>
          <p:cNvGrpSpPr/>
          <p:nvPr/>
        </p:nvGrpSpPr>
        <p:grpSpPr>
          <a:xfrm rot="10800000" flipH="1">
            <a:off x="8138714" y="54400"/>
            <a:ext cx="897474" cy="1333907"/>
            <a:chOff x="8051839" y="3746950"/>
            <a:chExt cx="897474" cy="1333907"/>
          </a:xfrm>
        </p:grpSpPr>
        <p:sp>
          <p:nvSpPr>
            <p:cNvPr id="816" name="Google Shape;816;p43"/>
            <p:cNvSpPr/>
            <p:nvPr/>
          </p:nvSpPr>
          <p:spPr>
            <a:xfrm>
              <a:off x="8051839" y="4856468"/>
              <a:ext cx="121410" cy="137062"/>
            </a:xfrm>
            <a:custGeom>
              <a:avLst/>
              <a:gdLst/>
              <a:ahLst/>
              <a:cxnLst/>
              <a:rect l="l" t="t" r="r" b="b"/>
              <a:pathLst>
                <a:path w="830" h="937" extrusionOk="0">
                  <a:moveTo>
                    <a:pt x="367" y="0"/>
                  </a:moveTo>
                  <a:cubicBezTo>
                    <a:pt x="366" y="0"/>
                    <a:pt x="366" y="0"/>
                    <a:pt x="365" y="0"/>
                  </a:cubicBezTo>
                  <a:cubicBezTo>
                    <a:pt x="333" y="0"/>
                    <a:pt x="321" y="151"/>
                    <a:pt x="327" y="352"/>
                  </a:cubicBezTo>
                  <a:cubicBezTo>
                    <a:pt x="139" y="384"/>
                    <a:pt x="0" y="428"/>
                    <a:pt x="7" y="465"/>
                  </a:cubicBezTo>
                  <a:cubicBezTo>
                    <a:pt x="7" y="487"/>
                    <a:pt x="73" y="499"/>
                    <a:pt x="175" y="499"/>
                  </a:cubicBezTo>
                  <a:cubicBezTo>
                    <a:pt x="223" y="499"/>
                    <a:pt x="279" y="497"/>
                    <a:pt x="340" y="491"/>
                  </a:cubicBezTo>
                  <a:cubicBezTo>
                    <a:pt x="358" y="738"/>
                    <a:pt x="407" y="937"/>
                    <a:pt x="445" y="937"/>
                  </a:cubicBezTo>
                  <a:cubicBezTo>
                    <a:pt x="445" y="937"/>
                    <a:pt x="446" y="937"/>
                    <a:pt x="447" y="937"/>
                  </a:cubicBezTo>
                  <a:cubicBezTo>
                    <a:pt x="484" y="937"/>
                    <a:pt x="497" y="729"/>
                    <a:pt x="478" y="472"/>
                  </a:cubicBezTo>
                  <a:cubicBezTo>
                    <a:pt x="679" y="440"/>
                    <a:pt x="830" y="390"/>
                    <a:pt x="823" y="352"/>
                  </a:cubicBezTo>
                  <a:cubicBezTo>
                    <a:pt x="823" y="332"/>
                    <a:pt x="758" y="320"/>
                    <a:pt x="661" y="320"/>
                  </a:cubicBezTo>
                  <a:cubicBezTo>
                    <a:pt x="604" y="320"/>
                    <a:pt x="537" y="324"/>
                    <a:pt x="465" y="333"/>
                  </a:cubicBezTo>
                  <a:cubicBezTo>
                    <a:pt x="441" y="143"/>
                    <a:pt x="404" y="0"/>
                    <a:pt x="3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43"/>
            <p:cNvSpPr/>
            <p:nvPr/>
          </p:nvSpPr>
          <p:spPr>
            <a:xfrm>
              <a:off x="8513401" y="4984168"/>
              <a:ext cx="85572" cy="96689"/>
            </a:xfrm>
            <a:custGeom>
              <a:avLst/>
              <a:gdLst/>
              <a:ahLst/>
              <a:cxnLst/>
              <a:rect l="l" t="t" r="r" b="b"/>
              <a:pathLst>
                <a:path w="585" h="661" extrusionOk="0">
                  <a:moveTo>
                    <a:pt x="264" y="1"/>
                  </a:moveTo>
                  <a:cubicBezTo>
                    <a:pt x="227" y="1"/>
                    <a:pt x="202" y="114"/>
                    <a:pt x="202" y="258"/>
                  </a:cubicBezTo>
                  <a:cubicBezTo>
                    <a:pt x="82" y="277"/>
                    <a:pt x="0" y="315"/>
                    <a:pt x="0" y="346"/>
                  </a:cubicBezTo>
                  <a:cubicBezTo>
                    <a:pt x="7" y="384"/>
                    <a:pt x="95" y="403"/>
                    <a:pt x="208" y="403"/>
                  </a:cubicBezTo>
                  <a:cubicBezTo>
                    <a:pt x="227" y="554"/>
                    <a:pt x="264" y="661"/>
                    <a:pt x="302" y="661"/>
                  </a:cubicBezTo>
                  <a:cubicBezTo>
                    <a:pt x="340" y="654"/>
                    <a:pt x="365" y="541"/>
                    <a:pt x="365" y="390"/>
                  </a:cubicBezTo>
                  <a:cubicBezTo>
                    <a:pt x="491" y="372"/>
                    <a:pt x="585" y="334"/>
                    <a:pt x="578" y="296"/>
                  </a:cubicBezTo>
                  <a:cubicBezTo>
                    <a:pt x="578" y="258"/>
                    <a:pt x="478" y="240"/>
                    <a:pt x="352" y="240"/>
                  </a:cubicBezTo>
                  <a:cubicBezTo>
                    <a:pt x="333" y="101"/>
                    <a:pt x="302" y="1"/>
                    <a:pt x="2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43"/>
            <p:cNvSpPr/>
            <p:nvPr/>
          </p:nvSpPr>
          <p:spPr>
            <a:xfrm>
              <a:off x="8910175" y="3746950"/>
              <a:ext cx="38617" cy="43444"/>
            </a:xfrm>
            <a:custGeom>
              <a:avLst/>
              <a:gdLst/>
              <a:ahLst/>
              <a:cxnLst/>
              <a:rect l="l" t="t" r="r" b="b"/>
              <a:pathLst>
                <a:path w="264" h="297" extrusionOk="0">
                  <a:moveTo>
                    <a:pt x="101" y="0"/>
                  </a:moveTo>
                  <a:cubicBezTo>
                    <a:pt x="82" y="7"/>
                    <a:pt x="82" y="57"/>
                    <a:pt x="88" y="120"/>
                  </a:cubicBezTo>
                  <a:cubicBezTo>
                    <a:pt x="38" y="139"/>
                    <a:pt x="0" y="157"/>
                    <a:pt x="0" y="176"/>
                  </a:cubicBezTo>
                  <a:cubicBezTo>
                    <a:pt x="5" y="185"/>
                    <a:pt x="26" y="191"/>
                    <a:pt x="59" y="191"/>
                  </a:cubicBezTo>
                  <a:cubicBezTo>
                    <a:pt x="72" y="191"/>
                    <a:pt x="85" y="190"/>
                    <a:pt x="101" y="189"/>
                  </a:cubicBezTo>
                  <a:cubicBezTo>
                    <a:pt x="112" y="248"/>
                    <a:pt x="135" y="296"/>
                    <a:pt x="149" y="296"/>
                  </a:cubicBezTo>
                  <a:cubicBezTo>
                    <a:pt x="149" y="296"/>
                    <a:pt x="150" y="296"/>
                    <a:pt x="151" y="296"/>
                  </a:cubicBezTo>
                  <a:cubicBezTo>
                    <a:pt x="170" y="296"/>
                    <a:pt x="176" y="239"/>
                    <a:pt x="170" y="176"/>
                  </a:cubicBezTo>
                  <a:cubicBezTo>
                    <a:pt x="226" y="157"/>
                    <a:pt x="264" y="132"/>
                    <a:pt x="258" y="120"/>
                  </a:cubicBezTo>
                  <a:cubicBezTo>
                    <a:pt x="258" y="108"/>
                    <a:pt x="237" y="101"/>
                    <a:pt x="207" y="101"/>
                  </a:cubicBezTo>
                  <a:cubicBezTo>
                    <a:pt x="190" y="101"/>
                    <a:pt x="171" y="103"/>
                    <a:pt x="151" y="107"/>
                  </a:cubicBezTo>
                  <a:cubicBezTo>
                    <a:pt x="138" y="44"/>
                    <a:pt x="119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43"/>
            <p:cNvSpPr/>
            <p:nvPr/>
          </p:nvSpPr>
          <p:spPr>
            <a:xfrm>
              <a:off x="8909671" y="4902830"/>
              <a:ext cx="39641" cy="44322"/>
            </a:xfrm>
            <a:custGeom>
              <a:avLst/>
              <a:gdLst/>
              <a:ahLst/>
              <a:cxnLst/>
              <a:rect l="l" t="t" r="r" b="b"/>
              <a:pathLst>
                <a:path w="271" h="303" extrusionOk="0">
                  <a:moveTo>
                    <a:pt x="120" y="1"/>
                  </a:moveTo>
                  <a:cubicBezTo>
                    <a:pt x="101" y="1"/>
                    <a:pt x="95" y="51"/>
                    <a:pt x="95" y="120"/>
                  </a:cubicBezTo>
                  <a:cubicBezTo>
                    <a:pt x="38" y="126"/>
                    <a:pt x="0" y="145"/>
                    <a:pt x="7" y="164"/>
                  </a:cubicBezTo>
                  <a:cubicBezTo>
                    <a:pt x="7" y="174"/>
                    <a:pt x="32" y="184"/>
                    <a:pt x="72" y="184"/>
                  </a:cubicBezTo>
                  <a:cubicBezTo>
                    <a:pt x="81" y="184"/>
                    <a:pt x="90" y="184"/>
                    <a:pt x="101" y="183"/>
                  </a:cubicBezTo>
                  <a:cubicBezTo>
                    <a:pt x="107" y="252"/>
                    <a:pt x="126" y="302"/>
                    <a:pt x="139" y="302"/>
                  </a:cubicBezTo>
                  <a:cubicBezTo>
                    <a:pt x="157" y="296"/>
                    <a:pt x="170" y="246"/>
                    <a:pt x="170" y="176"/>
                  </a:cubicBezTo>
                  <a:cubicBezTo>
                    <a:pt x="226" y="170"/>
                    <a:pt x="270" y="151"/>
                    <a:pt x="264" y="132"/>
                  </a:cubicBezTo>
                  <a:cubicBezTo>
                    <a:pt x="264" y="120"/>
                    <a:pt x="220" y="107"/>
                    <a:pt x="164" y="107"/>
                  </a:cubicBezTo>
                  <a:cubicBezTo>
                    <a:pt x="151" y="45"/>
                    <a:pt x="139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43"/>
            <p:cNvSpPr/>
            <p:nvPr/>
          </p:nvSpPr>
          <p:spPr>
            <a:xfrm>
              <a:off x="8614479" y="4264626"/>
              <a:ext cx="60851" cy="69043"/>
            </a:xfrm>
            <a:custGeom>
              <a:avLst/>
              <a:gdLst/>
              <a:ahLst/>
              <a:cxnLst/>
              <a:rect l="l" t="t" r="r" b="b"/>
              <a:pathLst>
                <a:path w="416" h="472" extrusionOk="0">
                  <a:moveTo>
                    <a:pt x="208" y="0"/>
                  </a:moveTo>
                  <a:cubicBezTo>
                    <a:pt x="176" y="0"/>
                    <a:pt x="158" y="76"/>
                    <a:pt x="145" y="183"/>
                  </a:cubicBezTo>
                  <a:cubicBezTo>
                    <a:pt x="63" y="189"/>
                    <a:pt x="1" y="208"/>
                    <a:pt x="1" y="239"/>
                  </a:cubicBezTo>
                  <a:cubicBezTo>
                    <a:pt x="1" y="258"/>
                    <a:pt x="57" y="283"/>
                    <a:pt x="145" y="289"/>
                  </a:cubicBezTo>
                  <a:cubicBezTo>
                    <a:pt x="145" y="390"/>
                    <a:pt x="164" y="472"/>
                    <a:pt x="195" y="472"/>
                  </a:cubicBezTo>
                  <a:cubicBezTo>
                    <a:pt x="220" y="472"/>
                    <a:pt x="246" y="396"/>
                    <a:pt x="252" y="289"/>
                  </a:cubicBezTo>
                  <a:cubicBezTo>
                    <a:pt x="346" y="283"/>
                    <a:pt x="415" y="258"/>
                    <a:pt x="415" y="233"/>
                  </a:cubicBezTo>
                  <a:cubicBezTo>
                    <a:pt x="415" y="201"/>
                    <a:pt x="346" y="183"/>
                    <a:pt x="252" y="176"/>
                  </a:cubicBezTo>
                  <a:cubicBezTo>
                    <a:pt x="252" y="76"/>
                    <a:pt x="233" y="0"/>
                    <a:pt x="2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43"/>
            <p:cNvSpPr/>
            <p:nvPr/>
          </p:nvSpPr>
          <p:spPr>
            <a:xfrm>
              <a:off x="8742178" y="4560693"/>
              <a:ext cx="124336" cy="117607"/>
            </a:xfrm>
            <a:custGeom>
              <a:avLst/>
              <a:gdLst/>
              <a:ahLst/>
              <a:cxnLst/>
              <a:rect l="l" t="t" r="r" b="b"/>
              <a:pathLst>
                <a:path w="850" h="804" extrusionOk="0">
                  <a:moveTo>
                    <a:pt x="419" y="1"/>
                  </a:moveTo>
                  <a:cubicBezTo>
                    <a:pt x="399" y="1"/>
                    <a:pt x="379" y="11"/>
                    <a:pt x="365" y="25"/>
                  </a:cubicBezTo>
                  <a:cubicBezTo>
                    <a:pt x="334" y="56"/>
                    <a:pt x="328" y="106"/>
                    <a:pt x="315" y="150"/>
                  </a:cubicBezTo>
                  <a:cubicBezTo>
                    <a:pt x="309" y="163"/>
                    <a:pt x="284" y="312"/>
                    <a:pt x="290" y="314"/>
                  </a:cubicBezTo>
                  <a:lnTo>
                    <a:pt x="290" y="314"/>
                  </a:lnTo>
                  <a:cubicBezTo>
                    <a:pt x="278" y="313"/>
                    <a:pt x="266" y="312"/>
                    <a:pt x="254" y="312"/>
                  </a:cubicBezTo>
                  <a:cubicBezTo>
                    <a:pt x="197" y="312"/>
                    <a:pt x="141" y="324"/>
                    <a:pt x="89" y="345"/>
                  </a:cubicBezTo>
                  <a:cubicBezTo>
                    <a:pt x="32" y="364"/>
                    <a:pt x="1" y="433"/>
                    <a:pt x="51" y="477"/>
                  </a:cubicBezTo>
                  <a:cubicBezTo>
                    <a:pt x="76" y="496"/>
                    <a:pt x="114" y="508"/>
                    <a:pt x="145" y="515"/>
                  </a:cubicBezTo>
                  <a:cubicBezTo>
                    <a:pt x="155" y="515"/>
                    <a:pt x="222" y="523"/>
                    <a:pt x="251" y="523"/>
                  </a:cubicBezTo>
                  <a:cubicBezTo>
                    <a:pt x="258" y="523"/>
                    <a:pt x="263" y="522"/>
                    <a:pt x="265" y="521"/>
                  </a:cubicBezTo>
                  <a:lnTo>
                    <a:pt x="265" y="521"/>
                  </a:lnTo>
                  <a:cubicBezTo>
                    <a:pt x="227" y="590"/>
                    <a:pt x="208" y="665"/>
                    <a:pt x="214" y="747"/>
                  </a:cubicBezTo>
                  <a:cubicBezTo>
                    <a:pt x="214" y="766"/>
                    <a:pt x="214" y="785"/>
                    <a:pt x="233" y="797"/>
                  </a:cubicBezTo>
                  <a:cubicBezTo>
                    <a:pt x="240" y="804"/>
                    <a:pt x="252" y="804"/>
                    <a:pt x="258" y="804"/>
                  </a:cubicBezTo>
                  <a:cubicBezTo>
                    <a:pt x="315" y="804"/>
                    <a:pt x="365" y="766"/>
                    <a:pt x="397" y="722"/>
                  </a:cubicBezTo>
                  <a:cubicBezTo>
                    <a:pt x="428" y="691"/>
                    <a:pt x="453" y="647"/>
                    <a:pt x="478" y="609"/>
                  </a:cubicBezTo>
                  <a:cubicBezTo>
                    <a:pt x="529" y="672"/>
                    <a:pt x="598" y="722"/>
                    <a:pt x="673" y="747"/>
                  </a:cubicBezTo>
                  <a:cubicBezTo>
                    <a:pt x="692" y="753"/>
                    <a:pt x="717" y="760"/>
                    <a:pt x="736" y="760"/>
                  </a:cubicBezTo>
                  <a:cubicBezTo>
                    <a:pt x="755" y="753"/>
                    <a:pt x="780" y="747"/>
                    <a:pt x="786" y="728"/>
                  </a:cubicBezTo>
                  <a:cubicBezTo>
                    <a:pt x="830" y="647"/>
                    <a:pt x="717" y="521"/>
                    <a:pt x="667" y="471"/>
                  </a:cubicBezTo>
                  <a:cubicBezTo>
                    <a:pt x="730" y="458"/>
                    <a:pt x="780" y="402"/>
                    <a:pt x="818" y="351"/>
                  </a:cubicBezTo>
                  <a:cubicBezTo>
                    <a:pt x="830" y="332"/>
                    <a:pt x="849" y="314"/>
                    <a:pt x="843" y="295"/>
                  </a:cubicBezTo>
                  <a:cubicBezTo>
                    <a:pt x="843" y="276"/>
                    <a:pt x="836" y="263"/>
                    <a:pt x="818" y="251"/>
                  </a:cubicBezTo>
                  <a:cubicBezTo>
                    <a:pt x="793" y="226"/>
                    <a:pt x="749" y="226"/>
                    <a:pt x="711" y="226"/>
                  </a:cubicBezTo>
                  <a:cubicBezTo>
                    <a:pt x="648" y="226"/>
                    <a:pt x="591" y="232"/>
                    <a:pt x="535" y="251"/>
                  </a:cubicBezTo>
                  <a:cubicBezTo>
                    <a:pt x="529" y="182"/>
                    <a:pt x="510" y="106"/>
                    <a:pt x="472" y="43"/>
                  </a:cubicBezTo>
                  <a:cubicBezTo>
                    <a:pt x="466" y="31"/>
                    <a:pt x="453" y="18"/>
                    <a:pt x="441" y="6"/>
                  </a:cubicBezTo>
                  <a:cubicBezTo>
                    <a:pt x="434" y="2"/>
                    <a:pt x="426" y="1"/>
                    <a:pt x="4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2" name="Google Shape;822;p43"/>
          <p:cNvGrpSpPr/>
          <p:nvPr/>
        </p:nvGrpSpPr>
        <p:grpSpPr>
          <a:xfrm rot="10800000" flipH="1">
            <a:off x="-8" y="3676428"/>
            <a:ext cx="1128706" cy="1467085"/>
            <a:chOff x="3947275" y="4740550"/>
            <a:chExt cx="351075" cy="456325"/>
          </a:xfrm>
        </p:grpSpPr>
        <p:sp>
          <p:nvSpPr>
            <p:cNvPr id="823" name="Google Shape;823;p43"/>
            <p:cNvSpPr/>
            <p:nvPr/>
          </p:nvSpPr>
          <p:spPr>
            <a:xfrm>
              <a:off x="4043550" y="4886475"/>
              <a:ext cx="13525" cy="10550"/>
            </a:xfrm>
            <a:custGeom>
              <a:avLst/>
              <a:gdLst/>
              <a:ahLst/>
              <a:cxnLst/>
              <a:rect l="l" t="t" r="r" b="b"/>
              <a:pathLst>
                <a:path w="541" h="422" extrusionOk="0">
                  <a:moveTo>
                    <a:pt x="271" y="0"/>
                  </a:moveTo>
                  <a:cubicBezTo>
                    <a:pt x="1" y="0"/>
                    <a:pt x="1" y="421"/>
                    <a:pt x="271" y="421"/>
                  </a:cubicBezTo>
                  <a:cubicBezTo>
                    <a:pt x="541" y="421"/>
                    <a:pt x="541" y="0"/>
                    <a:pt x="2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43"/>
            <p:cNvSpPr/>
            <p:nvPr/>
          </p:nvSpPr>
          <p:spPr>
            <a:xfrm>
              <a:off x="4243500" y="4792850"/>
              <a:ext cx="13525" cy="10550"/>
            </a:xfrm>
            <a:custGeom>
              <a:avLst/>
              <a:gdLst/>
              <a:ahLst/>
              <a:cxnLst/>
              <a:rect l="l" t="t" r="r" b="b"/>
              <a:pathLst>
                <a:path w="541" h="422" extrusionOk="0">
                  <a:moveTo>
                    <a:pt x="271" y="1"/>
                  </a:moveTo>
                  <a:cubicBezTo>
                    <a:pt x="0" y="1"/>
                    <a:pt x="0" y="422"/>
                    <a:pt x="271" y="422"/>
                  </a:cubicBezTo>
                  <a:cubicBezTo>
                    <a:pt x="541" y="422"/>
                    <a:pt x="541" y="1"/>
                    <a:pt x="2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43"/>
            <p:cNvSpPr/>
            <p:nvPr/>
          </p:nvSpPr>
          <p:spPr>
            <a:xfrm>
              <a:off x="4062075" y="5149400"/>
              <a:ext cx="13550" cy="10550"/>
            </a:xfrm>
            <a:custGeom>
              <a:avLst/>
              <a:gdLst/>
              <a:ahLst/>
              <a:cxnLst/>
              <a:rect l="l" t="t" r="r" b="b"/>
              <a:pathLst>
                <a:path w="542" h="422" extrusionOk="0">
                  <a:moveTo>
                    <a:pt x="271" y="1"/>
                  </a:moveTo>
                  <a:cubicBezTo>
                    <a:pt x="1" y="1"/>
                    <a:pt x="1" y="422"/>
                    <a:pt x="271" y="422"/>
                  </a:cubicBezTo>
                  <a:cubicBezTo>
                    <a:pt x="541" y="422"/>
                    <a:pt x="541" y="1"/>
                    <a:pt x="2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43"/>
            <p:cNvSpPr/>
            <p:nvPr/>
          </p:nvSpPr>
          <p:spPr>
            <a:xfrm>
              <a:off x="3993125" y="4838100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0"/>
                  </a:moveTo>
                  <a:cubicBezTo>
                    <a:pt x="1" y="0"/>
                    <a:pt x="1" y="252"/>
                    <a:pt x="164" y="252"/>
                  </a:cubicBezTo>
                  <a:cubicBezTo>
                    <a:pt x="327" y="252"/>
                    <a:pt x="327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43"/>
            <p:cNvSpPr/>
            <p:nvPr/>
          </p:nvSpPr>
          <p:spPr>
            <a:xfrm>
              <a:off x="4081550" y="4748875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1"/>
                  </a:moveTo>
                  <a:cubicBezTo>
                    <a:pt x="1" y="1"/>
                    <a:pt x="1" y="252"/>
                    <a:pt x="164" y="252"/>
                  </a:cubicBezTo>
                  <a:cubicBezTo>
                    <a:pt x="328" y="252"/>
                    <a:pt x="328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43"/>
            <p:cNvSpPr/>
            <p:nvPr/>
          </p:nvSpPr>
          <p:spPr>
            <a:xfrm>
              <a:off x="3959825" y="4930775"/>
              <a:ext cx="8200" cy="6450"/>
            </a:xfrm>
            <a:custGeom>
              <a:avLst/>
              <a:gdLst/>
              <a:ahLst/>
              <a:cxnLst/>
              <a:rect l="l" t="t" r="r" b="b"/>
              <a:pathLst>
                <a:path w="328" h="258" extrusionOk="0">
                  <a:moveTo>
                    <a:pt x="164" y="0"/>
                  </a:moveTo>
                  <a:cubicBezTo>
                    <a:pt x="1" y="0"/>
                    <a:pt x="1" y="258"/>
                    <a:pt x="164" y="258"/>
                  </a:cubicBezTo>
                  <a:cubicBezTo>
                    <a:pt x="327" y="258"/>
                    <a:pt x="327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43"/>
            <p:cNvSpPr/>
            <p:nvPr/>
          </p:nvSpPr>
          <p:spPr>
            <a:xfrm>
              <a:off x="4028000" y="5099231"/>
              <a:ext cx="8200" cy="6325"/>
            </a:xfrm>
            <a:custGeom>
              <a:avLst/>
              <a:gdLst/>
              <a:ahLst/>
              <a:cxnLst/>
              <a:rect l="l" t="t" r="r" b="b"/>
              <a:pathLst>
                <a:path w="328" h="253" extrusionOk="0">
                  <a:moveTo>
                    <a:pt x="164" y="1"/>
                  </a:moveTo>
                  <a:cubicBezTo>
                    <a:pt x="1" y="1"/>
                    <a:pt x="1" y="252"/>
                    <a:pt x="164" y="252"/>
                  </a:cubicBezTo>
                  <a:cubicBezTo>
                    <a:pt x="327" y="252"/>
                    <a:pt x="327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43"/>
            <p:cNvSpPr/>
            <p:nvPr/>
          </p:nvSpPr>
          <p:spPr>
            <a:xfrm>
              <a:off x="3947275" y="5125375"/>
              <a:ext cx="8175" cy="6300"/>
            </a:xfrm>
            <a:custGeom>
              <a:avLst/>
              <a:gdLst/>
              <a:ahLst/>
              <a:cxnLst/>
              <a:rect l="l" t="t" r="r" b="b"/>
              <a:pathLst>
                <a:path w="327" h="252" extrusionOk="0">
                  <a:moveTo>
                    <a:pt x="164" y="1"/>
                  </a:moveTo>
                  <a:cubicBezTo>
                    <a:pt x="0" y="1"/>
                    <a:pt x="0" y="252"/>
                    <a:pt x="164" y="252"/>
                  </a:cubicBezTo>
                  <a:cubicBezTo>
                    <a:pt x="327" y="252"/>
                    <a:pt x="327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43"/>
            <p:cNvSpPr/>
            <p:nvPr/>
          </p:nvSpPr>
          <p:spPr>
            <a:xfrm>
              <a:off x="4197000" y="4745750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0"/>
                  </a:moveTo>
                  <a:cubicBezTo>
                    <a:pt x="1" y="0"/>
                    <a:pt x="1" y="251"/>
                    <a:pt x="164" y="251"/>
                  </a:cubicBezTo>
                  <a:cubicBezTo>
                    <a:pt x="327" y="251"/>
                    <a:pt x="327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43"/>
            <p:cNvSpPr/>
            <p:nvPr/>
          </p:nvSpPr>
          <p:spPr>
            <a:xfrm>
              <a:off x="4290300" y="4740550"/>
              <a:ext cx="8050" cy="6300"/>
            </a:xfrm>
            <a:custGeom>
              <a:avLst/>
              <a:gdLst/>
              <a:ahLst/>
              <a:cxnLst/>
              <a:rect l="l" t="t" r="r" b="b"/>
              <a:pathLst>
                <a:path w="322" h="252" extrusionOk="0">
                  <a:moveTo>
                    <a:pt x="158" y="1"/>
                  </a:moveTo>
                  <a:cubicBezTo>
                    <a:pt x="1" y="1"/>
                    <a:pt x="1" y="252"/>
                    <a:pt x="158" y="252"/>
                  </a:cubicBezTo>
                  <a:cubicBezTo>
                    <a:pt x="321" y="252"/>
                    <a:pt x="321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43"/>
            <p:cNvSpPr/>
            <p:nvPr/>
          </p:nvSpPr>
          <p:spPr>
            <a:xfrm>
              <a:off x="4137950" y="4796000"/>
              <a:ext cx="16350" cy="19025"/>
            </a:xfrm>
            <a:custGeom>
              <a:avLst/>
              <a:gdLst/>
              <a:ahLst/>
              <a:cxnLst/>
              <a:rect l="l" t="t" r="r" b="b"/>
              <a:pathLst>
                <a:path w="654" h="761" extrusionOk="0">
                  <a:moveTo>
                    <a:pt x="242" y="0"/>
                  </a:moveTo>
                  <a:cubicBezTo>
                    <a:pt x="241" y="0"/>
                    <a:pt x="240" y="0"/>
                    <a:pt x="239" y="1"/>
                  </a:cubicBezTo>
                  <a:cubicBezTo>
                    <a:pt x="208" y="7"/>
                    <a:pt x="208" y="126"/>
                    <a:pt x="227" y="283"/>
                  </a:cubicBezTo>
                  <a:cubicBezTo>
                    <a:pt x="95" y="315"/>
                    <a:pt x="0" y="359"/>
                    <a:pt x="7" y="396"/>
                  </a:cubicBezTo>
                  <a:cubicBezTo>
                    <a:pt x="11" y="418"/>
                    <a:pt x="59" y="428"/>
                    <a:pt x="132" y="428"/>
                  </a:cubicBezTo>
                  <a:cubicBezTo>
                    <a:pt x="165" y="428"/>
                    <a:pt x="204" y="425"/>
                    <a:pt x="245" y="421"/>
                  </a:cubicBezTo>
                  <a:cubicBezTo>
                    <a:pt x="276" y="612"/>
                    <a:pt x="325" y="761"/>
                    <a:pt x="363" y="761"/>
                  </a:cubicBezTo>
                  <a:cubicBezTo>
                    <a:pt x="363" y="761"/>
                    <a:pt x="364" y="761"/>
                    <a:pt x="365" y="761"/>
                  </a:cubicBezTo>
                  <a:cubicBezTo>
                    <a:pt x="403" y="754"/>
                    <a:pt x="415" y="591"/>
                    <a:pt x="390" y="396"/>
                  </a:cubicBezTo>
                  <a:cubicBezTo>
                    <a:pt x="541" y="359"/>
                    <a:pt x="654" y="308"/>
                    <a:pt x="648" y="271"/>
                  </a:cubicBezTo>
                  <a:cubicBezTo>
                    <a:pt x="644" y="251"/>
                    <a:pt x="592" y="238"/>
                    <a:pt x="514" y="238"/>
                  </a:cubicBezTo>
                  <a:cubicBezTo>
                    <a:pt x="470" y="238"/>
                    <a:pt x="416" y="243"/>
                    <a:pt x="359" y="252"/>
                  </a:cubicBezTo>
                  <a:cubicBezTo>
                    <a:pt x="328" y="105"/>
                    <a:pt x="274" y="0"/>
                    <a:pt x="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43"/>
            <p:cNvSpPr/>
            <p:nvPr/>
          </p:nvSpPr>
          <p:spPr>
            <a:xfrm>
              <a:off x="3968325" y="4759711"/>
              <a:ext cx="29225" cy="34275"/>
            </a:xfrm>
            <a:custGeom>
              <a:avLst/>
              <a:gdLst/>
              <a:ahLst/>
              <a:cxnLst/>
              <a:rect l="l" t="t" r="r" b="b"/>
              <a:pathLst>
                <a:path w="1169" h="1371" extrusionOk="0">
                  <a:moveTo>
                    <a:pt x="518" y="1"/>
                  </a:moveTo>
                  <a:cubicBezTo>
                    <a:pt x="517" y="1"/>
                    <a:pt x="516" y="1"/>
                    <a:pt x="515" y="1"/>
                  </a:cubicBezTo>
                  <a:cubicBezTo>
                    <a:pt x="459" y="1"/>
                    <a:pt x="421" y="208"/>
                    <a:pt x="415" y="491"/>
                  </a:cubicBezTo>
                  <a:cubicBezTo>
                    <a:pt x="176" y="516"/>
                    <a:pt x="0" y="573"/>
                    <a:pt x="6" y="635"/>
                  </a:cubicBezTo>
                  <a:cubicBezTo>
                    <a:pt x="6" y="692"/>
                    <a:pt x="182" y="736"/>
                    <a:pt x="421" y="736"/>
                  </a:cubicBezTo>
                  <a:cubicBezTo>
                    <a:pt x="427" y="1088"/>
                    <a:pt x="478" y="1371"/>
                    <a:pt x="547" y="1371"/>
                  </a:cubicBezTo>
                  <a:cubicBezTo>
                    <a:pt x="547" y="1371"/>
                    <a:pt x="548" y="1371"/>
                    <a:pt x="549" y="1371"/>
                  </a:cubicBezTo>
                  <a:cubicBezTo>
                    <a:pt x="617" y="1371"/>
                    <a:pt x="679" y="1090"/>
                    <a:pt x="679" y="730"/>
                  </a:cubicBezTo>
                  <a:cubicBezTo>
                    <a:pt x="955" y="711"/>
                    <a:pt x="1169" y="648"/>
                    <a:pt x="1162" y="579"/>
                  </a:cubicBezTo>
                  <a:cubicBezTo>
                    <a:pt x="1162" y="520"/>
                    <a:pt x="970" y="478"/>
                    <a:pt x="718" y="478"/>
                  </a:cubicBezTo>
                  <a:cubicBezTo>
                    <a:pt x="701" y="478"/>
                    <a:pt x="684" y="478"/>
                    <a:pt x="666" y="478"/>
                  </a:cubicBezTo>
                  <a:cubicBezTo>
                    <a:pt x="635" y="200"/>
                    <a:pt x="574" y="1"/>
                    <a:pt x="5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43"/>
            <p:cNvSpPr/>
            <p:nvPr/>
          </p:nvSpPr>
          <p:spPr>
            <a:xfrm>
              <a:off x="3992825" y="5179250"/>
              <a:ext cx="14950" cy="17625"/>
            </a:xfrm>
            <a:custGeom>
              <a:avLst/>
              <a:gdLst/>
              <a:ahLst/>
              <a:cxnLst/>
              <a:rect l="l" t="t" r="r" b="b"/>
              <a:pathLst>
                <a:path w="598" h="705" extrusionOk="0">
                  <a:moveTo>
                    <a:pt x="241" y="0"/>
                  </a:moveTo>
                  <a:cubicBezTo>
                    <a:pt x="240" y="0"/>
                    <a:pt x="240" y="0"/>
                    <a:pt x="239" y="1"/>
                  </a:cubicBezTo>
                  <a:cubicBezTo>
                    <a:pt x="208" y="7"/>
                    <a:pt x="201" y="114"/>
                    <a:pt x="208" y="258"/>
                  </a:cubicBezTo>
                  <a:cubicBezTo>
                    <a:pt x="88" y="283"/>
                    <a:pt x="0" y="321"/>
                    <a:pt x="6" y="346"/>
                  </a:cubicBezTo>
                  <a:cubicBezTo>
                    <a:pt x="6" y="372"/>
                    <a:pt x="72" y="385"/>
                    <a:pt x="163" y="385"/>
                  </a:cubicBezTo>
                  <a:cubicBezTo>
                    <a:pt x="181" y="385"/>
                    <a:pt x="200" y="385"/>
                    <a:pt x="220" y="384"/>
                  </a:cubicBezTo>
                  <a:cubicBezTo>
                    <a:pt x="245" y="560"/>
                    <a:pt x="283" y="704"/>
                    <a:pt x="314" y="704"/>
                  </a:cubicBezTo>
                  <a:cubicBezTo>
                    <a:pt x="352" y="698"/>
                    <a:pt x="371" y="553"/>
                    <a:pt x="352" y="365"/>
                  </a:cubicBezTo>
                  <a:cubicBezTo>
                    <a:pt x="497" y="340"/>
                    <a:pt x="597" y="302"/>
                    <a:pt x="597" y="264"/>
                  </a:cubicBezTo>
                  <a:cubicBezTo>
                    <a:pt x="593" y="243"/>
                    <a:pt x="539" y="230"/>
                    <a:pt x="460" y="230"/>
                  </a:cubicBezTo>
                  <a:cubicBezTo>
                    <a:pt x="423" y="230"/>
                    <a:pt x="379" y="233"/>
                    <a:pt x="333" y="239"/>
                  </a:cubicBezTo>
                  <a:cubicBezTo>
                    <a:pt x="309" y="99"/>
                    <a:pt x="267" y="0"/>
                    <a:pt x="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6" name="Google Shape;836;p43"/>
          <p:cNvSpPr/>
          <p:nvPr/>
        </p:nvSpPr>
        <p:spPr>
          <a:xfrm>
            <a:off x="4135400" y="3555388"/>
            <a:ext cx="263200" cy="370325"/>
          </a:xfrm>
          <a:custGeom>
            <a:avLst/>
            <a:gdLst/>
            <a:ahLst/>
            <a:cxnLst/>
            <a:rect l="l" t="t" r="r" b="b"/>
            <a:pathLst>
              <a:path w="10528" h="14813" extrusionOk="0">
                <a:moveTo>
                  <a:pt x="8462" y="0"/>
                </a:moveTo>
                <a:cubicBezTo>
                  <a:pt x="8449" y="0"/>
                  <a:pt x="8435" y="2"/>
                  <a:pt x="8422" y="5"/>
                </a:cubicBezTo>
                <a:lnTo>
                  <a:pt x="2106" y="1835"/>
                </a:lnTo>
                <a:cubicBezTo>
                  <a:pt x="2006" y="1885"/>
                  <a:pt x="1956" y="1985"/>
                  <a:pt x="1981" y="2085"/>
                </a:cubicBezTo>
                <a:lnTo>
                  <a:pt x="2131" y="2637"/>
                </a:lnTo>
                <a:cubicBezTo>
                  <a:pt x="2152" y="2720"/>
                  <a:pt x="2224" y="2768"/>
                  <a:pt x="2306" y="2768"/>
                </a:cubicBezTo>
                <a:cubicBezTo>
                  <a:pt x="2322" y="2768"/>
                  <a:pt x="2340" y="2766"/>
                  <a:pt x="2357" y="2762"/>
                </a:cubicBezTo>
                <a:lnTo>
                  <a:pt x="6693" y="1785"/>
                </a:lnTo>
                <a:lnTo>
                  <a:pt x="6693" y="1785"/>
                </a:lnTo>
                <a:lnTo>
                  <a:pt x="3034" y="8978"/>
                </a:lnTo>
                <a:lnTo>
                  <a:pt x="577" y="7850"/>
                </a:lnTo>
                <a:cubicBezTo>
                  <a:pt x="544" y="7833"/>
                  <a:pt x="511" y="7825"/>
                  <a:pt x="479" y="7825"/>
                </a:cubicBezTo>
                <a:cubicBezTo>
                  <a:pt x="416" y="7825"/>
                  <a:pt x="360" y="7858"/>
                  <a:pt x="327" y="7925"/>
                </a:cubicBezTo>
                <a:lnTo>
                  <a:pt x="51" y="8426"/>
                </a:lnTo>
                <a:cubicBezTo>
                  <a:pt x="1" y="8526"/>
                  <a:pt x="26" y="8627"/>
                  <a:pt x="126" y="8677"/>
                </a:cubicBezTo>
                <a:lnTo>
                  <a:pt x="2507" y="10005"/>
                </a:lnTo>
                <a:lnTo>
                  <a:pt x="352" y="14266"/>
                </a:lnTo>
                <a:cubicBezTo>
                  <a:pt x="302" y="14341"/>
                  <a:pt x="352" y="14466"/>
                  <a:pt x="427" y="14517"/>
                </a:cubicBezTo>
                <a:lnTo>
                  <a:pt x="953" y="14792"/>
                </a:lnTo>
                <a:cubicBezTo>
                  <a:pt x="974" y="14806"/>
                  <a:pt x="999" y="14812"/>
                  <a:pt x="1025" y="14812"/>
                </a:cubicBezTo>
                <a:cubicBezTo>
                  <a:pt x="1093" y="14812"/>
                  <a:pt x="1168" y="14771"/>
                  <a:pt x="1204" y="14717"/>
                </a:cubicBezTo>
                <a:lnTo>
                  <a:pt x="3510" y="10532"/>
                </a:lnTo>
                <a:lnTo>
                  <a:pt x="5891" y="11860"/>
                </a:lnTo>
                <a:cubicBezTo>
                  <a:pt x="5912" y="11874"/>
                  <a:pt x="5937" y="11880"/>
                  <a:pt x="5963" y="11880"/>
                </a:cubicBezTo>
                <a:cubicBezTo>
                  <a:pt x="6030" y="11880"/>
                  <a:pt x="6105" y="11839"/>
                  <a:pt x="6141" y="11785"/>
                </a:cubicBezTo>
                <a:lnTo>
                  <a:pt x="6517" y="10757"/>
                </a:lnTo>
                <a:cubicBezTo>
                  <a:pt x="6567" y="10682"/>
                  <a:pt x="6542" y="10557"/>
                  <a:pt x="6442" y="10506"/>
                </a:cubicBezTo>
                <a:lnTo>
                  <a:pt x="4111" y="9454"/>
                </a:lnTo>
                <a:lnTo>
                  <a:pt x="7946" y="2511"/>
                </a:lnTo>
                <a:lnTo>
                  <a:pt x="9575" y="6772"/>
                </a:lnTo>
                <a:cubicBezTo>
                  <a:pt x="9616" y="6855"/>
                  <a:pt x="9692" y="6904"/>
                  <a:pt x="9774" y="6904"/>
                </a:cubicBezTo>
                <a:cubicBezTo>
                  <a:pt x="9791" y="6904"/>
                  <a:pt x="9808" y="6902"/>
                  <a:pt x="9826" y="6897"/>
                </a:cubicBezTo>
                <a:lnTo>
                  <a:pt x="10377" y="6747"/>
                </a:lnTo>
                <a:cubicBezTo>
                  <a:pt x="10477" y="6697"/>
                  <a:pt x="10527" y="6597"/>
                  <a:pt x="10502" y="6496"/>
                </a:cubicBezTo>
                <a:lnTo>
                  <a:pt x="8673" y="181"/>
                </a:lnTo>
                <a:cubicBezTo>
                  <a:pt x="8673" y="181"/>
                  <a:pt x="8648" y="156"/>
                  <a:pt x="8648" y="156"/>
                </a:cubicBezTo>
                <a:lnTo>
                  <a:pt x="8648" y="130"/>
                </a:lnTo>
                <a:cubicBezTo>
                  <a:pt x="8626" y="65"/>
                  <a:pt x="8548" y="0"/>
                  <a:pt x="8462" y="0"/>
                </a:cubicBezTo>
                <a:close/>
              </a:path>
            </a:pathLst>
          </a:custGeom>
          <a:solidFill>
            <a:schemeClr val="accent2">
              <a:alpha val="535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7" name="Google Shape;837;p43"/>
          <p:cNvGrpSpPr/>
          <p:nvPr/>
        </p:nvGrpSpPr>
        <p:grpSpPr>
          <a:xfrm>
            <a:off x="4615725" y="721650"/>
            <a:ext cx="482067" cy="249328"/>
            <a:chOff x="4615725" y="721650"/>
            <a:chExt cx="482067" cy="249328"/>
          </a:xfrm>
        </p:grpSpPr>
        <p:sp>
          <p:nvSpPr>
            <p:cNvPr id="838" name="Google Shape;838;p43"/>
            <p:cNvSpPr/>
            <p:nvPr/>
          </p:nvSpPr>
          <p:spPr>
            <a:xfrm>
              <a:off x="4615725" y="825227"/>
              <a:ext cx="468989" cy="145751"/>
            </a:xfrm>
            <a:custGeom>
              <a:avLst/>
              <a:gdLst/>
              <a:ahLst/>
              <a:cxnLst/>
              <a:rect l="l" t="t" r="r" b="b"/>
              <a:pathLst>
                <a:path w="14703" h="4569" extrusionOk="0">
                  <a:moveTo>
                    <a:pt x="607" y="1"/>
                  </a:moveTo>
                  <a:cubicBezTo>
                    <a:pt x="500" y="1"/>
                    <a:pt x="411" y="19"/>
                    <a:pt x="304" y="90"/>
                  </a:cubicBezTo>
                  <a:cubicBezTo>
                    <a:pt x="36" y="286"/>
                    <a:pt x="0" y="679"/>
                    <a:pt x="232" y="929"/>
                  </a:cubicBezTo>
                  <a:lnTo>
                    <a:pt x="2427" y="3391"/>
                  </a:lnTo>
                  <a:cubicBezTo>
                    <a:pt x="2516" y="3498"/>
                    <a:pt x="2641" y="3534"/>
                    <a:pt x="2766" y="3534"/>
                  </a:cubicBezTo>
                  <a:cubicBezTo>
                    <a:pt x="2855" y="3534"/>
                    <a:pt x="2944" y="3516"/>
                    <a:pt x="3033" y="3462"/>
                  </a:cubicBezTo>
                  <a:lnTo>
                    <a:pt x="5264" y="1571"/>
                  </a:lnTo>
                  <a:cubicBezTo>
                    <a:pt x="5335" y="1518"/>
                    <a:pt x="5424" y="1500"/>
                    <a:pt x="5514" y="1500"/>
                  </a:cubicBezTo>
                  <a:cubicBezTo>
                    <a:pt x="5621" y="1500"/>
                    <a:pt x="5746" y="1535"/>
                    <a:pt x="5835" y="1625"/>
                  </a:cubicBezTo>
                  <a:lnTo>
                    <a:pt x="8547" y="4462"/>
                  </a:lnTo>
                  <a:cubicBezTo>
                    <a:pt x="8618" y="4533"/>
                    <a:pt x="8707" y="4569"/>
                    <a:pt x="8797" y="4569"/>
                  </a:cubicBezTo>
                  <a:cubicBezTo>
                    <a:pt x="8868" y="4569"/>
                    <a:pt x="8922" y="4551"/>
                    <a:pt x="8975" y="4533"/>
                  </a:cubicBezTo>
                  <a:lnTo>
                    <a:pt x="11241" y="2160"/>
                  </a:lnTo>
                  <a:cubicBezTo>
                    <a:pt x="11312" y="2124"/>
                    <a:pt x="11384" y="2088"/>
                    <a:pt x="11455" y="2088"/>
                  </a:cubicBezTo>
                  <a:cubicBezTo>
                    <a:pt x="11562" y="2088"/>
                    <a:pt x="11651" y="2142"/>
                    <a:pt x="11741" y="2213"/>
                  </a:cubicBezTo>
                  <a:lnTo>
                    <a:pt x="13757" y="4372"/>
                  </a:lnTo>
                  <a:cubicBezTo>
                    <a:pt x="13810" y="4408"/>
                    <a:pt x="13882" y="4444"/>
                    <a:pt x="13953" y="4444"/>
                  </a:cubicBezTo>
                  <a:cubicBezTo>
                    <a:pt x="14007" y="4444"/>
                    <a:pt x="14042" y="4426"/>
                    <a:pt x="14078" y="4408"/>
                  </a:cubicBezTo>
                  <a:lnTo>
                    <a:pt x="14578" y="4069"/>
                  </a:lnTo>
                  <a:cubicBezTo>
                    <a:pt x="14685" y="3980"/>
                    <a:pt x="14703" y="3801"/>
                    <a:pt x="14613" y="3676"/>
                  </a:cubicBezTo>
                  <a:lnTo>
                    <a:pt x="12401" y="1428"/>
                  </a:lnTo>
                  <a:lnTo>
                    <a:pt x="11830" y="840"/>
                  </a:lnTo>
                  <a:cubicBezTo>
                    <a:pt x="11759" y="768"/>
                    <a:pt x="11651" y="732"/>
                    <a:pt x="11544" y="732"/>
                  </a:cubicBezTo>
                  <a:cubicBezTo>
                    <a:pt x="11473" y="732"/>
                    <a:pt x="11402" y="750"/>
                    <a:pt x="11348" y="786"/>
                  </a:cubicBezTo>
                  <a:lnTo>
                    <a:pt x="8886" y="3123"/>
                  </a:lnTo>
                  <a:cubicBezTo>
                    <a:pt x="8814" y="3141"/>
                    <a:pt x="8761" y="3159"/>
                    <a:pt x="8690" y="3159"/>
                  </a:cubicBezTo>
                  <a:cubicBezTo>
                    <a:pt x="8600" y="3159"/>
                    <a:pt x="8511" y="3123"/>
                    <a:pt x="8440" y="3052"/>
                  </a:cubicBezTo>
                  <a:lnTo>
                    <a:pt x="6495" y="768"/>
                  </a:lnTo>
                  <a:lnTo>
                    <a:pt x="6513" y="768"/>
                  </a:lnTo>
                  <a:lnTo>
                    <a:pt x="5995" y="233"/>
                  </a:lnTo>
                  <a:cubicBezTo>
                    <a:pt x="5906" y="144"/>
                    <a:pt x="5781" y="90"/>
                    <a:pt x="5656" y="90"/>
                  </a:cubicBezTo>
                  <a:cubicBezTo>
                    <a:pt x="5585" y="90"/>
                    <a:pt x="5496" y="108"/>
                    <a:pt x="5442" y="161"/>
                  </a:cubicBezTo>
                  <a:lnTo>
                    <a:pt x="3194" y="1785"/>
                  </a:lnTo>
                  <a:cubicBezTo>
                    <a:pt x="3105" y="1839"/>
                    <a:pt x="3016" y="1874"/>
                    <a:pt x="2926" y="1874"/>
                  </a:cubicBezTo>
                  <a:cubicBezTo>
                    <a:pt x="2802" y="1874"/>
                    <a:pt x="2677" y="1821"/>
                    <a:pt x="2587" y="1732"/>
                  </a:cubicBezTo>
                  <a:lnTo>
                    <a:pt x="1017" y="161"/>
                  </a:lnTo>
                  <a:cubicBezTo>
                    <a:pt x="892" y="54"/>
                    <a:pt x="750" y="1"/>
                    <a:pt x="607" y="1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43"/>
            <p:cNvSpPr/>
            <p:nvPr/>
          </p:nvSpPr>
          <p:spPr>
            <a:xfrm>
              <a:off x="4623125" y="721650"/>
              <a:ext cx="474667" cy="138925"/>
            </a:xfrm>
            <a:custGeom>
              <a:avLst/>
              <a:gdLst/>
              <a:ahLst/>
              <a:cxnLst/>
              <a:rect l="l" t="t" r="r" b="b"/>
              <a:pathLst>
                <a:path w="14881" h="4355" extrusionOk="0">
                  <a:moveTo>
                    <a:pt x="5835" y="1"/>
                  </a:moveTo>
                  <a:cubicBezTo>
                    <a:pt x="5746" y="1"/>
                    <a:pt x="5674" y="18"/>
                    <a:pt x="5603" y="72"/>
                  </a:cubicBezTo>
                  <a:lnTo>
                    <a:pt x="2980" y="1785"/>
                  </a:lnTo>
                  <a:cubicBezTo>
                    <a:pt x="2891" y="1838"/>
                    <a:pt x="2801" y="1856"/>
                    <a:pt x="2712" y="1856"/>
                  </a:cubicBezTo>
                  <a:cubicBezTo>
                    <a:pt x="2587" y="1856"/>
                    <a:pt x="2462" y="1803"/>
                    <a:pt x="2373" y="1713"/>
                  </a:cubicBezTo>
                  <a:lnTo>
                    <a:pt x="1035" y="518"/>
                  </a:lnTo>
                  <a:cubicBezTo>
                    <a:pt x="928" y="411"/>
                    <a:pt x="785" y="357"/>
                    <a:pt x="625" y="357"/>
                  </a:cubicBezTo>
                  <a:cubicBezTo>
                    <a:pt x="535" y="357"/>
                    <a:pt x="428" y="375"/>
                    <a:pt x="339" y="429"/>
                  </a:cubicBezTo>
                  <a:cubicBezTo>
                    <a:pt x="54" y="625"/>
                    <a:pt x="0" y="1018"/>
                    <a:pt x="250" y="1285"/>
                  </a:cubicBezTo>
                  <a:lnTo>
                    <a:pt x="2177" y="3087"/>
                  </a:lnTo>
                  <a:cubicBezTo>
                    <a:pt x="2266" y="3194"/>
                    <a:pt x="2409" y="3248"/>
                    <a:pt x="2534" y="3248"/>
                  </a:cubicBezTo>
                  <a:cubicBezTo>
                    <a:pt x="2623" y="3248"/>
                    <a:pt x="2712" y="3230"/>
                    <a:pt x="2801" y="3177"/>
                  </a:cubicBezTo>
                  <a:lnTo>
                    <a:pt x="5424" y="1464"/>
                  </a:lnTo>
                  <a:cubicBezTo>
                    <a:pt x="5496" y="1428"/>
                    <a:pt x="5567" y="1410"/>
                    <a:pt x="5656" y="1410"/>
                  </a:cubicBezTo>
                  <a:cubicBezTo>
                    <a:pt x="5763" y="1410"/>
                    <a:pt x="5888" y="1446"/>
                    <a:pt x="5977" y="1535"/>
                  </a:cubicBezTo>
                  <a:lnTo>
                    <a:pt x="8243" y="4229"/>
                  </a:lnTo>
                  <a:cubicBezTo>
                    <a:pt x="8297" y="4301"/>
                    <a:pt x="8386" y="4336"/>
                    <a:pt x="8475" y="4336"/>
                  </a:cubicBezTo>
                  <a:cubicBezTo>
                    <a:pt x="8547" y="4336"/>
                    <a:pt x="8600" y="4318"/>
                    <a:pt x="8672" y="4283"/>
                  </a:cubicBezTo>
                  <a:lnTo>
                    <a:pt x="11402" y="2052"/>
                  </a:lnTo>
                  <a:cubicBezTo>
                    <a:pt x="11455" y="2017"/>
                    <a:pt x="11527" y="1999"/>
                    <a:pt x="11598" y="1999"/>
                  </a:cubicBezTo>
                  <a:cubicBezTo>
                    <a:pt x="11705" y="1999"/>
                    <a:pt x="11812" y="2052"/>
                    <a:pt x="11901" y="2142"/>
                  </a:cubicBezTo>
                  <a:lnTo>
                    <a:pt x="13900" y="4265"/>
                  </a:lnTo>
                  <a:cubicBezTo>
                    <a:pt x="13971" y="4318"/>
                    <a:pt x="14042" y="4354"/>
                    <a:pt x="14096" y="4354"/>
                  </a:cubicBezTo>
                  <a:cubicBezTo>
                    <a:pt x="14149" y="4354"/>
                    <a:pt x="14203" y="4336"/>
                    <a:pt x="14239" y="4301"/>
                  </a:cubicBezTo>
                  <a:lnTo>
                    <a:pt x="14738" y="3979"/>
                  </a:lnTo>
                  <a:cubicBezTo>
                    <a:pt x="14863" y="3890"/>
                    <a:pt x="14881" y="3694"/>
                    <a:pt x="14774" y="3587"/>
                  </a:cubicBezTo>
                  <a:lnTo>
                    <a:pt x="12579" y="1357"/>
                  </a:lnTo>
                  <a:lnTo>
                    <a:pt x="11990" y="768"/>
                  </a:lnTo>
                  <a:cubicBezTo>
                    <a:pt x="11919" y="696"/>
                    <a:pt x="11812" y="643"/>
                    <a:pt x="11705" y="643"/>
                  </a:cubicBezTo>
                  <a:cubicBezTo>
                    <a:pt x="11634" y="643"/>
                    <a:pt x="11562" y="661"/>
                    <a:pt x="11509" y="714"/>
                  </a:cubicBezTo>
                  <a:lnTo>
                    <a:pt x="8850" y="2891"/>
                  </a:lnTo>
                  <a:cubicBezTo>
                    <a:pt x="8797" y="2945"/>
                    <a:pt x="8725" y="2962"/>
                    <a:pt x="8672" y="2962"/>
                  </a:cubicBezTo>
                  <a:cubicBezTo>
                    <a:pt x="8582" y="2962"/>
                    <a:pt x="8475" y="2909"/>
                    <a:pt x="8404" y="2838"/>
                  </a:cubicBezTo>
                  <a:lnTo>
                    <a:pt x="6673" y="679"/>
                  </a:lnTo>
                  <a:lnTo>
                    <a:pt x="6156" y="143"/>
                  </a:lnTo>
                  <a:cubicBezTo>
                    <a:pt x="6067" y="54"/>
                    <a:pt x="5942" y="1"/>
                    <a:pt x="5835" y="1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0" name="Google Shape;840;p43"/>
          <p:cNvSpPr txBox="1">
            <a:spLocks noGrp="1"/>
          </p:cNvSpPr>
          <p:nvPr>
            <p:ph type="title"/>
          </p:nvPr>
        </p:nvSpPr>
        <p:spPr>
          <a:xfrm>
            <a:off x="2646000" y="1569919"/>
            <a:ext cx="3852000" cy="755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841" name="Google Shape;841;p43"/>
          <p:cNvSpPr txBox="1">
            <a:spLocks noGrp="1"/>
          </p:cNvSpPr>
          <p:nvPr>
            <p:ph type="subTitle" idx="1"/>
          </p:nvPr>
        </p:nvSpPr>
        <p:spPr>
          <a:xfrm>
            <a:off x="2646000" y="2288645"/>
            <a:ext cx="3852000" cy="1392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8">
  <p:cSld name="CUSTOM_12">
    <p:spTree>
      <p:nvGrpSpPr>
        <p:cNvPr id="1" name="Shape 8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3" name="Google Shape;843;p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44" name="Google Shape;844;p44"/>
          <p:cNvGrpSpPr/>
          <p:nvPr/>
        </p:nvGrpSpPr>
        <p:grpSpPr>
          <a:xfrm>
            <a:off x="76175" y="1217788"/>
            <a:ext cx="8871200" cy="3204950"/>
            <a:chOff x="76175" y="1217788"/>
            <a:chExt cx="8871200" cy="3204950"/>
          </a:xfrm>
        </p:grpSpPr>
        <p:grpSp>
          <p:nvGrpSpPr>
            <p:cNvPr id="845" name="Google Shape;845;p44"/>
            <p:cNvGrpSpPr/>
            <p:nvPr/>
          </p:nvGrpSpPr>
          <p:grpSpPr>
            <a:xfrm>
              <a:off x="76175" y="4172413"/>
              <a:ext cx="484375" cy="250325"/>
              <a:chOff x="74600" y="4172413"/>
              <a:chExt cx="484375" cy="250325"/>
            </a:xfrm>
          </p:grpSpPr>
          <p:sp>
            <p:nvSpPr>
              <p:cNvPr id="846" name="Google Shape;846;p44"/>
              <p:cNvSpPr/>
              <p:nvPr/>
            </p:nvSpPr>
            <p:spPr>
              <a:xfrm>
                <a:off x="74600" y="4172413"/>
                <a:ext cx="471225" cy="146400"/>
              </a:xfrm>
              <a:custGeom>
                <a:avLst/>
                <a:gdLst/>
                <a:ahLst/>
                <a:cxnLst/>
                <a:rect l="l" t="t" r="r" b="b"/>
                <a:pathLst>
                  <a:path w="18849" h="5856" extrusionOk="0">
                    <a:moveTo>
                      <a:pt x="11278" y="1"/>
                    </a:moveTo>
                    <a:cubicBezTo>
                      <a:pt x="11161" y="1"/>
                      <a:pt x="11044" y="46"/>
                      <a:pt x="10953" y="136"/>
                    </a:cubicBezTo>
                    <a:lnTo>
                      <a:pt x="7470" y="3770"/>
                    </a:lnTo>
                    <a:cubicBezTo>
                      <a:pt x="7355" y="3885"/>
                      <a:pt x="7208" y="3942"/>
                      <a:pt x="7060" y="3942"/>
                    </a:cubicBezTo>
                    <a:cubicBezTo>
                      <a:pt x="6950" y="3942"/>
                      <a:pt x="6840" y="3910"/>
                      <a:pt x="6743" y="3846"/>
                    </a:cubicBezTo>
                    <a:lnTo>
                      <a:pt x="3886" y="1415"/>
                    </a:lnTo>
                    <a:cubicBezTo>
                      <a:pt x="3781" y="1352"/>
                      <a:pt x="3664" y="1320"/>
                      <a:pt x="3548" y="1320"/>
                    </a:cubicBezTo>
                    <a:cubicBezTo>
                      <a:pt x="3386" y="1320"/>
                      <a:pt x="3226" y="1383"/>
                      <a:pt x="3109" y="1515"/>
                    </a:cubicBezTo>
                    <a:lnTo>
                      <a:pt x="302" y="4673"/>
                    </a:lnTo>
                    <a:cubicBezTo>
                      <a:pt x="1" y="4998"/>
                      <a:pt x="51" y="5500"/>
                      <a:pt x="402" y="5750"/>
                    </a:cubicBezTo>
                    <a:cubicBezTo>
                      <a:pt x="524" y="5822"/>
                      <a:pt x="655" y="5856"/>
                      <a:pt x="784" y="5856"/>
                    </a:cubicBezTo>
                    <a:cubicBezTo>
                      <a:pt x="972" y="5856"/>
                      <a:pt x="1156" y="5784"/>
                      <a:pt x="1304" y="5650"/>
                    </a:cubicBezTo>
                    <a:lnTo>
                      <a:pt x="3309" y="3645"/>
                    </a:lnTo>
                    <a:cubicBezTo>
                      <a:pt x="3426" y="3528"/>
                      <a:pt x="3585" y="3463"/>
                      <a:pt x="3747" y="3463"/>
                    </a:cubicBezTo>
                    <a:cubicBezTo>
                      <a:pt x="3864" y="3463"/>
                      <a:pt x="3981" y="3497"/>
                      <a:pt x="4086" y="3570"/>
                    </a:cubicBezTo>
                    <a:lnTo>
                      <a:pt x="6968" y="5650"/>
                    </a:lnTo>
                    <a:cubicBezTo>
                      <a:pt x="7057" y="5709"/>
                      <a:pt x="7158" y="5738"/>
                      <a:pt x="7260" y="5738"/>
                    </a:cubicBezTo>
                    <a:cubicBezTo>
                      <a:pt x="7416" y="5738"/>
                      <a:pt x="7574" y="5671"/>
                      <a:pt x="7695" y="5550"/>
                    </a:cubicBezTo>
                    <a:lnTo>
                      <a:pt x="8347" y="4873"/>
                    </a:lnTo>
                    <a:lnTo>
                      <a:pt x="8322" y="4873"/>
                    </a:lnTo>
                    <a:lnTo>
                      <a:pt x="10828" y="1941"/>
                    </a:lnTo>
                    <a:cubicBezTo>
                      <a:pt x="10903" y="1851"/>
                      <a:pt x="11024" y="1805"/>
                      <a:pt x="11146" y="1805"/>
                    </a:cubicBezTo>
                    <a:cubicBezTo>
                      <a:pt x="11227" y="1805"/>
                      <a:pt x="11309" y="1826"/>
                      <a:pt x="11379" y="1866"/>
                    </a:cubicBezTo>
                    <a:lnTo>
                      <a:pt x="14537" y="4848"/>
                    </a:lnTo>
                    <a:cubicBezTo>
                      <a:pt x="14621" y="4900"/>
                      <a:pt x="14713" y="4926"/>
                      <a:pt x="14805" y="4926"/>
                    </a:cubicBezTo>
                    <a:cubicBezTo>
                      <a:pt x="14934" y="4926"/>
                      <a:pt x="15062" y="4875"/>
                      <a:pt x="15164" y="4773"/>
                    </a:cubicBezTo>
                    <a:lnTo>
                      <a:pt x="15891" y="4021"/>
                    </a:lnTo>
                    <a:lnTo>
                      <a:pt x="18723" y="1139"/>
                    </a:lnTo>
                    <a:cubicBezTo>
                      <a:pt x="18848" y="988"/>
                      <a:pt x="18823" y="763"/>
                      <a:pt x="18673" y="638"/>
                    </a:cubicBezTo>
                    <a:lnTo>
                      <a:pt x="18046" y="211"/>
                    </a:lnTo>
                    <a:cubicBezTo>
                      <a:pt x="17997" y="182"/>
                      <a:pt x="17940" y="168"/>
                      <a:pt x="17881" y="168"/>
                    </a:cubicBezTo>
                    <a:cubicBezTo>
                      <a:pt x="17790" y="168"/>
                      <a:pt x="17696" y="201"/>
                      <a:pt x="17620" y="262"/>
                    </a:cubicBezTo>
                    <a:lnTo>
                      <a:pt x="15039" y="3019"/>
                    </a:lnTo>
                    <a:cubicBezTo>
                      <a:pt x="14936" y="3121"/>
                      <a:pt x="14808" y="3172"/>
                      <a:pt x="14680" y="3172"/>
                    </a:cubicBezTo>
                    <a:cubicBezTo>
                      <a:pt x="14588" y="3172"/>
                      <a:pt x="14496" y="3146"/>
                      <a:pt x="14412" y="3094"/>
                    </a:cubicBezTo>
                    <a:lnTo>
                      <a:pt x="11505" y="61"/>
                    </a:lnTo>
                    <a:cubicBezTo>
                      <a:pt x="11435" y="21"/>
                      <a:pt x="11356" y="1"/>
                      <a:pt x="11278" y="1"/>
                    </a:cubicBezTo>
                    <a:close/>
                  </a:path>
                </a:pathLst>
              </a:custGeom>
              <a:solidFill>
                <a:schemeClr val="accent2">
                  <a:alpha val="5357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47" name="Google Shape;847;p44"/>
              <p:cNvSpPr/>
              <p:nvPr/>
            </p:nvSpPr>
            <p:spPr>
              <a:xfrm>
                <a:off x="82125" y="4283288"/>
                <a:ext cx="476850" cy="139450"/>
              </a:xfrm>
              <a:custGeom>
                <a:avLst/>
                <a:gdLst/>
                <a:ahLst/>
                <a:cxnLst/>
                <a:rect l="l" t="t" r="r" b="b"/>
                <a:pathLst>
                  <a:path w="19074" h="5578" extrusionOk="0">
                    <a:moveTo>
                      <a:pt x="18071" y="0"/>
                    </a:moveTo>
                    <a:cubicBezTo>
                      <a:pt x="17983" y="0"/>
                      <a:pt x="17893" y="39"/>
                      <a:pt x="17820" y="112"/>
                    </a:cubicBezTo>
                    <a:lnTo>
                      <a:pt x="15239" y="2844"/>
                    </a:lnTo>
                    <a:cubicBezTo>
                      <a:pt x="15145" y="2953"/>
                      <a:pt x="15003" y="3014"/>
                      <a:pt x="14861" y="3014"/>
                    </a:cubicBezTo>
                    <a:cubicBezTo>
                      <a:pt x="14774" y="3014"/>
                      <a:pt x="14688" y="2992"/>
                      <a:pt x="14612" y="2944"/>
                    </a:cubicBezTo>
                    <a:lnTo>
                      <a:pt x="11104" y="87"/>
                    </a:lnTo>
                    <a:cubicBezTo>
                      <a:pt x="11025" y="38"/>
                      <a:pt x="10943" y="16"/>
                      <a:pt x="10865" y="16"/>
                    </a:cubicBezTo>
                    <a:cubicBezTo>
                      <a:pt x="10742" y="16"/>
                      <a:pt x="10629" y="71"/>
                      <a:pt x="10552" y="162"/>
                    </a:cubicBezTo>
                    <a:lnTo>
                      <a:pt x="7670" y="3621"/>
                    </a:lnTo>
                    <a:cubicBezTo>
                      <a:pt x="7551" y="3725"/>
                      <a:pt x="7396" y="3785"/>
                      <a:pt x="7243" y="3785"/>
                    </a:cubicBezTo>
                    <a:cubicBezTo>
                      <a:pt x="7139" y="3785"/>
                      <a:pt x="7035" y="3757"/>
                      <a:pt x="6943" y="3696"/>
                    </a:cubicBezTo>
                    <a:lnTo>
                      <a:pt x="3585" y="1516"/>
                    </a:lnTo>
                    <a:cubicBezTo>
                      <a:pt x="3480" y="1453"/>
                      <a:pt x="3363" y="1421"/>
                      <a:pt x="3245" y="1421"/>
                    </a:cubicBezTo>
                    <a:cubicBezTo>
                      <a:pt x="3080" y="1421"/>
                      <a:pt x="2914" y="1484"/>
                      <a:pt x="2783" y="1616"/>
                    </a:cubicBezTo>
                    <a:lnTo>
                      <a:pt x="327" y="3947"/>
                    </a:lnTo>
                    <a:cubicBezTo>
                      <a:pt x="1" y="4273"/>
                      <a:pt x="76" y="4774"/>
                      <a:pt x="427" y="5025"/>
                    </a:cubicBezTo>
                    <a:cubicBezTo>
                      <a:pt x="549" y="5096"/>
                      <a:pt x="680" y="5130"/>
                      <a:pt x="809" y="5130"/>
                    </a:cubicBezTo>
                    <a:cubicBezTo>
                      <a:pt x="997" y="5130"/>
                      <a:pt x="1180" y="5058"/>
                      <a:pt x="1329" y="4924"/>
                    </a:cubicBezTo>
                    <a:lnTo>
                      <a:pt x="3033" y="3396"/>
                    </a:lnTo>
                    <a:cubicBezTo>
                      <a:pt x="3150" y="3264"/>
                      <a:pt x="3310" y="3201"/>
                      <a:pt x="3473" y="3201"/>
                    </a:cubicBezTo>
                    <a:cubicBezTo>
                      <a:pt x="3589" y="3201"/>
                      <a:pt x="3706" y="3233"/>
                      <a:pt x="3810" y="3295"/>
                    </a:cubicBezTo>
                    <a:lnTo>
                      <a:pt x="7169" y="5501"/>
                    </a:lnTo>
                    <a:cubicBezTo>
                      <a:pt x="7260" y="5551"/>
                      <a:pt x="7363" y="5577"/>
                      <a:pt x="7467" y="5577"/>
                    </a:cubicBezTo>
                    <a:cubicBezTo>
                      <a:pt x="7620" y="5577"/>
                      <a:pt x="7776" y="5520"/>
                      <a:pt x="7895" y="5401"/>
                    </a:cubicBezTo>
                    <a:lnTo>
                      <a:pt x="8547" y="4724"/>
                    </a:lnTo>
                    <a:lnTo>
                      <a:pt x="10778" y="1942"/>
                    </a:lnTo>
                    <a:cubicBezTo>
                      <a:pt x="10869" y="1850"/>
                      <a:pt x="10989" y="1796"/>
                      <a:pt x="11109" y="1796"/>
                    </a:cubicBezTo>
                    <a:cubicBezTo>
                      <a:pt x="11185" y="1796"/>
                      <a:pt x="11261" y="1818"/>
                      <a:pt x="11329" y="1867"/>
                    </a:cubicBezTo>
                    <a:lnTo>
                      <a:pt x="14738" y="4674"/>
                    </a:lnTo>
                    <a:cubicBezTo>
                      <a:pt x="14821" y="4726"/>
                      <a:pt x="14913" y="4752"/>
                      <a:pt x="15005" y="4752"/>
                    </a:cubicBezTo>
                    <a:cubicBezTo>
                      <a:pt x="15134" y="4752"/>
                      <a:pt x="15262" y="4701"/>
                      <a:pt x="15364" y="4599"/>
                    </a:cubicBezTo>
                    <a:lnTo>
                      <a:pt x="16116" y="3847"/>
                    </a:lnTo>
                    <a:lnTo>
                      <a:pt x="18923" y="990"/>
                    </a:lnTo>
                    <a:cubicBezTo>
                      <a:pt x="19073" y="839"/>
                      <a:pt x="19048" y="589"/>
                      <a:pt x="18873" y="488"/>
                    </a:cubicBezTo>
                    <a:lnTo>
                      <a:pt x="18246" y="62"/>
                    </a:lnTo>
                    <a:cubicBezTo>
                      <a:pt x="18194" y="20"/>
                      <a:pt x="18133" y="0"/>
                      <a:pt x="18071" y="0"/>
                    </a:cubicBezTo>
                    <a:close/>
                  </a:path>
                </a:pathLst>
              </a:custGeom>
              <a:solidFill>
                <a:schemeClr val="accent2">
                  <a:alpha val="5357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48" name="Google Shape;848;p44"/>
            <p:cNvGrpSpPr/>
            <p:nvPr/>
          </p:nvGrpSpPr>
          <p:grpSpPr>
            <a:xfrm>
              <a:off x="8260625" y="1217788"/>
              <a:ext cx="686750" cy="2094175"/>
              <a:chOff x="8260625" y="1217788"/>
              <a:chExt cx="686750" cy="2094175"/>
            </a:xfrm>
          </p:grpSpPr>
          <p:sp>
            <p:nvSpPr>
              <p:cNvPr id="849" name="Google Shape;849;p44"/>
              <p:cNvSpPr/>
              <p:nvPr/>
            </p:nvSpPr>
            <p:spPr>
              <a:xfrm rot="10800000" flipH="1">
                <a:off x="8260625" y="2957588"/>
                <a:ext cx="341500" cy="354375"/>
              </a:xfrm>
              <a:custGeom>
                <a:avLst/>
                <a:gdLst/>
                <a:ahLst/>
                <a:cxnLst/>
                <a:rect l="l" t="t" r="r" b="b"/>
                <a:pathLst>
                  <a:path w="13660" h="14175" extrusionOk="0">
                    <a:moveTo>
                      <a:pt x="9375" y="7155"/>
                    </a:moveTo>
                    <a:cubicBezTo>
                      <a:pt x="10619" y="7155"/>
                      <a:pt x="11707" y="7794"/>
                      <a:pt x="12131" y="9084"/>
                    </a:cubicBezTo>
                    <a:cubicBezTo>
                      <a:pt x="12657" y="10763"/>
                      <a:pt x="11730" y="12593"/>
                      <a:pt x="10051" y="13144"/>
                    </a:cubicBezTo>
                    <a:cubicBezTo>
                      <a:pt x="9717" y="13252"/>
                      <a:pt x="9379" y="13303"/>
                      <a:pt x="9047" y="13303"/>
                    </a:cubicBezTo>
                    <a:cubicBezTo>
                      <a:pt x="7680" y="13303"/>
                      <a:pt x="6409" y="12435"/>
                      <a:pt x="5965" y="11064"/>
                    </a:cubicBezTo>
                    <a:cubicBezTo>
                      <a:pt x="5439" y="9410"/>
                      <a:pt x="6417" y="8006"/>
                      <a:pt x="7995" y="7405"/>
                    </a:cubicBezTo>
                    <a:lnTo>
                      <a:pt x="8021" y="7405"/>
                    </a:lnTo>
                    <a:lnTo>
                      <a:pt x="8096" y="7380"/>
                    </a:lnTo>
                    <a:cubicBezTo>
                      <a:pt x="8146" y="7355"/>
                      <a:pt x="8196" y="7330"/>
                      <a:pt x="8221" y="7330"/>
                    </a:cubicBezTo>
                    <a:cubicBezTo>
                      <a:pt x="8611" y="7213"/>
                      <a:pt x="9000" y="7155"/>
                      <a:pt x="9375" y="7155"/>
                    </a:cubicBezTo>
                    <a:close/>
                    <a:moveTo>
                      <a:pt x="12537" y="0"/>
                    </a:moveTo>
                    <a:cubicBezTo>
                      <a:pt x="12510" y="0"/>
                      <a:pt x="12483" y="4"/>
                      <a:pt x="12457" y="11"/>
                    </a:cubicBezTo>
                    <a:cubicBezTo>
                      <a:pt x="11780" y="137"/>
                      <a:pt x="10226" y="638"/>
                      <a:pt x="9900" y="2493"/>
                    </a:cubicBezTo>
                    <a:cubicBezTo>
                      <a:pt x="9424" y="5099"/>
                      <a:pt x="7970" y="5600"/>
                      <a:pt x="7645" y="5726"/>
                    </a:cubicBezTo>
                    <a:lnTo>
                      <a:pt x="7645" y="5701"/>
                    </a:lnTo>
                    <a:cubicBezTo>
                      <a:pt x="7645" y="5701"/>
                      <a:pt x="7620" y="5726"/>
                      <a:pt x="7594" y="5726"/>
                    </a:cubicBezTo>
                    <a:lnTo>
                      <a:pt x="7544" y="5726"/>
                    </a:lnTo>
                    <a:lnTo>
                      <a:pt x="7544" y="5751"/>
                    </a:lnTo>
                    <a:cubicBezTo>
                      <a:pt x="7423" y="5788"/>
                      <a:pt x="7137" y="5878"/>
                      <a:pt x="6726" y="5878"/>
                    </a:cubicBezTo>
                    <a:cubicBezTo>
                      <a:pt x="6036" y="5878"/>
                      <a:pt x="4994" y="5625"/>
                      <a:pt x="3785" y="4448"/>
                    </a:cubicBezTo>
                    <a:cubicBezTo>
                      <a:pt x="3108" y="3796"/>
                      <a:pt x="2388" y="3595"/>
                      <a:pt x="1758" y="3595"/>
                    </a:cubicBezTo>
                    <a:cubicBezTo>
                      <a:pt x="1128" y="3595"/>
                      <a:pt x="589" y="3796"/>
                      <a:pt x="276" y="3946"/>
                    </a:cubicBezTo>
                    <a:cubicBezTo>
                      <a:pt x="101" y="4021"/>
                      <a:pt x="0" y="4222"/>
                      <a:pt x="51" y="4397"/>
                    </a:cubicBezTo>
                    <a:lnTo>
                      <a:pt x="76" y="4498"/>
                    </a:lnTo>
                    <a:cubicBezTo>
                      <a:pt x="136" y="4658"/>
                      <a:pt x="292" y="4770"/>
                      <a:pt x="468" y="4770"/>
                    </a:cubicBezTo>
                    <a:cubicBezTo>
                      <a:pt x="512" y="4770"/>
                      <a:pt x="557" y="4763"/>
                      <a:pt x="602" y="4748"/>
                    </a:cubicBezTo>
                    <a:cubicBezTo>
                      <a:pt x="798" y="4664"/>
                      <a:pt x="1058" y="4596"/>
                      <a:pt x="1362" y="4596"/>
                    </a:cubicBezTo>
                    <a:cubicBezTo>
                      <a:pt x="1602" y="4596"/>
                      <a:pt x="1869" y="4638"/>
                      <a:pt x="2156" y="4748"/>
                    </a:cubicBezTo>
                    <a:cubicBezTo>
                      <a:pt x="3108" y="5149"/>
                      <a:pt x="4311" y="6828"/>
                      <a:pt x="6141" y="7179"/>
                    </a:cubicBezTo>
                    <a:cubicBezTo>
                      <a:pt x="5088" y="8232"/>
                      <a:pt x="4637" y="9811"/>
                      <a:pt x="5138" y="11340"/>
                    </a:cubicBezTo>
                    <a:cubicBezTo>
                      <a:pt x="5703" y="13073"/>
                      <a:pt x="7304" y="14174"/>
                      <a:pt x="9031" y="14174"/>
                    </a:cubicBezTo>
                    <a:cubicBezTo>
                      <a:pt x="9451" y="14174"/>
                      <a:pt x="9879" y="14109"/>
                      <a:pt x="10301" y="13971"/>
                    </a:cubicBezTo>
                    <a:cubicBezTo>
                      <a:pt x="12482" y="13295"/>
                      <a:pt x="13660" y="10964"/>
                      <a:pt x="12958" y="8808"/>
                    </a:cubicBezTo>
                    <a:cubicBezTo>
                      <a:pt x="12457" y="7255"/>
                      <a:pt x="11153" y="6202"/>
                      <a:pt x="9650" y="6001"/>
                    </a:cubicBezTo>
                    <a:cubicBezTo>
                      <a:pt x="10853" y="4673"/>
                      <a:pt x="10878" y="2618"/>
                      <a:pt x="11404" y="1766"/>
                    </a:cubicBezTo>
                    <a:cubicBezTo>
                      <a:pt x="11755" y="1189"/>
                      <a:pt x="12281" y="964"/>
                      <a:pt x="12657" y="838"/>
                    </a:cubicBezTo>
                    <a:cubicBezTo>
                      <a:pt x="12858" y="788"/>
                      <a:pt x="12983" y="563"/>
                      <a:pt x="12933" y="337"/>
                    </a:cubicBezTo>
                    <a:lnTo>
                      <a:pt x="12883" y="262"/>
                    </a:lnTo>
                    <a:cubicBezTo>
                      <a:pt x="12840" y="113"/>
                      <a:pt x="12689" y="0"/>
                      <a:pt x="12537" y="0"/>
                    </a:cubicBezTo>
                    <a:close/>
                  </a:path>
                </a:pathLst>
              </a:custGeom>
              <a:solidFill>
                <a:schemeClr val="accent2">
                  <a:alpha val="5357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0" name="Google Shape;850;p44"/>
              <p:cNvSpPr/>
              <p:nvPr/>
            </p:nvSpPr>
            <p:spPr>
              <a:xfrm rot="10800000" flipH="1">
                <a:off x="8684175" y="1217788"/>
                <a:ext cx="263200" cy="370325"/>
              </a:xfrm>
              <a:custGeom>
                <a:avLst/>
                <a:gdLst/>
                <a:ahLst/>
                <a:cxnLst/>
                <a:rect l="l" t="t" r="r" b="b"/>
                <a:pathLst>
                  <a:path w="10528" h="14813" extrusionOk="0">
                    <a:moveTo>
                      <a:pt x="8462" y="0"/>
                    </a:moveTo>
                    <a:cubicBezTo>
                      <a:pt x="8449" y="0"/>
                      <a:pt x="8435" y="2"/>
                      <a:pt x="8422" y="5"/>
                    </a:cubicBezTo>
                    <a:lnTo>
                      <a:pt x="2106" y="1835"/>
                    </a:lnTo>
                    <a:cubicBezTo>
                      <a:pt x="2006" y="1885"/>
                      <a:pt x="1956" y="1985"/>
                      <a:pt x="1981" y="2085"/>
                    </a:cubicBezTo>
                    <a:lnTo>
                      <a:pt x="2131" y="2637"/>
                    </a:lnTo>
                    <a:cubicBezTo>
                      <a:pt x="2152" y="2720"/>
                      <a:pt x="2224" y="2768"/>
                      <a:pt x="2306" y="2768"/>
                    </a:cubicBezTo>
                    <a:cubicBezTo>
                      <a:pt x="2322" y="2768"/>
                      <a:pt x="2340" y="2766"/>
                      <a:pt x="2357" y="2762"/>
                    </a:cubicBezTo>
                    <a:lnTo>
                      <a:pt x="6693" y="1785"/>
                    </a:lnTo>
                    <a:lnTo>
                      <a:pt x="6693" y="1785"/>
                    </a:lnTo>
                    <a:lnTo>
                      <a:pt x="3034" y="8978"/>
                    </a:lnTo>
                    <a:lnTo>
                      <a:pt x="577" y="7850"/>
                    </a:lnTo>
                    <a:cubicBezTo>
                      <a:pt x="544" y="7833"/>
                      <a:pt x="511" y="7825"/>
                      <a:pt x="479" y="7825"/>
                    </a:cubicBezTo>
                    <a:cubicBezTo>
                      <a:pt x="416" y="7825"/>
                      <a:pt x="360" y="7858"/>
                      <a:pt x="327" y="7925"/>
                    </a:cubicBezTo>
                    <a:lnTo>
                      <a:pt x="51" y="8426"/>
                    </a:lnTo>
                    <a:cubicBezTo>
                      <a:pt x="1" y="8526"/>
                      <a:pt x="26" y="8627"/>
                      <a:pt x="126" y="8677"/>
                    </a:cubicBezTo>
                    <a:lnTo>
                      <a:pt x="2507" y="10005"/>
                    </a:lnTo>
                    <a:lnTo>
                      <a:pt x="352" y="14266"/>
                    </a:lnTo>
                    <a:cubicBezTo>
                      <a:pt x="302" y="14341"/>
                      <a:pt x="352" y="14466"/>
                      <a:pt x="427" y="14517"/>
                    </a:cubicBezTo>
                    <a:lnTo>
                      <a:pt x="953" y="14792"/>
                    </a:lnTo>
                    <a:cubicBezTo>
                      <a:pt x="974" y="14806"/>
                      <a:pt x="999" y="14812"/>
                      <a:pt x="1025" y="14812"/>
                    </a:cubicBezTo>
                    <a:cubicBezTo>
                      <a:pt x="1093" y="14812"/>
                      <a:pt x="1168" y="14771"/>
                      <a:pt x="1204" y="14717"/>
                    </a:cubicBezTo>
                    <a:lnTo>
                      <a:pt x="3510" y="10532"/>
                    </a:lnTo>
                    <a:lnTo>
                      <a:pt x="5891" y="11860"/>
                    </a:lnTo>
                    <a:cubicBezTo>
                      <a:pt x="5912" y="11874"/>
                      <a:pt x="5937" y="11880"/>
                      <a:pt x="5963" y="11880"/>
                    </a:cubicBezTo>
                    <a:cubicBezTo>
                      <a:pt x="6030" y="11880"/>
                      <a:pt x="6105" y="11839"/>
                      <a:pt x="6141" y="11785"/>
                    </a:cubicBezTo>
                    <a:lnTo>
                      <a:pt x="6517" y="10757"/>
                    </a:lnTo>
                    <a:cubicBezTo>
                      <a:pt x="6567" y="10682"/>
                      <a:pt x="6542" y="10557"/>
                      <a:pt x="6442" y="10506"/>
                    </a:cubicBezTo>
                    <a:lnTo>
                      <a:pt x="4111" y="9454"/>
                    </a:lnTo>
                    <a:lnTo>
                      <a:pt x="7946" y="2511"/>
                    </a:lnTo>
                    <a:lnTo>
                      <a:pt x="9575" y="6772"/>
                    </a:lnTo>
                    <a:cubicBezTo>
                      <a:pt x="9616" y="6855"/>
                      <a:pt x="9692" y="6904"/>
                      <a:pt x="9774" y="6904"/>
                    </a:cubicBezTo>
                    <a:cubicBezTo>
                      <a:pt x="9791" y="6904"/>
                      <a:pt x="9808" y="6902"/>
                      <a:pt x="9826" y="6897"/>
                    </a:cubicBezTo>
                    <a:lnTo>
                      <a:pt x="10377" y="6747"/>
                    </a:lnTo>
                    <a:cubicBezTo>
                      <a:pt x="10477" y="6697"/>
                      <a:pt x="10527" y="6597"/>
                      <a:pt x="10502" y="6496"/>
                    </a:cubicBezTo>
                    <a:lnTo>
                      <a:pt x="8673" y="181"/>
                    </a:lnTo>
                    <a:cubicBezTo>
                      <a:pt x="8673" y="181"/>
                      <a:pt x="8648" y="156"/>
                      <a:pt x="8648" y="156"/>
                    </a:cubicBezTo>
                    <a:lnTo>
                      <a:pt x="8648" y="130"/>
                    </a:lnTo>
                    <a:cubicBezTo>
                      <a:pt x="8626" y="65"/>
                      <a:pt x="8548" y="0"/>
                      <a:pt x="8462" y="0"/>
                    </a:cubicBezTo>
                    <a:close/>
                  </a:path>
                </a:pathLst>
              </a:custGeom>
              <a:solidFill>
                <a:schemeClr val="accent2">
                  <a:alpha val="5357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51" name="Google Shape;851;p44"/>
          <p:cNvGrpSpPr/>
          <p:nvPr/>
        </p:nvGrpSpPr>
        <p:grpSpPr>
          <a:xfrm rot="10800000" flipH="1">
            <a:off x="8138714" y="54400"/>
            <a:ext cx="897474" cy="1333907"/>
            <a:chOff x="8051839" y="3746950"/>
            <a:chExt cx="897474" cy="1333907"/>
          </a:xfrm>
        </p:grpSpPr>
        <p:sp>
          <p:nvSpPr>
            <p:cNvPr id="852" name="Google Shape;852;p44"/>
            <p:cNvSpPr/>
            <p:nvPr/>
          </p:nvSpPr>
          <p:spPr>
            <a:xfrm>
              <a:off x="8051839" y="4856468"/>
              <a:ext cx="121410" cy="137062"/>
            </a:xfrm>
            <a:custGeom>
              <a:avLst/>
              <a:gdLst/>
              <a:ahLst/>
              <a:cxnLst/>
              <a:rect l="l" t="t" r="r" b="b"/>
              <a:pathLst>
                <a:path w="830" h="937" extrusionOk="0">
                  <a:moveTo>
                    <a:pt x="367" y="0"/>
                  </a:moveTo>
                  <a:cubicBezTo>
                    <a:pt x="366" y="0"/>
                    <a:pt x="366" y="0"/>
                    <a:pt x="365" y="0"/>
                  </a:cubicBezTo>
                  <a:cubicBezTo>
                    <a:pt x="333" y="0"/>
                    <a:pt x="321" y="151"/>
                    <a:pt x="327" y="352"/>
                  </a:cubicBezTo>
                  <a:cubicBezTo>
                    <a:pt x="139" y="384"/>
                    <a:pt x="0" y="428"/>
                    <a:pt x="7" y="465"/>
                  </a:cubicBezTo>
                  <a:cubicBezTo>
                    <a:pt x="7" y="487"/>
                    <a:pt x="73" y="499"/>
                    <a:pt x="175" y="499"/>
                  </a:cubicBezTo>
                  <a:cubicBezTo>
                    <a:pt x="223" y="499"/>
                    <a:pt x="279" y="497"/>
                    <a:pt x="340" y="491"/>
                  </a:cubicBezTo>
                  <a:cubicBezTo>
                    <a:pt x="358" y="738"/>
                    <a:pt x="407" y="937"/>
                    <a:pt x="445" y="937"/>
                  </a:cubicBezTo>
                  <a:cubicBezTo>
                    <a:pt x="445" y="937"/>
                    <a:pt x="446" y="937"/>
                    <a:pt x="447" y="937"/>
                  </a:cubicBezTo>
                  <a:cubicBezTo>
                    <a:pt x="484" y="937"/>
                    <a:pt x="497" y="729"/>
                    <a:pt x="478" y="472"/>
                  </a:cubicBezTo>
                  <a:cubicBezTo>
                    <a:pt x="679" y="440"/>
                    <a:pt x="830" y="390"/>
                    <a:pt x="823" y="352"/>
                  </a:cubicBezTo>
                  <a:cubicBezTo>
                    <a:pt x="823" y="332"/>
                    <a:pt x="758" y="320"/>
                    <a:pt x="661" y="320"/>
                  </a:cubicBezTo>
                  <a:cubicBezTo>
                    <a:pt x="604" y="320"/>
                    <a:pt x="537" y="324"/>
                    <a:pt x="465" y="333"/>
                  </a:cubicBezTo>
                  <a:cubicBezTo>
                    <a:pt x="441" y="143"/>
                    <a:pt x="404" y="0"/>
                    <a:pt x="3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44"/>
            <p:cNvSpPr/>
            <p:nvPr/>
          </p:nvSpPr>
          <p:spPr>
            <a:xfrm>
              <a:off x="8513401" y="4984168"/>
              <a:ext cx="85572" cy="96689"/>
            </a:xfrm>
            <a:custGeom>
              <a:avLst/>
              <a:gdLst/>
              <a:ahLst/>
              <a:cxnLst/>
              <a:rect l="l" t="t" r="r" b="b"/>
              <a:pathLst>
                <a:path w="585" h="661" extrusionOk="0">
                  <a:moveTo>
                    <a:pt x="264" y="1"/>
                  </a:moveTo>
                  <a:cubicBezTo>
                    <a:pt x="227" y="1"/>
                    <a:pt x="202" y="114"/>
                    <a:pt x="202" y="258"/>
                  </a:cubicBezTo>
                  <a:cubicBezTo>
                    <a:pt x="82" y="277"/>
                    <a:pt x="0" y="315"/>
                    <a:pt x="0" y="346"/>
                  </a:cubicBezTo>
                  <a:cubicBezTo>
                    <a:pt x="7" y="384"/>
                    <a:pt x="95" y="403"/>
                    <a:pt x="208" y="403"/>
                  </a:cubicBezTo>
                  <a:cubicBezTo>
                    <a:pt x="227" y="554"/>
                    <a:pt x="264" y="661"/>
                    <a:pt x="302" y="661"/>
                  </a:cubicBezTo>
                  <a:cubicBezTo>
                    <a:pt x="340" y="654"/>
                    <a:pt x="365" y="541"/>
                    <a:pt x="365" y="390"/>
                  </a:cubicBezTo>
                  <a:cubicBezTo>
                    <a:pt x="491" y="372"/>
                    <a:pt x="585" y="334"/>
                    <a:pt x="578" y="296"/>
                  </a:cubicBezTo>
                  <a:cubicBezTo>
                    <a:pt x="578" y="258"/>
                    <a:pt x="478" y="240"/>
                    <a:pt x="352" y="240"/>
                  </a:cubicBezTo>
                  <a:cubicBezTo>
                    <a:pt x="333" y="101"/>
                    <a:pt x="302" y="1"/>
                    <a:pt x="2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44"/>
            <p:cNvSpPr/>
            <p:nvPr/>
          </p:nvSpPr>
          <p:spPr>
            <a:xfrm>
              <a:off x="8910175" y="3746950"/>
              <a:ext cx="38617" cy="43444"/>
            </a:xfrm>
            <a:custGeom>
              <a:avLst/>
              <a:gdLst/>
              <a:ahLst/>
              <a:cxnLst/>
              <a:rect l="l" t="t" r="r" b="b"/>
              <a:pathLst>
                <a:path w="264" h="297" extrusionOk="0">
                  <a:moveTo>
                    <a:pt x="101" y="0"/>
                  </a:moveTo>
                  <a:cubicBezTo>
                    <a:pt x="82" y="7"/>
                    <a:pt x="82" y="57"/>
                    <a:pt x="88" y="120"/>
                  </a:cubicBezTo>
                  <a:cubicBezTo>
                    <a:pt x="38" y="139"/>
                    <a:pt x="0" y="157"/>
                    <a:pt x="0" y="176"/>
                  </a:cubicBezTo>
                  <a:cubicBezTo>
                    <a:pt x="5" y="185"/>
                    <a:pt x="26" y="191"/>
                    <a:pt x="59" y="191"/>
                  </a:cubicBezTo>
                  <a:cubicBezTo>
                    <a:pt x="72" y="191"/>
                    <a:pt x="85" y="190"/>
                    <a:pt x="101" y="189"/>
                  </a:cubicBezTo>
                  <a:cubicBezTo>
                    <a:pt x="112" y="248"/>
                    <a:pt x="135" y="296"/>
                    <a:pt x="149" y="296"/>
                  </a:cubicBezTo>
                  <a:cubicBezTo>
                    <a:pt x="149" y="296"/>
                    <a:pt x="150" y="296"/>
                    <a:pt x="151" y="296"/>
                  </a:cubicBezTo>
                  <a:cubicBezTo>
                    <a:pt x="170" y="296"/>
                    <a:pt x="176" y="239"/>
                    <a:pt x="170" y="176"/>
                  </a:cubicBezTo>
                  <a:cubicBezTo>
                    <a:pt x="226" y="157"/>
                    <a:pt x="264" y="132"/>
                    <a:pt x="258" y="120"/>
                  </a:cubicBezTo>
                  <a:cubicBezTo>
                    <a:pt x="258" y="108"/>
                    <a:pt x="237" y="101"/>
                    <a:pt x="207" y="101"/>
                  </a:cubicBezTo>
                  <a:cubicBezTo>
                    <a:pt x="190" y="101"/>
                    <a:pt x="171" y="103"/>
                    <a:pt x="151" y="107"/>
                  </a:cubicBezTo>
                  <a:cubicBezTo>
                    <a:pt x="138" y="44"/>
                    <a:pt x="119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44"/>
            <p:cNvSpPr/>
            <p:nvPr/>
          </p:nvSpPr>
          <p:spPr>
            <a:xfrm>
              <a:off x="8909671" y="4902830"/>
              <a:ext cx="39641" cy="44322"/>
            </a:xfrm>
            <a:custGeom>
              <a:avLst/>
              <a:gdLst/>
              <a:ahLst/>
              <a:cxnLst/>
              <a:rect l="l" t="t" r="r" b="b"/>
              <a:pathLst>
                <a:path w="271" h="303" extrusionOk="0">
                  <a:moveTo>
                    <a:pt x="120" y="1"/>
                  </a:moveTo>
                  <a:cubicBezTo>
                    <a:pt x="101" y="1"/>
                    <a:pt x="95" y="51"/>
                    <a:pt x="95" y="120"/>
                  </a:cubicBezTo>
                  <a:cubicBezTo>
                    <a:pt x="38" y="126"/>
                    <a:pt x="0" y="145"/>
                    <a:pt x="7" y="164"/>
                  </a:cubicBezTo>
                  <a:cubicBezTo>
                    <a:pt x="7" y="174"/>
                    <a:pt x="32" y="184"/>
                    <a:pt x="72" y="184"/>
                  </a:cubicBezTo>
                  <a:cubicBezTo>
                    <a:pt x="81" y="184"/>
                    <a:pt x="90" y="184"/>
                    <a:pt x="101" y="183"/>
                  </a:cubicBezTo>
                  <a:cubicBezTo>
                    <a:pt x="107" y="252"/>
                    <a:pt x="126" y="302"/>
                    <a:pt x="139" y="302"/>
                  </a:cubicBezTo>
                  <a:cubicBezTo>
                    <a:pt x="157" y="296"/>
                    <a:pt x="170" y="246"/>
                    <a:pt x="170" y="176"/>
                  </a:cubicBezTo>
                  <a:cubicBezTo>
                    <a:pt x="226" y="170"/>
                    <a:pt x="270" y="151"/>
                    <a:pt x="264" y="132"/>
                  </a:cubicBezTo>
                  <a:cubicBezTo>
                    <a:pt x="264" y="120"/>
                    <a:pt x="220" y="107"/>
                    <a:pt x="164" y="107"/>
                  </a:cubicBezTo>
                  <a:cubicBezTo>
                    <a:pt x="151" y="45"/>
                    <a:pt x="139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44"/>
            <p:cNvSpPr/>
            <p:nvPr/>
          </p:nvSpPr>
          <p:spPr>
            <a:xfrm>
              <a:off x="8614479" y="4264626"/>
              <a:ext cx="60851" cy="69043"/>
            </a:xfrm>
            <a:custGeom>
              <a:avLst/>
              <a:gdLst/>
              <a:ahLst/>
              <a:cxnLst/>
              <a:rect l="l" t="t" r="r" b="b"/>
              <a:pathLst>
                <a:path w="416" h="472" extrusionOk="0">
                  <a:moveTo>
                    <a:pt x="208" y="0"/>
                  </a:moveTo>
                  <a:cubicBezTo>
                    <a:pt x="176" y="0"/>
                    <a:pt x="158" y="76"/>
                    <a:pt x="145" y="183"/>
                  </a:cubicBezTo>
                  <a:cubicBezTo>
                    <a:pt x="63" y="189"/>
                    <a:pt x="1" y="208"/>
                    <a:pt x="1" y="239"/>
                  </a:cubicBezTo>
                  <a:cubicBezTo>
                    <a:pt x="1" y="258"/>
                    <a:pt x="57" y="283"/>
                    <a:pt x="145" y="289"/>
                  </a:cubicBezTo>
                  <a:cubicBezTo>
                    <a:pt x="145" y="390"/>
                    <a:pt x="164" y="472"/>
                    <a:pt x="195" y="472"/>
                  </a:cubicBezTo>
                  <a:cubicBezTo>
                    <a:pt x="220" y="472"/>
                    <a:pt x="246" y="396"/>
                    <a:pt x="252" y="289"/>
                  </a:cubicBezTo>
                  <a:cubicBezTo>
                    <a:pt x="346" y="283"/>
                    <a:pt x="415" y="258"/>
                    <a:pt x="415" y="233"/>
                  </a:cubicBezTo>
                  <a:cubicBezTo>
                    <a:pt x="415" y="201"/>
                    <a:pt x="346" y="183"/>
                    <a:pt x="252" y="176"/>
                  </a:cubicBezTo>
                  <a:cubicBezTo>
                    <a:pt x="252" y="76"/>
                    <a:pt x="233" y="0"/>
                    <a:pt x="2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44"/>
            <p:cNvSpPr/>
            <p:nvPr/>
          </p:nvSpPr>
          <p:spPr>
            <a:xfrm>
              <a:off x="8742178" y="4560693"/>
              <a:ext cx="124336" cy="117607"/>
            </a:xfrm>
            <a:custGeom>
              <a:avLst/>
              <a:gdLst/>
              <a:ahLst/>
              <a:cxnLst/>
              <a:rect l="l" t="t" r="r" b="b"/>
              <a:pathLst>
                <a:path w="850" h="804" extrusionOk="0">
                  <a:moveTo>
                    <a:pt x="419" y="1"/>
                  </a:moveTo>
                  <a:cubicBezTo>
                    <a:pt x="399" y="1"/>
                    <a:pt x="379" y="11"/>
                    <a:pt x="365" y="25"/>
                  </a:cubicBezTo>
                  <a:cubicBezTo>
                    <a:pt x="334" y="56"/>
                    <a:pt x="328" y="106"/>
                    <a:pt x="315" y="150"/>
                  </a:cubicBezTo>
                  <a:cubicBezTo>
                    <a:pt x="309" y="163"/>
                    <a:pt x="284" y="312"/>
                    <a:pt x="290" y="314"/>
                  </a:cubicBezTo>
                  <a:lnTo>
                    <a:pt x="290" y="314"/>
                  </a:lnTo>
                  <a:cubicBezTo>
                    <a:pt x="278" y="313"/>
                    <a:pt x="266" y="312"/>
                    <a:pt x="254" y="312"/>
                  </a:cubicBezTo>
                  <a:cubicBezTo>
                    <a:pt x="197" y="312"/>
                    <a:pt x="141" y="324"/>
                    <a:pt x="89" y="345"/>
                  </a:cubicBezTo>
                  <a:cubicBezTo>
                    <a:pt x="32" y="364"/>
                    <a:pt x="1" y="433"/>
                    <a:pt x="51" y="477"/>
                  </a:cubicBezTo>
                  <a:cubicBezTo>
                    <a:pt x="76" y="496"/>
                    <a:pt x="114" y="508"/>
                    <a:pt x="145" y="515"/>
                  </a:cubicBezTo>
                  <a:cubicBezTo>
                    <a:pt x="155" y="515"/>
                    <a:pt x="222" y="523"/>
                    <a:pt x="251" y="523"/>
                  </a:cubicBezTo>
                  <a:cubicBezTo>
                    <a:pt x="258" y="523"/>
                    <a:pt x="263" y="522"/>
                    <a:pt x="265" y="521"/>
                  </a:cubicBezTo>
                  <a:lnTo>
                    <a:pt x="265" y="521"/>
                  </a:lnTo>
                  <a:cubicBezTo>
                    <a:pt x="227" y="590"/>
                    <a:pt x="208" y="665"/>
                    <a:pt x="214" y="747"/>
                  </a:cubicBezTo>
                  <a:cubicBezTo>
                    <a:pt x="214" y="766"/>
                    <a:pt x="214" y="785"/>
                    <a:pt x="233" y="797"/>
                  </a:cubicBezTo>
                  <a:cubicBezTo>
                    <a:pt x="240" y="804"/>
                    <a:pt x="252" y="804"/>
                    <a:pt x="258" y="804"/>
                  </a:cubicBezTo>
                  <a:cubicBezTo>
                    <a:pt x="315" y="804"/>
                    <a:pt x="365" y="766"/>
                    <a:pt x="397" y="722"/>
                  </a:cubicBezTo>
                  <a:cubicBezTo>
                    <a:pt x="428" y="691"/>
                    <a:pt x="453" y="647"/>
                    <a:pt x="478" y="609"/>
                  </a:cubicBezTo>
                  <a:cubicBezTo>
                    <a:pt x="529" y="672"/>
                    <a:pt x="598" y="722"/>
                    <a:pt x="673" y="747"/>
                  </a:cubicBezTo>
                  <a:cubicBezTo>
                    <a:pt x="692" y="753"/>
                    <a:pt x="717" y="760"/>
                    <a:pt x="736" y="760"/>
                  </a:cubicBezTo>
                  <a:cubicBezTo>
                    <a:pt x="755" y="753"/>
                    <a:pt x="780" y="747"/>
                    <a:pt x="786" y="728"/>
                  </a:cubicBezTo>
                  <a:cubicBezTo>
                    <a:pt x="830" y="647"/>
                    <a:pt x="717" y="521"/>
                    <a:pt x="667" y="471"/>
                  </a:cubicBezTo>
                  <a:cubicBezTo>
                    <a:pt x="730" y="458"/>
                    <a:pt x="780" y="402"/>
                    <a:pt x="818" y="351"/>
                  </a:cubicBezTo>
                  <a:cubicBezTo>
                    <a:pt x="830" y="332"/>
                    <a:pt x="849" y="314"/>
                    <a:pt x="843" y="295"/>
                  </a:cubicBezTo>
                  <a:cubicBezTo>
                    <a:pt x="843" y="276"/>
                    <a:pt x="836" y="263"/>
                    <a:pt x="818" y="251"/>
                  </a:cubicBezTo>
                  <a:cubicBezTo>
                    <a:pt x="793" y="226"/>
                    <a:pt x="749" y="226"/>
                    <a:pt x="711" y="226"/>
                  </a:cubicBezTo>
                  <a:cubicBezTo>
                    <a:pt x="648" y="226"/>
                    <a:pt x="591" y="232"/>
                    <a:pt x="535" y="251"/>
                  </a:cubicBezTo>
                  <a:cubicBezTo>
                    <a:pt x="529" y="182"/>
                    <a:pt x="510" y="106"/>
                    <a:pt x="472" y="43"/>
                  </a:cubicBezTo>
                  <a:cubicBezTo>
                    <a:pt x="466" y="31"/>
                    <a:pt x="453" y="18"/>
                    <a:pt x="441" y="6"/>
                  </a:cubicBezTo>
                  <a:cubicBezTo>
                    <a:pt x="434" y="2"/>
                    <a:pt x="426" y="1"/>
                    <a:pt x="4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8" name="Google Shape;858;p44"/>
          <p:cNvGrpSpPr/>
          <p:nvPr/>
        </p:nvGrpSpPr>
        <p:grpSpPr>
          <a:xfrm rot="10800000" flipH="1">
            <a:off x="-8" y="3676428"/>
            <a:ext cx="1128706" cy="1467085"/>
            <a:chOff x="3947275" y="4740550"/>
            <a:chExt cx="351075" cy="456325"/>
          </a:xfrm>
        </p:grpSpPr>
        <p:sp>
          <p:nvSpPr>
            <p:cNvPr id="859" name="Google Shape;859;p44"/>
            <p:cNvSpPr/>
            <p:nvPr/>
          </p:nvSpPr>
          <p:spPr>
            <a:xfrm>
              <a:off x="4043550" y="4886475"/>
              <a:ext cx="13525" cy="10550"/>
            </a:xfrm>
            <a:custGeom>
              <a:avLst/>
              <a:gdLst/>
              <a:ahLst/>
              <a:cxnLst/>
              <a:rect l="l" t="t" r="r" b="b"/>
              <a:pathLst>
                <a:path w="541" h="422" extrusionOk="0">
                  <a:moveTo>
                    <a:pt x="271" y="0"/>
                  </a:moveTo>
                  <a:cubicBezTo>
                    <a:pt x="1" y="0"/>
                    <a:pt x="1" y="421"/>
                    <a:pt x="271" y="421"/>
                  </a:cubicBezTo>
                  <a:cubicBezTo>
                    <a:pt x="541" y="421"/>
                    <a:pt x="541" y="0"/>
                    <a:pt x="2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44"/>
            <p:cNvSpPr/>
            <p:nvPr/>
          </p:nvSpPr>
          <p:spPr>
            <a:xfrm>
              <a:off x="4243500" y="4792850"/>
              <a:ext cx="13525" cy="10550"/>
            </a:xfrm>
            <a:custGeom>
              <a:avLst/>
              <a:gdLst/>
              <a:ahLst/>
              <a:cxnLst/>
              <a:rect l="l" t="t" r="r" b="b"/>
              <a:pathLst>
                <a:path w="541" h="422" extrusionOk="0">
                  <a:moveTo>
                    <a:pt x="271" y="1"/>
                  </a:moveTo>
                  <a:cubicBezTo>
                    <a:pt x="0" y="1"/>
                    <a:pt x="0" y="422"/>
                    <a:pt x="271" y="422"/>
                  </a:cubicBezTo>
                  <a:cubicBezTo>
                    <a:pt x="541" y="422"/>
                    <a:pt x="541" y="1"/>
                    <a:pt x="2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44"/>
            <p:cNvSpPr/>
            <p:nvPr/>
          </p:nvSpPr>
          <p:spPr>
            <a:xfrm>
              <a:off x="4062075" y="5149400"/>
              <a:ext cx="13550" cy="10550"/>
            </a:xfrm>
            <a:custGeom>
              <a:avLst/>
              <a:gdLst/>
              <a:ahLst/>
              <a:cxnLst/>
              <a:rect l="l" t="t" r="r" b="b"/>
              <a:pathLst>
                <a:path w="542" h="422" extrusionOk="0">
                  <a:moveTo>
                    <a:pt x="271" y="1"/>
                  </a:moveTo>
                  <a:cubicBezTo>
                    <a:pt x="1" y="1"/>
                    <a:pt x="1" y="422"/>
                    <a:pt x="271" y="422"/>
                  </a:cubicBezTo>
                  <a:cubicBezTo>
                    <a:pt x="541" y="422"/>
                    <a:pt x="541" y="1"/>
                    <a:pt x="2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44"/>
            <p:cNvSpPr/>
            <p:nvPr/>
          </p:nvSpPr>
          <p:spPr>
            <a:xfrm>
              <a:off x="3993125" y="4838100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0"/>
                  </a:moveTo>
                  <a:cubicBezTo>
                    <a:pt x="1" y="0"/>
                    <a:pt x="1" y="252"/>
                    <a:pt x="164" y="252"/>
                  </a:cubicBezTo>
                  <a:cubicBezTo>
                    <a:pt x="327" y="252"/>
                    <a:pt x="327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44"/>
            <p:cNvSpPr/>
            <p:nvPr/>
          </p:nvSpPr>
          <p:spPr>
            <a:xfrm>
              <a:off x="4081550" y="4748875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1"/>
                  </a:moveTo>
                  <a:cubicBezTo>
                    <a:pt x="1" y="1"/>
                    <a:pt x="1" y="252"/>
                    <a:pt x="164" y="252"/>
                  </a:cubicBezTo>
                  <a:cubicBezTo>
                    <a:pt x="328" y="252"/>
                    <a:pt x="328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44"/>
            <p:cNvSpPr/>
            <p:nvPr/>
          </p:nvSpPr>
          <p:spPr>
            <a:xfrm>
              <a:off x="3959825" y="4930775"/>
              <a:ext cx="8200" cy="6450"/>
            </a:xfrm>
            <a:custGeom>
              <a:avLst/>
              <a:gdLst/>
              <a:ahLst/>
              <a:cxnLst/>
              <a:rect l="l" t="t" r="r" b="b"/>
              <a:pathLst>
                <a:path w="328" h="258" extrusionOk="0">
                  <a:moveTo>
                    <a:pt x="164" y="0"/>
                  </a:moveTo>
                  <a:cubicBezTo>
                    <a:pt x="1" y="0"/>
                    <a:pt x="1" y="258"/>
                    <a:pt x="164" y="258"/>
                  </a:cubicBezTo>
                  <a:cubicBezTo>
                    <a:pt x="327" y="258"/>
                    <a:pt x="327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44"/>
            <p:cNvSpPr/>
            <p:nvPr/>
          </p:nvSpPr>
          <p:spPr>
            <a:xfrm>
              <a:off x="4028000" y="5099231"/>
              <a:ext cx="8200" cy="6325"/>
            </a:xfrm>
            <a:custGeom>
              <a:avLst/>
              <a:gdLst/>
              <a:ahLst/>
              <a:cxnLst/>
              <a:rect l="l" t="t" r="r" b="b"/>
              <a:pathLst>
                <a:path w="328" h="253" extrusionOk="0">
                  <a:moveTo>
                    <a:pt x="164" y="1"/>
                  </a:moveTo>
                  <a:cubicBezTo>
                    <a:pt x="1" y="1"/>
                    <a:pt x="1" y="252"/>
                    <a:pt x="164" y="252"/>
                  </a:cubicBezTo>
                  <a:cubicBezTo>
                    <a:pt x="327" y="252"/>
                    <a:pt x="327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44"/>
            <p:cNvSpPr/>
            <p:nvPr/>
          </p:nvSpPr>
          <p:spPr>
            <a:xfrm>
              <a:off x="3947275" y="5125375"/>
              <a:ext cx="8175" cy="6300"/>
            </a:xfrm>
            <a:custGeom>
              <a:avLst/>
              <a:gdLst/>
              <a:ahLst/>
              <a:cxnLst/>
              <a:rect l="l" t="t" r="r" b="b"/>
              <a:pathLst>
                <a:path w="327" h="252" extrusionOk="0">
                  <a:moveTo>
                    <a:pt x="164" y="1"/>
                  </a:moveTo>
                  <a:cubicBezTo>
                    <a:pt x="0" y="1"/>
                    <a:pt x="0" y="252"/>
                    <a:pt x="164" y="252"/>
                  </a:cubicBezTo>
                  <a:cubicBezTo>
                    <a:pt x="327" y="252"/>
                    <a:pt x="327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44"/>
            <p:cNvSpPr/>
            <p:nvPr/>
          </p:nvSpPr>
          <p:spPr>
            <a:xfrm>
              <a:off x="4197000" y="4745750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0"/>
                  </a:moveTo>
                  <a:cubicBezTo>
                    <a:pt x="1" y="0"/>
                    <a:pt x="1" y="251"/>
                    <a:pt x="164" y="251"/>
                  </a:cubicBezTo>
                  <a:cubicBezTo>
                    <a:pt x="327" y="251"/>
                    <a:pt x="327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44"/>
            <p:cNvSpPr/>
            <p:nvPr/>
          </p:nvSpPr>
          <p:spPr>
            <a:xfrm>
              <a:off x="4290300" y="4740550"/>
              <a:ext cx="8050" cy="6300"/>
            </a:xfrm>
            <a:custGeom>
              <a:avLst/>
              <a:gdLst/>
              <a:ahLst/>
              <a:cxnLst/>
              <a:rect l="l" t="t" r="r" b="b"/>
              <a:pathLst>
                <a:path w="322" h="252" extrusionOk="0">
                  <a:moveTo>
                    <a:pt x="158" y="1"/>
                  </a:moveTo>
                  <a:cubicBezTo>
                    <a:pt x="1" y="1"/>
                    <a:pt x="1" y="252"/>
                    <a:pt x="158" y="252"/>
                  </a:cubicBezTo>
                  <a:cubicBezTo>
                    <a:pt x="321" y="252"/>
                    <a:pt x="321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44"/>
            <p:cNvSpPr/>
            <p:nvPr/>
          </p:nvSpPr>
          <p:spPr>
            <a:xfrm>
              <a:off x="4137950" y="4796000"/>
              <a:ext cx="16350" cy="19025"/>
            </a:xfrm>
            <a:custGeom>
              <a:avLst/>
              <a:gdLst/>
              <a:ahLst/>
              <a:cxnLst/>
              <a:rect l="l" t="t" r="r" b="b"/>
              <a:pathLst>
                <a:path w="654" h="761" extrusionOk="0">
                  <a:moveTo>
                    <a:pt x="242" y="0"/>
                  </a:moveTo>
                  <a:cubicBezTo>
                    <a:pt x="241" y="0"/>
                    <a:pt x="240" y="0"/>
                    <a:pt x="239" y="1"/>
                  </a:cubicBezTo>
                  <a:cubicBezTo>
                    <a:pt x="208" y="7"/>
                    <a:pt x="208" y="126"/>
                    <a:pt x="227" y="283"/>
                  </a:cubicBezTo>
                  <a:cubicBezTo>
                    <a:pt x="95" y="315"/>
                    <a:pt x="0" y="359"/>
                    <a:pt x="7" y="396"/>
                  </a:cubicBezTo>
                  <a:cubicBezTo>
                    <a:pt x="11" y="418"/>
                    <a:pt x="59" y="428"/>
                    <a:pt x="132" y="428"/>
                  </a:cubicBezTo>
                  <a:cubicBezTo>
                    <a:pt x="165" y="428"/>
                    <a:pt x="204" y="425"/>
                    <a:pt x="245" y="421"/>
                  </a:cubicBezTo>
                  <a:cubicBezTo>
                    <a:pt x="276" y="612"/>
                    <a:pt x="325" y="761"/>
                    <a:pt x="363" y="761"/>
                  </a:cubicBezTo>
                  <a:cubicBezTo>
                    <a:pt x="363" y="761"/>
                    <a:pt x="364" y="761"/>
                    <a:pt x="365" y="761"/>
                  </a:cubicBezTo>
                  <a:cubicBezTo>
                    <a:pt x="403" y="754"/>
                    <a:pt x="415" y="591"/>
                    <a:pt x="390" y="396"/>
                  </a:cubicBezTo>
                  <a:cubicBezTo>
                    <a:pt x="541" y="359"/>
                    <a:pt x="654" y="308"/>
                    <a:pt x="648" y="271"/>
                  </a:cubicBezTo>
                  <a:cubicBezTo>
                    <a:pt x="644" y="251"/>
                    <a:pt x="592" y="238"/>
                    <a:pt x="514" y="238"/>
                  </a:cubicBezTo>
                  <a:cubicBezTo>
                    <a:pt x="470" y="238"/>
                    <a:pt x="416" y="243"/>
                    <a:pt x="359" y="252"/>
                  </a:cubicBezTo>
                  <a:cubicBezTo>
                    <a:pt x="328" y="105"/>
                    <a:pt x="274" y="0"/>
                    <a:pt x="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44"/>
            <p:cNvSpPr/>
            <p:nvPr/>
          </p:nvSpPr>
          <p:spPr>
            <a:xfrm>
              <a:off x="3968325" y="4759711"/>
              <a:ext cx="29225" cy="34275"/>
            </a:xfrm>
            <a:custGeom>
              <a:avLst/>
              <a:gdLst/>
              <a:ahLst/>
              <a:cxnLst/>
              <a:rect l="l" t="t" r="r" b="b"/>
              <a:pathLst>
                <a:path w="1169" h="1371" extrusionOk="0">
                  <a:moveTo>
                    <a:pt x="518" y="1"/>
                  </a:moveTo>
                  <a:cubicBezTo>
                    <a:pt x="517" y="1"/>
                    <a:pt x="516" y="1"/>
                    <a:pt x="515" y="1"/>
                  </a:cubicBezTo>
                  <a:cubicBezTo>
                    <a:pt x="459" y="1"/>
                    <a:pt x="421" y="208"/>
                    <a:pt x="415" y="491"/>
                  </a:cubicBezTo>
                  <a:cubicBezTo>
                    <a:pt x="176" y="516"/>
                    <a:pt x="0" y="573"/>
                    <a:pt x="6" y="635"/>
                  </a:cubicBezTo>
                  <a:cubicBezTo>
                    <a:pt x="6" y="692"/>
                    <a:pt x="182" y="736"/>
                    <a:pt x="421" y="736"/>
                  </a:cubicBezTo>
                  <a:cubicBezTo>
                    <a:pt x="427" y="1088"/>
                    <a:pt x="478" y="1371"/>
                    <a:pt x="547" y="1371"/>
                  </a:cubicBezTo>
                  <a:cubicBezTo>
                    <a:pt x="547" y="1371"/>
                    <a:pt x="548" y="1371"/>
                    <a:pt x="549" y="1371"/>
                  </a:cubicBezTo>
                  <a:cubicBezTo>
                    <a:pt x="617" y="1371"/>
                    <a:pt x="679" y="1090"/>
                    <a:pt x="679" y="730"/>
                  </a:cubicBezTo>
                  <a:cubicBezTo>
                    <a:pt x="955" y="711"/>
                    <a:pt x="1169" y="648"/>
                    <a:pt x="1162" y="579"/>
                  </a:cubicBezTo>
                  <a:cubicBezTo>
                    <a:pt x="1162" y="520"/>
                    <a:pt x="970" y="478"/>
                    <a:pt x="718" y="478"/>
                  </a:cubicBezTo>
                  <a:cubicBezTo>
                    <a:pt x="701" y="478"/>
                    <a:pt x="684" y="478"/>
                    <a:pt x="666" y="478"/>
                  </a:cubicBezTo>
                  <a:cubicBezTo>
                    <a:pt x="635" y="200"/>
                    <a:pt x="574" y="1"/>
                    <a:pt x="5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44"/>
            <p:cNvSpPr/>
            <p:nvPr/>
          </p:nvSpPr>
          <p:spPr>
            <a:xfrm>
              <a:off x="3992825" y="5179250"/>
              <a:ext cx="14950" cy="17625"/>
            </a:xfrm>
            <a:custGeom>
              <a:avLst/>
              <a:gdLst/>
              <a:ahLst/>
              <a:cxnLst/>
              <a:rect l="l" t="t" r="r" b="b"/>
              <a:pathLst>
                <a:path w="598" h="705" extrusionOk="0">
                  <a:moveTo>
                    <a:pt x="241" y="0"/>
                  </a:moveTo>
                  <a:cubicBezTo>
                    <a:pt x="240" y="0"/>
                    <a:pt x="240" y="0"/>
                    <a:pt x="239" y="1"/>
                  </a:cubicBezTo>
                  <a:cubicBezTo>
                    <a:pt x="208" y="7"/>
                    <a:pt x="201" y="114"/>
                    <a:pt x="208" y="258"/>
                  </a:cubicBezTo>
                  <a:cubicBezTo>
                    <a:pt x="88" y="283"/>
                    <a:pt x="0" y="321"/>
                    <a:pt x="6" y="346"/>
                  </a:cubicBezTo>
                  <a:cubicBezTo>
                    <a:pt x="6" y="372"/>
                    <a:pt x="72" y="385"/>
                    <a:pt x="163" y="385"/>
                  </a:cubicBezTo>
                  <a:cubicBezTo>
                    <a:pt x="181" y="385"/>
                    <a:pt x="200" y="385"/>
                    <a:pt x="220" y="384"/>
                  </a:cubicBezTo>
                  <a:cubicBezTo>
                    <a:pt x="245" y="560"/>
                    <a:pt x="283" y="704"/>
                    <a:pt x="314" y="704"/>
                  </a:cubicBezTo>
                  <a:cubicBezTo>
                    <a:pt x="352" y="698"/>
                    <a:pt x="371" y="553"/>
                    <a:pt x="352" y="365"/>
                  </a:cubicBezTo>
                  <a:cubicBezTo>
                    <a:pt x="497" y="340"/>
                    <a:pt x="597" y="302"/>
                    <a:pt x="597" y="264"/>
                  </a:cubicBezTo>
                  <a:cubicBezTo>
                    <a:pt x="593" y="243"/>
                    <a:pt x="539" y="230"/>
                    <a:pt x="460" y="230"/>
                  </a:cubicBezTo>
                  <a:cubicBezTo>
                    <a:pt x="423" y="230"/>
                    <a:pt x="379" y="233"/>
                    <a:pt x="333" y="239"/>
                  </a:cubicBezTo>
                  <a:cubicBezTo>
                    <a:pt x="309" y="99"/>
                    <a:pt x="267" y="0"/>
                    <a:pt x="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2" name="Google Shape;872;p44"/>
          <p:cNvSpPr/>
          <p:nvPr/>
        </p:nvSpPr>
        <p:spPr>
          <a:xfrm>
            <a:off x="4135400" y="3555388"/>
            <a:ext cx="263200" cy="370325"/>
          </a:xfrm>
          <a:custGeom>
            <a:avLst/>
            <a:gdLst/>
            <a:ahLst/>
            <a:cxnLst/>
            <a:rect l="l" t="t" r="r" b="b"/>
            <a:pathLst>
              <a:path w="10528" h="14813" extrusionOk="0">
                <a:moveTo>
                  <a:pt x="8462" y="0"/>
                </a:moveTo>
                <a:cubicBezTo>
                  <a:pt x="8449" y="0"/>
                  <a:pt x="8435" y="2"/>
                  <a:pt x="8422" y="5"/>
                </a:cubicBezTo>
                <a:lnTo>
                  <a:pt x="2106" y="1835"/>
                </a:lnTo>
                <a:cubicBezTo>
                  <a:pt x="2006" y="1885"/>
                  <a:pt x="1956" y="1985"/>
                  <a:pt x="1981" y="2085"/>
                </a:cubicBezTo>
                <a:lnTo>
                  <a:pt x="2131" y="2637"/>
                </a:lnTo>
                <a:cubicBezTo>
                  <a:pt x="2152" y="2720"/>
                  <a:pt x="2224" y="2768"/>
                  <a:pt x="2306" y="2768"/>
                </a:cubicBezTo>
                <a:cubicBezTo>
                  <a:pt x="2322" y="2768"/>
                  <a:pt x="2340" y="2766"/>
                  <a:pt x="2357" y="2762"/>
                </a:cubicBezTo>
                <a:lnTo>
                  <a:pt x="6693" y="1785"/>
                </a:lnTo>
                <a:lnTo>
                  <a:pt x="6693" y="1785"/>
                </a:lnTo>
                <a:lnTo>
                  <a:pt x="3034" y="8978"/>
                </a:lnTo>
                <a:lnTo>
                  <a:pt x="577" y="7850"/>
                </a:lnTo>
                <a:cubicBezTo>
                  <a:pt x="544" y="7833"/>
                  <a:pt x="511" y="7825"/>
                  <a:pt x="479" y="7825"/>
                </a:cubicBezTo>
                <a:cubicBezTo>
                  <a:pt x="416" y="7825"/>
                  <a:pt x="360" y="7858"/>
                  <a:pt x="327" y="7925"/>
                </a:cubicBezTo>
                <a:lnTo>
                  <a:pt x="51" y="8426"/>
                </a:lnTo>
                <a:cubicBezTo>
                  <a:pt x="1" y="8526"/>
                  <a:pt x="26" y="8627"/>
                  <a:pt x="126" y="8677"/>
                </a:cubicBezTo>
                <a:lnTo>
                  <a:pt x="2507" y="10005"/>
                </a:lnTo>
                <a:lnTo>
                  <a:pt x="352" y="14266"/>
                </a:lnTo>
                <a:cubicBezTo>
                  <a:pt x="302" y="14341"/>
                  <a:pt x="352" y="14466"/>
                  <a:pt x="427" y="14517"/>
                </a:cubicBezTo>
                <a:lnTo>
                  <a:pt x="953" y="14792"/>
                </a:lnTo>
                <a:cubicBezTo>
                  <a:pt x="974" y="14806"/>
                  <a:pt x="999" y="14812"/>
                  <a:pt x="1025" y="14812"/>
                </a:cubicBezTo>
                <a:cubicBezTo>
                  <a:pt x="1093" y="14812"/>
                  <a:pt x="1168" y="14771"/>
                  <a:pt x="1204" y="14717"/>
                </a:cubicBezTo>
                <a:lnTo>
                  <a:pt x="3510" y="10532"/>
                </a:lnTo>
                <a:lnTo>
                  <a:pt x="5891" y="11860"/>
                </a:lnTo>
                <a:cubicBezTo>
                  <a:pt x="5912" y="11874"/>
                  <a:pt x="5937" y="11880"/>
                  <a:pt x="5963" y="11880"/>
                </a:cubicBezTo>
                <a:cubicBezTo>
                  <a:pt x="6030" y="11880"/>
                  <a:pt x="6105" y="11839"/>
                  <a:pt x="6141" y="11785"/>
                </a:cubicBezTo>
                <a:lnTo>
                  <a:pt x="6517" y="10757"/>
                </a:lnTo>
                <a:cubicBezTo>
                  <a:pt x="6567" y="10682"/>
                  <a:pt x="6542" y="10557"/>
                  <a:pt x="6442" y="10506"/>
                </a:cubicBezTo>
                <a:lnTo>
                  <a:pt x="4111" y="9454"/>
                </a:lnTo>
                <a:lnTo>
                  <a:pt x="7946" y="2511"/>
                </a:lnTo>
                <a:lnTo>
                  <a:pt x="9575" y="6772"/>
                </a:lnTo>
                <a:cubicBezTo>
                  <a:pt x="9616" y="6855"/>
                  <a:pt x="9692" y="6904"/>
                  <a:pt x="9774" y="6904"/>
                </a:cubicBezTo>
                <a:cubicBezTo>
                  <a:pt x="9791" y="6904"/>
                  <a:pt x="9808" y="6902"/>
                  <a:pt x="9826" y="6897"/>
                </a:cubicBezTo>
                <a:lnTo>
                  <a:pt x="10377" y="6747"/>
                </a:lnTo>
                <a:cubicBezTo>
                  <a:pt x="10477" y="6697"/>
                  <a:pt x="10527" y="6597"/>
                  <a:pt x="10502" y="6496"/>
                </a:cubicBezTo>
                <a:lnTo>
                  <a:pt x="8673" y="181"/>
                </a:lnTo>
                <a:cubicBezTo>
                  <a:pt x="8673" y="181"/>
                  <a:pt x="8648" y="156"/>
                  <a:pt x="8648" y="156"/>
                </a:cubicBezTo>
                <a:lnTo>
                  <a:pt x="8648" y="130"/>
                </a:lnTo>
                <a:cubicBezTo>
                  <a:pt x="8626" y="65"/>
                  <a:pt x="8548" y="0"/>
                  <a:pt x="8462" y="0"/>
                </a:cubicBezTo>
                <a:close/>
              </a:path>
            </a:pathLst>
          </a:custGeom>
          <a:solidFill>
            <a:schemeClr val="accent2">
              <a:alpha val="535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3" name="Google Shape;873;p44"/>
          <p:cNvGrpSpPr/>
          <p:nvPr/>
        </p:nvGrpSpPr>
        <p:grpSpPr>
          <a:xfrm>
            <a:off x="4615725" y="721650"/>
            <a:ext cx="482067" cy="249328"/>
            <a:chOff x="4615725" y="721650"/>
            <a:chExt cx="482067" cy="249328"/>
          </a:xfrm>
        </p:grpSpPr>
        <p:sp>
          <p:nvSpPr>
            <p:cNvPr id="874" name="Google Shape;874;p44"/>
            <p:cNvSpPr/>
            <p:nvPr/>
          </p:nvSpPr>
          <p:spPr>
            <a:xfrm>
              <a:off x="4615725" y="825227"/>
              <a:ext cx="468989" cy="145751"/>
            </a:xfrm>
            <a:custGeom>
              <a:avLst/>
              <a:gdLst/>
              <a:ahLst/>
              <a:cxnLst/>
              <a:rect l="l" t="t" r="r" b="b"/>
              <a:pathLst>
                <a:path w="14703" h="4569" extrusionOk="0">
                  <a:moveTo>
                    <a:pt x="607" y="1"/>
                  </a:moveTo>
                  <a:cubicBezTo>
                    <a:pt x="500" y="1"/>
                    <a:pt x="411" y="19"/>
                    <a:pt x="304" y="90"/>
                  </a:cubicBezTo>
                  <a:cubicBezTo>
                    <a:pt x="36" y="286"/>
                    <a:pt x="0" y="679"/>
                    <a:pt x="232" y="929"/>
                  </a:cubicBezTo>
                  <a:lnTo>
                    <a:pt x="2427" y="3391"/>
                  </a:lnTo>
                  <a:cubicBezTo>
                    <a:pt x="2516" y="3498"/>
                    <a:pt x="2641" y="3534"/>
                    <a:pt x="2766" y="3534"/>
                  </a:cubicBezTo>
                  <a:cubicBezTo>
                    <a:pt x="2855" y="3534"/>
                    <a:pt x="2944" y="3516"/>
                    <a:pt x="3033" y="3462"/>
                  </a:cubicBezTo>
                  <a:lnTo>
                    <a:pt x="5264" y="1571"/>
                  </a:lnTo>
                  <a:cubicBezTo>
                    <a:pt x="5335" y="1518"/>
                    <a:pt x="5424" y="1500"/>
                    <a:pt x="5514" y="1500"/>
                  </a:cubicBezTo>
                  <a:cubicBezTo>
                    <a:pt x="5621" y="1500"/>
                    <a:pt x="5746" y="1535"/>
                    <a:pt x="5835" y="1625"/>
                  </a:cubicBezTo>
                  <a:lnTo>
                    <a:pt x="8547" y="4462"/>
                  </a:lnTo>
                  <a:cubicBezTo>
                    <a:pt x="8618" y="4533"/>
                    <a:pt x="8707" y="4569"/>
                    <a:pt x="8797" y="4569"/>
                  </a:cubicBezTo>
                  <a:cubicBezTo>
                    <a:pt x="8868" y="4569"/>
                    <a:pt x="8922" y="4551"/>
                    <a:pt x="8975" y="4533"/>
                  </a:cubicBezTo>
                  <a:lnTo>
                    <a:pt x="11241" y="2160"/>
                  </a:lnTo>
                  <a:cubicBezTo>
                    <a:pt x="11312" y="2124"/>
                    <a:pt x="11384" y="2088"/>
                    <a:pt x="11455" y="2088"/>
                  </a:cubicBezTo>
                  <a:cubicBezTo>
                    <a:pt x="11562" y="2088"/>
                    <a:pt x="11651" y="2142"/>
                    <a:pt x="11741" y="2213"/>
                  </a:cubicBezTo>
                  <a:lnTo>
                    <a:pt x="13757" y="4372"/>
                  </a:lnTo>
                  <a:cubicBezTo>
                    <a:pt x="13810" y="4408"/>
                    <a:pt x="13882" y="4444"/>
                    <a:pt x="13953" y="4444"/>
                  </a:cubicBezTo>
                  <a:cubicBezTo>
                    <a:pt x="14007" y="4444"/>
                    <a:pt x="14042" y="4426"/>
                    <a:pt x="14078" y="4408"/>
                  </a:cubicBezTo>
                  <a:lnTo>
                    <a:pt x="14578" y="4069"/>
                  </a:lnTo>
                  <a:cubicBezTo>
                    <a:pt x="14685" y="3980"/>
                    <a:pt x="14703" y="3801"/>
                    <a:pt x="14613" y="3676"/>
                  </a:cubicBezTo>
                  <a:lnTo>
                    <a:pt x="12401" y="1428"/>
                  </a:lnTo>
                  <a:lnTo>
                    <a:pt x="11830" y="840"/>
                  </a:lnTo>
                  <a:cubicBezTo>
                    <a:pt x="11759" y="768"/>
                    <a:pt x="11651" y="732"/>
                    <a:pt x="11544" y="732"/>
                  </a:cubicBezTo>
                  <a:cubicBezTo>
                    <a:pt x="11473" y="732"/>
                    <a:pt x="11402" y="750"/>
                    <a:pt x="11348" y="786"/>
                  </a:cubicBezTo>
                  <a:lnTo>
                    <a:pt x="8886" y="3123"/>
                  </a:lnTo>
                  <a:cubicBezTo>
                    <a:pt x="8814" y="3141"/>
                    <a:pt x="8761" y="3159"/>
                    <a:pt x="8690" y="3159"/>
                  </a:cubicBezTo>
                  <a:cubicBezTo>
                    <a:pt x="8600" y="3159"/>
                    <a:pt x="8511" y="3123"/>
                    <a:pt x="8440" y="3052"/>
                  </a:cubicBezTo>
                  <a:lnTo>
                    <a:pt x="6495" y="768"/>
                  </a:lnTo>
                  <a:lnTo>
                    <a:pt x="6513" y="768"/>
                  </a:lnTo>
                  <a:lnTo>
                    <a:pt x="5995" y="233"/>
                  </a:lnTo>
                  <a:cubicBezTo>
                    <a:pt x="5906" y="144"/>
                    <a:pt x="5781" y="90"/>
                    <a:pt x="5656" y="90"/>
                  </a:cubicBezTo>
                  <a:cubicBezTo>
                    <a:pt x="5585" y="90"/>
                    <a:pt x="5496" y="108"/>
                    <a:pt x="5442" y="161"/>
                  </a:cubicBezTo>
                  <a:lnTo>
                    <a:pt x="3194" y="1785"/>
                  </a:lnTo>
                  <a:cubicBezTo>
                    <a:pt x="3105" y="1839"/>
                    <a:pt x="3016" y="1874"/>
                    <a:pt x="2926" y="1874"/>
                  </a:cubicBezTo>
                  <a:cubicBezTo>
                    <a:pt x="2802" y="1874"/>
                    <a:pt x="2677" y="1821"/>
                    <a:pt x="2587" y="1732"/>
                  </a:cubicBezTo>
                  <a:lnTo>
                    <a:pt x="1017" y="161"/>
                  </a:lnTo>
                  <a:cubicBezTo>
                    <a:pt x="892" y="54"/>
                    <a:pt x="750" y="1"/>
                    <a:pt x="607" y="1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44"/>
            <p:cNvSpPr/>
            <p:nvPr/>
          </p:nvSpPr>
          <p:spPr>
            <a:xfrm>
              <a:off x="4623125" y="721650"/>
              <a:ext cx="474667" cy="138925"/>
            </a:xfrm>
            <a:custGeom>
              <a:avLst/>
              <a:gdLst/>
              <a:ahLst/>
              <a:cxnLst/>
              <a:rect l="l" t="t" r="r" b="b"/>
              <a:pathLst>
                <a:path w="14881" h="4355" extrusionOk="0">
                  <a:moveTo>
                    <a:pt x="5835" y="1"/>
                  </a:moveTo>
                  <a:cubicBezTo>
                    <a:pt x="5746" y="1"/>
                    <a:pt x="5674" y="18"/>
                    <a:pt x="5603" y="72"/>
                  </a:cubicBezTo>
                  <a:lnTo>
                    <a:pt x="2980" y="1785"/>
                  </a:lnTo>
                  <a:cubicBezTo>
                    <a:pt x="2891" y="1838"/>
                    <a:pt x="2801" y="1856"/>
                    <a:pt x="2712" y="1856"/>
                  </a:cubicBezTo>
                  <a:cubicBezTo>
                    <a:pt x="2587" y="1856"/>
                    <a:pt x="2462" y="1803"/>
                    <a:pt x="2373" y="1713"/>
                  </a:cubicBezTo>
                  <a:lnTo>
                    <a:pt x="1035" y="518"/>
                  </a:lnTo>
                  <a:cubicBezTo>
                    <a:pt x="928" y="411"/>
                    <a:pt x="785" y="357"/>
                    <a:pt x="625" y="357"/>
                  </a:cubicBezTo>
                  <a:cubicBezTo>
                    <a:pt x="535" y="357"/>
                    <a:pt x="428" y="375"/>
                    <a:pt x="339" y="429"/>
                  </a:cubicBezTo>
                  <a:cubicBezTo>
                    <a:pt x="54" y="625"/>
                    <a:pt x="0" y="1018"/>
                    <a:pt x="250" y="1285"/>
                  </a:cubicBezTo>
                  <a:lnTo>
                    <a:pt x="2177" y="3087"/>
                  </a:lnTo>
                  <a:cubicBezTo>
                    <a:pt x="2266" y="3194"/>
                    <a:pt x="2409" y="3248"/>
                    <a:pt x="2534" y="3248"/>
                  </a:cubicBezTo>
                  <a:cubicBezTo>
                    <a:pt x="2623" y="3248"/>
                    <a:pt x="2712" y="3230"/>
                    <a:pt x="2801" y="3177"/>
                  </a:cubicBezTo>
                  <a:lnTo>
                    <a:pt x="5424" y="1464"/>
                  </a:lnTo>
                  <a:cubicBezTo>
                    <a:pt x="5496" y="1428"/>
                    <a:pt x="5567" y="1410"/>
                    <a:pt x="5656" y="1410"/>
                  </a:cubicBezTo>
                  <a:cubicBezTo>
                    <a:pt x="5763" y="1410"/>
                    <a:pt x="5888" y="1446"/>
                    <a:pt x="5977" y="1535"/>
                  </a:cubicBezTo>
                  <a:lnTo>
                    <a:pt x="8243" y="4229"/>
                  </a:lnTo>
                  <a:cubicBezTo>
                    <a:pt x="8297" y="4301"/>
                    <a:pt x="8386" y="4336"/>
                    <a:pt x="8475" y="4336"/>
                  </a:cubicBezTo>
                  <a:cubicBezTo>
                    <a:pt x="8547" y="4336"/>
                    <a:pt x="8600" y="4318"/>
                    <a:pt x="8672" y="4283"/>
                  </a:cubicBezTo>
                  <a:lnTo>
                    <a:pt x="11402" y="2052"/>
                  </a:lnTo>
                  <a:cubicBezTo>
                    <a:pt x="11455" y="2017"/>
                    <a:pt x="11527" y="1999"/>
                    <a:pt x="11598" y="1999"/>
                  </a:cubicBezTo>
                  <a:cubicBezTo>
                    <a:pt x="11705" y="1999"/>
                    <a:pt x="11812" y="2052"/>
                    <a:pt x="11901" y="2142"/>
                  </a:cubicBezTo>
                  <a:lnTo>
                    <a:pt x="13900" y="4265"/>
                  </a:lnTo>
                  <a:cubicBezTo>
                    <a:pt x="13971" y="4318"/>
                    <a:pt x="14042" y="4354"/>
                    <a:pt x="14096" y="4354"/>
                  </a:cubicBezTo>
                  <a:cubicBezTo>
                    <a:pt x="14149" y="4354"/>
                    <a:pt x="14203" y="4336"/>
                    <a:pt x="14239" y="4301"/>
                  </a:cubicBezTo>
                  <a:lnTo>
                    <a:pt x="14738" y="3979"/>
                  </a:lnTo>
                  <a:cubicBezTo>
                    <a:pt x="14863" y="3890"/>
                    <a:pt x="14881" y="3694"/>
                    <a:pt x="14774" y="3587"/>
                  </a:cubicBezTo>
                  <a:lnTo>
                    <a:pt x="12579" y="1357"/>
                  </a:lnTo>
                  <a:lnTo>
                    <a:pt x="11990" y="768"/>
                  </a:lnTo>
                  <a:cubicBezTo>
                    <a:pt x="11919" y="696"/>
                    <a:pt x="11812" y="643"/>
                    <a:pt x="11705" y="643"/>
                  </a:cubicBezTo>
                  <a:cubicBezTo>
                    <a:pt x="11634" y="643"/>
                    <a:pt x="11562" y="661"/>
                    <a:pt x="11509" y="714"/>
                  </a:cubicBezTo>
                  <a:lnTo>
                    <a:pt x="8850" y="2891"/>
                  </a:lnTo>
                  <a:cubicBezTo>
                    <a:pt x="8797" y="2945"/>
                    <a:pt x="8725" y="2962"/>
                    <a:pt x="8672" y="2962"/>
                  </a:cubicBezTo>
                  <a:cubicBezTo>
                    <a:pt x="8582" y="2962"/>
                    <a:pt x="8475" y="2909"/>
                    <a:pt x="8404" y="2838"/>
                  </a:cubicBezTo>
                  <a:lnTo>
                    <a:pt x="6673" y="679"/>
                  </a:lnTo>
                  <a:lnTo>
                    <a:pt x="6156" y="143"/>
                  </a:lnTo>
                  <a:cubicBezTo>
                    <a:pt x="6067" y="54"/>
                    <a:pt x="5942" y="1"/>
                    <a:pt x="5835" y="1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6" name="Google Shape;876;p44"/>
          <p:cNvSpPr txBox="1">
            <a:spLocks noGrp="1"/>
          </p:cNvSpPr>
          <p:nvPr>
            <p:ph type="title"/>
          </p:nvPr>
        </p:nvSpPr>
        <p:spPr>
          <a:xfrm>
            <a:off x="2183725" y="1290886"/>
            <a:ext cx="1716000" cy="1042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877" name="Google Shape;877;p44"/>
          <p:cNvSpPr txBox="1">
            <a:spLocks noGrp="1"/>
          </p:cNvSpPr>
          <p:nvPr>
            <p:ph type="subTitle" idx="1"/>
          </p:nvPr>
        </p:nvSpPr>
        <p:spPr>
          <a:xfrm>
            <a:off x="1346675" y="2461139"/>
            <a:ext cx="2579100" cy="1346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9">
  <p:cSld name="CUSTOM_12_1">
    <p:spTree>
      <p:nvGrpSpPr>
        <p:cNvPr id="1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9" name="Google Shape;879;p4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80" name="Google Shape;880;p45"/>
          <p:cNvGrpSpPr/>
          <p:nvPr/>
        </p:nvGrpSpPr>
        <p:grpSpPr>
          <a:xfrm>
            <a:off x="74600" y="77556"/>
            <a:ext cx="853729" cy="1034356"/>
            <a:chOff x="5857938" y="981131"/>
            <a:chExt cx="853729" cy="1034356"/>
          </a:xfrm>
        </p:grpSpPr>
        <p:sp>
          <p:nvSpPr>
            <p:cNvPr id="881" name="Google Shape;881;p45"/>
            <p:cNvSpPr/>
            <p:nvPr/>
          </p:nvSpPr>
          <p:spPr>
            <a:xfrm>
              <a:off x="6299249" y="1938846"/>
              <a:ext cx="56292" cy="76641"/>
            </a:xfrm>
            <a:custGeom>
              <a:avLst/>
              <a:gdLst/>
              <a:ahLst/>
              <a:cxnLst/>
              <a:rect l="l" t="t" r="r" b="b"/>
              <a:pathLst>
                <a:path w="592" h="806" extrusionOk="0">
                  <a:moveTo>
                    <a:pt x="298" y="1"/>
                  </a:moveTo>
                  <a:cubicBezTo>
                    <a:pt x="297" y="1"/>
                    <a:pt x="297" y="1"/>
                    <a:pt x="296" y="1"/>
                  </a:cubicBezTo>
                  <a:cubicBezTo>
                    <a:pt x="264" y="1"/>
                    <a:pt x="239" y="133"/>
                    <a:pt x="239" y="309"/>
                  </a:cubicBezTo>
                  <a:cubicBezTo>
                    <a:pt x="107" y="315"/>
                    <a:pt x="1" y="347"/>
                    <a:pt x="7" y="384"/>
                  </a:cubicBezTo>
                  <a:cubicBezTo>
                    <a:pt x="7" y="416"/>
                    <a:pt x="107" y="447"/>
                    <a:pt x="246" y="447"/>
                  </a:cubicBezTo>
                  <a:cubicBezTo>
                    <a:pt x="258" y="648"/>
                    <a:pt x="296" y="805"/>
                    <a:pt x="334" y="805"/>
                  </a:cubicBezTo>
                  <a:cubicBezTo>
                    <a:pt x="371" y="805"/>
                    <a:pt x="390" y="642"/>
                    <a:pt x="384" y="441"/>
                  </a:cubicBezTo>
                  <a:cubicBezTo>
                    <a:pt x="503" y="428"/>
                    <a:pt x="591" y="397"/>
                    <a:pt x="585" y="366"/>
                  </a:cubicBezTo>
                  <a:cubicBezTo>
                    <a:pt x="585" y="334"/>
                    <a:pt x="497" y="309"/>
                    <a:pt x="378" y="303"/>
                  </a:cubicBezTo>
                  <a:cubicBezTo>
                    <a:pt x="365" y="131"/>
                    <a:pt x="329" y="1"/>
                    <a:pt x="2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45"/>
            <p:cNvSpPr/>
            <p:nvPr/>
          </p:nvSpPr>
          <p:spPr>
            <a:xfrm>
              <a:off x="6427280" y="1598869"/>
              <a:ext cx="111817" cy="132735"/>
            </a:xfrm>
            <a:custGeom>
              <a:avLst/>
              <a:gdLst/>
              <a:ahLst/>
              <a:cxnLst/>
              <a:rect l="l" t="t" r="r" b="b"/>
              <a:pathLst>
                <a:path w="1176" h="1396" extrusionOk="0">
                  <a:moveTo>
                    <a:pt x="566" y="0"/>
                  </a:moveTo>
                  <a:cubicBezTo>
                    <a:pt x="522" y="0"/>
                    <a:pt x="490" y="195"/>
                    <a:pt x="484" y="459"/>
                  </a:cubicBezTo>
                  <a:cubicBezTo>
                    <a:pt x="208" y="484"/>
                    <a:pt x="0" y="541"/>
                    <a:pt x="7" y="591"/>
                  </a:cubicBezTo>
                  <a:cubicBezTo>
                    <a:pt x="7" y="637"/>
                    <a:pt x="180" y="667"/>
                    <a:pt x="417" y="667"/>
                  </a:cubicBezTo>
                  <a:cubicBezTo>
                    <a:pt x="439" y="667"/>
                    <a:pt x="461" y="667"/>
                    <a:pt x="484" y="666"/>
                  </a:cubicBezTo>
                  <a:cubicBezTo>
                    <a:pt x="490" y="679"/>
                    <a:pt x="490" y="691"/>
                    <a:pt x="490" y="704"/>
                  </a:cubicBezTo>
                  <a:cubicBezTo>
                    <a:pt x="503" y="1087"/>
                    <a:pt x="566" y="1395"/>
                    <a:pt x="622" y="1395"/>
                  </a:cubicBezTo>
                  <a:cubicBezTo>
                    <a:pt x="679" y="1389"/>
                    <a:pt x="710" y="1075"/>
                    <a:pt x="698" y="691"/>
                  </a:cubicBezTo>
                  <a:cubicBezTo>
                    <a:pt x="698" y="679"/>
                    <a:pt x="698" y="666"/>
                    <a:pt x="698" y="654"/>
                  </a:cubicBezTo>
                  <a:cubicBezTo>
                    <a:pt x="968" y="629"/>
                    <a:pt x="1175" y="578"/>
                    <a:pt x="1169" y="528"/>
                  </a:cubicBezTo>
                  <a:cubicBezTo>
                    <a:pt x="1169" y="476"/>
                    <a:pt x="990" y="446"/>
                    <a:pt x="748" y="446"/>
                  </a:cubicBezTo>
                  <a:cubicBezTo>
                    <a:pt x="725" y="446"/>
                    <a:pt x="702" y="446"/>
                    <a:pt x="679" y="446"/>
                  </a:cubicBezTo>
                  <a:cubicBezTo>
                    <a:pt x="654" y="189"/>
                    <a:pt x="610" y="0"/>
                    <a:pt x="5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45"/>
            <p:cNvSpPr/>
            <p:nvPr/>
          </p:nvSpPr>
          <p:spPr>
            <a:xfrm>
              <a:off x="5958343" y="1404144"/>
              <a:ext cx="81296" cy="112388"/>
            </a:xfrm>
            <a:custGeom>
              <a:avLst/>
              <a:gdLst/>
              <a:ahLst/>
              <a:cxnLst/>
              <a:rect l="l" t="t" r="r" b="b"/>
              <a:pathLst>
                <a:path w="855" h="1182" extrusionOk="0">
                  <a:moveTo>
                    <a:pt x="446" y="0"/>
                  </a:moveTo>
                  <a:cubicBezTo>
                    <a:pt x="396" y="0"/>
                    <a:pt x="359" y="189"/>
                    <a:pt x="352" y="446"/>
                  </a:cubicBezTo>
                  <a:cubicBezTo>
                    <a:pt x="151" y="459"/>
                    <a:pt x="0" y="496"/>
                    <a:pt x="0" y="547"/>
                  </a:cubicBezTo>
                  <a:cubicBezTo>
                    <a:pt x="0" y="597"/>
                    <a:pt x="151" y="641"/>
                    <a:pt x="352" y="653"/>
                  </a:cubicBezTo>
                  <a:cubicBezTo>
                    <a:pt x="359" y="949"/>
                    <a:pt x="409" y="1181"/>
                    <a:pt x="459" y="1181"/>
                  </a:cubicBezTo>
                  <a:cubicBezTo>
                    <a:pt x="516" y="1181"/>
                    <a:pt x="560" y="949"/>
                    <a:pt x="560" y="653"/>
                  </a:cubicBezTo>
                  <a:cubicBezTo>
                    <a:pt x="729" y="641"/>
                    <a:pt x="855" y="603"/>
                    <a:pt x="855" y="553"/>
                  </a:cubicBezTo>
                  <a:cubicBezTo>
                    <a:pt x="855" y="509"/>
                    <a:pt x="729" y="465"/>
                    <a:pt x="553" y="452"/>
                  </a:cubicBezTo>
                  <a:cubicBezTo>
                    <a:pt x="541" y="189"/>
                    <a:pt x="497" y="0"/>
                    <a:pt x="4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45"/>
            <p:cNvSpPr/>
            <p:nvPr/>
          </p:nvSpPr>
          <p:spPr>
            <a:xfrm>
              <a:off x="5857938" y="1806050"/>
              <a:ext cx="81961" cy="111342"/>
            </a:xfrm>
            <a:custGeom>
              <a:avLst/>
              <a:gdLst/>
              <a:ahLst/>
              <a:cxnLst/>
              <a:rect l="l" t="t" r="r" b="b"/>
              <a:pathLst>
                <a:path w="862" h="1171" extrusionOk="0">
                  <a:moveTo>
                    <a:pt x="376" y="1"/>
                  </a:moveTo>
                  <a:cubicBezTo>
                    <a:pt x="375" y="1"/>
                    <a:pt x="373" y="1"/>
                    <a:pt x="372" y="1"/>
                  </a:cubicBezTo>
                  <a:cubicBezTo>
                    <a:pt x="321" y="8"/>
                    <a:pt x="309" y="202"/>
                    <a:pt x="340" y="460"/>
                  </a:cubicBezTo>
                  <a:cubicBezTo>
                    <a:pt x="145" y="491"/>
                    <a:pt x="1" y="554"/>
                    <a:pt x="7" y="605"/>
                  </a:cubicBezTo>
                  <a:cubicBezTo>
                    <a:pt x="12" y="643"/>
                    <a:pt x="107" y="667"/>
                    <a:pt x="244" y="667"/>
                  </a:cubicBezTo>
                  <a:cubicBezTo>
                    <a:pt x="283" y="667"/>
                    <a:pt x="326" y="665"/>
                    <a:pt x="372" y="661"/>
                  </a:cubicBezTo>
                  <a:cubicBezTo>
                    <a:pt x="421" y="952"/>
                    <a:pt x="501" y="1170"/>
                    <a:pt x="552" y="1170"/>
                  </a:cubicBezTo>
                  <a:cubicBezTo>
                    <a:pt x="552" y="1170"/>
                    <a:pt x="553" y="1170"/>
                    <a:pt x="554" y="1170"/>
                  </a:cubicBezTo>
                  <a:cubicBezTo>
                    <a:pt x="610" y="1164"/>
                    <a:pt x="617" y="925"/>
                    <a:pt x="573" y="630"/>
                  </a:cubicBezTo>
                  <a:cubicBezTo>
                    <a:pt x="742" y="592"/>
                    <a:pt x="862" y="535"/>
                    <a:pt x="855" y="491"/>
                  </a:cubicBezTo>
                  <a:cubicBezTo>
                    <a:pt x="850" y="455"/>
                    <a:pt x="759" y="432"/>
                    <a:pt x="629" y="432"/>
                  </a:cubicBezTo>
                  <a:cubicBezTo>
                    <a:pt x="601" y="432"/>
                    <a:pt x="572" y="433"/>
                    <a:pt x="541" y="435"/>
                  </a:cubicBezTo>
                  <a:cubicBezTo>
                    <a:pt x="493" y="185"/>
                    <a:pt x="426" y="1"/>
                    <a:pt x="3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45"/>
            <p:cNvSpPr/>
            <p:nvPr/>
          </p:nvSpPr>
          <p:spPr>
            <a:xfrm>
              <a:off x="6664411" y="1230812"/>
              <a:ext cx="47256" cy="64656"/>
            </a:xfrm>
            <a:custGeom>
              <a:avLst/>
              <a:gdLst/>
              <a:ahLst/>
              <a:cxnLst/>
              <a:rect l="l" t="t" r="r" b="b"/>
              <a:pathLst>
                <a:path w="497" h="680" extrusionOk="0">
                  <a:moveTo>
                    <a:pt x="306" y="1"/>
                  </a:moveTo>
                  <a:cubicBezTo>
                    <a:pt x="281" y="1"/>
                    <a:pt x="239" y="106"/>
                    <a:pt x="214" y="246"/>
                  </a:cubicBezTo>
                  <a:cubicBezTo>
                    <a:pt x="184" y="243"/>
                    <a:pt x="155" y="241"/>
                    <a:pt x="130" y="241"/>
                  </a:cubicBezTo>
                  <a:cubicBezTo>
                    <a:pt x="60" y="241"/>
                    <a:pt x="12" y="253"/>
                    <a:pt x="7" y="271"/>
                  </a:cubicBezTo>
                  <a:cubicBezTo>
                    <a:pt x="1" y="303"/>
                    <a:pt x="82" y="340"/>
                    <a:pt x="195" y="365"/>
                  </a:cubicBezTo>
                  <a:cubicBezTo>
                    <a:pt x="177" y="535"/>
                    <a:pt x="183" y="673"/>
                    <a:pt x="214" y="680"/>
                  </a:cubicBezTo>
                  <a:cubicBezTo>
                    <a:pt x="246" y="680"/>
                    <a:pt x="290" y="554"/>
                    <a:pt x="315" y="384"/>
                  </a:cubicBezTo>
                  <a:cubicBezTo>
                    <a:pt x="332" y="385"/>
                    <a:pt x="349" y="386"/>
                    <a:pt x="364" y="386"/>
                  </a:cubicBezTo>
                  <a:cubicBezTo>
                    <a:pt x="439" y="386"/>
                    <a:pt x="492" y="374"/>
                    <a:pt x="497" y="353"/>
                  </a:cubicBezTo>
                  <a:cubicBezTo>
                    <a:pt x="497" y="328"/>
                    <a:pt x="428" y="290"/>
                    <a:pt x="334" y="271"/>
                  </a:cubicBezTo>
                  <a:cubicBezTo>
                    <a:pt x="346" y="120"/>
                    <a:pt x="340" y="1"/>
                    <a:pt x="308" y="1"/>
                  </a:cubicBezTo>
                  <a:cubicBezTo>
                    <a:pt x="308" y="1"/>
                    <a:pt x="307" y="1"/>
                    <a:pt x="3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45"/>
            <p:cNvSpPr/>
            <p:nvPr/>
          </p:nvSpPr>
          <p:spPr>
            <a:xfrm>
              <a:off x="6206218" y="981131"/>
              <a:ext cx="47351" cy="64656"/>
            </a:xfrm>
            <a:custGeom>
              <a:avLst/>
              <a:gdLst/>
              <a:ahLst/>
              <a:cxnLst/>
              <a:rect l="l" t="t" r="r" b="b"/>
              <a:pathLst>
                <a:path w="498" h="680" extrusionOk="0">
                  <a:moveTo>
                    <a:pt x="306" y="1"/>
                  </a:moveTo>
                  <a:cubicBezTo>
                    <a:pt x="275" y="1"/>
                    <a:pt x="239" y="105"/>
                    <a:pt x="214" y="246"/>
                  </a:cubicBezTo>
                  <a:cubicBezTo>
                    <a:pt x="184" y="243"/>
                    <a:pt x="155" y="241"/>
                    <a:pt x="129" y="241"/>
                  </a:cubicBezTo>
                  <a:cubicBezTo>
                    <a:pt x="55" y="241"/>
                    <a:pt x="5" y="254"/>
                    <a:pt x="1" y="277"/>
                  </a:cubicBezTo>
                  <a:cubicBezTo>
                    <a:pt x="1" y="302"/>
                    <a:pt x="82" y="340"/>
                    <a:pt x="196" y="365"/>
                  </a:cubicBezTo>
                  <a:cubicBezTo>
                    <a:pt x="170" y="535"/>
                    <a:pt x="177" y="673"/>
                    <a:pt x="208" y="679"/>
                  </a:cubicBezTo>
                  <a:cubicBezTo>
                    <a:pt x="209" y="680"/>
                    <a:pt x="210" y="680"/>
                    <a:pt x="210" y="680"/>
                  </a:cubicBezTo>
                  <a:cubicBezTo>
                    <a:pt x="241" y="680"/>
                    <a:pt x="284" y="550"/>
                    <a:pt x="315" y="384"/>
                  </a:cubicBezTo>
                  <a:cubicBezTo>
                    <a:pt x="332" y="385"/>
                    <a:pt x="349" y="386"/>
                    <a:pt x="364" y="386"/>
                  </a:cubicBezTo>
                  <a:cubicBezTo>
                    <a:pt x="439" y="386"/>
                    <a:pt x="491" y="374"/>
                    <a:pt x="491" y="353"/>
                  </a:cubicBezTo>
                  <a:cubicBezTo>
                    <a:pt x="497" y="328"/>
                    <a:pt x="428" y="290"/>
                    <a:pt x="327" y="271"/>
                  </a:cubicBezTo>
                  <a:cubicBezTo>
                    <a:pt x="340" y="120"/>
                    <a:pt x="334" y="1"/>
                    <a:pt x="309" y="1"/>
                  </a:cubicBezTo>
                  <a:cubicBezTo>
                    <a:pt x="308" y="1"/>
                    <a:pt x="307" y="1"/>
                    <a:pt x="3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45"/>
            <p:cNvSpPr/>
            <p:nvPr/>
          </p:nvSpPr>
          <p:spPr>
            <a:xfrm>
              <a:off x="6217627" y="1238609"/>
              <a:ext cx="206709" cy="230005"/>
            </a:xfrm>
            <a:custGeom>
              <a:avLst/>
              <a:gdLst/>
              <a:ahLst/>
              <a:cxnLst/>
              <a:rect l="l" t="t" r="r" b="b"/>
              <a:pathLst>
                <a:path w="2174" h="2419" extrusionOk="0">
                  <a:moveTo>
                    <a:pt x="1200" y="1"/>
                  </a:moveTo>
                  <a:lnTo>
                    <a:pt x="1200" y="1"/>
                  </a:lnTo>
                  <a:cubicBezTo>
                    <a:pt x="855" y="120"/>
                    <a:pt x="547" y="371"/>
                    <a:pt x="327" y="673"/>
                  </a:cubicBezTo>
                  <a:cubicBezTo>
                    <a:pt x="0" y="1132"/>
                    <a:pt x="76" y="1867"/>
                    <a:pt x="547" y="2200"/>
                  </a:cubicBezTo>
                  <a:cubicBezTo>
                    <a:pt x="763" y="2353"/>
                    <a:pt x="1023" y="2419"/>
                    <a:pt x="1285" y="2419"/>
                  </a:cubicBezTo>
                  <a:cubicBezTo>
                    <a:pt x="1366" y="2419"/>
                    <a:pt x="1447" y="2413"/>
                    <a:pt x="1527" y="2401"/>
                  </a:cubicBezTo>
                  <a:cubicBezTo>
                    <a:pt x="1740" y="2369"/>
                    <a:pt x="1967" y="2294"/>
                    <a:pt x="2174" y="2193"/>
                  </a:cubicBezTo>
                  <a:cubicBezTo>
                    <a:pt x="2099" y="2175"/>
                    <a:pt x="2023" y="2156"/>
                    <a:pt x="1954" y="2131"/>
                  </a:cubicBezTo>
                  <a:cubicBezTo>
                    <a:pt x="1634" y="2093"/>
                    <a:pt x="1345" y="1930"/>
                    <a:pt x="1156" y="1584"/>
                  </a:cubicBezTo>
                  <a:cubicBezTo>
                    <a:pt x="1118" y="1515"/>
                    <a:pt x="1087" y="1439"/>
                    <a:pt x="1068" y="1370"/>
                  </a:cubicBezTo>
                  <a:cubicBezTo>
                    <a:pt x="861" y="931"/>
                    <a:pt x="936" y="428"/>
                    <a:pt x="12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8" name="Google Shape;888;p45"/>
          <p:cNvGrpSpPr/>
          <p:nvPr/>
        </p:nvGrpSpPr>
        <p:grpSpPr>
          <a:xfrm rot="10800000">
            <a:off x="8015292" y="3676428"/>
            <a:ext cx="1128706" cy="1467085"/>
            <a:chOff x="3947275" y="4740550"/>
            <a:chExt cx="351075" cy="456325"/>
          </a:xfrm>
        </p:grpSpPr>
        <p:sp>
          <p:nvSpPr>
            <p:cNvPr id="889" name="Google Shape;889;p45"/>
            <p:cNvSpPr/>
            <p:nvPr/>
          </p:nvSpPr>
          <p:spPr>
            <a:xfrm>
              <a:off x="4043550" y="4886475"/>
              <a:ext cx="13525" cy="10550"/>
            </a:xfrm>
            <a:custGeom>
              <a:avLst/>
              <a:gdLst/>
              <a:ahLst/>
              <a:cxnLst/>
              <a:rect l="l" t="t" r="r" b="b"/>
              <a:pathLst>
                <a:path w="541" h="422" extrusionOk="0">
                  <a:moveTo>
                    <a:pt x="271" y="0"/>
                  </a:moveTo>
                  <a:cubicBezTo>
                    <a:pt x="1" y="0"/>
                    <a:pt x="1" y="421"/>
                    <a:pt x="271" y="421"/>
                  </a:cubicBezTo>
                  <a:cubicBezTo>
                    <a:pt x="541" y="421"/>
                    <a:pt x="541" y="0"/>
                    <a:pt x="2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45"/>
            <p:cNvSpPr/>
            <p:nvPr/>
          </p:nvSpPr>
          <p:spPr>
            <a:xfrm>
              <a:off x="4243500" y="4792850"/>
              <a:ext cx="13525" cy="10550"/>
            </a:xfrm>
            <a:custGeom>
              <a:avLst/>
              <a:gdLst/>
              <a:ahLst/>
              <a:cxnLst/>
              <a:rect l="l" t="t" r="r" b="b"/>
              <a:pathLst>
                <a:path w="541" h="422" extrusionOk="0">
                  <a:moveTo>
                    <a:pt x="271" y="1"/>
                  </a:moveTo>
                  <a:cubicBezTo>
                    <a:pt x="0" y="1"/>
                    <a:pt x="0" y="422"/>
                    <a:pt x="271" y="422"/>
                  </a:cubicBezTo>
                  <a:cubicBezTo>
                    <a:pt x="541" y="422"/>
                    <a:pt x="541" y="1"/>
                    <a:pt x="2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45"/>
            <p:cNvSpPr/>
            <p:nvPr/>
          </p:nvSpPr>
          <p:spPr>
            <a:xfrm>
              <a:off x="4062075" y="5149400"/>
              <a:ext cx="13550" cy="10550"/>
            </a:xfrm>
            <a:custGeom>
              <a:avLst/>
              <a:gdLst/>
              <a:ahLst/>
              <a:cxnLst/>
              <a:rect l="l" t="t" r="r" b="b"/>
              <a:pathLst>
                <a:path w="542" h="422" extrusionOk="0">
                  <a:moveTo>
                    <a:pt x="271" y="1"/>
                  </a:moveTo>
                  <a:cubicBezTo>
                    <a:pt x="1" y="1"/>
                    <a:pt x="1" y="422"/>
                    <a:pt x="271" y="422"/>
                  </a:cubicBezTo>
                  <a:cubicBezTo>
                    <a:pt x="541" y="422"/>
                    <a:pt x="541" y="1"/>
                    <a:pt x="2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45"/>
            <p:cNvSpPr/>
            <p:nvPr/>
          </p:nvSpPr>
          <p:spPr>
            <a:xfrm>
              <a:off x="3993125" y="4838100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0"/>
                  </a:moveTo>
                  <a:cubicBezTo>
                    <a:pt x="1" y="0"/>
                    <a:pt x="1" y="252"/>
                    <a:pt x="164" y="252"/>
                  </a:cubicBezTo>
                  <a:cubicBezTo>
                    <a:pt x="327" y="252"/>
                    <a:pt x="327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45"/>
            <p:cNvSpPr/>
            <p:nvPr/>
          </p:nvSpPr>
          <p:spPr>
            <a:xfrm>
              <a:off x="4081550" y="4748875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1"/>
                  </a:moveTo>
                  <a:cubicBezTo>
                    <a:pt x="1" y="1"/>
                    <a:pt x="1" y="252"/>
                    <a:pt x="164" y="252"/>
                  </a:cubicBezTo>
                  <a:cubicBezTo>
                    <a:pt x="328" y="252"/>
                    <a:pt x="328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45"/>
            <p:cNvSpPr/>
            <p:nvPr/>
          </p:nvSpPr>
          <p:spPr>
            <a:xfrm>
              <a:off x="3959825" y="4930775"/>
              <a:ext cx="8200" cy="6450"/>
            </a:xfrm>
            <a:custGeom>
              <a:avLst/>
              <a:gdLst/>
              <a:ahLst/>
              <a:cxnLst/>
              <a:rect l="l" t="t" r="r" b="b"/>
              <a:pathLst>
                <a:path w="328" h="258" extrusionOk="0">
                  <a:moveTo>
                    <a:pt x="164" y="0"/>
                  </a:moveTo>
                  <a:cubicBezTo>
                    <a:pt x="1" y="0"/>
                    <a:pt x="1" y="258"/>
                    <a:pt x="164" y="258"/>
                  </a:cubicBezTo>
                  <a:cubicBezTo>
                    <a:pt x="327" y="258"/>
                    <a:pt x="327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45"/>
            <p:cNvSpPr/>
            <p:nvPr/>
          </p:nvSpPr>
          <p:spPr>
            <a:xfrm>
              <a:off x="4028000" y="5004425"/>
              <a:ext cx="8200" cy="6325"/>
            </a:xfrm>
            <a:custGeom>
              <a:avLst/>
              <a:gdLst/>
              <a:ahLst/>
              <a:cxnLst/>
              <a:rect l="l" t="t" r="r" b="b"/>
              <a:pathLst>
                <a:path w="328" h="253" extrusionOk="0">
                  <a:moveTo>
                    <a:pt x="164" y="1"/>
                  </a:moveTo>
                  <a:cubicBezTo>
                    <a:pt x="1" y="1"/>
                    <a:pt x="1" y="252"/>
                    <a:pt x="164" y="252"/>
                  </a:cubicBezTo>
                  <a:cubicBezTo>
                    <a:pt x="327" y="252"/>
                    <a:pt x="327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45"/>
            <p:cNvSpPr/>
            <p:nvPr/>
          </p:nvSpPr>
          <p:spPr>
            <a:xfrm>
              <a:off x="3947275" y="5125375"/>
              <a:ext cx="8175" cy="6300"/>
            </a:xfrm>
            <a:custGeom>
              <a:avLst/>
              <a:gdLst/>
              <a:ahLst/>
              <a:cxnLst/>
              <a:rect l="l" t="t" r="r" b="b"/>
              <a:pathLst>
                <a:path w="327" h="252" extrusionOk="0">
                  <a:moveTo>
                    <a:pt x="164" y="1"/>
                  </a:moveTo>
                  <a:cubicBezTo>
                    <a:pt x="0" y="1"/>
                    <a:pt x="0" y="252"/>
                    <a:pt x="164" y="252"/>
                  </a:cubicBezTo>
                  <a:cubicBezTo>
                    <a:pt x="327" y="252"/>
                    <a:pt x="327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45"/>
            <p:cNvSpPr/>
            <p:nvPr/>
          </p:nvSpPr>
          <p:spPr>
            <a:xfrm>
              <a:off x="4197000" y="4745750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0"/>
                  </a:moveTo>
                  <a:cubicBezTo>
                    <a:pt x="1" y="0"/>
                    <a:pt x="1" y="251"/>
                    <a:pt x="164" y="251"/>
                  </a:cubicBezTo>
                  <a:cubicBezTo>
                    <a:pt x="327" y="251"/>
                    <a:pt x="327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45"/>
            <p:cNvSpPr/>
            <p:nvPr/>
          </p:nvSpPr>
          <p:spPr>
            <a:xfrm>
              <a:off x="4290300" y="4740550"/>
              <a:ext cx="8050" cy="6300"/>
            </a:xfrm>
            <a:custGeom>
              <a:avLst/>
              <a:gdLst/>
              <a:ahLst/>
              <a:cxnLst/>
              <a:rect l="l" t="t" r="r" b="b"/>
              <a:pathLst>
                <a:path w="322" h="252" extrusionOk="0">
                  <a:moveTo>
                    <a:pt x="158" y="1"/>
                  </a:moveTo>
                  <a:cubicBezTo>
                    <a:pt x="1" y="1"/>
                    <a:pt x="1" y="252"/>
                    <a:pt x="158" y="252"/>
                  </a:cubicBezTo>
                  <a:cubicBezTo>
                    <a:pt x="321" y="252"/>
                    <a:pt x="321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45"/>
            <p:cNvSpPr/>
            <p:nvPr/>
          </p:nvSpPr>
          <p:spPr>
            <a:xfrm>
              <a:off x="4137950" y="4796000"/>
              <a:ext cx="16350" cy="19025"/>
            </a:xfrm>
            <a:custGeom>
              <a:avLst/>
              <a:gdLst/>
              <a:ahLst/>
              <a:cxnLst/>
              <a:rect l="l" t="t" r="r" b="b"/>
              <a:pathLst>
                <a:path w="654" h="761" extrusionOk="0">
                  <a:moveTo>
                    <a:pt x="242" y="0"/>
                  </a:moveTo>
                  <a:cubicBezTo>
                    <a:pt x="241" y="0"/>
                    <a:pt x="240" y="0"/>
                    <a:pt x="239" y="1"/>
                  </a:cubicBezTo>
                  <a:cubicBezTo>
                    <a:pt x="208" y="7"/>
                    <a:pt x="208" y="126"/>
                    <a:pt x="227" y="283"/>
                  </a:cubicBezTo>
                  <a:cubicBezTo>
                    <a:pt x="95" y="315"/>
                    <a:pt x="0" y="359"/>
                    <a:pt x="7" y="396"/>
                  </a:cubicBezTo>
                  <a:cubicBezTo>
                    <a:pt x="11" y="418"/>
                    <a:pt x="59" y="428"/>
                    <a:pt x="132" y="428"/>
                  </a:cubicBezTo>
                  <a:cubicBezTo>
                    <a:pt x="165" y="428"/>
                    <a:pt x="204" y="425"/>
                    <a:pt x="245" y="421"/>
                  </a:cubicBezTo>
                  <a:cubicBezTo>
                    <a:pt x="276" y="612"/>
                    <a:pt x="325" y="761"/>
                    <a:pt x="363" y="761"/>
                  </a:cubicBezTo>
                  <a:cubicBezTo>
                    <a:pt x="363" y="761"/>
                    <a:pt x="364" y="761"/>
                    <a:pt x="365" y="761"/>
                  </a:cubicBezTo>
                  <a:cubicBezTo>
                    <a:pt x="403" y="754"/>
                    <a:pt x="415" y="591"/>
                    <a:pt x="390" y="396"/>
                  </a:cubicBezTo>
                  <a:cubicBezTo>
                    <a:pt x="541" y="359"/>
                    <a:pt x="654" y="308"/>
                    <a:pt x="648" y="271"/>
                  </a:cubicBezTo>
                  <a:cubicBezTo>
                    <a:pt x="644" y="251"/>
                    <a:pt x="592" y="238"/>
                    <a:pt x="514" y="238"/>
                  </a:cubicBezTo>
                  <a:cubicBezTo>
                    <a:pt x="470" y="238"/>
                    <a:pt x="416" y="243"/>
                    <a:pt x="359" y="252"/>
                  </a:cubicBezTo>
                  <a:cubicBezTo>
                    <a:pt x="328" y="105"/>
                    <a:pt x="274" y="0"/>
                    <a:pt x="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45"/>
            <p:cNvSpPr/>
            <p:nvPr/>
          </p:nvSpPr>
          <p:spPr>
            <a:xfrm>
              <a:off x="3968325" y="4996725"/>
              <a:ext cx="29225" cy="34275"/>
            </a:xfrm>
            <a:custGeom>
              <a:avLst/>
              <a:gdLst/>
              <a:ahLst/>
              <a:cxnLst/>
              <a:rect l="l" t="t" r="r" b="b"/>
              <a:pathLst>
                <a:path w="1169" h="1371" extrusionOk="0">
                  <a:moveTo>
                    <a:pt x="518" y="1"/>
                  </a:moveTo>
                  <a:cubicBezTo>
                    <a:pt x="517" y="1"/>
                    <a:pt x="516" y="1"/>
                    <a:pt x="515" y="1"/>
                  </a:cubicBezTo>
                  <a:cubicBezTo>
                    <a:pt x="459" y="1"/>
                    <a:pt x="421" y="208"/>
                    <a:pt x="415" y="491"/>
                  </a:cubicBezTo>
                  <a:cubicBezTo>
                    <a:pt x="176" y="516"/>
                    <a:pt x="0" y="573"/>
                    <a:pt x="6" y="635"/>
                  </a:cubicBezTo>
                  <a:cubicBezTo>
                    <a:pt x="6" y="692"/>
                    <a:pt x="182" y="736"/>
                    <a:pt x="421" y="736"/>
                  </a:cubicBezTo>
                  <a:cubicBezTo>
                    <a:pt x="427" y="1088"/>
                    <a:pt x="478" y="1371"/>
                    <a:pt x="547" y="1371"/>
                  </a:cubicBezTo>
                  <a:cubicBezTo>
                    <a:pt x="547" y="1371"/>
                    <a:pt x="548" y="1371"/>
                    <a:pt x="549" y="1371"/>
                  </a:cubicBezTo>
                  <a:cubicBezTo>
                    <a:pt x="617" y="1371"/>
                    <a:pt x="679" y="1090"/>
                    <a:pt x="679" y="730"/>
                  </a:cubicBezTo>
                  <a:cubicBezTo>
                    <a:pt x="955" y="711"/>
                    <a:pt x="1169" y="648"/>
                    <a:pt x="1162" y="579"/>
                  </a:cubicBezTo>
                  <a:cubicBezTo>
                    <a:pt x="1162" y="520"/>
                    <a:pt x="970" y="478"/>
                    <a:pt x="718" y="478"/>
                  </a:cubicBezTo>
                  <a:cubicBezTo>
                    <a:pt x="701" y="478"/>
                    <a:pt x="684" y="478"/>
                    <a:pt x="666" y="478"/>
                  </a:cubicBezTo>
                  <a:cubicBezTo>
                    <a:pt x="635" y="200"/>
                    <a:pt x="574" y="1"/>
                    <a:pt x="5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45"/>
            <p:cNvSpPr/>
            <p:nvPr/>
          </p:nvSpPr>
          <p:spPr>
            <a:xfrm>
              <a:off x="3992825" y="5179250"/>
              <a:ext cx="14950" cy="17625"/>
            </a:xfrm>
            <a:custGeom>
              <a:avLst/>
              <a:gdLst/>
              <a:ahLst/>
              <a:cxnLst/>
              <a:rect l="l" t="t" r="r" b="b"/>
              <a:pathLst>
                <a:path w="598" h="705" extrusionOk="0">
                  <a:moveTo>
                    <a:pt x="241" y="0"/>
                  </a:moveTo>
                  <a:cubicBezTo>
                    <a:pt x="240" y="0"/>
                    <a:pt x="240" y="0"/>
                    <a:pt x="239" y="1"/>
                  </a:cubicBezTo>
                  <a:cubicBezTo>
                    <a:pt x="208" y="7"/>
                    <a:pt x="201" y="114"/>
                    <a:pt x="208" y="258"/>
                  </a:cubicBezTo>
                  <a:cubicBezTo>
                    <a:pt x="88" y="283"/>
                    <a:pt x="0" y="321"/>
                    <a:pt x="6" y="346"/>
                  </a:cubicBezTo>
                  <a:cubicBezTo>
                    <a:pt x="6" y="372"/>
                    <a:pt x="72" y="385"/>
                    <a:pt x="163" y="385"/>
                  </a:cubicBezTo>
                  <a:cubicBezTo>
                    <a:pt x="181" y="385"/>
                    <a:pt x="200" y="385"/>
                    <a:pt x="220" y="384"/>
                  </a:cubicBezTo>
                  <a:cubicBezTo>
                    <a:pt x="245" y="560"/>
                    <a:pt x="283" y="704"/>
                    <a:pt x="314" y="704"/>
                  </a:cubicBezTo>
                  <a:cubicBezTo>
                    <a:pt x="352" y="698"/>
                    <a:pt x="371" y="553"/>
                    <a:pt x="352" y="365"/>
                  </a:cubicBezTo>
                  <a:cubicBezTo>
                    <a:pt x="497" y="340"/>
                    <a:pt x="597" y="302"/>
                    <a:pt x="597" y="264"/>
                  </a:cubicBezTo>
                  <a:cubicBezTo>
                    <a:pt x="593" y="243"/>
                    <a:pt x="539" y="230"/>
                    <a:pt x="460" y="230"/>
                  </a:cubicBezTo>
                  <a:cubicBezTo>
                    <a:pt x="423" y="230"/>
                    <a:pt x="379" y="233"/>
                    <a:pt x="333" y="239"/>
                  </a:cubicBezTo>
                  <a:cubicBezTo>
                    <a:pt x="309" y="99"/>
                    <a:pt x="267" y="0"/>
                    <a:pt x="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02" name="Google Shape;902;p45"/>
          <p:cNvSpPr/>
          <p:nvPr/>
        </p:nvSpPr>
        <p:spPr>
          <a:xfrm>
            <a:off x="4135400" y="3555388"/>
            <a:ext cx="263200" cy="370325"/>
          </a:xfrm>
          <a:custGeom>
            <a:avLst/>
            <a:gdLst/>
            <a:ahLst/>
            <a:cxnLst/>
            <a:rect l="l" t="t" r="r" b="b"/>
            <a:pathLst>
              <a:path w="10528" h="14813" extrusionOk="0">
                <a:moveTo>
                  <a:pt x="8462" y="0"/>
                </a:moveTo>
                <a:cubicBezTo>
                  <a:pt x="8449" y="0"/>
                  <a:pt x="8435" y="2"/>
                  <a:pt x="8422" y="5"/>
                </a:cubicBezTo>
                <a:lnTo>
                  <a:pt x="2106" y="1835"/>
                </a:lnTo>
                <a:cubicBezTo>
                  <a:pt x="2006" y="1885"/>
                  <a:pt x="1956" y="1985"/>
                  <a:pt x="1981" y="2085"/>
                </a:cubicBezTo>
                <a:lnTo>
                  <a:pt x="2131" y="2637"/>
                </a:lnTo>
                <a:cubicBezTo>
                  <a:pt x="2152" y="2720"/>
                  <a:pt x="2224" y="2768"/>
                  <a:pt x="2306" y="2768"/>
                </a:cubicBezTo>
                <a:cubicBezTo>
                  <a:pt x="2322" y="2768"/>
                  <a:pt x="2340" y="2766"/>
                  <a:pt x="2357" y="2762"/>
                </a:cubicBezTo>
                <a:lnTo>
                  <a:pt x="6693" y="1785"/>
                </a:lnTo>
                <a:lnTo>
                  <a:pt x="6693" y="1785"/>
                </a:lnTo>
                <a:lnTo>
                  <a:pt x="3034" y="8978"/>
                </a:lnTo>
                <a:lnTo>
                  <a:pt x="577" y="7850"/>
                </a:lnTo>
                <a:cubicBezTo>
                  <a:pt x="544" y="7833"/>
                  <a:pt x="511" y="7825"/>
                  <a:pt x="479" y="7825"/>
                </a:cubicBezTo>
                <a:cubicBezTo>
                  <a:pt x="416" y="7825"/>
                  <a:pt x="360" y="7858"/>
                  <a:pt x="327" y="7925"/>
                </a:cubicBezTo>
                <a:lnTo>
                  <a:pt x="51" y="8426"/>
                </a:lnTo>
                <a:cubicBezTo>
                  <a:pt x="1" y="8526"/>
                  <a:pt x="26" y="8627"/>
                  <a:pt x="126" y="8677"/>
                </a:cubicBezTo>
                <a:lnTo>
                  <a:pt x="2507" y="10005"/>
                </a:lnTo>
                <a:lnTo>
                  <a:pt x="352" y="14266"/>
                </a:lnTo>
                <a:cubicBezTo>
                  <a:pt x="302" y="14341"/>
                  <a:pt x="352" y="14466"/>
                  <a:pt x="427" y="14517"/>
                </a:cubicBezTo>
                <a:lnTo>
                  <a:pt x="953" y="14792"/>
                </a:lnTo>
                <a:cubicBezTo>
                  <a:pt x="974" y="14806"/>
                  <a:pt x="999" y="14812"/>
                  <a:pt x="1025" y="14812"/>
                </a:cubicBezTo>
                <a:cubicBezTo>
                  <a:pt x="1093" y="14812"/>
                  <a:pt x="1168" y="14771"/>
                  <a:pt x="1204" y="14717"/>
                </a:cubicBezTo>
                <a:lnTo>
                  <a:pt x="3510" y="10532"/>
                </a:lnTo>
                <a:lnTo>
                  <a:pt x="5891" y="11860"/>
                </a:lnTo>
                <a:cubicBezTo>
                  <a:pt x="5912" y="11874"/>
                  <a:pt x="5937" y="11880"/>
                  <a:pt x="5963" y="11880"/>
                </a:cubicBezTo>
                <a:cubicBezTo>
                  <a:pt x="6030" y="11880"/>
                  <a:pt x="6105" y="11839"/>
                  <a:pt x="6141" y="11785"/>
                </a:cubicBezTo>
                <a:lnTo>
                  <a:pt x="6517" y="10757"/>
                </a:lnTo>
                <a:cubicBezTo>
                  <a:pt x="6567" y="10682"/>
                  <a:pt x="6542" y="10557"/>
                  <a:pt x="6442" y="10506"/>
                </a:cubicBezTo>
                <a:lnTo>
                  <a:pt x="4111" y="9454"/>
                </a:lnTo>
                <a:lnTo>
                  <a:pt x="7946" y="2511"/>
                </a:lnTo>
                <a:lnTo>
                  <a:pt x="9575" y="6772"/>
                </a:lnTo>
                <a:cubicBezTo>
                  <a:pt x="9616" y="6855"/>
                  <a:pt x="9692" y="6904"/>
                  <a:pt x="9774" y="6904"/>
                </a:cubicBezTo>
                <a:cubicBezTo>
                  <a:pt x="9791" y="6904"/>
                  <a:pt x="9808" y="6902"/>
                  <a:pt x="9826" y="6897"/>
                </a:cubicBezTo>
                <a:lnTo>
                  <a:pt x="10377" y="6747"/>
                </a:lnTo>
                <a:cubicBezTo>
                  <a:pt x="10477" y="6697"/>
                  <a:pt x="10527" y="6597"/>
                  <a:pt x="10502" y="6496"/>
                </a:cubicBezTo>
                <a:lnTo>
                  <a:pt x="8673" y="181"/>
                </a:lnTo>
                <a:cubicBezTo>
                  <a:pt x="8673" y="181"/>
                  <a:pt x="8648" y="156"/>
                  <a:pt x="8648" y="156"/>
                </a:cubicBezTo>
                <a:lnTo>
                  <a:pt x="8648" y="130"/>
                </a:lnTo>
                <a:cubicBezTo>
                  <a:pt x="8626" y="65"/>
                  <a:pt x="8548" y="0"/>
                  <a:pt x="8462" y="0"/>
                </a:cubicBezTo>
                <a:close/>
              </a:path>
            </a:pathLst>
          </a:custGeom>
          <a:solidFill>
            <a:schemeClr val="accent2">
              <a:alpha val="535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3" name="Google Shape;903;p45"/>
          <p:cNvGrpSpPr/>
          <p:nvPr/>
        </p:nvGrpSpPr>
        <p:grpSpPr>
          <a:xfrm>
            <a:off x="4615725" y="721650"/>
            <a:ext cx="482067" cy="249328"/>
            <a:chOff x="4615725" y="721650"/>
            <a:chExt cx="482067" cy="249328"/>
          </a:xfrm>
        </p:grpSpPr>
        <p:sp>
          <p:nvSpPr>
            <p:cNvPr id="904" name="Google Shape;904;p45"/>
            <p:cNvSpPr/>
            <p:nvPr/>
          </p:nvSpPr>
          <p:spPr>
            <a:xfrm>
              <a:off x="4615725" y="825227"/>
              <a:ext cx="468989" cy="145751"/>
            </a:xfrm>
            <a:custGeom>
              <a:avLst/>
              <a:gdLst/>
              <a:ahLst/>
              <a:cxnLst/>
              <a:rect l="l" t="t" r="r" b="b"/>
              <a:pathLst>
                <a:path w="14703" h="4569" extrusionOk="0">
                  <a:moveTo>
                    <a:pt x="607" y="1"/>
                  </a:moveTo>
                  <a:cubicBezTo>
                    <a:pt x="500" y="1"/>
                    <a:pt x="411" y="19"/>
                    <a:pt x="304" y="90"/>
                  </a:cubicBezTo>
                  <a:cubicBezTo>
                    <a:pt x="36" y="286"/>
                    <a:pt x="0" y="679"/>
                    <a:pt x="232" y="929"/>
                  </a:cubicBezTo>
                  <a:lnTo>
                    <a:pt x="2427" y="3391"/>
                  </a:lnTo>
                  <a:cubicBezTo>
                    <a:pt x="2516" y="3498"/>
                    <a:pt x="2641" y="3534"/>
                    <a:pt x="2766" y="3534"/>
                  </a:cubicBezTo>
                  <a:cubicBezTo>
                    <a:pt x="2855" y="3534"/>
                    <a:pt x="2944" y="3516"/>
                    <a:pt x="3033" y="3462"/>
                  </a:cubicBezTo>
                  <a:lnTo>
                    <a:pt x="5264" y="1571"/>
                  </a:lnTo>
                  <a:cubicBezTo>
                    <a:pt x="5335" y="1518"/>
                    <a:pt x="5424" y="1500"/>
                    <a:pt x="5514" y="1500"/>
                  </a:cubicBezTo>
                  <a:cubicBezTo>
                    <a:pt x="5621" y="1500"/>
                    <a:pt x="5746" y="1535"/>
                    <a:pt x="5835" y="1625"/>
                  </a:cubicBezTo>
                  <a:lnTo>
                    <a:pt x="8547" y="4462"/>
                  </a:lnTo>
                  <a:cubicBezTo>
                    <a:pt x="8618" y="4533"/>
                    <a:pt x="8707" y="4569"/>
                    <a:pt x="8797" y="4569"/>
                  </a:cubicBezTo>
                  <a:cubicBezTo>
                    <a:pt x="8868" y="4569"/>
                    <a:pt x="8922" y="4551"/>
                    <a:pt x="8975" y="4533"/>
                  </a:cubicBezTo>
                  <a:lnTo>
                    <a:pt x="11241" y="2160"/>
                  </a:lnTo>
                  <a:cubicBezTo>
                    <a:pt x="11312" y="2124"/>
                    <a:pt x="11384" y="2088"/>
                    <a:pt x="11455" y="2088"/>
                  </a:cubicBezTo>
                  <a:cubicBezTo>
                    <a:pt x="11562" y="2088"/>
                    <a:pt x="11651" y="2142"/>
                    <a:pt x="11741" y="2213"/>
                  </a:cubicBezTo>
                  <a:lnTo>
                    <a:pt x="13757" y="4372"/>
                  </a:lnTo>
                  <a:cubicBezTo>
                    <a:pt x="13810" y="4408"/>
                    <a:pt x="13882" y="4444"/>
                    <a:pt x="13953" y="4444"/>
                  </a:cubicBezTo>
                  <a:cubicBezTo>
                    <a:pt x="14007" y="4444"/>
                    <a:pt x="14042" y="4426"/>
                    <a:pt x="14078" y="4408"/>
                  </a:cubicBezTo>
                  <a:lnTo>
                    <a:pt x="14578" y="4069"/>
                  </a:lnTo>
                  <a:cubicBezTo>
                    <a:pt x="14685" y="3980"/>
                    <a:pt x="14703" y="3801"/>
                    <a:pt x="14613" y="3676"/>
                  </a:cubicBezTo>
                  <a:lnTo>
                    <a:pt x="12401" y="1428"/>
                  </a:lnTo>
                  <a:lnTo>
                    <a:pt x="11830" y="840"/>
                  </a:lnTo>
                  <a:cubicBezTo>
                    <a:pt x="11759" y="768"/>
                    <a:pt x="11651" y="732"/>
                    <a:pt x="11544" y="732"/>
                  </a:cubicBezTo>
                  <a:cubicBezTo>
                    <a:pt x="11473" y="732"/>
                    <a:pt x="11402" y="750"/>
                    <a:pt x="11348" y="786"/>
                  </a:cubicBezTo>
                  <a:lnTo>
                    <a:pt x="8886" y="3123"/>
                  </a:lnTo>
                  <a:cubicBezTo>
                    <a:pt x="8814" y="3141"/>
                    <a:pt x="8761" y="3159"/>
                    <a:pt x="8690" y="3159"/>
                  </a:cubicBezTo>
                  <a:cubicBezTo>
                    <a:pt x="8600" y="3159"/>
                    <a:pt x="8511" y="3123"/>
                    <a:pt x="8440" y="3052"/>
                  </a:cubicBezTo>
                  <a:lnTo>
                    <a:pt x="6495" y="768"/>
                  </a:lnTo>
                  <a:lnTo>
                    <a:pt x="6513" y="768"/>
                  </a:lnTo>
                  <a:lnTo>
                    <a:pt x="5995" y="233"/>
                  </a:lnTo>
                  <a:cubicBezTo>
                    <a:pt x="5906" y="144"/>
                    <a:pt x="5781" y="90"/>
                    <a:pt x="5656" y="90"/>
                  </a:cubicBezTo>
                  <a:cubicBezTo>
                    <a:pt x="5585" y="90"/>
                    <a:pt x="5496" y="108"/>
                    <a:pt x="5442" y="161"/>
                  </a:cubicBezTo>
                  <a:lnTo>
                    <a:pt x="3194" y="1785"/>
                  </a:lnTo>
                  <a:cubicBezTo>
                    <a:pt x="3105" y="1839"/>
                    <a:pt x="3016" y="1874"/>
                    <a:pt x="2926" y="1874"/>
                  </a:cubicBezTo>
                  <a:cubicBezTo>
                    <a:pt x="2802" y="1874"/>
                    <a:pt x="2677" y="1821"/>
                    <a:pt x="2587" y="1732"/>
                  </a:cubicBezTo>
                  <a:lnTo>
                    <a:pt x="1017" y="161"/>
                  </a:lnTo>
                  <a:cubicBezTo>
                    <a:pt x="892" y="54"/>
                    <a:pt x="750" y="1"/>
                    <a:pt x="607" y="1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45"/>
            <p:cNvSpPr/>
            <p:nvPr/>
          </p:nvSpPr>
          <p:spPr>
            <a:xfrm>
              <a:off x="4623125" y="721650"/>
              <a:ext cx="474667" cy="138925"/>
            </a:xfrm>
            <a:custGeom>
              <a:avLst/>
              <a:gdLst/>
              <a:ahLst/>
              <a:cxnLst/>
              <a:rect l="l" t="t" r="r" b="b"/>
              <a:pathLst>
                <a:path w="14881" h="4355" extrusionOk="0">
                  <a:moveTo>
                    <a:pt x="5835" y="1"/>
                  </a:moveTo>
                  <a:cubicBezTo>
                    <a:pt x="5746" y="1"/>
                    <a:pt x="5674" y="18"/>
                    <a:pt x="5603" y="72"/>
                  </a:cubicBezTo>
                  <a:lnTo>
                    <a:pt x="2980" y="1785"/>
                  </a:lnTo>
                  <a:cubicBezTo>
                    <a:pt x="2891" y="1838"/>
                    <a:pt x="2801" y="1856"/>
                    <a:pt x="2712" y="1856"/>
                  </a:cubicBezTo>
                  <a:cubicBezTo>
                    <a:pt x="2587" y="1856"/>
                    <a:pt x="2462" y="1803"/>
                    <a:pt x="2373" y="1713"/>
                  </a:cubicBezTo>
                  <a:lnTo>
                    <a:pt x="1035" y="518"/>
                  </a:lnTo>
                  <a:cubicBezTo>
                    <a:pt x="928" y="411"/>
                    <a:pt x="785" y="357"/>
                    <a:pt x="625" y="357"/>
                  </a:cubicBezTo>
                  <a:cubicBezTo>
                    <a:pt x="535" y="357"/>
                    <a:pt x="428" y="375"/>
                    <a:pt x="339" y="429"/>
                  </a:cubicBezTo>
                  <a:cubicBezTo>
                    <a:pt x="54" y="625"/>
                    <a:pt x="0" y="1018"/>
                    <a:pt x="250" y="1285"/>
                  </a:cubicBezTo>
                  <a:lnTo>
                    <a:pt x="2177" y="3087"/>
                  </a:lnTo>
                  <a:cubicBezTo>
                    <a:pt x="2266" y="3194"/>
                    <a:pt x="2409" y="3248"/>
                    <a:pt x="2534" y="3248"/>
                  </a:cubicBezTo>
                  <a:cubicBezTo>
                    <a:pt x="2623" y="3248"/>
                    <a:pt x="2712" y="3230"/>
                    <a:pt x="2801" y="3177"/>
                  </a:cubicBezTo>
                  <a:lnTo>
                    <a:pt x="5424" y="1464"/>
                  </a:lnTo>
                  <a:cubicBezTo>
                    <a:pt x="5496" y="1428"/>
                    <a:pt x="5567" y="1410"/>
                    <a:pt x="5656" y="1410"/>
                  </a:cubicBezTo>
                  <a:cubicBezTo>
                    <a:pt x="5763" y="1410"/>
                    <a:pt x="5888" y="1446"/>
                    <a:pt x="5977" y="1535"/>
                  </a:cubicBezTo>
                  <a:lnTo>
                    <a:pt x="8243" y="4229"/>
                  </a:lnTo>
                  <a:cubicBezTo>
                    <a:pt x="8297" y="4301"/>
                    <a:pt x="8386" y="4336"/>
                    <a:pt x="8475" y="4336"/>
                  </a:cubicBezTo>
                  <a:cubicBezTo>
                    <a:pt x="8547" y="4336"/>
                    <a:pt x="8600" y="4318"/>
                    <a:pt x="8672" y="4283"/>
                  </a:cubicBezTo>
                  <a:lnTo>
                    <a:pt x="11402" y="2052"/>
                  </a:lnTo>
                  <a:cubicBezTo>
                    <a:pt x="11455" y="2017"/>
                    <a:pt x="11527" y="1999"/>
                    <a:pt x="11598" y="1999"/>
                  </a:cubicBezTo>
                  <a:cubicBezTo>
                    <a:pt x="11705" y="1999"/>
                    <a:pt x="11812" y="2052"/>
                    <a:pt x="11901" y="2142"/>
                  </a:cubicBezTo>
                  <a:lnTo>
                    <a:pt x="13900" y="4265"/>
                  </a:lnTo>
                  <a:cubicBezTo>
                    <a:pt x="13971" y="4318"/>
                    <a:pt x="14042" y="4354"/>
                    <a:pt x="14096" y="4354"/>
                  </a:cubicBezTo>
                  <a:cubicBezTo>
                    <a:pt x="14149" y="4354"/>
                    <a:pt x="14203" y="4336"/>
                    <a:pt x="14239" y="4301"/>
                  </a:cubicBezTo>
                  <a:lnTo>
                    <a:pt x="14738" y="3979"/>
                  </a:lnTo>
                  <a:cubicBezTo>
                    <a:pt x="14863" y="3890"/>
                    <a:pt x="14881" y="3694"/>
                    <a:pt x="14774" y="3587"/>
                  </a:cubicBezTo>
                  <a:lnTo>
                    <a:pt x="12579" y="1357"/>
                  </a:lnTo>
                  <a:lnTo>
                    <a:pt x="11990" y="768"/>
                  </a:lnTo>
                  <a:cubicBezTo>
                    <a:pt x="11919" y="696"/>
                    <a:pt x="11812" y="643"/>
                    <a:pt x="11705" y="643"/>
                  </a:cubicBezTo>
                  <a:cubicBezTo>
                    <a:pt x="11634" y="643"/>
                    <a:pt x="11562" y="661"/>
                    <a:pt x="11509" y="714"/>
                  </a:cubicBezTo>
                  <a:lnTo>
                    <a:pt x="8850" y="2891"/>
                  </a:lnTo>
                  <a:cubicBezTo>
                    <a:pt x="8797" y="2945"/>
                    <a:pt x="8725" y="2962"/>
                    <a:pt x="8672" y="2962"/>
                  </a:cubicBezTo>
                  <a:cubicBezTo>
                    <a:pt x="8582" y="2962"/>
                    <a:pt x="8475" y="2909"/>
                    <a:pt x="8404" y="2838"/>
                  </a:cubicBezTo>
                  <a:lnTo>
                    <a:pt x="6673" y="679"/>
                  </a:lnTo>
                  <a:lnTo>
                    <a:pt x="6156" y="143"/>
                  </a:lnTo>
                  <a:cubicBezTo>
                    <a:pt x="6067" y="54"/>
                    <a:pt x="5942" y="1"/>
                    <a:pt x="5835" y="1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6" name="Google Shape;906;p45"/>
          <p:cNvGrpSpPr/>
          <p:nvPr/>
        </p:nvGrpSpPr>
        <p:grpSpPr>
          <a:xfrm>
            <a:off x="76175" y="2957588"/>
            <a:ext cx="8525950" cy="1465150"/>
            <a:chOff x="76175" y="2957588"/>
            <a:chExt cx="8525950" cy="1465150"/>
          </a:xfrm>
        </p:grpSpPr>
        <p:grpSp>
          <p:nvGrpSpPr>
            <p:cNvPr id="907" name="Google Shape;907;p45"/>
            <p:cNvGrpSpPr/>
            <p:nvPr/>
          </p:nvGrpSpPr>
          <p:grpSpPr>
            <a:xfrm>
              <a:off x="76175" y="4172413"/>
              <a:ext cx="484375" cy="250325"/>
              <a:chOff x="74600" y="4172413"/>
              <a:chExt cx="484375" cy="250325"/>
            </a:xfrm>
          </p:grpSpPr>
          <p:sp>
            <p:nvSpPr>
              <p:cNvPr id="908" name="Google Shape;908;p45"/>
              <p:cNvSpPr/>
              <p:nvPr/>
            </p:nvSpPr>
            <p:spPr>
              <a:xfrm>
                <a:off x="74600" y="4172413"/>
                <a:ext cx="471225" cy="146400"/>
              </a:xfrm>
              <a:custGeom>
                <a:avLst/>
                <a:gdLst/>
                <a:ahLst/>
                <a:cxnLst/>
                <a:rect l="l" t="t" r="r" b="b"/>
                <a:pathLst>
                  <a:path w="18849" h="5856" extrusionOk="0">
                    <a:moveTo>
                      <a:pt x="11278" y="1"/>
                    </a:moveTo>
                    <a:cubicBezTo>
                      <a:pt x="11161" y="1"/>
                      <a:pt x="11044" y="46"/>
                      <a:pt x="10953" y="136"/>
                    </a:cubicBezTo>
                    <a:lnTo>
                      <a:pt x="7470" y="3770"/>
                    </a:lnTo>
                    <a:cubicBezTo>
                      <a:pt x="7355" y="3885"/>
                      <a:pt x="7208" y="3942"/>
                      <a:pt x="7060" y="3942"/>
                    </a:cubicBezTo>
                    <a:cubicBezTo>
                      <a:pt x="6950" y="3942"/>
                      <a:pt x="6840" y="3910"/>
                      <a:pt x="6743" y="3846"/>
                    </a:cubicBezTo>
                    <a:lnTo>
                      <a:pt x="3886" y="1415"/>
                    </a:lnTo>
                    <a:cubicBezTo>
                      <a:pt x="3781" y="1352"/>
                      <a:pt x="3664" y="1320"/>
                      <a:pt x="3548" y="1320"/>
                    </a:cubicBezTo>
                    <a:cubicBezTo>
                      <a:pt x="3386" y="1320"/>
                      <a:pt x="3226" y="1383"/>
                      <a:pt x="3109" y="1515"/>
                    </a:cubicBezTo>
                    <a:lnTo>
                      <a:pt x="302" y="4673"/>
                    </a:lnTo>
                    <a:cubicBezTo>
                      <a:pt x="1" y="4998"/>
                      <a:pt x="51" y="5500"/>
                      <a:pt x="402" y="5750"/>
                    </a:cubicBezTo>
                    <a:cubicBezTo>
                      <a:pt x="524" y="5822"/>
                      <a:pt x="655" y="5856"/>
                      <a:pt x="784" y="5856"/>
                    </a:cubicBezTo>
                    <a:cubicBezTo>
                      <a:pt x="972" y="5856"/>
                      <a:pt x="1156" y="5784"/>
                      <a:pt x="1304" y="5650"/>
                    </a:cubicBezTo>
                    <a:lnTo>
                      <a:pt x="3309" y="3645"/>
                    </a:lnTo>
                    <a:cubicBezTo>
                      <a:pt x="3426" y="3528"/>
                      <a:pt x="3585" y="3463"/>
                      <a:pt x="3747" y="3463"/>
                    </a:cubicBezTo>
                    <a:cubicBezTo>
                      <a:pt x="3864" y="3463"/>
                      <a:pt x="3981" y="3497"/>
                      <a:pt x="4086" y="3570"/>
                    </a:cubicBezTo>
                    <a:lnTo>
                      <a:pt x="6968" y="5650"/>
                    </a:lnTo>
                    <a:cubicBezTo>
                      <a:pt x="7057" y="5709"/>
                      <a:pt x="7158" y="5738"/>
                      <a:pt x="7260" y="5738"/>
                    </a:cubicBezTo>
                    <a:cubicBezTo>
                      <a:pt x="7416" y="5738"/>
                      <a:pt x="7574" y="5671"/>
                      <a:pt x="7695" y="5550"/>
                    </a:cubicBezTo>
                    <a:lnTo>
                      <a:pt x="8347" y="4873"/>
                    </a:lnTo>
                    <a:lnTo>
                      <a:pt x="8322" y="4873"/>
                    </a:lnTo>
                    <a:lnTo>
                      <a:pt x="10828" y="1941"/>
                    </a:lnTo>
                    <a:cubicBezTo>
                      <a:pt x="10903" y="1851"/>
                      <a:pt x="11024" y="1805"/>
                      <a:pt x="11146" y="1805"/>
                    </a:cubicBezTo>
                    <a:cubicBezTo>
                      <a:pt x="11227" y="1805"/>
                      <a:pt x="11309" y="1826"/>
                      <a:pt x="11379" y="1866"/>
                    </a:cubicBezTo>
                    <a:lnTo>
                      <a:pt x="14537" y="4848"/>
                    </a:lnTo>
                    <a:cubicBezTo>
                      <a:pt x="14621" y="4900"/>
                      <a:pt x="14713" y="4926"/>
                      <a:pt x="14805" y="4926"/>
                    </a:cubicBezTo>
                    <a:cubicBezTo>
                      <a:pt x="14934" y="4926"/>
                      <a:pt x="15062" y="4875"/>
                      <a:pt x="15164" y="4773"/>
                    </a:cubicBezTo>
                    <a:lnTo>
                      <a:pt x="15891" y="4021"/>
                    </a:lnTo>
                    <a:lnTo>
                      <a:pt x="18723" y="1139"/>
                    </a:lnTo>
                    <a:cubicBezTo>
                      <a:pt x="18848" y="988"/>
                      <a:pt x="18823" y="763"/>
                      <a:pt x="18673" y="638"/>
                    </a:cubicBezTo>
                    <a:lnTo>
                      <a:pt x="18046" y="211"/>
                    </a:lnTo>
                    <a:cubicBezTo>
                      <a:pt x="17997" y="182"/>
                      <a:pt x="17940" y="168"/>
                      <a:pt x="17881" y="168"/>
                    </a:cubicBezTo>
                    <a:cubicBezTo>
                      <a:pt x="17790" y="168"/>
                      <a:pt x="17696" y="201"/>
                      <a:pt x="17620" y="262"/>
                    </a:cubicBezTo>
                    <a:lnTo>
                      <a:pt x="15039" y="3019"/>
                    </a:lnTo>
                    <a:cubicBezTo>
                      <a:pt x="14936" y="3121"/>
                      <a:pt x="14808" y="3172"/>
                      <a:pt x="14680" y="3172"/>
                    </a:cubicBezTo>
                    <a:cubicBezTo>
                      <a:pt x="14588" y="3172"/>
                      <a:pt x="14496" y="3146"/>
                      <a:pt x="14412" y="3094"/>
                    </a:cubicBezTo>
                    <a:lnTo>
                      <a:pt x="11505" y="61"/>
                    </a:lnTo>
                    <a:cubicBezTo>
                      <a:pt x="11435" y="21"/>
                      <a:pt x="11356" y="1"/>
                      <a:pt x="11278" y="1"/>
                    </a:cubicBezTo>
                    <a:close/>
                  </a:path>
                </a:pathLst>
              </a:custGeom>
              <a:solidFill>
                <a:schemeClr val="accent2">
                  <a:alpha val="5357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09" name="Google Shape;909;p45"/>
              <p:cNvSpPr/>
              <p:nvPr/>
            </p:nvSpPr>
            <p:spPr>
              <a:xfrm>
                <a:off x="82125" y="4283288"/>
                <a:ext cx="476850" cy="139450"/>
              </a:xfrm>
              <a:custGeom>
                <a:avLst/>
                <a:gdLst/>
                <a:ahLst/>
                <a:cxnLst/>
                <a:rect l="l" t="t" r="r" b="b"/>
                <a:pathLst>
                  <a:path w="19074" h="5578" extrusionOk="0">
                    <a:moveTo>
                      <a:pt x="18071" y="0"/>
                    </a:moveTo>
                    <a:cubicBezTo>
                      <a:pt x="17983" y="0"/>
                      <a:pt x="17893" y="39"/>
                      <a:pt x="17820" y="112"/>
                    </a:cubicBezTo>
                    <a:lnTo>
                      <a:pt x="15239" y="2844"/>
                    </a:lnTo>
                    <a:cubicBezTo>
                      <a:pt x="15145" y="2953"/>
                      <a:pt x="15003" y="3014"/>
                      <a:pt x="14861" y="3014"/>
                    </a:cubicBezTo>
                    <a:cubicBezTo>
                      <a:pt x="14774" y="3014"/>
                      <a:pt x="14688" y="2992"/>
                      <a:pt x="14612" y="2944"/>
                    </a:cubicBezTo>
                    <a:lnTo>
                      <a:pt x="11104" y="87"/>
                    </a:lnTo>
                    <a:cubicBezTo>
                      <a:pt x="11025" y="38"/>
                      <a:pt x="10943" y="16"/>
                      <a:pt x="10865" y="16"/>
                    </a:cubicBezTo>
                    <a:cubicBezTo>
                      <a:pt x="10742" y="16"/>
                      <a:pt x="10629" y="71"/>
                      <a:pt x="10552" y="162"/>
                    </a:cubicBezTo>
                    <a:lnTo>
                      <a:pt x="7670" y="3621"/>
                    </a:lnTo>
                    <a:cubicBezTo>
                      <a:pt x="7551" y="3725"/>
                      <a:pt x="7396" y="3785"/>
                      <a:pt x="7243" y="3785"/>
                    </a:cubicBezTo>
                    <a:cubicBezTo>
                      <a:pt x="7139" y="3785"/>
                      <a:pt x="7035" y="3757"/>
                      <a:pt x="6943" y="3696"/>
                    </a:cubicBezTo>
                    <a:lnTo>
                      <a:pt x="3585" y="1516"/>
                    </a:lnTo>
                    <a:cubicBezTo>
                      <a:pt x="3480" y="1453"/>
                      <a:pt x="3363" y="1421"/>
                      <a:pt x="3245" y="1421"/>
                    </a:cubicBezTo>
                    <a:cubicBezTo>
                      <a:pt x="3080" y="1421"/>
                      <a:pt x="2914" y="1484"/>
                      <a:pt x="2783" y="1616"/>
                    </a:cubicBezTo>
                    <a:lnTo>
                      <a:pt x="327" y="3947"/>
                    </a:lnTo>
                    <a:cubicBezTo>
                      <a:pt x="1" y="4273"/>
                      <a:pt x="76" y="4774"/>
                      <a:pt x="427" y="5025"/>
                    </a:cubicBezTo>
                    <a:cubicBezTo>
                      <a:pt x="549" y="5096"/>
                      <a:pt x="680" y="5130"/>
                      <a:pt x="809" y="5130"/>
                    </a:cubicBezTo>
                    <a:cubicBezTo>
                      <a:pt x="997" y="5130"/>
                      <a:pt x="1180" y="5058"/>
                      <a:pt x="1329" y="4924"/>
                    </a:cubicBezTo>
                    <a:lnTo>
                      <a:pt x="3033" y="3396"/>
                    </a:lnTo>
                    <a:cubicBezTo>
                      <a:pt x="3150" y="3264"/>
                      <a:pt x="3310" y="3201"/>
                      <a:pt x="3473" y="3201"/>
                    </a:cubicBezTo>
                    <a:cubicBezTo>
                      <a:pt x="3589" y="3201"/>
                      <a:pt x="3706" y="3233"/>
                      <a:pt x="3810" y="3295"/>
                    </a:cubicBezTo>
                    <a:lnTo>
                      <a:pt x="7169" y="5501"/>
                    </a:lnTo>
                    <a:cubicBezTo>
                      <a:pt x="7260" y="5551"/>
                      <a:pt x="7363" y="5577"/>
                      <a:pt x="7467" y="5577"/>
                    </a:cubicBezTo>
                    <a:cubicBezTo>
                      <a:pt x="7620" y="5577"/>
                      <a:pt x="7776" y="5520"/>
                      <a:pt x="7895" y="5401"/>
                    </a:cubicBezTo>
                    <a:lnTo>
                      <a:pt x="8547" y="4724"/>
                    </a:lnTo>
                    <a:lnTo>
                      <a:pt x="10778" y="1942"/>
                    </a:lnTo>
                    <a:cubicBezTo>
                      <a:pt x="10869" y="1850"/>
                      <a:pt x="10989" y="1796"/>
                      <a:pt x="11109" y="1796"/>
                    </a:cubicBezTo>
                    <a:cubicBezTo>
                      <a:pt x="11185" y="1796"/>
                      <a:pt x="11261" y="1818"/>
                      <a:pt x="11329" y="1867"/>
                    </a:cubicBezTo>
                    <a:lnTo>
                      <a:pt x="14738" y="4674"/>
                    </a:lnTo>
                    <a:cubicBezTo>
                      <a:pt x="14821" y="4726"/>
                      <a:pt x="14913" y="4752"/>
                      <a:pt x="15005" y="4752"/>
                    </a:cubicBezTo>
                    <a:cubicBezTo>
                      <a:pt x="15134" y="4752"/>
                      <a:pt x="15262" y="4701"/>
                      <a:pt x="15364" y="4599"/>
                    </a:cubicBezTo>
                    <a:lnTo>
                      <a:pt x="16116" y="3847"/>
                    </a:lnTo>
                    <a:lnTo>
                      <a:pt x="18923" y="990"/>
                    </a:lnTo>
                    <a:cubicBezTo>
                      <a:pt x="19073" y="839"/>
                      <a:pt x="19048" y="589"/>
                      <a:pt x="18873" y="488"/>
                    </a:cubicBezTo>
                    <a:lnTo>
                      <a:pt x="18246" y="62"/>
                    </a:lnTo>
                    <a:cubicBezTo>
                      <a:pt x="18194" y="20"/>
                      <a:pt x="18133" y="0"/>
                      <a:pt x="18071" y="0"/>
                    </a:cubicBezTo>
                    <a:close/>
                  </a:path>
                </a:pathLst>
              </a:custGeom>
              <a:solidFill>
                <a:schemeClr val="accent2">
                  <a:alpha val="5357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10" name="Google Shape;910;p45"/>
            <p:cNvSpPr/>
            <p:nvPr/>
          </p:nvSpPr>
          <p:spPr>
            <a:xfrm rot="10800000" flipH="1">
              <a:off x="8260625" y="2957588"/>
              <a:ext cx="341500" cy="354375"/>
            </a:xfrm>
            <a:custGeom>
              <a:avLst/>
              <a:gdLst/>
              <a:ahLst/>
              <a:cxnLst/>
              <a:rect l="l" t="t" r="r" b="b"/>
              <a:pathLst>
                <a:path w="13660" h="14175" extrusionOk="0">
                  <a:moveTo>
                    <a:pt x="9375" y="7155"/>
                  </a:moveTo>
                  <a:cubicBezTo>
                    <a:pt x="10619" y="7155"/>
                    <a:pt x="11707" y="7794"/>
                    <a:pt x="12131" y="9084"/>
                  </a:cubicBezTo>
                  <a:cubicBezTo>
                    <a:pt x="12657" y="10763"/>
                    <a:pt x="11730" y="12593"/>
                    <a:pt x="10051" y="13144"/>
                  </a:cubicBezTo>
                  <a:cubicBezTo>
                    <a:pt x="9717" y="13252"/>
                    <a:pt x="9379" y="13303"/>
                    <a:pt x="9047" y="13303"/>
                  </a:cubicBezTo>
                  <a:cubicBezTo>
                    <a:pt x="7680" y="13303"/>
                    <a:pt x="6409" y="12435"/>
                    <a:pt x="5965" y="11064"/>
                  </a:cubicBezTo>
                  <a:cubicBezTo>
                    <a:pt x="5439" y="9410"/>
                    <a:pt x="6417" y="8006"/>
                    <a:pt x="7995" y="7405"/>
                  </a:cubicBezTo>
                  <a:lnTo>
                    <a:pt x="8021" y="7405"/>
                  </a:lnTo>
                  <a:lnTo>
                    <a:pt x="8096" y="7380"/>
                  </a:lnTo>
                  <a:cubicBezTo>
                    <a:pt x="8146" y="7355"/>
                    <a:pt x="8196" y="7330"/>
                    <a:pt x="8221" y="7330"/>
                  </a:cubicBezTo>
                  <a:cubicBezTo>
                    <a:pt x="8611" y="7213"/>
                    <a:pt x="9000" y="7155"/>
                    <a:pt x="9375" y="7155"/>
                  </a:cubicBezTo>
                  <a:close/>
                  <a:moveTo>
                    <a:pt x="12537" y="0"/>
                  </a:moveTo>
                  <a:cubicBezTo>
                    <a:pt x="12510" y="0"/>
                    <a:pt x="12483" y="4"/>
                    <a:pt x="12457" y="11"/>
                  </a:cubicBezTo>
                  <a:cubicBezTo>
                    <a:pt x="11780" y="137"/>
                    <a:pt x="10226" y="638"/>
                    <a:pt x="9900" y="2493"/>
                  </a:cubicBezTo>
                  <a:cubicBezTo>
                    <a:pt x="9424" y="5099"/>
                    <a:pt x="7970" y="5600"/>
                    <a:pt x="7645" y="5726"/>
                  </a:cubicBezTo>
                  <a:lnTo>
                    <a:pt x="7645" y="5701"/>
                  </a:lnTo>
                  <a:cubicBezTo>
                    <a:pt x="7645" y="5701"/>
                    <a:pt x="7620" y="5726"/>
                    <a:pt x="7594" y="5726"/>
                  </a:cubicBezTo>
                  <a:lnTo>
                    <a:pt x="7544" y="5726"/>
                  </a:lnTo>
                  <a:lnTo>
                    <a:pt x="7544" y="5751"/>
                  </a:lnTo>
                  <a:cubicBezTo>
                    <a:pt x="7423" y="5788"/>
                    <a:pt x="7137" y="5878"/>
                    <a:pt x="6726" y="5878"/>
                  </a:cubicBezTo>
                  <a:cubicBezTo>
                    <a:pt x="6036" y="5878"/>
                    <a:pt x="4994" y="5625"/>
                    <a:pt x="3785" y="4448"/>
                  </a:cubicBezTo>
                  <a:cubicBezTo>
                    <a:pt x="3108" y="3796"/>
                    <a:pt x="2388" y="3595"/>
                    <a:pt x="1758" y="3595"/>
                  </a:cubicBezTo>
                  <a:cubicBezTo>
                    <a:pt x="1128" y="3595"/>
                    <a:pt x="589" y="3796"/>
                    <a:pt x="276" y="3946"/>
                  </a:cubicBezTo>
                  <a:cubicBezTo>
                    <a:pt x="101" y="4021"/>
                    <a:pt x="0" y="4222"/>
                    <a:pt x="51" y="4397"/>
                  </a:cubicBezTo>
                  <a:lnTo>
                    <a:pt x="76" y="4498"/>
                  </a:lnTo>
                  <a:cubicBezTo>
                    <a:pt x="136" y="4658"/>
                    <a:pt x="292" y="4770"/>
                    <a:pt x="468" y="4770"/>
                  </a:cubicBezTo>
                  <a:cubicBezTo>
                    <a:pt x="512" y="4770"/>
                    <a:pt x="557" y="4763"/>
                    <a:pt x="602" y="4748"/>
                  </a:cubicBezTo>
                  <a:cubicBezTo>
                    <a:pt x="798" y="4664"/>
                    <a:pt x="1058" y="4596"/>
                    <a:pt x="1362" y="4596"/>
                  </a:cubicBezTo>
                  <a:cubicBezTo>
                    <a:pt x="1602" y="4596"/>
                    <a:pt x="1869" y="4638"/>
                    <a:pt x="2156" y="4748"/>
                  </a:cubicBezTo>
                  <a:cubicBezTo>
                    <a:pt x="3108" y="5149"/>
                    <a:pt x="4311" y="6828"/>
                    <a:pt x="6141" y="7179"/>
                  </a:cubicBezTo>
                  <a:cubicBezTo>
                    <a:pt x="5088" y="8232"/>
                    <a:pt x="4637" y="9811"/>
                    <a:pt x="5138" y="11340"/>
                  </a:cubicBezTo>
                  <a:cubicBezTo>
                    <a:pt x="5703" y="13073"/>
                    <a:pt x="7304" y="14174"/>
                    <a:pt x="9031" y="14174"/>
                  </a:cubicBezTo>
                  <a:cubicBezTo>
                    <a:pt x="9451" y="14174"/>
                    <a:pt x="9879" y="14109"/>
                    <a:pt x="10301" y="13971"/>
                  </a:cubicBezTo>
                  <a:cubicBezTo>
                    <a:pt x="12482" y="13295"/>
                    <a:pt x="13660" y="10964"/>
                    <a:pt x="12958" y="8808"/>
                  </a:cubicBezTo>
                  <a:cubicBezTo>
                    <a:pt x="12457" y="7255"/>
                    <a:pt x="11153" y="6202"/>
                    <a:pt x="9650" y="6001"/>
                  </a:cubicBezTo>
                  <a:cubicBezTo>
                    <a:pt x="10853" y="4673"/>
                    <a:pt x="10878" y="2618"/>
                    <a:pt x="11404" y="1766"/>
                  </a:cubicBezTo>
                  <a:cubicBezTo>
                    <a:pt x="11755" y="1189"/>
                    <a:pt x="12281" y="964"/>
                    <a:pt x="12657" y="838"/>
                  </a:cubicBezTo>
                  <a:cubicBezTo>
                    <a:pt x="12858" y="788"/>
                    <a:pt x="12983" y="563"/>
                    <a:pt x="12933" y="337"/>
                  </a:cubicBezTo>
                  <a:lnTo>
                    <a:pt x="12883" y="262"/>
                  </a:lnTo>
                  <a:cubicBezTo>
                    <a:pt x="12840" y="113"/>
                    <a:pt x="12689" y="0"/>
                    <a:pt x="12537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1" name="Google Shape;911;p45"/>
          <p:cNvSpPr/>
          <p:nvPr/>
        </p:nvSpPr>
        <p:spPr>
          <a:xfrm rot="10800000" flipH="1">
            <a:off x="7045925" y="760417"/>
            <a:ext cx="276506" cy="356833"/>
          </a:xfrm>
          <a:custGeom>
            <a:avLst/>
            <a:gdLst/>
            <a:ahLst/>
            <a:cxnLst/>
            <a:rect l="l" t="t" r="r" b="b"/>
            <a:pathLst>
              <a:path w="10954" h="14139" extrusionOk="0">
                <a:moveTo>
                  <a:pt x="10273" y="0"/>
                </a:moveTo>
                <a:cubicBezTo>
                  <a:pt x="10189" y="0"/>
                  <a:pt x="10101" y="38"/>
                  <a:pt x="10001" y="138"/>
                </a:cubicBezTo>
                <a:cubicBezTo>
                  <a:pt x="7244" y="2644"/>
                  <a:pt x="6517" y="4825"/>
                  <a:pt x="6342" y="6354"/>
                </a:cubicBezTo>
                <a:lnTo>
                  <a:pt x="4487" y="6429"/>
                </a:lnTo>
                <a:cubicBezTo>
                  <a:pt x="4362" y="5025"/>
                  <a:pt x="3760" y="3221"/>
                  <a:pt x="978" y="664"/>
                </a:cubicBezTo>
                <a:cubicBezTo>
                  <a:pt x="873" y="573"/>
                  <a:pt x="782" y="536"/>
                  <a:pt x="694" y="536"/>
                </a:cubicBezTo>
                <a:cubicBezTo>
                  <a:pt x="614" y="536"/>
                  <a:pt x="536" y="566"/>
                  <a:pt x="452" y="614"/>
                </a:cubicBezTo>
                <a:cubicBezTo>
                  <a:pt x="226" y="765"/>
                  <a:pt x="1" y="1015"/>
                  <a:pt x="251" y="1291"/>
                </a:cubicBezTo>
                <a:cubicBezTo>
                  <a:pt x="2006" y="3396"/>
                  <a:pt x="2582" y="4499"/>
                  <a:pt x="2733" y="6479"/>
                </a:cubicBezTo>
                <a:lnTo>
                  <a:pt x="1229" y="6529"/>
                </a:lnTo>
                <a:cubicBezTo>
                  <a:pt x="1129" y="6529"/>
                  <a:pt x="527" y="6529"/>
                  <a:pt x="527" y="6629"/>
                </a:cubicBezTo>
                <a:lnTo>
                  <a:pt x="527" y="7406"/>
                </a:lnTo>
                <a:cubicBezTo>
                  <a:pt x="527" y="7506"/>
                  <a:pt x="602" y="7607"/>
                  <a:pt x="702" y="7607"/>
                </a:cubicBezTo>
                <a:lnTo>
                  <a:pt x="2783" y="7607"/>
                </a:lnTo>
                <a:cubicBezTo>
                  <a:pt x="2783" y="9286"/>
                  <a:pt x="2432" y="10739"/>
                  <a:pt x="778" y="12820"/>
                </a:cubicBezTo>
                <a:cubicBezTo>
                  <a:pt x="552" y="13095"/>
                  <a:pt x="828" y="13371"/>
                  <a:pt x="1028" y="13496"/>
                </a:cubicBezTo>
                <a:lnTo>
                  <a:pt x="1053" y="13496"/>
                </a:lnTo>
                <a:cubicBezTo>
                  <a:pt x="1126" y="13538"/>
                  <a:pt x="1190" y="13562"/>
                  <a:pt x="1254" y="13562"/>
                </a:cubicBezTo>
                <a:cubicBezTo>
                  <a:pt x="1346" y="13562"/>
                  <a:pt x="1437" y="13514"/>
                  <a:pt x="1555" y="13396"/>
                </a:cubicBezTo>
                <a:cubicBezTo>
                  <a:pt x="2457" y="12519"/>
                  <a:pt x="4362" y="10790"/>
                  <a:pt x="4512" y="7607"/>
                </a:cubicBezTo>
                <a:lnTo>
                  <a:pt x="6317" y="7607"/>
                </a:lnTo>
                <a:cubicBezTo>
                  <a:pt x="6467" y="10840"/>
                  <a:pt x="8622" y="13095"/>
                  <a:pt x="9525" y="13973"/>
                </a:cubicBezTo>
                <a:cubicBezTo>
                  <a:pt x="9642" y="14090"/>
                  <a:pt x="9734" y="14139"/>
                  <a:pt x="9825" y="14139"/>
                </a:cubicBezTo>
                <a:cubicBezTo>
                  <a:pt x="9889" y="14139"/>
                  <a:pt x="9953" y="14114"/>
                  <a:pt x="10026" y="14073"/>
                </a:cubicBezTo>
                <a:cubicBezTo>
                  <a:pt x="10251" y="13948"/>
                  <a:pt x="10527" y="13672"/>
                  <a:pt x="10302" y="13396"/>
                </a:cubicBezTo>
                <a:cubicBezTo>
                  <a:pt x="8647" y="11316"/>
                  <a:pt x="8046" y="9386"/>
                  <a:pt x="7996" y="7607"/>
                </a:cubicBezTo>
                <a:lnTo>
                  <a:pt x="9750" y="7607"/>
                </a:lnTo>
                <a:cubicBezTo>
                  <a:pt x="9850" y="7607"/>
                  <a:pt x="9926" y="7506"/>
                  <a:pt x="9926" y="7406"/>
                </a:cubicBezTo>
                <a:lnTo>
                  <a:pt x="9850" y="6404"/>
                </a:lnTo>
                <a:cubicBezTo>
                  <a:pt x="9850" y="6303"/>
                  <a:pt x="9775" y="6228"/>
                  <a:pt x="9650" y="6228"/>
                </a:cubicBezTo>
                <a:lnTo>
                  <a:pt x="8046" y="6278"/>
                </a:lnTo>
                <a:cubicBezTo>
                  <a:pt x="8246" y="4348"/>
                  <a:pt x="8998" y="2795"/>
                  <a:pt x="10728" y="765"/>
                </a:cubicBezTo>
                <a:cubicBezTo>
                  <a:pt x="10953" y="489"/>
                  <a:pt x="10728" y="213"/>
                  <a:pt x="10527" y="88"/>
                </a:cubicBezTo>
                <a:cubicBezTo>
                  <a:pt x="10439" y="38"/>
                  <a:pt x="10358" y="0"/>
                  <a:pt x="10273" y="0"/>
                </a:cubicBezTo>
                <a:close/>
              </a:path>
            </a:pathLst>
          </a:custGeom>
          <a:solidFill>
            <a:schemeClr val="accent2">
              <a:alpha val="535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2" name="Google Shape;912;p45"/>
          <p:cNvSpPr txBox="1">
            <a:spLocks noGrp="1"/>
          </p:cNvSpPr>
          <p:nvPr>
            <p:ph type="title"/>
          </p:nvPr>
        </p:nvSpPr>
        <p:spPr>
          <a:xfrm>
            <a:off x="5169600" y="1290886"/>
            <a:ext cx="1355400" cy="1042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913" name="Google Shape;913;p45"/>
          <p:cNvSpPr txBox="1">
            <a:spLocks noGrp="1"/>
          </p:cNvSpPr>
          <p:nvPr>
            <p:ph type="subTitle" idx="1"/>
          </p:nvPr>
        </p:nvSpPr>
        <p:spPr>
          <a:xfrm>
            <a:off x="5169600" y="2473462"/>
            <a:ext cx="2674800" cy="1346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13">
    <p:spTree>
      <p:nvGrpSpPr>
        <p:cNvPr id="1" name="Shape 9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5" name="Google Shape;915;p4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16" name="Google Shape;916;p46"/>
          <p:cNvSpPr txBox="1">
            <a:spLocks noGrp="1"/>
          </p:cNvSpPr>
          <p:nvPr>
            <p:ph type="title"/>
          </p:nvPr>
        </p:nvSpPr>
        <p:spPr>
          <a:xfrm>
            <a:off x="720000" y="540000"/>
            <a:ext cx="3563400" cy="711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3000"/>
              <a:buNone/>
              <a:defRPr sz="74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917" name="Google Shape;917;p46"/>
          <p:cNvSpPr txBox="1">
            <a:spLocks noGrp="1"/>
          </p:cNvSpPr>
          <p:nvPr>
            <p:ph type="subTitle" idx="1"/>
          </p:nvPr>
        </p:nvSpPr>
        <p:spPr>
          <a:xfrm>
            <a:off x="720000" y="2110038"/>
            <a:ext cx="2833500" cy="328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918" name="Google Shape;918;p46"/>
          <p:cNvSpPr txBox="1">
            <a:spLocks noGrp="1"/>
          </p:cNvSpPr>
          <p:nvPr>
            <p:ph type="subTitle" idx="2"/>
          </p:nvPr>
        </p:nvSpPr>
        <p:spPr>
          <a:xfrm>
            <a:off x="720000" y="2438238"/>
            <a:ext cx="2329500" cy="8862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919" name="Google Shape;919;p46"/>
          <p:cNvSpPr txBox="1"/>
          <p:nvPr/>
        </p:nvSpPr>
        <p:spPr>
          <a:xfrm>
            <a:off x="720000" y="3654675"/>
            <a:ext cx="3042900" cy="5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rPr>
              <a:t>CREDITS: This presentation template was created by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Assistant"/>
                <a:ea typeface="Assistant"/>
                <a:cs typeface="Assistant"/>
                <a:sym typeface="Assistant"/>
                <a:hlinkClick r:id="rId3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rPr>
              <a:t>, including icons by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Assistant"/>
                <a:ea typeface="Assistant"/>
                <a:cs typeface="Assistant"/>
                <a:sym typeface="Assistant"/>
                <a:hlinkClick r:id="rId4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rPr>
              <a:t>, and infographics &amp; images by </a:t>
            </a:r>
            <a:r>
              <a:rPr lang="en" sz="1200" b="1">
                <a:solidFill>
                  <a:schemeClr val="dk2"/>
                </a:solidFill>
                <a:uFill>
                  <a:noFill/>
                </a:uFill>
                <a:latin typeface="Assistant"/>
                <a:ea typeface="Assistant"/>
                <a:cs typeface="Assistant"/>
                <a:sym typeface="Assistant"/>
                <a:hlinkClick r:id="rId5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dk1"/>
                </a:solidFill>
                <a:latin typeface="Assistant Light"/>
                <a:ea typeface="Assistant Light"/>
                <a:cs typeface="Assistant Light"/>
                <a:sym typeface="Assistant Light"/>
              </a:rPr>
              <a:t>. </a:t>
            </a:r>
            <a:endParaRPr sz="1200">
              <a:solidFill>
                <a:schemeClr val="dk1"/>
              </a:solidFill>
              <a:latin typeface="Assistant Light"/>
              <a:ea typeface="Assistant Light"/>
              <a:cs typeface="Assistant Light"/>
              <a:sym typeface="Assistant Light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CUSTOM_14">
    <p:spTree>
      <p:nvGrpSpPr>
        <p:cNvPr id="1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" name="Google Shape;921;p4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22" name="Google Shape;922;p47"/>
          <p:cNvGrpSpPr/>
          <p:nvPr/>
        </p:nvGrpSpPr>
        <p:grpSpPr>
          <a:xfrm>
            <a:off x="74600" y="1217788"/>
            <a:ext cx="8872775" cy="3204950"/>
            <a:chOff x="74600" y="1217788"/>
            <a:chExt cx="8872775" cy="3204950"/>
          </a:xfrm>
        </p:grpSpPr>
        <p:sp>
          <p:nvSpPr>
            <p:cNvPr id="923" name="Google Shape;923;p47"/>
            <p:cNvSpPr/>
            <p:nvPr/>
          </p:nvSpPr>
          <p:spPr>
            <a:xfrm rot="10800000" flipH="1">
              <a:off x="8260625" y="2957588"/>
              <a:ext cx="341500" cy="354375"/>
            </a:xfrm>
            <a:custGeom>
              <a:avLst/>
              <a:gdLst/>
              <a:ahLst/>
              <a:cxnLst/>
              <a:rect l="l" t="t" r="r" b="b"/>
              <a:pathLst>
                <a:path w="13660" h="14175" extrusionOk="0">
                  <a:moveTo>
                    <a:pt x="9375" y="7155"/>
                  </a:moveTo>
                  <a:cubicBezTo>
                    <a:pt x="10619" y="7155"/>
                    <a:pt x="11707" y="7794"/>
                    <a:pt x="12131" y="9084"/>
                  </a:cubicBezTo>
                  <a:cubicBezTo>
                    <a:pt x="12657" y="10763"/>
                    <a:pt x="11730" y="12593"/>
                    <a:pt x="10051" y="13144"/>
                  </a:cubicBezTo>
                  <a:cubicBezTo>
                    <a:pt x="9717" y="13252"/>
                    <a:pt x="9379" y="13303"/>
                    <a:pt x="9047" y="13303"/>
                  </a:cubicBezTo>
                  <a:cubicBezTo>
                    <a:pt x="7680" y="13303"/>
                    <a:pt x="6409" y="12435"/>
                    <a:pt x="5965" y="11064"/>
                  </a:cubicBezTo>
                  <a:cubicBezTo>
                    <a:pt x="5439" y="9410"/>
                    <a:pt x="6417" y="8006"/>
                    <a:pt x="7995" y="7405"/>
                  </a:cubicBezTo>
                  <a:lnTo>
                    <a:pt x="8021" y="7405"/>
                  </a:lnTo>
                  <a:lnTo>
                    <a:pt x="8096" y="7380"/>
                  </a:lnTo>
                  <a:cubicBezTo>
                    <a:pt x="8146" y="7355"/>
                    <a:pt x="8196" y="7330"/>
                    <a:pt x="8221" y="7330"/>
                  </a:cubicBezTo>
                  <a:cubicBezTo>
                    <a:pt x="8611" y="7213"/>
                    <a:pt x="9000" y="7155"/>
                    <a:pt x="9375" y="7155"/>
                  </a:cubicBezTo>
                  <a:close/>
                  <a:moveTo>
                    <a:pt x="12537" y="0"/>
                  </a:moveTo>
                  <a:cubicBezTo>
                    <a:pt x="12510" y="0"/>
                    <a:pt x="12483" y="4"/>
                    <a:pt x="12457" y="11"/>
                  </a:cubicBezTo>
                  <a:cubicBezTo>
                    <a:pt x="11780" y="137"/>
                    <a:pt x="10226" y="638"/>
                    <a:pt x="9900" y="2493"/>
                  </a:cubicBezTo>
                  <a:cubicBezTo>
                    <a:pt x="9424" y="5099"/>
                    <a:pt x="7970" y="5600"/>
                    <a:pt x="7645" y="5726"/>
                  </a:cubicBezTo>
                  <a:lnTo>
                    <a:pt x="7645" y="5701"/>
                  </a:lnTo>
                  <a:cubicBezTo>
                    <a:pt x="7645" y="5701"/>
                    <a:pt x="7620" y="5726"/>
                    <a:pt x="7594" y="5726"/>
                  </a:cubicBezTo>
                  <a:lnTo>
                    <a:pt x="7544" y="5726"/>
                  </a:lnTo>
                  <a:lnTo>
                    <a:pt x="7544" y="5751"/>
                  </a:lnTo>
                  <a:cubicBezTo>
                    <a:pt x="7423" y="5788"/>
                    <a:pt x="7137" y="5878"/>
                    <a:pt x="6726" y="5878"/>
                  </a:cubicBezTo>
                  <a:cubicBezTo>
                    <a:pt x="6036" y="5878"/>
                    <a:pt x="4994" y="5625"/>
                    <a:pt x="3785" y="4448"/>
                  </a:cubicBezTo>
                  <a:cubicBezTo>
                    <a:pt x="3108" y="3796"/>
                    <a:pt x="2388" y="3595"/>
                    <a:pt x="1758" y="3595"/>
                  </a:cubicBezTo>
                  <a:cubicBezTo>
                    <a:pt x="1128" y="3595"/>
                    <a:pt x="589" y="3796"/>
                    <a:pt x="276" y="3946"/>
                  </a:cubicBezTo>
                  <a:cubicBezTo>
                    <a:pt x="101" y="4021"/>
                    <a:pt x="0" y="4222"/>
                    <a:pt x="51" y="4397"/>
                  </a:cubicBezTo>
                  <a:lnTo>
                    <a:pt x="76" y="4498"/>
                  </a:lnTo>
                  <a:cubicBezTo>
                    <a:pt x="136" y="4658"/>
                    <a:pt x="292" y="4770"/>
                    <a:pt x="468" y="4770"/>
                  </a:cubicBezTo>
                  <a:cubicBezTo>
                    <a:pt x="512" y="4770"/>
                    <a:pt x="557" y="4763"/>
                    <a:pt x="602" y="4748"/>
                  </a:cubicBezTo>
                  <a:cubicBezTo>
                    <a:pt x="798" y="4664"/>
                    <a:pt x="1058" y="4596"/>
                    <a:pt x="1362" y="4596"/>
                  </a:cubicBezTo>
                  <a:cubicBezTo>
                    <a:pt x="1602" y="4596"/>
                    <a:pt x="1869" y="4638"/>
                    <a:pt x="2156" y="4748"/>
                  </a:cubicBezTo>
                  <a:cubicBezTo>
                    <a:pt x="3108" y="5149"/>
                    <a:pt x="4311" y="6828"/>
                    <a:pt x="6141" y="7179"/>
                  </a:cubicBezTo>
                  <a:cubicBezTo>
                    <a:pt x="5088" y="8232"/>
                    <a:pt x="4637" y="9811"/>
                    <a:pt x="5138" y="11340"/>
                  </a:cubicBezTo>
                  <a:cubicBezTo>
                    <a:pt x="5703" y="13073"/>
                    <a:pt x="7304" y="14174"/>
                    <a:pt x="9031" y="14174"/>
                  </a:cubicBezTo>
                  <a:cubicBezTo>
                    <a:pt x="9451" y="14174"/>
                    <a:pt x="9879" y="14109"/>
                    <a:pt x="10301" y="13971"/>
                  </a:cubicBezTo>
                  <a:cubicBezTo>
                    <a:pt x="12482" y="13295"/>
                    <a:pt x="13660" y="10964"/>
                    <a:pt x="12958" y="8808"/>
                  </a:cubicBezTo>
                  <a:cubicBezTo>
                    <a:pt x="12457" y="7255"/>
                    <a:pt x="11153" y="6202"/>
                    <a:pt x="9650" y="6001"/>
                  </a:cubicBezTo>
                  <a:cubicBezTo>
                    <a:pt x="10853" y="4673"/>
                    <a:pt x="10878" y="2618"/>
                    <a:pt x="11404" y="1766"/>
                  </a:cubicBezTo>
                  <a:cubicBezTo>
                    <a:pt x="11755" y="1189"/>
                    <a:pt x="12281" y="964"/>
                    <a:pt x="12657" y="838"/>
                  </a:cubicBezTo>
                  <a:cubicBezTo>
                    <a:pt x="12858" y="788"/>
                    <a:pt x="12983" y="563"/>
                    <a:pt x="12933" y="337"/>
                  </a:cubicBezTo>
                  <a:lnTo>
                    <a:pt x="12883" y="262"/>
                  </a:lnTo>
                  <a:cubicBezTo>
                    <a:pt x="12840" y="113"/>
                    <a:pt x="12689" y="0"/>
                    <a:pt x="12537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47"/>
            <p:cNvSpPr/>
            <p:nvPr/>
          </p:nvSpPr>
          <p:spPr>
            <a:xfrm rot="10800000" flipH="1">
              <a:off x="8684175" y="1217788"/>
              <a:ext cx="263200" cy="370325"/>
            </a:xfrm>
            <a:custGeom>
              <a:avLst/>
              <a:gdLst/>
              <a:ahLst/>
              <a:cxnLst/>
              <a:rect l="l" t="t" r="r" b="b"/>
              <a:pathLst>
                <a:path w="10528" h="14813" extrusionOk="0">
                  <a:moveTo>
                    <a:pt x="8462" y="0"/>
                  </a:moveTo>
                  <a:cubicBezTo>
                    <a:pt x="8449" y="0"/>
                    <a:pt x="8435" y="2"/>
                    <a:pt x="8422" y="5"/>
                  </a:cubicBezTo>
                  <a:lnTo>
                    <a:pt x="2106" y="1835"/>
                  </a:lnTo>
                  <a:cubicBezTo>
                    <a:pt x="2006" y="1885"/>
                    <a:pt x="1956" y="1985"/>
                    <a:pt x="1981" y="2085"/>
                  </a:cubicBezTo>
                  <a:lnTo>
                    <a:pt x="2131" y="2637"/>
                  </a:lnTo>
                  <a:cubicBezTo>
                    <a:pt x="2152" y="2720"/>
                    <a:pt x="2224" y="2768"/>
                    <a:pt x="2306" y="2768"/>
                  </a:cubicBezTo>
                  <a:cubicBezTo>
                    <a:pt x="2322" y="2768"/>
                    <a:pt x="2340" y="2766"/>
                    <a:pt x="2357" y="2762"/>
                  </a:cubicBezTo>
                  <a:lnTo>
                    <a:pt x="6693" y="1785"/>
                  </a:lnTo>
                  <a:lnTo>
                    <a:pt x="6693" y="1785"/>
                  </a:lnTo>
                  <a:lnTo>
                    <a:pt x="3034" y="8978"/>
                  </a:lnTo>
                  <a:lnTo>
                    <a:pt x="577" y="7850"/>
                  </a:lnTo>
                  <a:cubicBezTo>
                    <a:pt x="544" y="7833"/>
                    <a:pt x="511" y="7825"/>
                    <a:pt x="479" y="7825"/>
                  </a:cubicBezTo>
                  <a:cubicBezTo>
                    <a:pt x="416" y="7825"/>
                    <a:pt x="360" y="7858"/>
                    <a:pt x="327" y="7925"/>
                  </a:cubicBezTo>
                  <a:lnTo>
                    <a:pt x="51" y="8426"/>
                  </a:lnTo>
                  <a:cubicBezTo>
                    <a:pt x="1" y="8526"/>
                    <a:pt x="26" y="8627"/>
                    <a:pt x="126" y="8677"/>
                  </a:cubicBezTo>
                  <a:lnTo>
                    <a:pt x="2507" y="10005"/>
                  </a:lnTo>
                  <a:lnTo>
                    <a:pt x="352" y="14266"/>
                  </a:lnTo>
                  <a:cubicBezTo>
                    <a:pt x="302" y="14341"/>
                    <a:pt x="352" y="14466"/>
                    <a:pt x="427" y="14517"/>
                  </a:cubicBezTo>
                  <a:lnTo>
                    <a:pt x="953" y="14792"/>
                  </a:lnTo>
                  <a:cubicBezTo>
                    <a:pt x="974" y="14806"/>
                    <a:pt x="999" y="14812"/>
                    <a:pt x="1025" y="14812"/>
                  </a:cubicBezTo>
                  <a:cubicBezTo>
                    <a:pt x="1093" y="14812"/>
                    <a:pt x="1168" y="14771"/>
                    <a:pt x="1204" y="14717"/>
                  </a:cubicBezTo>
                  <a:lnTo>
                    <a:pt x="3510" y="10532"/>
                  </a:lnTo>
                  <a:lnTo>
                    <a:pt x="5891" y="11860"/>
                  </a:lnTo>
                  <a:cubicBezTo>
                    <a:pt x="5912" y="11874"/>
                    <a:pt x="5937" y="11880"/>
                    <a:pt x="5963" y="11880"/>
                  </a:cubicBezTo>
                  <a:cubicBezTo>
                    <a:pt x="6030" y="11880"/>
                    <a:pt x="6105" y="11839"/>
                    <a:pt x="6141" y="11785"/>
                  </a:cubicBezTo>
                  <a:lnTo>
                    <a:pt x="6517" y="10757"/>
                  </a:lnTo>
                  <a:cubicBezTo>
                    <a:pt x="6567" y="10682"/>
                    <a:pt x="6542" y="10557"/>
                    <a:pt x="6442" y="10506"/>
                  </a:cubicBezTo>
                  <a:lnTo>
                    <a:pt x="4111" y="9454"/>
                  </a:lnTo>
                  <a:lnTo>
                    <a:pt x="7946" y="2511"/>
                  </a:lnTo>
                  <a:lnTo>
                    <a:pt x="9575" y="6772"/>
                  </a:lnTo>
                  <a:cubicBezTo>
                    <a:pt x="9616" y="6855"/>
                    <a:pt x="9692" y="6904"/>
                    <a:pt x="9774" y="6904"/>
                  </a:cubicBezTo>
                  <a:cubicBezTo>
                    <a:pt x="9791" y="6904"/>
                    <a:pt x="9808" y="6902"/>
                    <a:pt x="9826" y="6897"/>
                  </a:cubicBezTo>
                  <a:lnTo>
                    <a:pt x="10377" y="6747"/>
                  </a:lnTo>
                  <a:cubicBezTo>
                    <a:pt x="10477" y="6697"/>
                    <a:pt x="10527" y="6597"/>
                    <a:pt x="10502" y="6496"/>
                  </a:cubicBezTo>
                  <a:lnTo>
                    <a:pt x="8673" y="181"/>
                  </a:lnTo>
                  <a:cubicBezTo>
                    <a:pt x="8673" y="181"/>
                    <a:pt x="8648" y="156"/>
                    <a:pt x="8648" y="156"/>
                  </a:cubicBezTo>
                  <a:lnTo>
                    <a:pt x="8648" y="130"/>
                  </a:lnTo>
                  <a:cubicBezTo>
                    <a:pt x="8626" y="65"/>
                    <a:pt x="8548" y="0"/>
                    <a:pt x="8462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47"/>
            <p:cNvSpPr/>
            <p:nvPr/>
          </p:nvSpPr>
          <p:spPr>
            <a:xfrm>
              <a:off x="74600" y="4172413"/>
              <a:ext cx="471225" cy="146400"/>
            </a:xfrm>
            <a:custGeom>
              <a:avLst/>
              <a:gdLst/>
              <a:ahLst/>
              <a:cxnLst/>
              <a:rect l="l" t="t" r="r" b="b"/>
              <a:pathLst>
                <a:path w="18849" h="5856" extrusionOk="0">
                  <a:moveTo>
                    <a:pt x="11278" y="1"/>
                  </a:moveTo>
                  <a:cubicBezTo>
                    <a:pt x="11161" y="1"/>
                    <a:pt x="11044" y="46"/>
                    <a:pt x="10953" y="136"/>
                  </a:cubicBezTo>
                  <a:lnTo>
                    <a:pt x="7470" y="3770"/>
                  </a:lnTo>
                  <a:cubicBezTo>
                    <a:pt x="7355" y="3885"/>
                    <a:pt x="7208" y="3942"/>
                    <a:pt x="7060" y="3942"/>
                  </a:cubicBezTo>
                  <a:cubicBezTo>
                    <a:pt x="6950" y="3942"/>
                    <a:pt x="6840" y="3910"/>
                    <a:pt x="6743" y="3846"/>
                  </a:cubicBezTo>
                  <a:lnTo>
                    <a:pt x="3886" y="1415"/>
                  </a:lnTo>
                  <a:cubicBezTo>
                    <a:pt x="3781" y="1352"/>
                    <a:pt x="3664" y="1320"/>
                    <a:pt x="3548" y="1320"/>
                  </a:cubicBezTo>
                  <a:cubicBezTo>
                    <a:pt x="3386" y="1320"/>
                    <a:pt x="3226" y="1383"/>
                    <a:pt x="3109" y="1515"/>
                  </a:cubicBezTo>
                  <a:lnTo>
                    <a:pt x="302" y="4673"/>
                  </a:lnTo>
                  <a:cubicBezTo>
                    <a:pt x="1" y="4998"/>
                    <a:pt x="51" y="5500"/>
                    <a:pt x="402" y="5750"/>
                  </a:cubicBezTo>
                  <a:cubicBezTo>
                    <a:pt x="524" y="5822"/>
                    <a:pt x="655" y="5856"/>
                    <a:pt x="784" y="5856"/>
                  </a:cubicBezTo>
                  <a:cubicBezTo>
                    <a:pt x="972" y="5856"/>
                    <a:pt x="1156" y="5784"/>
                    <a:pt x="1304" y="5650"/>
                  </a:cubicBezTo>
                  <a:lnTo>
                    <a:pt x="3309" y="3645"/>
                  </a:lnTo>
                  <a:cubicBezTo>
                    <a:pt x="3426" y="3528"/>
                    <a:pt x="3585" y="3463"/>
                    <a:pt x="3747" y="3463"/>
                  </a:cubicBezTo>
                  <a:cubicBezTo>
                    <a:pt x="3864" y="3463"/>
                    <a:pt x="3981" y="3497"/>
                    <a:pt x="4086" y="3570"/>
                  </a:cubicBezTo>
                  <a:lnTo>
                    <a:pt x="6968" y="5650"/>
                  </a:lnTo>
                  <a:cubicBezTo>
                    <a:pt x="7057" y="5709"/>
                    <a:pt x="7158" y="5738"/>
                    <a:pt x="7260" y="5738"/>
                  </a:cubicBezTo>
                  <a:cubicBezTo>
                    <a:pt x="7416" y="5738"/>
                    <a:pt x="7574" y="5671"/>
                    <a:pt x="7695" y="5550"/>
                  </a:cubicBezTo>
                  <a:lnTo>
                    <a:pt x="8347" y="4873"/>
                  </a:lnTo>
                  <a:lnTo>
                    <a:pt x="8322" y="4873"/>
                  </a:lnTo>
                  <a:lnTo>
                    <a:pt x="10828" y="1941"/>
                  </a:lnTo>
                  <a:cubicBezTo>
                    <a:pt x="10903" y="1851"/>
                    <a:pt x="11024" y="1805"/>
                    <a:pt x="11146" y="1805"/>
                  </a:cubicBezTo>
                  <a:cubicBezTo>
                    <a:pt x="11227" y="1805"/>
                    <a:pt x="11309" y="1826"/>
                    <a:pt x="11379" y="1866"/>
                  </a:cubicBezTo>
                  <a:lnTo>
                    <a:pt x="14537" y="4848"/>
                  </a:lnTo>
                  <a:cubicBezTo>
                    <a:pt x="14621" y="4900"/>
                    <a:pt x="14713" y="4926"/>
                    <a:pt x="14805" y="4926"/>
                  </a:cubicBezTo>
                  <a:cubicBezTo>
                    <a:pt x="14934" y="4926"/>
                    <a:pt x="15062" y="4875"/>
                    <a:pt x="15164" y="4773"/>
                  </a:cubicBezTo>
                  <a:lnTo>
                    <a:pt x="15891" y="4021"/>
                  </a:lnTo>
                  <a:lnTo>
                    <a:pt x="18723" y="1139"/>
                  </a:lnTo>
                  <a:cubicBezTo>
                    <a:pt x="18848" y="988"/>
                    <a:pt x="18823" y="763"/>
                    <a:pt x="18673" y="638"/>
                  </a:cubicBezTo>
                  <a:lnTo>
                    <a:pt x="18046" y="211"/>
                  </a:lnTo>
                  <a:cubicBezTo>
                    <a:pt x="17997" y="182"/>
                    <a:pt x="17940" y="168"/>
                    <a:pt x="17881" y="168"/>
                  </a:cubicBezTo>
                  <a:cubicBezTo>
                    <a:pt x="17790" y="168"/>
                    <a:pt x="17696" y="201"/>
                    <a:pt x="17620" y="262"/>
                  </a:cubicBezTo>
                  <a:lnTo>
                    <a:pt x="15039" y="3019"/>
                  </a:lnTo>
                  <a:cubicBezTo>
                    <a:pt x="14936" y="3121"/>
                    <a:pt x="14808" y="3172"/>
                    <a:pt x="14680" y="3172"/>
                  </a:cubicBezTo>
                  <a:cubicBezTo>
                    <a:pt x="14588" y="3172"/>
                    <a:pt x="14496" y="3146"/>
                    <a:pt x="14412" y="3094"/>
                  </a:cubicBezTo>
                  <a:lnTo>
                    <a:pt x="11505" y="61"/>
                  </a:lnTo>
                  <a:cubicBezTo>
                    <a:pt x="11435" y="21"/>
                    <a:pt x="11356" y="1"/>
                    <a:pt x="11278" y="1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47"/>
            <p:cNvSpPr/>
            <p:nvPr/>
          </p:nvSpPr>
          <p:spPr>
            <a:xfrm>
              <a:off x="82125" y="4283288"/>
              <a:ext cx="476850" cy="139450"/>
            </a:xfrm>
            <a:custGeom>
              <a:avLst/>
              <a:gdLst/>
              <a:ahLst/>
              <a:cxnLst/>
              <a:rect l="l" t="t" r="r" b="b"/>
              <a:pathLst>
                <a:path w="19074" h="5578" extrusionOk="0">
                  <a:moveTo>
                    <a:pt x="18071" y="0"/>
                  </a:moveTo>
                  <a:cubicBezTo>
                    <a:pt x="17983" y="0"/>
                    <a:pt x="17893" y="39"/>
                    <a:pt x="17820" y="112"/>
                  </a:cubicBezTo>
                  <a:lnTo>
                    <a:pt x="15239" y="2844"/>
                  </a:lnTo>
                  <a:cubicBezTo>
                    <a:pt x="15145" y="2953"/>
                    <a:pt x="15003" y="3014"/>
                    <a:pt x="14861" y="3014"/>
                  </a:cubicBezTo>
                  <a:cubicBezTo>
                    <a:pt x="14774" y="3014"/>
                    <a:pt x="14688" y="2992"/>
                    <a:pt x="14612" y="2944"/>
                  </a:cubicBezTo>
                  <a:lnTo>
                    <a:pt x="11104" y="87"/>
                  </a:lnTo>
                  <a:cubicBezTo>
                    <a:pt x="11025" y="38"/>
                    <a:pt x="10943" y="16"/>
                    <a:pt x="10865" y="16"/>
                  </a:cubicBezTo>
                  <a:cubicBezTo>
                    <a:pt x="10742" y="16"/>
                    <a:pt x="10629" y="71"/>
                    <a:pt x="10552" y="162"/>
                  </a:cubicBezTo>
                  <a:lnTo>
                    <a:pt x="7670" y="3621"/>
                  </a:lnTo>
                  <a:cubicBezTo>
                    <a:pt x="7551" y="3725"/>
                    <a:pt x="7396" y="3785"/>
                    <a:pt x="7243" y="3785"/>
                  </a:cubicBezTo>
                  <a:cubicBezTo>
                    <a:pt x="7139" y="3785"/>
                    <a:pt x="7035" y="3757"/>
                    <a:pt x="6943" y="3696"/>
                  </a:cubicBezTo>
                  <a:lnTo>
                    <a:pt x="3585" y="1516"/>
                  </a:lnTo>
                  <a:cubicBezTo>
                    <a:pt x="3480" y="1453"/>
                    <a:pt x="3363" y="1421"/>
                    <a:pt x="3245" y="1421"/>
                  </a:cubicBezTo>
                  <a:cubicBezTo>
                    <a:pt x="3080" y="1421"/>
                    <a:pt x="2914" y="1484"/>
                    <a:pt x="2783" y="1616"/>
                  </a:cubicBezTo>
                  <a:lnTo>
                    <a:pt x="327" y="3947"/>
                  </a:lnTo>
                  <a:cubicBezTo>
                    <a:pt x="1" y="4273"/>
                    <a:pt x="76" y="4774"/>
                    <a:pt x="427" y="5025"/>
                  </a:cubicBezTo>
                  <a:cubicBezTo>
                    <a:pt x="549" y="5096"/>
                    <a:pt x="680" y="5130"/>
                    <a:pt x="809" y="5130"/>
                  </a:cubicBezTo>
                  <a:cubicBezTo>
                    <a:pt x="997" y="5130"/>
                    <a:pt x="1180" y="5058"/>
                    <a:pt x="1329" y="4924"/>
                  </a:cubicBezTo>
                  <a:lnTo>
                    <a:pt x="3033" y="3396"/>
                  </a:lnTo>
                  <a:cubicBezTo>
                    <a:pt x="3150" y="3264"/>
                    <a:pt x="3310" y="3201"/>
                    <a:pt x="3473" y="3201"/>
                  </a:cubicBezTo>
                  <a:cubicBezTo>
                    <a:pt x="3589" y="3201"/>
                    <a:pt x="3706" y="3233"/>
                    <a:pt x="3810" y="3295"/>
                  </a:cubicBezTo>
                  <a:lnTo>
                    <a:pt x="7169" y="5501"/>
                  </a:lnTo>
                  <a:cubicBezTo>
                    <a:pt x="7260" y="5551"/>
                    <a:pt x="7363" y="5577"/>
                    <a:pt x="7467" y="5577"/>
                  </a:cubicBezTo>
                  <a:cubicBezTo>
                    <a:pt x="7620" y="5577"/>
                    <a:pt x="7776" y="5520"/>
                    <a:pt x="7895" y="5401"/>
                  </a:cubicBezTo>
                  <a:lnTo>
                    <a:pt x="8547" y="4724"/>
                  </a:lnTo>
                  <a:lnTo>
                    <a:pt x="10778" y="1942"/>
                  </a:lnTo>
                  <a:cubicBezTo>
                    <a:pt x="10869" y="1850"/>
                    <a:pt x="10989" y="1796"/>
                    <a:pt x="11109" y="1796"/>
                  </a:cubicBezTo>
                  <a:cubicBezTo>
                    <a:pt x="11185" y="1796"/>
                    <a:pt x="11261" y="1818"/>
                    <a:pt x="11329" y="1867"/>
                  </a:cubicBezTo>
                  <a:lnTo>
                    <a:pt x="14738" y="4674"/>
                  </a:lnTo>
                  <a:cubicBezTo>
                    <a:pt x="14821" y="4726"/>
                    <a:pt x="14913" y="4752"/>
                    <a:pt x="15005" y="4752"/>
                  </a:cubicBezTo>
                  <a:cubicBezTo>
                    <a:pt x="15134" y="4752"/>
                    <a:pt x="15262" y="4701"/>
                    <a:pt x="15364" y="4599"/>
                  </a:cubicBezTo>
                  <a:lnTo>
                    <a:pt x="16116" y="3847"/>
                  </a:lnTo>
                  <a:lnTo>
                    <a:pt x="18923" y="990"/>
                  </a:lnTo>
                  <a:cubicBezTo>
                    <a:pt x="19073" y="839"/>
                    <a:pt x="19048" y="589"/>
                    <a:pt x="18873" y="488"/>
                  </a:cubicBezTo>
                  <a:lnTo>
                    <a:pt x="18246" y="62"/>
                  </a:lnTo>
                  <a:cubicBezTo>
                    <a:pt x="18194" y="20"/>
                    <a:pt x="18133" y="0"/>
                    <a:pt x="18071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47"/>
            <p:cNvSpPr/>
            <p:nvPr/>
          </p:nvSpPr>
          <p:spPr>
            <a:xfrm>
              <a:off x="297675" y="2060638"/>
              <a:ext cx="275700" cy="120975"/>
            </a:xfrm>
            <a:custGeom>
              <a:avLst/>
              <a:gdLst/>
              <a:ahLst/>
              <a:cxnLst/>
              <a:rect l="l" t="t" r="r" b="b"/>
              <a:pathLst>
                <a:path w="11028" h="4839" extrusionOk="0">
                  <a:moveTo>
                    <a:pt x="422" y="1"/>
                  </a:moveTo>
                  <a:cubicBezTo>
                    <a:pt x="351" y="1"/>
                    <a:pt x="288" y="47"/>
                    <a:pt x="251" y="121"/>
                  </a:cubicBezTo>
                  <a:lnTo>
                    <a:pt x="50" y="647"/>
                  </a:lnTo>
                  <a:cubicBezTo>
                    <a:pt x="0" y="747"/>
                    <a:pt x="50" y="873"/>
                    <a:pt x="151" y="898"/>
                  </a:cubicBezTo>
                  <a:lnTo>
                    <a:pt x="10301" y="4832"/>
                  </a:lnTo>
                  <a:cubicBezTo>
                    <a:pt x="10319" y="4837"/>
                    <a:pt x="10337" y="4839"/>
                    <a:pt x="10354" y="4839"/>
                  </a:cubicBezTo>
                  <a:cubicBezTo>
                    <a:pt x="10435" y="4839"/>
                    <a:pt x="10510" y="4794"/>
                    <a:pt x="10552" y="4732"/>
                  </a:cubicBezTo>
                  <a:lnTo>
                    <a:pt x="10978" y="3830"/>
                  </a:lnTo>
                  <a:cubicBezTo>
                    <a:pt x="11028" y="3730"/>
                    <a:pt x="10978" y="3629"/>
                    <a:pt x="10878" y="3579"/>
                  </a:cubicBezTo>
                  <a:lnTo>
                    <a:pt x="502" y="20"/>
                  </a:lnTo>
                  <a:cubicBezTo>
                    <a:pt x="475" y="7"/>
                    <a:pt x="448" y="1"/>
                    <a:pt x="422" y="1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47"/>
            <p:cNvSpPr/>
            <p:nvPr/>
          </p:nvSpPr>
          <p:spPr>
            <a:xfrm>
              <a:off x="333375" y="1888188"/>
              <a:ext cx="270075" cy="201325"/>
            </a:xfrm>
            <a:custGeom>
              <a:avLst/>
              <a:gdLst/>
              <a:ahLst/>
              <a:cxnLst/>
              <a:rect l="l" t="t" r="r" b="b"/>
              <a:pathLst>
                <a:path w="10803" h="8053" extrusionOk="0">
                  <a:moveTo>
                    <a:pt x="5855" y="0"/>
                  </a:moveTo>
                  <a:cubicBezTo>
                    <a:pt x="4205" y="0"/>
                    <a:pt x="2638" y="968"/>
                    <a:pt x="2031" y="2883"/>
                  </a:cubicBezTo>
                  <a:cubicBezTo>
                    <a:pt x="1956" y="3084"/>
                    <a:pt x="1931" y="3284"/>
                    <a:pt x="1906" y="3485"/>
                  </a:cubicBezTo>
                  <a:cubicBezTo>
                    <a:pt x="1906" y="3604"/>
                    <a:pt x="1812" y="3676"/>
                    <a:pt x="1710" y="3676"/>
                  </a:cubicBezTo>
                  <a:cubicBezTo>
                    <a:pt x="1683" y="3676"/>
                    <a:pt x="1656" y="3671"/>
                    <a:pt x="1630" y="3660"/>
                  </a:cubicBezTo>
                  <a:lnTo>
                    <a:pt x="527" y="3234"/>
                  </a:lnTo>
                  <a:cubicBezTo>
                    <a:pt x="506" y="3230"/>
                    <a:pt x="484" y="3228"/>
                    <a:pt x="463" y="3228"/>
                  </a:cubicBezTo>
                  <a:cubicBezTo>
                    <a:pt x="362" y="3228"/>
                    <a:pt x="272" y="3276"/>
                    <a:pt x="252" y="3359"/>
                  </a:cubicBezTo>
                  <a:lnTo>
                    <a:pt x="51" y="3861"/>
                  </a:lnTo>
                  <a:cubicBezTo>
                    <a:pt x="1" y="3961"/>
                    <a:pt x="76" y="4086"/>
                    <a:pt x="176" y="4136"/>
                  </a:cubicBezTo>
                  <a:lnTo>
                    <a:pt x="2206" y="4913"/>
                  </a:lnTo>
                  <a:lnTo>
                    <a:pt x="2231" y="4913"/>
                  </a:lnTo>
                  <a:cubicBezTo>
                    <a:pt x="2287" y="4939"/>
                    <a:pt x="2344" y="4951"/>
                    <a:pt x="2399" y="4951"/>
                  </a:cubicBezTo>
                  <a:cubicBezTo>
                    <a:pt x="2665" y="4951"/>
                    <a:pt x="2891" y="4678"/>
                    <a:pt x="2808" y="4387"/>
                  </a:cubicBezTo>
                  <a:cubicBezTo>
                    <a:pt x="2808" y="4296"/>
                    <a:pt x="3366" y="1540"/>
                    <a:pt x="5889" y="1540"/>
                  </a:cubicBezTo>
                  <a:cubicBezTo>
                    <a:pt x="6144" y="1540"/>
                    <a:pt x="6420" y="1568"/>
                    <a:pt x="6718" y="1630"/>
                  </a:cubicBezTo>
                  <a:cubicBezTo>
                    <a:pt x="8372" y="1956"/>
                    <a:pt x="9725" y="3685"/>
                    <a:pt x="8873" y="5540"/>
                  </a:cubicBezTo>
                  <a:cubicBezTo>
                    <a:pt x="8748" y="5816"/>
                    <a:pt x="8547" y="6066"/>
                    <a:pt x="8322" y="6267"/>
                  </a:cubicBezTo>
                  <a:cubicBezTo>
                    <a:pt x="8247" y="6317"/>
                    <a:pt x="8171" y="6367"/>
                    <a:pt x="8096" y="6442"/>
                  </a:cubicBezTo>
                  <a:cubicBezTo>
                    <a:pt x="7795" y="6643"/>
                    <a:pt x="7846" y="7094"/>
                    <a:pt x="8171" y="7219"/>
                  </a:cubicBezTo>
                  <a:lnTo>
                    <a:pt x="8196" y="7219"/>
                  </a:lnTo>
                  <a:lnTo>
                    <a:pt x="10277" y="8046"/>
                  </a:lnTo>
                  <a:cubicBezTo>
                    <a:pt x="10294" y="8051"/>
                    <a:pt x="10312" y="8053"/>
                    <a:pt x="10330" y="8053"/>
                  </a:cubicBezTo>
                  <a:cubicBezTo>
                    <a:pt x="10418" y="8053"/>
                    <a:pt x="10511" y="8004"/>
                    <a:pt x="10552" y="7921"/>
                  </a:cubicBezTo>
                  <a:lnTo>
                    <a:pt x="10728" y="7420"/>
                  </a:lnTo>
                  <a:cubicBezTo>
                    <a:pt x="10778" y="7319"/>
                    <a:pt x="10728" y="7194"/>
                    <a:pt x="10602" y="7144"/>
                  </a:cubicBezTo>
                  <a:lnTo>
                    <a:pt x="9475" y="6718"/>
                  </a:lnTo>
                  <a:cubicBezTo>
                    <a:pt x="9324" y="6643"/>
                    <a:pt x="9274" y="6467"/>
                    <a:pt x="9374" y="6367"/>
                  </a:cubicBezTo>
                  <a:cubicBezTo>
                    <a:pt x="9500" y="6217"/>
                    <a:pt x="9625" y="6041"/>
                    <a:pt x="9700" y="5866"/>
                  </a:cubicBezTo>
                  <a:cubicBezTo>
                    <a:pt x="10803" y="3385"/>
                    <a:pt x="9550" y="1129"/>
                    <a:pt x="7445" y="302"/>
                  </a:cubicBezTo>
                  <a:cubicBezTo>
                    <a:pt x="6926" y="100"/>
                    <a:pt x="6386" y="0"/>
                    <a:pt x="5855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29" name="Google Shape;929;p47"/>
          <p:cNvGrpSpPr/>
          <p:nvPr/>
        </p:nvGrpSpPr>
        <p:grpSpPr>
          <a:xfrm rot="10800000" flipH="1">
            <a:off x="-8" y="3676428"/>
            <a:ext cx="1128706" cy="1467085"/>
            <a:chOff x="3947275" y="4740550"/>
            <a:chExt cx="351075" cy="456325"/>
          </a:xfrm>
        </p:grpSpPr>
        <p:sp>
          <p:nvSpPr>
            <p:cNvPr id="930" name="Google Shape;930;p47"/>
            <p:cNvSpPr/>
            <p:nvPr/>
          </p:nvSpPr>
          <p:spPr>
            <a:xfrm>
              <a:off x="4043550" y="4886475"/>
              <a:ext cx="13525" cy="10550"/>
            </a:xfrm>
            <a:custGeom>
              <a:avLst/>
              <a:gdLst/>
              <a:ahLst/>
              <a:cxnLst/>
              <a:rect l="l" t="t" r="r" b="b"/>
              <a:pathLst>
                <a:path w="541" h="422" extrusionOk="0">
                  <a:moveTo>
                    <a:pt x="271" y="0"/>
                  </a:moveTo>
                  <a:cubicBezTo>
                    <a:pt x="1" y="0"/>
                    <a:pt x="1" y="421"/>
                    <a:pt x="271" y="421"/>
                  </a:cubicBezTo>
                  <a:cubicBezTo>
                    <a:pt x="541" y="421"/>
                    <a:pt x="541" y="0"/>
                    <a:pt x="2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47"/>
            <p:cNvSpPr/>
            <p:nvPr/>
          </p:nvSpPr>
          <p:spPr>
            <a:xfrm>
              <a:off x="4243500" y="4792850"/>
              <a:ext cx="13525" cy="10550"/>
            </a:xfrm>
            <a:custGeom>
              <a:avLst/>
              <a:gdLst/>
              <a:ahLst/>
              <a:cxnLst/>
              <a:rect l="l" t="t" r="r" b="b"/>
              <a:pathLst>
                <a:path w="541" h="422" extrusionOk="0">
                  <a:moveTo>
                    <a:pt x="271" y="1"/>
                  </a:moveTo>
                  <a:cubicBezTo>
                    <a:pt x="0" y="1"/>
                    <a:pt x="0" y="422"/>
                    <a:pt x="271" y="422"/>
                  </a:cubicBezTo>
                  <a:cubicBezTo>
                    <a:pt x="541" y="422"/>
                    <a:pt x="541" y="1"/>
                    <a:pt x="2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47"/>
            <p:cNvSpPr/>
            <p:nvPr/>
          </p:nvSpPr>
          <p:spPr>
            <a:xfrm>
              <a:off x="4062075" y="5149400"/>
              <a:ext cx="13550" cy="10550"/>
            </a:xfrm>
            <a:custGeom>
              <a:avLst/>
              <a:gdLst/>
              <a:ahLst/>
              <a:cxnLst/>
              <a:rect l="l" t="t" r="r" b="b"/>
              <a:pathLst>
                <a:path w="542" h="422" extrusionOk="0">
                  <a:moveTo>
                    <a:pt x="271" y="1"/>
                  </a:moveTo>
                  <a:cubicBezTo>
                    <a:pt x="1" y="1"/>
                    <a:pt x="1" y="422"/>
                    <a:pt x="271" y="422"/>
                  </a:cubicBezTo>
                  <a:cubicBezTo>
                    <a:pt x="541" y="422"/>
                    <a:pt x="541" y="1"/>
                    <a:pt x="2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47"/>
            <p:cNvSpPr/>
            <p:nvPr/>
          </p:nvSpPr>
          <p:spPr>
            <a:xfrm>
              <a:off x="3993125" y="4838100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0"/>
                  </a:moveTo>
                  <a:cubicBezTo>
                    <a:pt x="1" y="0"/>
                    <a:pt x="1" y="252"/>
                    <a:pt x="164" y="252"/>
                  </a:cubicBezTo>
                  <a:cubicBezTo>
                    <a:pt x="327" y="252"/>
                    <a:pt x="327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47"/>
            <p:cNvSpPr/>
            <p:nvPr/>
          </p:nvSpPr>
          <p:spPr>
            <a:xfrm>
              <a:off x="4081550" y="4748875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1"/>
                  </a:moveTo>
                  <a:cubicBezTo>
                    <a:pt x="1" y="1"/>
                    <a:pt x="1" y="252"/>
                    <a:pt x="164" y="252"/>
                  </a:cubicBezTo>
                  <a:cubicBezTo>
                    <a:pt x="328" y="252"/>
                    <a:pt x="328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47"/>
            <p:cNvSpPr/>
            <p:nvPr/>
          </p:nvSpPr>
          <p:spPr>
            <a:xfrm>
              <a:off x="3959825" y="4930775"/>
              <a:ext cx="8200" cy="6450"/>
            </a:xfrm>
            <a:custGeom>
              <a:avLst/>
              <a:gdLst/>
              <a:ahLst/>
              <a:cxnLst/>
              <a:rect l="l" t="t" r="r" b="b"/>
              <a:pathLst>
                <a:path w="328" h="258" extrusionOk="0">
                  <a:moveTo>
                    <a:pt x="164" y="0"/>
                  </a:moveTo>
                  <a:cubicBezTo>
                    <a:pt x="1" y="0"/>
                    <a:pt x="1" y="258"/>
                    <a:pt x="164" y="258"/>
                  </a:cubicBezTo>
                  <a:cubicBezTo>
                    <a:pt x="327" y="258"/>
                    <a:pt x="327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47"/>
            <p:cNvSpPr/>
            <p:nvPr/>
          </p:nvSpPr>
          <p:spPr>
            <a:xfrm>
              <a:off x="4028000" y="5004425"/>
              <a:ext cx="8200" cy="6325"/>
            </a:xfrm>
            <a:custGeom>
              <a:avLst/>
              <a:gdLst/>
              <a:ahLst/>
              <a:cxnLst/>
              <a:rect l="l" t="t" r="r" b="b"/>
              <a:pathLst>
                <a:path w="328" h="253" extrusionOk="0">
                  <a:moveTo>
                    <a:pt x="164" y="1"/>
                  </a:moveTo>
                  <a:cubicBezTo>
                    <a:pt x="1" y="1"/>
                    <a:pt x="1" y="252"/>
                    <a:pt x="164" y="252"/>
                  </a:cubicBezTo>
                  <a:cubicBezTo>
                    <a:pt x="327" y="252"/>
                    <a:pt x="327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47"/>
            <p:cNvSpPr/>
            <p:nvPr/>
          </p:nvSpPr>
          <p:spPr>
            <a:xfrm>
              <a:off x="3947275" y="5125375"/>
              <a:ext cx="8175" cy="6300"/>
            </a:xfrm>
            <a:custGeom>
              <a:avLst/>
              <a:gdLst/>
              <a:ahLst/>
              <a:cxnLst/>
              <a:rect l="l" t="t" r="r" b="b"/>
              <a:pathLst>
                <a:path w="327" h="252" extrusionOk="0">
                  <a:moveTo>
                    <a:pt x="164" y="1"/>
                  </a:moveTo>
                  <a:cubicBezTo>
                    <a:pt x="0" y="1"/>
                    <a:pt x="0" y="252"/>
                    <a:pt x="164" y="252"/>
                  </a:cubicBezTo>
                  <a:cubicBezTo>
                    <a:pt x="327" y="252"/>
                    <a:pt x="327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47"/>
            <p:cNvSpPr/>
            <p:nvPr/>
          </p:nvSpPr>
          <p:spPr>
            <a:xfrm>
              <a:off x="4197000" y="4745750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0"/>
                  </a:moveTo>
                  <a:cubicBezTo>
                    <a:pt x="1" y="0"/>
                    <a:pt x="1" y="251"/>
                    <a:pt x="164" y="251"/>
                  </a:cubicBezTo>
                  <a:cubicBezTo>
                    <a:pt x="327" y="251"/>
                    <a:pt x="327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47"/>
            <p:cNvSpPr/>
            <p:nvPr/>
          </p:nvSpPr>
          <p:spPr>
            <a:xfrm>
              <a:off x="4290300" y="4740550"/>
              <a:ext cx="8050" cy="6300"/>
            </a:xfrm>
            <a:custGeom>
              <a:avLst/>
              <a:gdLst/>
              <a:ahLst/>
              <a:cxnLst/>
              <a:rect l="l" t="t" r="r" b="b"/>
              <a:pathLst>
                <a:path w="322" h="252" extrusionOk="0">
                  <a:moveTo>
                    <a:pt x="158" y="1"/>
                  </a:moveTo>
                  <a:cubicBezTo>
                    <a:pt x="1" y="1"/>
                    <a:pt x="1" y="252"/>
                    <a:pt x="158" y="252"/>
                  </a:cubicBezTo>
                  <a:cubicBezTo>
                    <a:pt x="321" y="252"/>
                    <a:pt x="321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47"/>
            <p:cNvSpPr/>
            <p:nvPr/>
          </p:nvSpPr>
          <p:spPr>
            <a:xfrm>
              <a:off x="4137950" y="4796000"/>
              <a:ext cx="16350" cy="19025"/>
            </a:xfrm>
            <a:custGeom>
              <a:avLst/>
              <a:gdLst/>
              <a:ahLst/>
              <a:cxnLst/>
              <a:rect l="l" t="t" r="r" b="b"/>
              <a:pathLst>
                <a:path w="654" h="761" extrusionOk="0">
                  <a:moveTo>
                    <a:pt x="242" y="0"/>
                  </a:moveTo>
                  <a:cubicBezTo>
                    <a:pt x="241" y="0"/>
                    <a:pt x="240" y="0"/>
                    <a:pt x="239" y="1"/>
                  </a:cubicBezTo>
                  <a:cubicBezTo>
                    <a:pt x="208" y="7"/>
                    <a:pt x="208" y="126"/>
                    <a:pt x="227" y="283"/>
                  </a:cubicBezTo>
                  <a:cubicBezTo>
                    <a:pt x="95" y="315"/>
                    <a:pt x="0" y="359"/>
                    <a:pt x="7" y="396"/>
                  </a:cubicBezTo>
                  <a:cubicBezTo>
                    <a:pt x="11" y="418"/>
                    <a:pt x="59" y="428"/>
                    <a:pt x="132" y="428"/>
                  </a:cubicBezTo>
                  <a:cubicBezTo>
                    <a:pt x="165" y="428"/>
                    <a:pt x="204" y="425"/>
                    <a:pt x="245" y="421"/>
                  </a:cubicBezTo>
                  <a:cubicBezTo>
                    <a:pt x="276" y="612"/>
                    <a:pt x="325" y="761"/>
                    <a:pt x="363" y="761"/>
                  </a:cubicBezTo>
                  <a:cubicBezTo>
                    <a:pt x="363" y="761"/>
                    <a:pt x="364" y="761"/>
                    <a:pt x="365" y="761"/>
                  </a:cubicBezTo>
                  <a:cubicBezTo>
                    <a:pt x="403" y="754"/>
                    <a:pt x="415" y="591"/>
                    <a:pt x="390" y="396"/>
                  </a:cubicBezTo>
                  <a:cubicBezTo>
                    <a:pt x="541" y="359"/>
                    <a:pt x="654" y="308"/>
                    <a:pt x="648" y="271"/>
                  </a:cubicBezTo>
                  <a:cubicBezTo>
                    <a:pt x="644" y="251"/>
                    <a:pt x="592" y="238"/>
                    <a:pt x="514" y="238"/>
                  </a:cubicBezTo>
                  <a:cubicBezTo>
                    <a:pt x="470" y="238"/>
                    <a:pt x="416" y="243"/>
                    <a:pt x="359" y="252"/>
                  </a:cubicBezTo>
                  <a:cubicBezTo>
                    <a:pt x="328" y="105"/>
                    <a:pt x="274" y="0"/>
                    <a:pt x="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47"/>
            <p:cNvSpPr/>
            <p:nvPr/>
          </p:nvSpPr>
          <p:spPr>
            <a:xfrm>
              <a:off x="3968325" y="4996725"/>
              <a:ext cx="29225" cy="34275"/>
            </a:xfrm>
            <a:custGeom>
              <a:avLst/>
              <a:gdLst/>
              <a:ahLst/>
              <a:cxnLst/>
              <a:rect l="l" t="t" r="r" b="b"/>
              <a:pathLst>
                <a:path w="1169" h="1371" extrusionOk="0">
                  <a:moveTo>
                    <a:pt x="518" y="1"/>
                  </a:moveTo>
                  <a:cubicBezTo>
                    <a:pt x="517" y="1"/>
                    <a:pt x="516" y="1"/>
                    <a:pt x="515" y="1"/>
                  </a:cubicBezTo>
                  <a:cubicBezTo>
                    <a:pt x="459" y="1"/>
                    <a:pt x="421" y="208"/>
                    <a:pt x="415" y="491"/>
                  </a:cubicBezTo>
                  <a:cubicBezTo>
                    <a:pt x="176" y="516"/>
                    <a:pt x="0" y="573"/>
                    <a:pt x="6" y="635"/>
                  </a:cubicBezTo>
                  <a:cubicBezTo>
                    <a:pt x="6" y="692"/>
                    <a:pt x="182" y="736"/>
                    <a:pt x="421" y="736"/>
                  </a:cubicBezTo>
                  <a:cubicBezTo>
                    <a:pt x="427" y="1088"/>
                    <a:pt x="478" y="1371"/>
                    <a:pt x="547" y="1371"/>
                  </a:cubicBezTo>
                  <a:cubicBezTo>
                    <a:pt x="547" y="1371"/>
                    <a:pt x="548" y="1371"/>
                    <a:pt x="549" y="1371"/>
                  </a:cubicBezTo>
                  <a:cubicBezTo>
                    <a:pt x="617" y="1371"/>
                    <a:pt x="679" y="1090"/>
                    <a:pt x="679" y="730"/>
                  </a:cubicBezTo>
                  <a:cubicBezTo>
                    <a:pt x="955" y="711"/>
                    <a:pt x="1169" y="648"/>
                    <a:pt x="1162" y="579"/>
                  </a:cubicBezTo>
                  <a:cubicBezTo>
                    <a:pt x="1162" y="520"/>
                    <a:pt x="970" y="478"/>
                    <a:pt x="718" y="478"/>
                  </a:cubicBezTo>
                  <a:cubicBezTo>
                    <a:pt x="701" y="478"/>
                    <a:pt x="684" y="478"/>
                    <a:pt x="666" y="478"/>
                  </a:cubicBezTo>
                  <a:cubicBezTo>
                    <a:pt x="635" y="200"/>
                    <a:pt x="574" y="1"/>
                    <a:pt x="5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47"/>
            <p:cNvSpPr/>
            <p:nvPr/>
          </p:nvSpPr>
          <p:spPr>
            <a:xfrm>
              <a:off x="3992825" y="5179250"/>
              <a:ext cx="14950" cy="17625"/>
            </a:xfrm>
            <a:custGeom>
              <a:avLst/>
              <a:gdLst/>
              <a:ahLst/>
              <a:cxnLst/>
              <a:rect l="l" t="t" r="r" b="b"/>
              <a:pathLst>
                <a:path w="598" h="705" extrusionOk="0">
                  <a:moveTo>
                    <a:pt x="241" y="0"/>
                  </a:moveTo>
                  <a:cubicBezTo>
                    <a:pt x="240" y="0"/>
                    <a:pt x="240" y="0"/>
                    <a:pt x="239" y="1"/>
                  </a:cubicBezTo>
                  <a:cubicBezTo>
                    <a:pt x="208" y="7"/>
                    <a:pt x="201" y="114"/>
                    <a:pt x="208" y="258"/>
                  </a:cubicBezTo>
                  <a:cubicBezTo>
                    <a:pt x="88" y="283"/>
                    <a:pt x="0" y="321"/>
                    <a:pt x="6" y="346"/>
                  </a:cubicBezTo>
                  <a:cubicBezTo>
                    <a:pt x="6" y="372"/>
                    <a:pt x="72" y="385"/>
                    <a:pt x="163" y="385"/>
                  </a:cubicBezTo>
                  <a:cubicBezTo>
                    <a:pt x="181" y="385"/>
                    <a:pt x="200" y="385"/>
                    <a:pt x="220" y="384"/>
                  </a:cubicBezTo>
                  <a:cubicBezTo>
                    <a:pt x="245" y="560"/>
                    <a:pt x="283" y="704"/>
                    <a:pt x="314" y="704"/>
                  </a:cubicBezTo>
                  <a:cubicBezTo>
                    <a:pt x="352" y="698"/>
                    <a:pt x="371" y="553"/>
                    <a:pt x="352" y="365"/>
                  </a:cubicBezTo>
                  <a:cubicBezTo>
                    <a:pt x="497" y="340"/>
                    <a:pt x="597" y="302"/>
                    <a:pt x="597" y="264"/>
                  </a:cubicBezTo>
                  <a:cubicBezTo>
                    <a:pt x="593" y="243"/>
                    <a:pt x="539" y="230"/>
                    <a:pt x="460" y="230"/>
                  </a:cubicBezTo>
                  <a:cubicBezTo>
                    <a:pt x="423" y="230"/>
                    <a:pt x="379" y="233"/>
                    <a:pt x="333" y="239"/>
                  </a:cubicBezTo>
                  <a:cubicBezTo>
                    <a:pt x="309" y="99"/>
                    <a:pt x="267" y="0"/>
                    <a:pt x="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43" name="Google Shape;943;p47"/>
          <p:cNvGrpSpPr/>
          <p:nvPr/>
        </p:nvGrpSpPr>
        <p:grpSpPr>
          <a:xfrm>
            <a:off x="8478905" y="-68258"/>
            <a:ext cx="665103" cy="1440320"/>
            <a:chOff x="4726175" y="4748875"/>
            <a:chExt cx="206875" cy="448000"/>
          </a:xfrm>
        </p:grpSpPr>
        <p:sp>
          <p:nvSpPr>
            <p:cNvPr id="944" name="Google Shape;944;p47"/>
            <p:cNvSpPr/>
            <p:nvPr/>
          </p:nvSpPr>
          <p:spPr>
            <a:xfrm>
              <a:off x="4823400" y="4886475"/>
              <a:ext cx="13525" cy="10550"/>
            </a:xfrm>
            <a:custGeom>
              <a:avLst/>
              <a:gdLst/>
              <a:ahLst/>
              <a:cxnLst/>
              <a:rect l="l" t="t" r="r" b="b"/>
              <a:pathLst>
                <a:path w="541" h="422" extrusionOk="0">
                  <a:moveTo>
                    <a:pt x="271" y="0"/>
                  </a:moveTo>
                  <a:cubicBezTo>
                    <a:pt x="1" y="0"/>
                    <a:pt x="1" y="421"/>
                    <a:pt x="271" y="421"/>
                  </a:cubicBezTo>
                  <a:cubicBezTo>
                    <a:pt x="541" y="421"/>
                    <a:pt x="541" y="0"/>
                    <a:pt x="2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47"/>
            <p:cNvSpPr/>
            <p:nvPr/>
          </p:nvSpPr>
          <p:spPr>
            <a:xfrm>
              <a:off x="4804875" y="5149400"/>
              <a:ext cx="13525" cy="10550"/>
            </a:xfrm>
            <a:custGeom>
              <a:avLst/>
              <a:gdLst/>
              <a:ahLst/>
              <a:cxnLst/>
              <a:rect l="l" t="t" r="r" b="b"/>
              <a:pathLst>
                <a:path w="541" h="422" extrusionOk="0">
                  <a:moveTo>
                    <a:pt x="270" y="1"/>
                  </a:moveTo>
                  <a:cubicBezTo>
                    <a:pt x="0" y="1"/>
                    <a:pt x="0" y="422"/>
                    <a:pt x="270" y="422"/>
                  </a:cubicBezTo>
                  <a:cubicBezTo>
                    <a:pt x="540" y="422"/>
                    <a:pt x="540" y="1"/>
                    <a:pt x="2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47"/>
            <p:cNvSpPr/>
            <p:nvPr/>
          </p:nvSpPr>
          <p:spPr>
            <a:xfrm>
              <a:off x="4879150" y="4838100"/>
              <a:ext cx="8050" cy="6300"/>
            </a:xfrm>
            <a:custGeom>
              <a:avLst/>
              <a:gdLst/>
              <a:ahLst/>
              <a:cxnLst/>
              <a:rect l="l" t="t" r="r" b="b"/>
              <a:pathLst>
                <a:path w="322" h="252" extrusionOk="0">
                  <a:moveTo>
                    <a:pt x="158" y="0"/>
                  </a:moveTo>
                  <a:cubicBezTo>
                    <a:pt x="1" y="0"/>
                    <a:pt x="1" y="252"/>
                    <a:pt x="158" y="252"/>
                  </a:cubicBezTo>
                  <a:cubicBezTo>
                    <a:pt x="321" y="252"/>
                    <a:pt x="321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47"/>
            <p:cNvSpPr/>
            <p:nvPr/>
          </p:nvSpPr>
          <p:spPr>
            <a:xfrm>
              <a:off x="4790725" y="4748875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1"/>
                  </a:moveTo>
                  <a:cubicBezTo>
                    <a:pt x="1" y="1"/>
                    <a:pt x="1" y="252"/>
                    <a:pt x="164" y="252"/>
                  </a:cubicBezTo>
                  <a:cubicBezTo>
                    <a:pt x="327" y="252"/>
                    <a:pt x="327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47"/>
            <p:cNvSpPr/>
            <p:nvPr/>
          </p:nvSpPr>
          <p:spPr>
            <a:xfrm>
              <a:off x="4912450" y="4930775"/>
              <a:ext cx="8050" cy="6450"/>
            </a:xfrm>
            <a:custGeom>
              <a:avLst/>
              <a:gdLst/>
              <a:ahLst/>
              <a:cxnLst/>
              <a:rect l="l" t="t" r="r" b="b"/>
              <a:pathLst>
                <a:path w="322" h="258" extrusionOk="0">
                  <a:moveTo>
                    <a:pt x="158" y="0"/>
                  </a:moveTo>
                  <a:cubicBezTo>
                    <a:pt x="1" y="0"/>
                    <a:pt x="1" y="258"/>
                    <a:pt x="158" y="258"/>
                  </a:cubicBezTo>
                  <a:cubicBezTo>
                    <a:pt x="321" y="258"/>
                    <a:pt x="321" y="0"/>
                    <a:pt x="15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47"/>
            <p:cNvSpPr/>
            <p:nvPr/>
          </p:nvSpPr>
          <p:spPr>
            <a:xfrm>
              <a:off x="4844300" y="5004425"/>
              <a:ext cx="8025" cy="6325"/>
            </a:xfrm>
            <a:custGeom>
              <a:avLst/>
              <a:gdLst/>
              <a:ahLst/>
              <a:cxnLst/>
              <a:rect l="l" t="t" r="r" b="b"/>
              <a:pathLst>
                <a:path w="321" h="253" extrusionOk="0">
                  <a:moveTo>
                    <a:pt x="157" y="1"/>
                  </a:moveTo>
                  <a:cubicBezTo>
                    <a:pt x="0" y="1"/>
                    <a:pt x="0" y="252"/>
                    <a:pt x="157" y="252"/>
                  </a:cubicBezTo>
                  <a:cubicBezTo>
                    <a:pt x="321" y="252"/>
                    <a:pt x="321" y="1"/>
                    <a:pt x="15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47"/>
            <p:cNvSpPr/>
            <p:nvPr/>
          </p:nvSpPr>
          <p:spPr>
            <a:xfrm>
              <a:off x="4925025" y="5125375"/>
              <a:ext cx="8025" cy="6300"/>
            </a:xfrm>
            <a:custGeom>
              <a:avLst/>
              <a:gdLst/>
              <a:ahLst/>
              <a:cxnLst/>
              <a:rect l="l" t="t" r="r" b="b"/>
              <a:pathLst>
                <a:path w="321" h="252" extrusionOk="0">
                  <a:moveTo>
                    <a:pt x="158" y="1"/>
                  </a:moveTo>
                  <a:cubicBezTo>
                    <a:pt x="0" y="1"/>
                    <a:pt x="0" y="252"/>
                    <a:pt x="158" y="252"/>
                  </a:cubicBezTo>
                  <a:cubicBezTo>
                    <a:pt x="321" y="252"/>
                    <a:pt x="321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47"/>
            <p:cNvSpPr/>
            <p:nvPr/>
          </p:nvSpPr>
          <p:spPr>
            <a:xfrm>
              <a:off x="4726175" y="4796000"/>
              <a:ext cx="16200" cy="19025"/>
            </a:xfrm>
            <a:custGeom>
              <a:avLst/>
              <a:gdLst/>
              <a:ahLst/>
              <a:cxnLst/>
              <a:rect l="l" t="t" r="r" b="b"/>
              <a:pathLst>
                <a:path w="648" h="761" extrusionOk="0">
                  <a:moveTo>
                    <a:pt x="406" y="0"/>
                  </a:moveTo>
                  <a:cubicBezTo>
                    <a:pt x="375" y="0"/>
                    <a:pt x="326" y="105"/>
                    <a:pt x="289" y="252"/>
                  </a:cubicBezTo>
                  <a:cubicBezTo>
                    <a:pt x="234" y="243"/>
                    <a:pt x="182" y="238"/>
                    <a:pt x="138" y="238"/>
                  </a:cubicBezTo>
                  <a:cubicBezTo>
                    <a:pt x="63" y="238"/>
                    <a:pt x="11" y="251"/>
                    <a:pt x="7" y="271"/>
                  </a:cubicBezTo>
                  <a:cubicBezTo>
                    <a:pt x="0" y="308"/>
                    <a:pt x="114" y="359"/>
                    <a:pt x="264" y="396"/>
                  </a:cubicBezTo>
                  <a:cubicBezTo>
                    <a:pt x="233" y="591"/>
                    <a:pt x="246" y="754"/>
                    <a:pt x="283" y="761"/>
                  </a:cubicBezTo>
                  <a:cubicBezTo>
                    <a:pt x="284" y="761"/>
                    <a:pt x="285" y="761"/>
                    <a:pt x="286" y="761"/>
                  </a:cubicBezTo>
                  <a:cubicBezTo>
                    <a:pt x="323" y="761"/>
                    <a:pt x="372" y="612"/>
                    <a:pt x="409" y="421"/>
                  </a:cubicBezTo>
                  <a:cubicBezTo>
                    <a:pt x="451" y="425"/>
                    <a:pt x="489" y="428"/>
                    <a:pt x="523" y="428"/>
                  </a:cubicBezTo>
                  <a:cubicBezTo>
                    <a:pt x="594" y="428"/>
                    <a:pt x="641" y="418"/>
                    <a:pt x="641" y="396"/>
                  </a:cubicBezTo>
                  <a:cubicBezTo>
                    <a:pt x="648" y="359"/>
                    <a:pt x="560" y="315"/>
                    <a:pt x="428" y="283"/>
                  </a:cubicBezTo>
                  <a:cubicBezTo>
                    <a:pt x="447" y="126"/>
                    <a:pt x="440" y="7"/>
                    <a:pt x="409" y="1"/>
                  </a:cubicBezTo>
                  <a:cubicBezTo>
                    <a:pt x="408" y="0"/>
                    <a:pt x="407" y="0"/>
                    <a:pt x="40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47"/>
            <p:cNvSpPr/>
            <p:nvPr/>
          </p:nvSpPr>
          <p:spPr>
            <a:xfrm>
              <a:off x="4882925" y="4996725"/>
              <a:ext cx="29100" cy="34275"/>
            </a:xfrm>
            <a:custGeom>
              <a:avLst/>
              <a:gdLst/>
              <a:ahLst/>
              <a:cxnLst/>
              <a:rect l="l" t="t" r="r" b="b"/>
              <a:pathLst>
                <a:path w="1164" h="1371" extrusionOk="0">
                  <a:moveTo>
                    <a:pt x="645" y="1"/>
                  </a:moveTo>
                  <a:cubicBezTo>
                    <a:pt x="589" y="1"/>
                    <a:pt x="528" y="200"/>
                    <a:pt x="503" y="478"/>
                  </a:cubicBezTo>
                  <a:cubicBezTo>
                    <a:pt x="485" y="478"/>
                    <a:pt x="468" y="478"/>
                    <a:pt x="450" y="478"/>
                  </a:cubicBezTo>
                  <a:cubicBezTo>
                    <a:pt x="194" y="478"/>
                    <a:pt x="7" y="520"/>
                    <a:pt x="1" y="579"/>
                  </a:cubicBezTo>
                  <a:cubicBezTo>
                    <a:pt x="1" y="648"/>
                    <a:pt x="214" y="711"/>
                    <a:pt x="491" y="730"/>
                  </a:cubicBezTo>
                  <a:cubicBezTo>
                    <a:pt x="491" y="1090"/>
                    <a:pt x="552" y="1371"/>
                    <a:pt x="620" y="1371"/>
                  </a:cubicBezTo>
                  <a:cubicBezTo>
                    <a:pt x="621" y="1371"/>
                    <a:pt x="622" y="1371"/>
                    <a:pt x="623" y="1371"/>
                  </a:cubicBezTo>
                  <a:cubicBezTo>
                    <a:pt x="692" y="1371"/>
                    <a:pt x="736" y="1088"/>
                    <a:pt x="748" y="736"/>
                  </a:cubicBezTo>
                  <a:cubicBezTo>
                    <a:pt x="987" y="736"/>
                    <a:pt x="1163" y="692"/>
                    <a:pt x="1163" y="635"/>
                  </a:cubicBezTo>
                  <a:cubicBezTo>
                    <a:pt x="1163" y="573"/>
                    <a:pt x="987" y="516"/>
                    <a:pt x="748" y="491"/>
                  </a:cubicBezTo>
                  <a:cubicBezTo>
                    <a:pt x="742" y="208"/>
                    <a:pt x="711" y="1"/>
                    <a:pt x="648" y="1"/>
                  </a:cubicBezTo>
                  <a:cubicBezTo>
                    <a:pt x="647" y="1"/>
                    <a:pt x="646" y="1"/>
                    <a:pt x="64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47"/>
            <p:cNvSpPr/>
            <p:nvPr/>
          </p:nvSpPr>
          <p:spPr>
            <a:xfrm>
              <a:off x="4872575" y="5179250"/>
              <a:ext cx="14925" cy="17625"/>
            </a:xfrm>
            <a:custGeom>
              <a:avLst/>
              <a:gdLst/>
              <a:ahLst/>
              <a:cxnLst/>
              <a:rect l="l" t="t" r="r" b="b"/>
              <a:pathLst>
                <a:path w="597" h="705" extrusionOk="0">
                  <a:moveTo>
                    <a:pt x="362" y="0"/>
                  </a:moveTo>
                  <a:cubicBezTo>
                    <a:pt x="331" y="0"/>
                    <a:pt x="294" y="99"/>
                    <a:pt x="264" y="239"/>
                  </a:cubicBezTo>
                  <a:cubicBezTo>
                    <a:pt x="220" y="233"/>
                    <a:pt x="178" y="230"/>
                    <a:pt x="141" y="230"/>
                  </a:cubicBezTo>
                  <a:cubicBezTo>
                    <a:pt x="64" y="230"/>
                    <a:pt x="11" y="243"/>
                    <a:pt x="6" y="264"/>
                  </a:cubicBezTo>
                  <a:cubicBezTo>
                    <a:pt x="0" y="302"/>
                    <a:pt x="107" y="340"/>
                    <a:pt x="245" y="365"/>
                  </a:cubicBezTo>
                  <a:cubicBezTo>
                    <a:pt x="233" y="553"/>
                    <a:pt x="251" y="698"/>
                    <a:pt x="283" y="704"/>
                  </a:cubicBezTo>
                  <a:cubicBezTo>
                    <a:pt x="320" y="704"/>
                    <a:pt x="358" y="560"/>
                    <a:pt x="377" y="384"/>
                  </a:cubicBezTo>
                  <a:cubicBezTo>
                    <a:pt x="398" y="385"/>
                    <a:pt x="418" y="385"/>
                    <a:pt x="436" y="385"/>
                  </a:cubicBezTo>
                  <a:cubicBezTo>
                    <a:pt x="530" y="385"/>
                    <a:pt x="592" y="372"/>
                    <a:pt x="597" y="346"/>
                  </a:cubicBezTo>
                  <a:cubicBezTo>
                    <a:pt x="597" y="321"/>
                    <a:pt x="515" y="283"/>
                    <a:pt x="390" y="258"/>
                  </a:cubicBezTo>
                  <a:cubicBezTo>
                    <a:pt x="402" y="114"/>
                    <a:pt x="396" y="7"/>
                    <a:pt x="364" y="1"/>
                  </a:cubicBezTo>
                  <a:cubicBezTo>
                    <a:pt x="364" y="0"/>
                    <a:pt x="363" y="0"/>
                    <a:pt x="3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4" name="Google Shape;954;p47"/>
          <p:cNvSpPr txBox="1">
            <a:spLocks noGrp="1"/>
          </p:cNvSpPr>
          <p:nvPr>
            <p:ph type="title"/>
          </p:nvPr>
        </p:nvSpPr>
        <p:spPr>
          <a:xfrm>
            <a:off x="720000" y="34757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955" name="Google Shape;955;p47"/>
          <p:cNvSpPr txBox="1">
            <a:spLocks noGrp="1"/>
          </p:cNvSpPr>
          <p:nvPr>
            <p:ph type="subTitle" idx="1"/>
          </p:nvPr>
        </p:nvSpPr>
        <p:spPr>
          <a:xfrm>
            <a:off x="720000" y="1399475"/>
            <a:ext cx="3852000" cy="320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  <p:sp>
        <p:nvSpPr>
          <p:cNvPr id="956" name="Google Shape;956;p47"/>
          <p:cNvSpPr txBox="1">
            <a:spLocks noGrp="1"/>
          </p:cNvSpPr>
          <p:nvPr>
            <p:ph type="subTitle" idx="2"/>
          </p:nvPr>
        </p:nvSpPr>
        <p:spPr>
          <a:xfrm>
            <a:off x="4572000" y="1399475"/>
            <a:ext cx="3852000" cy="320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CUSTOM_15">
    <p:spTree>
      <p:nvGrpSpPr>
        <p:cNvPr id="1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8" name="Google Shape;958;p4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5_1">
    <p:spTree>
      <p:nvGrpSpPr>
        <p:cNvPr id="1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0" name="Google Shape;960;p4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61" name="Google Shape;961;p49"/>
          <p:cNvGrpSpPr/>
          <p:nvPr/>
        </p:nvGrpSpPr>
        <p:grpSpPr>
          <a:xfrm>
            <a:off x="76175" y="721650"/>
            <a:ext cx="8871200" cy="3701088"/>
            <a:chOff x="76175" y="721650"/>
            <a:chExt cx="8871200" cy="3701088"/>
          </a:xfrm>
        </p:grpSpPr>
        <p:grpSp>
          <p:nvGrpSpPr>
            <p:cNvPr id="962" name="Google Shape;962;p49"/>
            <p:cNvGrpSpPr/>
            <p:nvPr/>
          </p:nvGrpSpPr>
          <p:grpSpPr>
            <a:xfrm>
              <a:off x="76175" y="4172413"/>
              <a:ext cx="484375" cy="250325"/>
              <a:chOff x="74600" y="4172413"/>
              <a:chExt cx="484375" cy="250325"/>
            </a:xfrm>
          </p:grpSpPr>
          <p:sp>
            <p:nvSpPr>
              <p:cNvPr id="963" name="Google Shape;963;p49"/>
              <p:cNvSpPr/>
              <p:nvPr/>
            </p:nvSpPr>
            <p:spPr>
              <a:xfrm>
                <a:off x="74600" y="4172413"/>
                <a:ext cx="471225" cy="146400"/>
              </a:xfrm>
              <a:custGeom>
                <a:avLst/>
                <a:gdLst/>
                <a:ahLst/>
                <a:cxnLst/>
                <a:rect l="l" t="t" r="r" b="b"/>
                <a:pathLst>
                  <a:path w="18849" h="5856" extrusionOk="0">
                    <a:moveTo>
                      <a:pt x="11278" y="1"/>
                    </a:moveTo>
                    <a:cubicBezTo>
                      <a:pt x="11161" y="1"/>
                      <a:pt x="11044" y="46"/>
                      <a:pt x="10953" y="136"/>
                    </a:cubicBezTo>
                    <a:lnTo>
                      <a:pt x="7470" y="3770"/>
                    </a:lnTo>
                    <a:cubicBezTo>
                      <a:pt x="7355" y="3885"/>
                      <a:pt x="7208" y="3942"/>
                      <a:pt x="7060" y="3942"/>
                    </a:cubicBezTo>
                    <a:cubicBezTo>
                      <a:pt x="6950" y="3942"/>
                      <a:pt x="6840" y="3910"/>
                      <a:pt x="6743" y="3846"/>
                    </a:cubicBezTo>
                    <a:lnTo>
                      <a:pt x="3886" y="1415"/>
                    </a:lnTo>
                    <a:cubicBezTo>
                      <a:pt x="3781" y="1352"/>
                      <a:pt x="3664" y="1320"/>
                      <a:pt x="3548" y="1320"/>
                    </a:cubicBezTo>
                    <a:cubicBezTo>
                      <a:pt x="3386" y="1320"/>
                      <a:pt x="3226" y="1383"/>
                      <a:pt x="3109" y="1515"/>
                    </a:cubicBezTo>
                    <a:lnTo>
                      <a:pt x="302" y="4673"/>
                    </a:lnTo>
                    <a:cubicBezTo>
                      <a:pt x="1" y="4998"/>
                      <a:pt x="51" y="5500"/>
                      <a:pt x="402" y="5750"/>
                    </a:cubicBezTo>
                    <a:cubicBezTo>
                      <a:pt x="524" y="5822"/>
                      <a:pt x="655" y="5856"/>
                      <a:pt x="784" y="5856"/>
                    </a:cubicBezTo>
                    <a:cubicBezTo>
                      <a:pt x="972" y="5856"/>
                      <a:pt x="1156" y="5784"/>
                      <a:pt x="1304" y="5650"/>
                    </a:cubicBezTo>
                    <a:lnTo>
                      <a:pt x="3309" y="3645"/>
                    </a:lnTo>
                    <a:cubicBezTo>
                      <a:pt x="3426" y="3528"/>
                      <a:pt x="3585" y="3463"/>
                      <a:pt x="3747" y="3463"/>
                    </a:cubicBezTo>
                    <a:cubicBezTo>
                      <a:pt x="3864" y="3463"/>
                      <a:pt x="3981" y="3497"/>
                      <a:pt x="4086" y="3570"/>
                    </a:cubicBezTo>
                    <a:lnTo>
                      <a:pt x="6968" y="5650"/>
                    </a:lnTo>
                    <a:cubicBezTo>
                      <a:pt x="7057" y="5709"/>
                      <a:pt x="7158" y="5738"/>
                      <a:pt x="7260" y="5738"/>
                    </a:cubicBezTo>
                    <a:cubicBezTo>
                      <a:pt x="7416" y="5738"/>
                      <a:pt x="7574" y="5671"/>
                      <a:pt x="7695" y="5550"/>
                    </a:cubicBezTo>
                    <a:lnTo>
                      <a:pt x="8347" y="4873"/>
                    </a:lnTo>
                    <a:lnTo>
                      <a:pt x="8322" y="4873"/>
                    </a:lnTo>
                    <a:lnTo>
                      <a:pt x="10828" y="1941"/>
                    </a:lnTo>
                    <a:cubicBezTo>
                      <a:pt x="10903" y="1851"/>
                      <a:pt x="11024" y="1805"/>
                      <a:pt x="11146" y="1805"/>
                    </a:cubicBezTo>
                    <a:cubicBezTo>
                      <a:pt x="11227" y="1805"/>
                      <a:pt x="11309" y="1826"/>
                      <a:pt x="11379" y="1866"/>
                    </a:cubicBezTo>
                    <a:lnTo>
                      <a:pt x="14537" y="4848"/>
                    </a:lnTo>
                    <a:cubicBezTo>
                      <a:pt x="14621" y="4900"/>
                      <a:pt x="14713" y="4926"/>
                      <a:pt x="14805" y="4926"/>
                    </a:cubicBezTo>
                    <a:cubicBezTo>
                      <a:pt x="14934" y="4926"/>
                      <a:pt x="15062" y="4875"/>
                      <a:pt x="15164" y="4773"/>
                    </a:cubicBezTo>
                    <a:lnTo>
                      <a:pt x="15891" y="4021"/>
                    </a:lnTo>
                    <a:lnTo>
                      <a:pt x="18723" y="1139"/>
                    </a:lnTo>
                    <a:cubicBezTo>
                      <a:pt x="18848" y="988"/>
                      <a:pt x="18823" y="763"/>
                      <a:pt x="18673" y="638"/>
                    </a:cubicBezTo>
                    <a:lnTo>
                      <a:pt x="18046" y="211"/>
                    </a:lnTo>
                    <a:cubicBezTo>
                      <a:pt x="17997" y="182"/>
                      <a:pt x="17940" y="168"/>
                      <a:pt x="17881" y="168"/>
                    </a:cubicBezTo>
                    <a:cubicBezTo>
                      <a:pt x="17790" y="168"/>
                      <a:pt x="17696" y="201"/>
                      <a:pt x="17620" y="262"/>
                    </a:cubicBezTo>
                    <a:lnTo>
                      <a:pt x="15039" y="3019"/>
                    </a:lnTo>
                    <a:cubicBezTo>
                      <a:pt x="14936" y="3121"/>
                      <a:pt x="14808" y="3172"/>
                      <a:pt x="14680" y="3172"/>
                    </a:cubicBezTo>
                    <a:cubicBezTo>
                      <a:pt x="14588" y="3172"/>
                      <a:pt x="14496" y="3146"/>
                      <a:pt x="14412" y="3094"/>
                    </a:cubicBezTo>
                    <a:lnTo>
                      <a:pt x="11505" y="61"/>
                    </a:lnTo>
                    <a:cubicBezTo>
                      <a:pt x="11435" y="21"/>
                      <a:pt x="11356" y="1"/>
                      <a:pt x="11278" y="1"/>
                    </a:cubicBezTo>
                    <a:close/>
                  </a:path>
                </a:pathLst>
              </a:custGeom>
              <a:solidFill>
                <a:schemeClr val="accent2">
                  <a:alpha val="5357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4" name="Google Shape;964;p49"/>
              <p:cNvSpPr/>
              <p:nvPr/>
            </p:nvSpPr>
            <p:spPr>
              <a:xfrm>
                <a:off x="82125" y="4283288"/>
                <a:ext cx="476850" cy="139450"/>
              </a:xfrm>
              <a:custGeom>
                <a:avLst/>
                <a:gdLst/>
                <a:ahLst/>
                <a:cxnLst/>
                <a:rect l="l" t="t" r="r" b="b"/>
                <a:pathLst>
                  <a:path w="19074" h="5578" extrusionOk="0">
                    <a:moveTo>
                      <a:pt x="18071" y="0"/>
                    </a:moveTo>
                    <a:cubicBezTo>
                      <a:pt x="17983" y="0"/>
                      <a:pt x="17893" y="39"/>
                      <a:pt x="17820" y="112"/>
                    </a:cubicBezTo>
                    <a:lnTo>
                      <a:pt x="15239" y="2844"/>
                    </a:lnTo>
                    <a:cubicBezTo>
                      <a:pt x="15145" y="2953"/>
                      <a:pt x="15003" y="3014"/>
                      <a:pt x="14861" y="3014"/>
                    </a:cubicBezTo>
                    <a:cubicBezTo>
                      <a:pt x="14774" y="3014"/>
                      <a:pt x="14688" y="2992"/>
                      <a:pt x="14612" y="2944"/>
                    </a:cubicBezTo>
                    <a:lnTo>
                      <a:pt x="11104" y="87"/>
                    </a:lnTo>
                    <a:cubicBezTo>
                      <a:pt x="11025" y="38"/>
                      <a:pt x="10943" y="16"/>
                      <a:pt x="10865" y="16"/>
                    </a:cubicBezTo>
                    <a:cubicBezTo>
                      <a:pt x="10742" y="16"/>
                      <a:pt x="10629" y="71"/>
                      <a:pt x="10552" y="162"/>
                    </a:cubicBezTo>
                    <a:lnTo>
                      <a:pt x="7670" y="3621"/>
                    </a:lnTo>
                    <a:cubicBezTo>
                      <a:pt x="7551" y="3725"/>
                      <a:pt x="7396" y="3785"/>
                      <a:pt x="7243" y="3785"/>
                    </a:cubicBezTo>
                    <a:cubicBezTo>
                      <a:pt x="7139" y="3785"/>
                      <a:pt x="7035" y="3757"/>
                      <a:pt x="6943" y="3696"/>
                    </a:cubicBezTo>
                    <a:lnTo>
                      <a:pt x="3585" y="1516"/>
                    </a:lnTo>
                    <a:cubicBezTo>
                      <a:pt x="3480" y="1453"/>
                      <a:pt x="3363" y="1421"/>
                      <a:pt x="3245" y="1421"/>
                    </a:cubicBezTo>
                    <a:cubicBezTo>
                      <a:pt x="3080" y="1421"/>
                      <a:pt x="2914" y="1484"/>
                      <a:pt x="2783" y="1616"/>
                    </a:cubicBezTo>
                    <a:lnTo>
                      <a:pt x="327" y="3947"/>
                    </a:lnTo>
                    <a:cubicBezTo>
                      <a:pt x="1" y="4273"/>
                      <a:pt x="76" y="4774"/>
                      <a:pt x="427" y="5025"/>
                    </a:cubicBezTo>
                    <a:cubicBezTo>
                      <a:pt x="549" y="5096"/>
                      <a:pt x="680" y="5130"/>
                      <a:pt x="809" y="5130"/>
                    </a:cubicBezTo>
                    <a:cubicBezTo>
                      <a:pt x="997" y="5130"/>
                      <a:pt x="1180" y="5058"/>
                      <a:pt x="1329" y="4924"/>
                    </a:cubicBezTo>
                    <a:lnTo>
                      <a:pt x="3033" y="3396"/>
                    </a:lnTo>
                    <a:cubicBezTo>
                      <a:pt x="3150" y="3264"/>
                      <a:pt x="3310" y="3201"/>
                      <a:pt x="3473" y="3201"/>
                    </a:cubicBezTo>
                    <a:cubicBezTo>
                      <a:pt x="3589" y="3201"/>
                      <a:pt x="3706" y="3233"/>
                      <a:pt x="3810" y="3295"/>
                    </a:cubicBezTo>
                    <a:lnTo>
                      <a:pt x="7169" y="5501"/>
                    </a:lnTo>
                    <a:cubicBezTo>
                      <a:pt x="7260" y="5551"/>
                      <a:pt x="7363" y="5577"/>
                      <a:pt x="7467" y="5577"/>
                    </a:cubicBezTo>
                    <a:cubicBezTo>
                      <a:pt x="7620" y="5577"/>
                      <a:pt x="7776" y="5520"/>
                      <a:pt x="7895" y="5401"/>
                    </a:cubicBezTo>
                    <a:lnTo>
                      <a:pt x="8547" y="4724"/>
                    </a:lnTo>
                    <a:lnTo>
                      <a:pt x="10778" y="1942"/>
                    </a:lnTo>
                    <a:cubicBezTo>
                      <a:pt x="10869" y="1850"/>
                      <a:pt x="10989" y="1796"/>
                      <a:pt x="11109" y="1796"/>
                    </a:cubicBezTo>
                    <a:cubicBezTo>
                      <a:pt x="11185" y="1796"/>
                      <a:pt x="11261" y="1818"/>
                      <a:pt x="11329" y="1867"/>
                    </a:cubicBezTo>
                    <a:lnTo>
                      <a:pt x="14738" y="4674"/>
                    </a:lnTo>
                    <a:cubicBezTo>
                      <a:pt x="14821" y="4726"/>
                      <a:pt x="14913" y="4752"/>
                      <a:pt x="15005" y="4752"/>
                    </a:cubicBezTo>
                    <a:cubicBezTo>
                      <a:pt x="15134" y="4752"/>
                      <a:pt x="15262" y="4701"/>
                      <a:pt x="15364" y="4599"/>
                    </a:cubicBezTo>
                    <a:lnTo>
                      <a:pt x="16116" y="3847"/>
                    </a:lnTo>
                    <a:lnTo>
                      <a:pt x="18923" y="990"/>
                    </a:lnTo>
                    <a:cubicBezTo>
                      <a:pt x="19073" y="839"/>
                      <a:pt x="19048" y="589"/>
                      <a:pt x="18873" y="488"/>
                    </a:cubicBezTo>
                    <a:lnTo>
                      <a:pt x="18246" y="62"/>
                    </a:lnTo>
                    <a:cubicBezTo>
                      <a:pt x="18194" y="20"/>
                      <a:pt x="18133" y="0"/>
                      <a:pt x="18071" y="0"/>
                    </a:cubicBezTo>
                    <a:close/>
                  </a:path>
                </a:pathLst>
              </a:custGeom>
              <a:solidFill>
                <a:schemeClr val="accent2">
                  <a:alpha val="5357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965" name="Google Shape;965;p49"/>
            <p:cNvSpPr/>
            <p:nvPr/>
          </p:nvSpPr>
          <p:spPr>
            <a:xfrm>
              <a:off x="4615725" y="825227"/>
              <a:ext cx="468989" cy="145751"/>
            </a:xfrm>
            <a:custGeom>
              <a:avLst/>
              <a:gdLst/>
              <a:ahLst/>
              <a:cxnLst/>
              <a:rect l="l" t="t" r="r" b="b"/>
              <a:pathLst>
                <a:path w="14703" h="4569" extrusionOk="0">
                  <a:moveTo>
                    <a:pt x="607" y="1"/>
                  </a:moveTo>
                  <a:cubicBezTo>
                    <a:pt x="500" y="1"/>
                    <a:pt x="411" y="19"/>
                    <a:pt x="304" y="90"/>
                  </a:cubicBezTo>
                  <a:cubicBezTo>
                    <a:pt x="36" y="286"/>
                    <a:pt x="0" y="679"/>
                    <a:pt x="232" y="929"/>
                  </a:cubicBezTo>
                  <a:lnTo>
                    <a:pt x="2427" y="3391"/>
                  </a:lnTo>
                  <a:cubicBezTo>
                    <a:pt x="2516" y="3498"/>
                    <a:pt x="2641" y="3534"/>
                    <a:pt x="2766" y="3534"/>
                  </a:cubicBezTo>
                  <a:cubicBezTo>
                    <a:pt x="2855" y="3534"/>
                    <a:pt x="2944" y="3516"/>
                    <a:pt x="3033" y="3462"/>
                  </a:cubicBezTo>
                  <a:lnTo>
                    <a:pt x="5264" y="1571"/>
                  </a:lnTo>
                  <a:cubicBezTo>
                    <a:pt x="5335" y="1518"/>
                    <a:pt x="5424" y="1500"/>
                    <a:pt x="5514" y="1500"/>
                  </a:cubicBezTo>
                  <a:cubicBezTo>
                    <a:pt x="5621" y="1500"/>
                    <a:pt x="5746" y="1535"/>
                    <a:pt x="5835" y="1625"/>
                  </a:cubicBezTo>
                  <a:lnTo>
                    <a:pt x="8547" y="4462"/>
                  </a:lnTo>
                  <a:cubicBezTo>
                    <a:pt x="8618" y="4533"/>
                    <a:pt x="8707" y="4569"/>
                    <a:pt x="8797" y="4569"/>
                  </a:cubicBezTo>
                  <a:cubicBezTo>
                    <a:pt x="8868" y="4569"/>
                    <a:pt x="8922" y="4551"/>
                    <a:pt x="8975" y="4533"/>
                  </a:cubicBezTo>
                  <a:lnTo>
                    <a:pt x="11241" y="2160"/>
                  </a:lnTo>
                  <a:cubicBezTo>
                    <a:pt x="11312" y="2124"/>
                    <a:pt x="11384" y="2088"/>
                    <a:pt x="11455" y="2088"/>
                  </a:cubicBezTo>
                  <a:cubicBezTo>
                    <a:pt x="11562" y="2088"/>
                    <a:pt x="11651" y="2142"/>
                    <a:pt x="11741" y="2213"/>
                  </a:cubicBezTo>
                  <a:lnTo>
                    <a:pt x="13757" y="4372"/>
                  </a:lnTo>
                  <a:cubicBezTo>
                    <a:pt x="13810" y="4408"/>
                    <a:pt x="13882" y="4444"/>
                    <a:pt x="13953" y="4444"/>
                  </a:cubicBezTo>
                  <a:cubicBezTo>
                    <a:pt x="14007" y="4444"/>
                    <a:pt x="14042" y="4426"/>
                    <a:pt x="14078" y="4408"/>
                  </a:cubicBezTo>
                  <a:lnTo>
                    <a:pt x="14578" y="4069"/>
                  </a:lnTo>
                  <a:cubicBezTo>
                    <a:pt x="14685" y="3980"/>
                    <a:pt x="14703" y="3801"/>
                    <a:pt x="14613" y="3676"/>
                  </a:cubicBezTo>
                  <a:lnTo>
                    <a:pt x="12401" y="1428"/>
                  </a:lnTo>
                  <a:lnTo>
                    <a:pt x="11830" y="840"/>
                  </a:lnTo>
                  <a:cubicBezTo>
                    <a:pt x="11759" y="768"/>
                    <a:pt x="11651" y="732"/>
                    <a:pt x="11544" y="732"/>
                  </a:cubicBezTo>
                  <a:cubicBezTo>
                    <a:pt x="11473" y="732"/>
                    <a:pt x="11402" y="750"/>
                    <a:pt x="11348" y="786"/>
                  </a:cubicBezTo>
                  <a:lnTo>
                    <a:pt x="8886" y="3123"/>
                  </a:lnTo>
                  <a:cubicBezTo>
                    <a:pt x="8814" y="3141"/>
                    <a:pt x="8761" y="3159"/>
                    <a:pt x="8690" y="3159"/>
                  </a:cubicBezTo>
                  <a:cubicBezTo>
                    <a:pt x="8600" y="3159"/>
                    <a:pt x="8511" y="3123"/>
                    <a:pt x="8440" y="3052"/>
                  </a:cubicBezTo>
                  <a:lnTo>
                    <a:pt x="6495" y="768"/>
                  </a:lnTo>
                  <a:lnTo>
                    <a:pt x="6513" y="768"/>
                  </a:lnTo>
                  <a:lnTo>
                    <a:pt x="5995" y="233"/>
                  </a:lnTo>
                  <a:cubicBezTo>
                    <a:pt x="5906" y="144"/>
                    <a:pt x="5781" y="90"/>
                    <a:pt x="5656" y="90"/>
                  </a:cubicBezTo>
                  <a:cubicBezTo>
                    <a:pt x="5585" y="90"/>
                    <a:pt x="5496" y="108"/>
                    <a:pt x="5442" y="161"/>
                  </a:cubicBezTo>
                  <a:lnTo>
                    <a:pt x="3194" y="1785"/>
                  </a:lnTo>
                  <a:cubicBezTo>
                    <a:pt x="3105" y="1839"/>
                    <a:pt x="3016" y="1874"/>
                    <a:pt x="2926" y="1874"/>
                  </a:cubicBezTo>
                  <a:cubicBezTo>
                    <a:pt x="2802" y="1874"/>
                    <a:pt x="2677" y="1821"/>
                    <a:pt x="2587" y="1732"/>
                  </a:cubicBezTo>
                  <a:lnTo>
                    <a:pt x="1017" y="161"/>
                  </a:lnTo>
                  <a:cubicBezTo>
                    <a:pt x="892" y="54"/>
                    <a:pt x="750" y="1"/>
                    <a:pt x="607" y="1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49"/>
            <p:cNvSpPr/>
            <p:nvPr/>
          </p:nvSpPr>
          <p:spPr>
            <a:xfrm>
              <a:off x="4623125" y="721650"/>
              <a:ext cx="474667" cy="138925"/>
            </a:xfrm>
            <a:custGeom>
              <a:avLst/>
              <a:gdLst/>
              <a:ahLst/>
              <a:cxnLst/>
              <a:rect l="l" t="t" r="r" b="b"/>
              <a:pathLst>
                <a:path w="14881" h="4355" extrusionOk="0">
                  <a:moveTo>
                    <a:pt x="5835" y="1"/>
                  </a:moveTo>
                  <a:cubicBezTo>
                    <a:pt x="5746" y="1"/>
                    <a:pt x="5674" y="18"/>
                    <a:pt x="5603" y="72"/>
                  </a:cubicBezTo>
                  <a:lnTo>
                    <a:pt x="2980" y="1785"/>
                  </a:lnTo>
                  <a:cubicBezTo>
                    <a:pt x="2891" y="1838"/>
                    <a:pt x="2801" y="1856"/>
                    <a:pt x="2712" y="1856"/>
                  </a:cubicBezTo>
                  <a:cubicBezTo>
                    <a:pt x="2587" y="1856"/>
                    <a:pt x="2462" y="1803"/>
                    <a:pt x="2373" y="1713"/>
                  </a:cubicBezTo>
                  <a:lnTo>
                    <a:pt x="1035" y="518"/>
                  </a:lnTo>
                  <a:cubicBezTo>
                    <a:pt x="928" y="411"/>
                    <a:pt x="785" y="357"/>
                    <a:pt x="625" y="357"/>
                  </a:cubicBezTo>
                  <a:cubicBezTo>
                    <a:pt x="535" y="357"/>
                    <a:pt x="428" y="375"/>
                    <a:pt x="339" y="429"/>
                  </a:cubicBezTo>
                  <a:cubicBezTo>
                    <a:pt x="54" y="625"/>
                    <a:pt x="0" y="1018"/>
                    <a:pt x="250" y="1285"/>
                  </a:cubicBezTo>
                  <a:lnTo>
                    <a:pt x="2177" y="3087"/>
                  </a:lnTo>
                  <a:cubicBezTo>
                    <a:pt x="2266" y="3194"/>
                    <a:pt x="2409" y="3248"/>
                    <a:pt x="2534" y="3248"/>
                  </a:cubicBezTo>
                  <a:cubicBezTo>
                    <a:pt x="2623" y="3248"/>
                    <a:pt x="2712" y="3230"/>
                    <a:pt x="2801" y="3177"/>
                  </a:cubicBezTo>
                  <a:lnTo>
                    <a:pt x="5424" y="1464"/>
                  </a:lnTo>
                  <a:cubicBezTo>
                    <a:pt x="5496" y="1428"/>
                    <a:pt x="5567" y="1410"/>
                    <a:pt x="5656" y="1410"/>
                  </a:cubicBezTo>
                  <a:cubicBezTo>
                    <a:pt x="5763" y="1410"/>
                    <a:pt x="5888" y="1446"/>
                    <a:pt x="5977" y="1535"/>
                  </a:cubicBezTo>
                  <a:lnTo>
                    <a:pt x="8243" y="4229"/>
                  </a:lnTo>
                  <a:cubicBezTo>
                    <a:pt x="8297" y="4301"/>
                    <a:pt x="8386" y="4336"/>
                    <a:pt x="8475" y="4336"/>
                  </a:cubicBezTo>
                  <a:cubicBezTo>
                    <a:pt x="8547" y="4336"/>
                    <a:pt x="8600" y="4318"/>
                    <a:pt x="8672" y="4283"/>
                  </a:cubicBezTo>
                  <a:lnTo>
                    <a:pt x="11402" y="2052"/>
                  </a:lnTo>
                  <a:cubicBezTo>
                    <a:pt x="11455" y="2017"/>
                    <a:pt x="11527" y="1999"/>
                    <a:pt x="11598" y="1999"/>
                  </a:cubicBezTo>
                  <a:cubicBezTo>
                    <a:pt x="11705" y="1999"/>
                    <a:pt x="11812" y="2052"/>
                    <a:pt x="11901" y="2142"/>
                  </a:cubicBezTo>
                  <a:lnTo>
                    <a:pt x="13900" y="4265"/>
                  </a:lnTo>
                  <a:cubicBezTo>
                    <a:pt x="13971" y="4318"/>
                    <a:pt x="14042" y="4354"/>
                    <a:pt x="14096" y="4354"/>
                  </a:cubicBezTo>
                  <a:cubicBezTo>
                    <a:pt x="14149" y="4354"/>
                    <a:pt x="14203" y="4336"/>
                    <a:pt x="14239" y="4301"/>
                  </a:cubicBezTo>
                  <a:lnTo>
                    <a:pt x="14738" y="3979"/>
                  </a:lnTo>
                  <a:cubicBezTo>
                    <a:pt x="14863" y="3890"/>
                    <a:pt x="14881" y="3694"/>
                    <a:pt x="14774" y="3587"/>
                  </a:cubicBezTo>
                  <a:lnTo>
                    <a:pt x="12579" y="1357"/>
                  </a:lnTo>
                  <a:lnTo>
                    <a:pt x="11990" y="768"/>
                  </a:lnTo>
                  <a:cubicBezTo>
                    <a:pt x="11919" y="696"/>
                    <a:pt x="11812" y="643"/>
                    <a:pt x="11705" y="643"/>
                  </a:cubicBezTo>
                  <a:cubicBezTo>
                    <a:pt x="11634" y="643"/>
                    <a:pt x="11562" y="661"/>
                    <a:pt x="11509" y="714"/>
                  </a:cubicBezTo>
                  <a:lnTo>
                    <a:pt x="8850" y="2891"/>
                  </a:lnTo>
                  <a:cubicBezTo>
                    <a:pt x="8797" y="2945"/>
                    <a:pt x="8725" y="2962"/>
                    <a:pt x="8672" y="2962"/>
                  </a:cubicBezTo>
                  <a:cubicBezTo>
                    <a:pt x="8582" y="2962"/>
                    <a:pt x="8475" y="2909"/>
                    <a:pt x="8404" y="2838"/>
                  </a:cubicBezTo>
                  <a:lnTo>
                    <a:pt x="6673" y="679"/>
                  </a:lnTo>
                  <a:lnTo>
                    <a:pt x="6156" y="143"/>
                  </a:lnTo>
                  <a:cubicBezTo>
                    <a:pt x="6067" y="54"/>
                    <a:pt x="5942" y="1"/>
                    <a:pt x="5835" y="1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49"/>
            <p:cNvSpPr/>
            <p:nvPr/>
          </p:nvSpPr>
          <p:spPr>
            <a:xfrm rot="10800000" flipH="1">
              <a:off x="8684175" y="1217788"/>
              <a:ext cx="263200" cy="370325"/>
            </a:xfrm>
            <a:custGeom>
              <a:avLst/>
              <a:gdLst/>
              <a:ahLst/>
              <a:cxnLst/>
              <a:rect l="l" t="t" r="r" b="b"/>
              <a:pathLst>
                <a:path w="10528" h="14813" extrusionOk="0">
                  <a:moveTo>
                    <a:pt x="8462" y="0"/>
                  </a:moveTo>
                  <a:cubicBezTo>
                    <a:pt x="8449" y="0"/>
                    <a:pt x="8435" y="2"/>
                    <a:pt x="8422" y="5"/>
                  </a:cubicBezTo>
                  <a:lnTo>
                    <a:pt x="2106" y="1835"/>
                  </a:lnTo>
                  <a:cubicBezTo>
                    <a:pt x="2006" y="1885"/>
                    <a:pt x="1956" y="1985"/>
                    <a:pt x="1981" y="2085"/>
                  </a:cubicBezTo>
                  <a:lnTo>
                    <a:pt x="2131" y="2637"/>
                  </a:lnTo>
                  <a:cubicBezTo>
                    <a:pt x="2152" y="2720"/>
                    <a:pt x="2224" y="2768"/>
                    <a:pt x="2306" y="2768"/>
                  </a:cubicBezTo>
                  <a:cubicBezTo>
                    <a:pt x="2322" y="2768"/>
                    <a:pt x="2340" y="2766"/>
                    <a:pt x="2357" y="2762"/>
                  </a:cubicBezTo>
                  <a:lnTo>
                    <a:pt x="6693" y="1785"/>
                  </a:lnTo>
                  <a:lnTo>
                    <a:pt x="6693" y="1785"/>
                  </a:lnTo>
                  <a:lnTo>
                    <a:pt x="3034" y="8978"/>
                  </a:lnTo>
                  <a:lnTo>
                    <a:pt x="577" y="7850"/>
                  </a:lnTo>
                  <a:cubicBezTo>
                    <a:pt x="544" y="7833"/>
                    <a:pt x="511" y="7825"/>
                    <a:pt x="479" y="7825"/>
                  </a:cubicBezTo>
                  <a:cubicBezTo>
                    <a:pt x="416" y="7825"/>
                    <a:pt x="360" y="7858"/>
                    <a:pt x="327" y="7925"/>
                  </a:cubicBezTo>
                  <a:lnTo>
                    <a:pt x="51" y="8426"/>
                  </a:lnTo>
                  <a:cubicBezTo>
                    <a:pt x="1" y="8526"/>
                    <a:pt x="26" y="8627"/>
                    <a:pt x="126" y="8677"/>
                  </a:cubicBezTo>
                  <a:lnTo>
                    <a:pt x="2507" y="10005"/>
                  </a:lnTo>
                  <a:lnTo>
                    <a:pt x="352" y="14266"/>
                  </a:lnTo>
                  <a:cubicBezTo>
                    <a:pt x="302" y="14341"/>
                    <a:pt x="352" y="14466"/>
                    <a:pt x="427" y="14517"/>
                  </a:cubicBezTo>
                  <a:lnTo>
                    <a:pt x="953" y="14792"/>
                  </a:lnTo>
                  <a:cubicBezTo>
                    <a:pt x="974" y="14806"/>
                    <a:pt x="999" y="14812"/>
                    <a:pt x="1025" y="14812"/>
                  </a:cubicBezTo>
                  <a:cubicBezTo>
                    <a:pt x="1093" y="14812"/>
                    <a:pt x="1168" y="14771"/>
                    <a:pt x="1204" y="14717"/>
                  </a:cubicBezTo>
                  <a:lnTo>
                    <a:pt x="3510" y="10532"/>
                  </a:lnTo>
                  <a:lnTo>
                    <a:pt x="5891" y="11860"/>
                  </a:lnTo>
                  <a:cubicBezTo>
                    <a:pt x="5912" y="11874"/>
                    <a:pt x="5937" y="11880"/>
                    <a:pt x="5963" y="11880"/>
                  </a:cubicBezTo>
                  <a:cubicBezTo>
                    <a:pt x="6030" y="11880"/>
                    <a:pt x="6105" y="11839"/>
                    <a:pt x="6141" y="11785"/>
                  </a:cubicBezTo>
                  <a:lnTo>
                    <a:pt x="6517" y="10757"/>
                  </a:lnTo>
                  <a:cubicBezTo>
                    <a:pt x="6567" y="10682"/>
                    <a:pt x="6542" y="10557"/>
                    <a:pt x="6442" y="10506"/>
                  </a:cubicBezTo>
                  <a:lnTo>
                    <a:pt x="4111" y="9454"/>
                  </a:lnTo>
                  <a:lnTo>
                    <a:pt x="7946" y="2511"/>
                  </a:lnTo>
                  <a:lnTo>
                    <a:pt x="9575" y="6772"/>
                  </a:lnTo>
                  <a:cubicBezTo>
                    <a:pt x="9616" y="6855"/>
                    <a:pt x="9692" y="6904"/>
                    <a:pt x="9774" y="6904"/>
                  </a:cubicBezTo>
                  <a:cubicBezTo>
                    <a:pt x="9791" y="6904"/>
                    <a:pt x="9808" y="6902"/>
                    <a:pt x="9826" y="6897"/>
                  </a:cubicBezTo>
                  <a:lnTo>
                    <a:pt x="10377" y="6747"/>
                  </a:lnTo>
                  <a:cubicBezTo>
                    <a:pt x="10477" y="6697"/>
                    <a:pt x="10527" y="6597"/>
                    <a:pt x="10502" y="6496"/>
                  </a:cubicBezTo>
                  <a:lnTo>
                    <a:pt x="8673" y="181"/>
                  </a:lnTo>
                  <a:cubicBezTo>
                    <a:pt x="8673" y="181"/>
                    <a:pt x="8648" y="156"/>
                    <a:pt x="8648" y="156"/>
                  </a:cubicBezTo>
                  <a:lnTo>
                    <a:pt x="8648" y="130"/>
                  </a:lnTo>
                  <a:cubicBezTo>
                    <a:pt x="8626" y="65"/>
                    <a:pt x="8548" y="0"/>
                    <a:pt x="8462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8" name="Google Shape;968;p49"/>
          <p:cNvGrpSpPr/>
          <p:nvPr/>
        </p:nvGrpSpPr>
        <p:grpSpPr>
          <a:xfrm>
            <a:off x="297675" y="1217788"/>
            <a:ext cx="8649700" cy="3164575"/>
            <a:chOff x="297675" y="1217788"/>
            <a:chExt cx="8649700" cy="3164575"/>
          </a:xfrm>
        </p:grpSpPr>
        <p:sp>
          <p:nvSpPr>
            <p:cNvPr id="969" name="Google Shape;969;p49"/>
            <p:cNvSpPr/>
            <p:nvPr/>
          </p:nvSpPr>
          <p:spPr>
            <a:xfrm>
              <a:off x="2508975" y="4028888"/>
              <a:ext cx="273850" cy="353475"/>
            </a:xfrm>
            <a:custGeom>
              <a:avLst/>
              <a:gdLst/>
              <a:ahLst/>
              <a:cxnLst/>
              <a:rect l="l" t="t" r="r" b="b"/>
              <a:pathLst>
                <a:path w="10954" h="14139" extrusionOk="0">
                  <a:moveTo>
                    <a:pt x="10273" y="0"/>
                  </a:moveTo>
                  <a:cubicBezTo>
                    <a:pt x="10189" y="0"/>
                    <a:pt x="10101" y="38"/>
                    <a:pt x="10001" y="138"/>
                  </a:cubicBezTo>
                  <a:cubicBezTo>
                    <a:pt x="7244" y="2644"/>
                    <a:pt x="6517" y="4825"/>
                    <a:pt x="6342" y="6354"/>
                  </a:cubicBezTo>
                  <a:lnTo>
                    <a:pt x="4487" y="6429"/>
                  </a:lnTo>
                  <a:cubicBezTo>
                    <a:pt x="4362" y="5025"/>
                    <a:pt x="3760" y="3221"/>
                    <a:pt x="978" y="664"/>
                  </a:cubicBezTo>
                  <a:cubicBezTo>
                    <a:pt x="873" y="573"/>
                    <a:pt x="782" y="536"/>
                    <a:pt x="694" y="536"/>
                  </a:cubicBezTo>
                  <a:cubicBezTo>
                    <a:pt x="614" y="536"/>
                    <a:pt x="536" y="566"/>
                    <a:pt x="452" y="614"/>
                  </a:cubicBezTo>
                  <a:cubicBezTo>
                    <a:pt x="226" y="765"/>
                    <a:pt x="1" y="1015"/>
                    <a:pt x="251" y="1291"/>
                  </a:cubicBezTo>
                  <a:cubicBezTo>
                    <a:pt x="2006" y="3396"/>
                    <a:pt x="2582" y="4499"/>
                    <a:pt x="2733" y="6479"/>
                  </a:cubicBezTo>
                  <a:lnTo>
                    <a:pt x="1229" y="6529"/>
                  </a:lnTo>
                  <a:cubicBezTo>
                    <a:pt x="1129" y="6529"/>
                    <a:pt x="527" y="6529"/>
                    <a:pt x="527" y="6629"/>
                  </a:cubicBezTo>
                  <a:lnTo>
                    <a:pt x="527" y="7406"/>
                  </a:lnTo>
                  <a:cubicBezTo>
                    <a:pt x="527" y="7506"/>
                    <a:pt x="602" y="7607"/>
                    <a:pt x="702" y="7607"/>
                  </a:cubicBezTo>
                  <a:lnTo>
                    <a:pt x="2783" y="7607"/>
                  </a:lnTo>
                  <a:cubicBezTo>
                    <a:pt x="2783" y="9286"/>
                    <a:pt x="2432" y="10739"/>
                    <a:pt x="778" y="12820"/>
                  </a:cubicBezTo>
                  <a:cubicBezTo>
                    <a:pt x="552" y="13095"/>
                    <a:pt x="828" y="13371"/>
                    <a:pt x="1028" y="13496"/>
                  </a:cubicBezTo>
                  <a:lnTo>
                    <a:pt x="1053" y="13496"/>
                  </a:lnTo>
                  <a:cubicBezTo>
                    <a:pt x="1126" y="13538"/>
                    <a:pt x="1190" y="13562"/>
                    <a:pt x="1254" y="13562"/>
                  </a:cubicBezTo>
                  <a:cubicBezTo>
                    <a:pt x="1346" y="13562"/>
                    <a:pt x="1437" y="13514"/>
                    <a:pt x="1555" y="13396"/>
                  </a:cubicBezTo>
                  <a:cubicBezTo>
                    <a:pt x="2457" y="12519"/>
                    <a:pt x="4362" y="10790"/>
                    <a:pt x="4512" y="7607"/>
                  </a:cubicBezTo>
                  <a:lnTo>
                    <a:pt x="6317" y="7607"/>
                  </a:lnTo>
                  <a:cubicBezTo>
                    <a:pt x="6467" y="10840"/>
                    <a:pt x="8622" y="13095"/>
                    <a:pt x="9525" y="13973"/>
                  </a:cubicBezTo>
                  <a:cubicBezTo>
                    <a:pt x="9642" y="14090"/>
                    <a:pt x="9734" y="14139"/>
                    <a:pt x="9825" y="14139"/>
                  </a:cubicBezTo>
                  <a:cubicBezTo>
                    <a:pt x="9889" y="14139"/>
                    <a:pt x="9953" y="14114"/>
                    <a:pt x="10026" y="14073"/>
                  </a:cubicBezTo>
                  <a:cubicBezTo>
                    <a:pt x="10251" y="13948"/>
                    <a:pt x="10527" y="13672"/>
                    <a:pt x="10302" y="13396"/>
                  </a:cubicBezTo>
                  <a:cubicBezTo>
                    <a:pt x="8647" y="11316"/>
                    <a:pt x="8046" y="9386"/>
                    <a:pt x="7996" y="7607"/>
                  </a:cubicBezTo>
                  <a:lnTo>
                    <a:pt x="9750" y="7607"/>
                  </a:lnTo>
                  <a:cubicBezTo>
                    <a:pt x="9850" y="7607"/>
                    <a:pt x="9926" y="7506"/>
                    <a:pt x="9926" y="7406"/>
                  </a:cubicBezTo>
                  <a:lnTo>
                    <a:pt x="9850" y="6404"/>
                  </a:lnTo>
                  <a:cubicBezTo>
                    <a:pt x="9850" y="6303"/>
                    <a:pt x="9775" y="6228"/>
                    <a:pt x="9650" y="6228"/>
                  </a:cubicBezTo>
                  <a:lnTo>
                    <a:pt x="8046" y="6278"/>
                  </a:lnTo>
                  <a:cubicBezTo>
                    <a:pt x="8246" y="4348"/>
                    <a:pt x="8998" y="2795"/>
                    <a:pt x="10728" y="765"/>
                  </a:cubicBezTo>
                  <a:cubicBezTo>
                    <a:pt x="10953" y="489"/>
                    <a:pt x="10728" y="213"/>
                    <a:pt x="10527" y="88"/>
                  </a:cubicBezTo>
                  <a:cubicBezTo>
                    <a:pt x="10439" y="38"/>
                    <a:pt x="10358" y="0"/>
                    <a:pt x="10273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49"/>
            <p:cNvSpPr/>
            <p:nvPr/>
          </p:nvSpPr>
          <p:spPr>
            <a:xfrm rot="10800000" flipH="1">
              <a:off x="8684175" y="1217788"/>
              <a:ext cx="263200" cy="370325"/>
            </a:xfrm>
            <a:custGeom>
              <a:avLst/>
              <a:gdLst/>
              <a:ahLst/>
              <a:cxnLst/>
              <a:rect l="l" t="t" r="r" b="b"/>
              <a:pathLst>
                <a:path w="10528" h="14813" extrusionOk="0">
                  <a:moveTo>
                    <a:pt x="8462" y="0"/>
                  </a:moveTo>
                  <a:cubicBezTo>
                    <a:pt x="8449" y="0"/>
                    <a:pt x="8435" y="2"/>
                    <a:pt x="8422" y="5"/>
                  </a:cubicBezTo>
                  <a:lnTo>
                    <a:pt x="2106" y="1835"/>
                  </a:lnTo>
                  <a:cubicBezTo>
                    <a:pt x="2006" y="1885"/>
                    <a:pt x="1956" y="1985"/>
                    <a:pt x="1981" y="2085"/>
                  </a:cubicBezTo>
                  <a:lnTo>
                    <a:pt x="2131" y="2637"/>
                  </a:lnTo>
                  <a:cubicBezTo>
                    <a:pt x="2152" y="2720"/>
                    <a:pt x="2224" y="2768"/>
                    <a:pt x="2306" y="2768"/>
                  </a:cubicBezTo>
                  <a:cubicBezTo>
                    <a:pt x="2322" y="2768"/>
                    <a:pt x="2340" y="2766"/>
                    <a:pt x="2357" y="2762"/>
                  </a:cubicBezTo>
                  <a:lnTo>
                    <a:pt x="6693" y="1785"/>
                  </a:lnTo>
                  <a:lnTo>
                    <a:pt x="6693" y="1785"/>
                  </a:lnTo>
                  <a:lnTo>
                    <a:pt x="3034" y="8978"/>
                  </a:lnTo>
                  <a:lnTo>
                    <a:pt x="577" y="7850"/>
                  </a:lnTo>
                  <a:cubicBezTo>
                    <a:pt x="544" y="7833"/>
                    <a:pt x="511" y="7825"/>
                    <a:pt x="479" y="7825"/>
                  </a:cubicBezTo>
                  <a:cubicBezTo>
                    <a:pt x="416" y="7825"/>
                    <a:pt x="360" y="7858"/>
                    <a:pt x="327" y="7925"/>
                  </a:cubicBezTo>
                  <a:lnTo>
                    <a:pt x="51" y="8426"/>
                  </a:lnTo>
                  <a:cubicBezTo>
                    <a:pt x="1" y="8526"/>
                    <a:pt x="26" y="8627"/>
                    <a:pt x="126" y="8677"/>
                  </a:cubicBezTo>
                  <a:lnTo>
                    <a:pt x="2507" y="10005"/>
                  </a:lnTo>
                  <a:lnTo>
                    <a:pt x="352" y="14266"/>
                  </a:lnTo>
                  <a:cubicBezTo>
                    <a:pt x="302" y="14341"/>
                    <a:pt x="352" y="14466"/>
                    <a:pt x="427" y="14517"/>
                  </a:cubicBezTo>
                  <a:lnTo>
                    <a:pt x="953" y="14792"/>
                  </a:lnTo>
                  <a:cubicBezTo>
                    <a:pt x="974" y="14806"/>
                    <a:pt x="999" y="14812"/>
                    <a:pt x="1025" y="14812"/>
                  </a:cubicBezTo>
                  <a:cubicBezTo>
                    <a:pt x="1093" y="14812"/>
                    <a:pt x="1168" y="14771"/>
                    <a:pt x="1204" y="14717"/>
                  </a:cubicBezTo>
                  <a:lnTo>
                    <a:pt x="3510" y="10532"/>
                  </a:lnTo>
                  <a:lnTo>
                    <a:pt x="5891" y="11860"/>
                  </a:lnTo>
                  <a:cubicBezTo>
                    <a:pt x="5912" y="11874"/>
                    <a:pt x="5937" y="11880"/>
                    <a:pt x="5963" y="11880"/>
                  </a:cubicBezTo>
                  <a:cubicBezTo>
                    <a:pt x="6030" y="11880"/>
                    <a:pt x="6105" y="11839"/>
                    <a:pt x="6141" y="11785"/>
                  </a:cubicBezTo>
                  <a:lnTo>
                    <a:pt x="6517" y="10757"/>
                  </a:lnTo>
                  <a:cubicBezTo>
                    <a:pt x="6567" y="10682"/>
                    <a:pt x="6542" y="10557"/>
                    <a:pt x="6442" y="10506"/>
                  </a:cubicBezTo>
                  <a:lnTo>
                    <a:pt x="4111" y="9454"/>
                  </a:lnTo>
                  <a:lnTo>
                    <a:pt x="7946" y="2511"/>
                  </a:lnTo>
                  <a:lnTo>
                    <a:pt x="9575" y="6772"/>
                  </a:lnTo>
                  <a:cubicBezTo>
                    <a:pt x="9616" y="6855"/>
                    <a:pt x="9692" y="6904"/>
                    <a:pt x="9774" y="6904"/>
                  </a:cubicBezTo>
                  <a:cubicBezTo>
                    <a:pt x="9791" y="6904"/>
                    <a:pt x="9808" y="6902"/>
                    <a:pt x="9826" y="6897"/>
                  </a:cubicBezTo>
                  <a:lnTo>
                    <a:pt x="10377" y="6747"/>
                  </a:lnTo>
                  <a:cubicBezTo>
                    <a:pt x="10477" y="6697"/>
                    <a:pt x="10527" y="6597"/>
                    <a:pt x="10502" y="6496"/>
                  </a:cubicBezTo>
                  <a:lnTo>
                    <a:pt x="8673" y="181"/>
                  </a:lnTo>
                  <a:cubicBezTo>
                    <a:pt x="8673" y="181"/>
                    <a:pt x="8648" y="156"/>
                    <a:pt x="8648" y="156"/>
                  </a:cubicBezTo>
                  <a:lnTo>
                    <a:pt x="8648" y="130"/>
                  </a:lnTo>
                  <a:cubicBezTo>
                    <a:pt x="8626" y="65"/>
                    <a:pt x="8548" y="0"/>
                    <a:pt x="8462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49"/>
            <p:cNvSpPr/>
            <p:nvPr/>
          </p:nvSpPr>
          <p:spPr>
            <a:xfrm>
              <a:off x="297675" y="2060638"/>
              <a:ext cx="275700" cy="120975"/>
            </a:xfrm>
            <a:custGeom>
              <a:avLst/>
              <a:gdLst/>
              <a:ahLst/>
              <a:cxnLst/>
              <a:rect l="l" t="t" r="r" b="b"/>
              <a:pathLst>
                <a:path w="11028" h="4839" extrusionOk="0">
                  <a:moveTo>
                    <a:pt x="422" y="1"/>
                  </a:moveTo>
                  <a:cubicBezTo>
                    <a:pt x="351" y="1"/>
                    <a:pt x="288" y="47"/>
                    <a:pt x="251" y="121"/>
                  </a:cubicBezTo>
                  <a:lnTo>
                    <a:pt x="50" y="647"/>
                  </a:lnTo>
                  <a:cubicBezTo>
                    <a:pt x="0" y="747"/>
                    <a:pt x="50" y="873"/>
                    <a:pt x="151" y="898"/>
                  </a:cubicBezTo>
                  <a:lnTo>
                    <a:pt x="10301" y="4832"/>
                  </a:lnTo>
                  <a:cubicBezTo>
                    <a:pt x="10319" y="4837"/>
                    <a:pt x="10337" y="4839"/>
                    <a:pt x="10354" y="4839"/>
                  </a:cubicBezTo>
                  <a:cubicBezTo>
                    <a:pt x="10435" y="4839"/>
                    <a:pt x="10510" y="4794"/>
                    <a:pt x="10552" y="4732"/>
                  </a:cubicBezTo>
                  <a:lnTo>
                    <a:pt x="10978" y="3830"/>
                  </a:lnTo>
                  <a:cubicBezTo>
                    <a:pt x="11028" y="3730"/>
                    <a:pt x="10978" y="3629"/>
                    <a:pt x="10878" y="3579"/>
                  </a:cubicBezTo>
                  <a:lnTo>
                    <a:pt x="502" y="20"/>
                  </a:lnTo>
                  <a:cubicBezTo>
                    <a:pt x="475" y="7"/>
                    <a:pt x="448" y="1"/>
                    <a:pt x="422" y="1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49"/>
            <p:cNvSpPr/>
            <p:nvPr/>
          </p:nvSpPr>
          <p:spPr>
            <a:xfrm>
              <a:off x="333375" y="1888188"/>
              <a:ext cx="270075" cy="201325"/>
            </a:xfrm>
            <a:custGeom>
              <a:avLst/>
              <a:gdLst/>
              <a:ahLst/>
              <a:cxnLst/>
              <a:rect l="l" t="t" r="r" b="b"/>
              <a:pathLst>
                <a:path w="10803" h="8053" extrusionOk="0">
                  <a:moveTo>
                    <a:pt x="5855" y="0"/>
                  </a:moveTo>
                  <a:cubicBezTo>
                    <a:pt x="4205" y="0"/>
                    <a:pt x="2638" y="968"/>
                    <a:pt x="2031" y="2883"/>
                  </a:cubicBezTo>
                  <a:cubicBezTo>
                    <a:pt x="1956" y="3084"/>
                    <a:pt x="1931" y="3284"/>
                    <a:pt x="1906" y="3485"/>
                  </a:cubicBezTo>
                  <a:cubicBezTo>
                    <a:pt x="1906" y="3604"/>
                    <a:pt x="1812" y="3676"/>
                    <a:pt x="1710" y="3676"/>
                  </a:cubicBezTo>
                  <a:cubicBezTo>
                    <a:pt x="1683" y="3676"/>
                    <a:pt x="1656" y="3671"/>
                    <a:pt x="1630" y="3660"/>
                  </a:cubicBezTo>
                  <a:lnTo>
                    <a:pt x="527" y="3234"/>
                  </a:lnTo>
                  <a:cubicBezTo>
                    <a:pt x="506" y="3230"/>
                    <a:pt x="484" y="3228"/>
                    <a:pt x="463" y="3228"/>
                  </a:cubicBezTo>
                  <a:cubicBezTo>
                    <a:pt x="362" y="3228"/>
                    <a:pt x="272" y="3276"/>
                    <a:pt x="252" y="3359"/>
                  </a:cubicBezTo>
                  <a:lnTo>
                    <a:pt x="51" y="3861"/>
                  </a:lnTo>
                  <a:cubicBezTo>
                    <a:pt x="1" y="3961"/>
                    <a:pt x="76" y="4086"/>
                    <a:pt x="176" y="4136"/>
                  </a:cubicBezTo>
                  <a:lnTo>
                    <a:pt x="2206" y="4913"/>
                  </a:lnTo>
                  <a:lnTo>
                    <a:pt x="2231" y="4913"/>
                  </a:lnTo>
                  <a:cubicBezTo>
                    <a:pt x="2287" y="4939"/>
                    <a:pt x="2344" y="4951"/>
                    <a:pt x="2399" y="4951"/>
                  </a:cubicBezTo>
                  <a:cubicBezTo>
                    <a:pt x="2665" y="4951"/>
                    <a:pt x="2891" y="4678"/>
                    <a:pt x="2808" y="4387"/>
                  </a:cubicBezTo>
                  <a:cubicBezTo>
                    <a:pt x="2808" y="4296"/>
                    <a:pt x="3366" y="1540"/>
                    <a:pt x="5889" y="1540"/>
                  </a:cubicBezTo>
                  <a:cubicBezTo>
                    <a:pt x="6144" y="1540"/>
                    <a:pt x="6420" y="1568"/>
                    <a:pt x="6718" y="1630"/>
                  </a:cubicBezTo>
                  <a:cubicBezTo>
                    <a:pt x="8372" y="1956"/>
                    <a:pt x="9725" y="3685"/>
                    <a:pt x="8873" y="5540"/>
                  </a:cubicBezTo>
                  <a:cubicBezTo>
                    <a:pt x="8748" y="5816"/>
                    <a:pt x="8547" y="6066"/>
                    <a:pt x="8322" y="6267"/>
                  </a:cubicBezTo>
                  <a:cubicBezTo>
                    <a:pt x="8247" y="6317"/>
                    <a:pt x="8171" y="6367"/>
                    <a:pt x="8096" y="6442"/>
                  </a:cubicBezTo>
                  <a:cubicBezTo>
                    <a:pt x="7795" y="6643"/>
                    <a:pt x="7846" y="7094"/>
                    <a:pt x="8171" y="7219"/>
                  </a:cubicBezTo>
                  <a:lnTo>
                    <a:pt x="8196" y="7219"/>
                  </a:lnTo>
                  <a:lnTo>
                    <a:pt x="10277" y="8046"/>
                  </a:lnTo>
                  <a:cubicBezTo>
                    <a:pt x="10294" y="8051"/>
                    <a:pt x="10312" y="8053"/>
                    <a:pt x="10330" y="8053"/>
                  </a:cubicBezTo>
                  <a:cubicBezTo>
                    <a:pt x="10418" y="8053"/>
                    <a:pt x="10511" y="8004"/>
                    <a:pt x="10552" y="7921"/>
                  </a:cubicBezTo>
                  <a:lnTo>
                    <a:pt x="10728" y="7420"/>
                  </a:lnTo>
                  <a:cubicBezTo>
                    <a:pt x="10778" y="7319"/>
                    <a:pt x="10728" y="7194"/>
                    <a:pt x="10602" y="7144"/>
                  </a:cubicBezTo>
                  <a:lnTo>
                    <a:pt x="9475" y="6718"/>
                  </a:lnTo>
                  <a:cubicBezTo>
                    <a:pt x="9324" y="6643"/>
                    <a:pt x="9274" y="6467"/>
                    <a:pt x="9374" y="6367"/>
                  </a:cubicBezTo>
                  <a:cubicBezTo>
                    <a:pt x="9500" y="6217"/>
                    <a:pt x="9625" y="6041"/>
                    <a:pt x="9700" y="5866"/>
                  </a:cubicBezTo>
                  <a:cubicBezTo>
                    <a:pt x="10803" y="3385"/>
                    <a:pt x="9550" y="1129"/>
                    <a:pt x="7445" y="302"/>
                  </a:cubicBezTo>
                  <a:cubicBezTo>
                    <a:pt x="6926" y="100"/>
                    <a:pt x="6386" y="0"/>
                    <a:pt x="5855" y="0"/>
                  </a:cubicBezTo>
                  <a:close/>
                </a:path>
              </a:pathLst>
            </a:custGeom>
            <a:solidFill>
              <a:schemeClr val="accent2">
                <a:alpha val="5357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73" name="Google Shape;973;p49"/>
          <p:cNvSpPr/>
          <p:nvPr/>
        </p:nvSpPr>
        <p:spPr>
          <a:xfrm rot="10800000" flipH="1">
            <a:off x="7045925" y="760417"/>
            <a:ext cx="276506" cy="356833"/>
          </a:xfrm>
          <a:custGeom>
            <a:avLst/>
            <a:gdLst/>
            <a:ahLst/>
            <a:cxnLst/>
            <a:rect l="l" t="t" r="r" b="b"/>
            <a:pathLst>
              <a:path w="10954" h="14139" extrusionOk="0">
                <a:moveTo>
                  <a:pt x="10273" y="0"/>
                </a:moveTo>
                <a:cubicBezTo>
                  <a:pt x="10189" y="0"/>
                  <a:pt x="10101" y="38"/>
                  <a:pt x="10001" y="138"/>
                </a:cubicBezTo>
                <a:cubicBezTo>
                  <a:pt x="7244" y="2644"/>
                  <a:pt x="6517" y="4825"/>
                  <a:pt x="6342" y="6354"/>
                </a:cubicBezTo>
                <a:lnTo>
                  <a:pt x="4487" y="6429"/>
                </a:lnTo>
                <a:cubicBezTo>
                  <a:pt x="4362" y="5025"/>
                  <a:pt x="3760" y="3221"/>
                  <a:pt x="978" y="664"/>
                </a:cubicBezTo>
                <a:cubicBezTo>
                  <a:pt x="873" y="573"/>
                  <a:pt x="782" y="536"/>
                  <a:pt x="694" y="536"/>
                </a:cubicBezTo>
                <a:cubicBezTo>
                  <a:pt x="614" y="536"/>
                  <a:pt x="536" y="566"/>
                  <a:pt x="452" y="614"/>
                </a:cubicBezTo>
                <a:cubicBezTo>
                  <a:pt x="226" y="765"/>
                  <a:pt x="1" y="1015"/>
                  <a:pt x="251" y="1291"/>
                </a:cubicBezTo>
                <a:cubicBezTo>
                  <a:pt x="2006" y="3396"/>
                  <a:pt x="2582" y="4499"/>
                  <a:pt x="2733" y="6479"/>
                </a:cubicBezTo>
                <a:lnTo>
                  <a:pt x="1229" y="6529"/>
                </a:lnTo>
                <a:cubicBezTo>
                  <a:pt x="1129" y="6529"/>
                  <a:pt x="527" y="6529"/>
                  <a:pt x="527" y="6629"/>
                </a:cubicBezTo>
                <a:lnTo>
                  <a:pt x="527" y="7406"/>
                </a:lnTo>
                <a:cubicBezTo>
                  <a:pt x="527" y="7506"/>
                  <a:pt x="602" y="7607"/>
                  <a:pt x="702" y="7607"/>
                </a:cubicBezTo>
                <a:lnTo>
                  <a:pt x="2783" y="7607"/>
                </a:lnTo>
                <a:cubicBezTo>
                  <a:pt x="2783" y="9286"/>
                  <a:pt x="2432" y="10739"/>
                  <a:pt x="778" y="12820"/>
                </a:cubicBezTo>
                <a:cubicBezTo>
                  <a:pt x="552" y="13095"/>
                  <a:pt x="828" y="13371"/>
                  <a:pt x="1028" y="13496"/>
                </a:cubicBezTo>
                <a:lnTo>
                  <a:pt x="1053" y="13496"/>
                </a:lnTo>
                <a:cubicBezTo>
                  <a:pt x="1126" y="13538"/>
                  <a:pt x="1190" y="13562"/>
                  <a:pt x="1254" y="13562"/>
                </a:cubicBezTo>
                <a:cubicBezTo>
                  <a:pt x="1346" y="13562"/>
                  <a:pt x="1437" y="13514"/>
                  <a:pt x="1555" y="13396"/>
                </a:cubicBezTo>
                <a:cubicBezTo>
                  <a:pt x="2457" y="12519"/>
                  <a:pt x="4362" y="10790"/>
                  <a:pt x="4512" y="7607"/>
                </a:cubicBezTo>
                <a:lnTo>
                  <a:pt x="6317" y="7607"/>
                </a:lnTo>
                <a:cubicBezTo>
                  <a:pt x="6467" y="10840"/>
                  <a:pt x="8622" y="13095"/>
                  <a:pt x="9525" y="13973"/>
                </a:cubicBezTo>
                <a:cubicBezTo>
                  <a:pt x="9642" y="14090"/>
                  <a:pt x="9734" y="14139"/>
                  <a:pt x="9825" y="14139"/>
                </a:cubicBezTo>
                <a:cubicBezTo>
                  <a:pt x="9889" y="14139"/>
                  <a:pt x="9953" y="14114"/>
                  <a:pt x="10026" y="14073"/>
                </a:cubicBezTo>
                <a:cubicBezTo>
                  <a:pt x="10251" y="13948"/>
                  <a:pt x="10527" y="13672"/>
                  <a:pt x="10302" y="13396"/>
                </a:cubicBezTo>
                <a:cubicBezTo>
                  <a:pt x="8647" y="11316"/>
                  <a:pt x="8046" y="9386"/>
                  <a:pt x="7996" y="7607"/>
                </a:cubicBezTo>
                <a:lnTo>
                  <a:pt x="9750" y="7607"/>
                </a:lnTo>
                <a:cubicBezTo>
                  <a:pt x="9850" y="7607"/>
                  <a:pt x="9926" y="7506"/>
                  <a:pt x="9926" y="7406"/>
                </a:cubicBezTo>
                <a:lnTo>
                  <a:pt x="9850" y="6404"/>
                </a:lnTo>
                <a:cubicBezTo>
                  <a:pt x="9850" y="6303"/>
                  <a:pt x="9775" y="6228"/>
                  <a:pt x="9650" y="6228"/>
                </a:cubicBezTo>
                <a:lnTo>
                  <a:pt x="8046" y="6278"/>
                </a:lnTo>
                <a:cubicBezTo>
                  <a:pt x="8246" y="4348"/>
                  <a:pt x="8998" y="2795"/>
                  <a:pt x="10728" y="765"/>
                </a:cubicBezTo>
                <a:cubicBezTo>
                  <a:pt x="10953" y="489"/>
                  <a:pt x="10728" y="213"/>
                  <a:pt x="10527" y="88"/>
                </a:cubicBezTo>
                <a:cubicBezTo>
                  <a:pt x="10439" y="38"/>
                  <a:pt x="10358" y="0"/>
                  <a:pt x="10273" y="0"/>
                </a:cubicBezTo>
                <a:close/>
              </a:path>
            </a:pathLst>
          </a:custGeom>
          <a:solidFill>
            <a:schemeClr val="accent2">
              <a:alpha val="5357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74" name="Google Shape;974;p49"/>
          <p:cNvGrpSpPr/>
          <p:nvPr/>
        </p:nvGrpSpPr>
        <p:grpSpPr>
          <a:xfrm>
            <a:off x="74600" y="77556"/>
            <a:ext cx="853729" cy="1034356"/>
            <a:chOff x="5857938" y="981131"/>
            <a:chExt cx="853729" cy="1034356"/>
          </a:xfrm>
        </p:grpSpPr>
        <p:sp>
          <p:nvSpPr>
            <p:cNvPr id="975" name="Google Shape;975;p49"/>
            <p:cNvSpPr/>
            <p:nvPr/>
          </p:nvSpPr>
          <p:spPr>
            <a:xfrm>
              <a:off x="6299249" y="1938846"/>
              <a:ext cx="56292" cy="76641"/>
            </a:xfrm>
            <a:custGeom>
              <a:avLst/>
              <a:gdLst/>
              <a:ahLst/>
              <a:cxnLst/>
              <a:rect l="l" t="t" r="r" b="b"/>
              <a:pathLst>
                <a:path w="592" h="806" extrusionOk="0">
                  <a:moveTo>
                    <a:pt x="298" y="1"/>
                  </a:moveTo>
                  <a:cubicBezTo>
                    <a:pt x="297" y="1"/>
                    <a:pt x="297" y="1"/>
                    <a:pt x="296" y="1"/>
                  </a:cubicBezTo>
                  <a:cubicBezTo>
                    <a:pt x="264" y="1"/>
                    <a:pt x="239" y="133"/>
                    <a:pt x="239" y="309"/>
                  </a:cubicBezTo>
                  <a:cubicBezTo>
                    <a:pt x="107" y="315"/>
                    <a:pt x="1" y="347"/>
                    <a:pt x="7" y="384"/>
                  </a:cubicBezTo>
                  <a:cubicBezTo>
                    <a:pt x="7" y="416"/>
                    <a:pt x="107" y="447"/>
                    <a:pt x="246" y="447"/>
                  </a:cubicBezTo>
                  <a:cubicBezTo>
                    <a:pt x="258" y="648"/>
                    <a:pt x="296" y="805"/>
                    <a:pt x="334" y="805"/>
                  </a:cubicBezTo>
                  <a:cubicBezTo>
                    <a:pt x="371" y="805"/>
                    <a:pt x="390" y="642"/>
                    <a:pt x="384" y="441"/>
                  </a:cubicBezTo>
                  <a:cubicBezTo>
                    <a:pt x="503" y="428"/>
                    <a:pt x="591" y="397"/>
                    <a:pt x="585" y="366"/>
                  </a:cubicBezTo>
                  <a:cubicBezTo>
                    <a:pt x="585" y="334"/>
                    <a:pt x="497" y="309"/>
                    <a:pt x="378" y="303"/>
                  </a:cubicBezTo>
                  <a:cubicBezTo>
                    <a:pt x="365" y="131"/>
                    <a:pt x="329" y="1"/>
                    <a:pt x="2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49"/>
            <p:cNvSpPr/>
            <p:nvPr/>
          </p:nvSpPr>
          <p:spPr>
            <a:xfrm>
              <a:off x="6427280" y="1598869"/>
              <a:ext cx="111817" cy="132735"/>
            </a:xfrm>
            <a:custGeom>
              <a:avLst/>
              <a:gdLst/>
              <a:ahLst/>
              <a:cxnLst/>
              <a:rect l="l" t="t" r="r" b="b"/>
              <a:pathLst>
                <a:path w="1176" h="1396" extrusionOk="0">
                  <a:moveTo>
                    <a:pt x="566" y="0"/>
                  </a:moveTo>
                  <a:cubicBezTo>
                    <a:pt x="522" y="0"/>
                    <a:pt x="490" y="195"/>
                    <a:pt x="484" y="459"/>
                  </a:cubicBezTo>
                  <a:cubicBezTo>
                    <a:pt x="208" y="484"/>
                    <a:pt x="0" y="541"/>
                    <a:pt x="7" y="591"/>
                  </a:cubicBezTo>
                  <a:cubicBezTo>
                    <a:pt x="7" y="637"/>
                    <a:pt x="180" y="667"/>
                    <a:pt x="417" y="667"/>
                  </a:cubicBezTo>
                  <a:cubicBezTo>
                    <a:pt x="439" y="667"/>
                    <a:pt x="461" y="667"/>
                    <a:pt x="484" y="666"/>
                  </a:cubicBezTo>
                  <a:cubicBezTo>
                    <a:pt x="490" y="679"/>
                    <a:pt x="490" y="691"/>
                    <a:pt x="490" y="704"/>
                  </a:cubicBezTo>
                  <a:cubicBezTo>
                    <a:pt x="503" y="1087"/>
                    <a:pt x="566" y="1395"/>
                    <a:pt x="622" y="1395"/>
                  </a:cubicBezTo>
                  <a:cubicBezTo>
                    <a:pt x="679" y="1389"/>
                    <a:pt x="710" y="1075"/>
                    <a:pt x="698" y="691"/>
                  </a:cubicBezTo>
                  <a:cubicBezTo>
                    <a:pt x="698" y="679"/>
                    <a:pt x="698" y="666"/>
                    <a:pt x="698" y="654"/>
                  </a:cubicBezTo>
                  <a:cubicBezTo>
                    <a:pt x="968" y="629"/>
                    <a:pt x="1175" y="578"/>
                    <a:pt x="1169" y="528"/>
                  </a:cubicBezTo>
                  <a:cubicBezTo>
                    <a:pt x="1169" y="476"/>
                    <a:pt x="990" y="446"/>
                    <a:pt x="748" y="446"/>
                  </a:cubicBezTo>
                  <a:cubicBezTo>
                    <a:pt x="725" y="446"/>
                    <a:pt x="702" y="446"/>
                    <a:pt x="679" y="446"/>
                  </a:cubicBezTo>
                  <a:cubicBezTo>
                    <a:pt x="654" y="189"/>
                    <a:pt x="610" y="0"/>
                    <a:pt x="5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49"/>
            <p:cNvSpPr/>
            <p:nvPr/>
          </p:nvSpPr>
          <p:spPr>
            <a:xfrm>
              <a:off x="5958343" y="1404144"/>
              <a:ext cx="81296" cy="112388"/>
            </a:xfrm>
            <a:custGeom>
              <a:avLst/>
              <a:gdLst/>
              <a:ahLst/>
              <a:cxnLst/>
              <a:rect l="l" t="t" r="r" b="b"/>
              <a:pathLst>
                <a:path w="855" h="1182" extrusionOk="0">
                  <a:moveTo>
                    <a:pt x="446" y="0"/>
                  </a:moveTo>
                  <a:cubicBezTo>
                    <a:pt x="396" y="0"/>
                    <a:pt x="359" y="189"/>
                    <a:pt x="352" y="446"/>
                  </a:cubicBezTo>
                  <a:cubicBezTo>
                    <a:pt x="151" y="459"/>
                    <a:pt x="0" y="496"/>
                    <a:pt x="0" y="547"/>
                  </a:cubicBezTo>
                  <a:cubicBezTo>
                    <a:pt x="0" y="597"/>
                    <a:pt x="151" y="641"/>
                    <a:pt x="352" y="653"/>
                  </a:cubicBezTo>
                  <a:cubicBezTo>
                    <a:pt x="359" y="949"/>
                    <a:pt x="409" y="1181"/>
                    <a:pt x="459" y="1181"/>
                  </a:cubicBezTo>
                  <a:cubicBezTo>
                    <a:pt x="516" y="1181"/>
                    <a:pt x="560" y="949"/>
                    <a:pt x="560" y="653"/>
                  </a:cubicBezTo>
                  <a:cubicBezTo>
                    <a:pt x="729" y="641"/>
                    <a:pt x="855" y="603"/>
                    <a:pt x="855" y="553"/>
                  </a:cubicBezTo>
                  <a:cubicBezTo>
                    <a:pt x="855" y="509"/>
                    <a:pt x="729" y="465"/>
                    <a:pt x="553" y="452"/>
                  </a:cubicBezTo>
                  <a:cubicBezTo>
                    <a:pt x="541" y="189"/>
                    <a:pt x="497" y="0"/>
                    <a:pt x="4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49"/>
            <p:cNvSpPr/>
            <p:nvPr/>
          </p:nvSpPr>
          <p:spPr>
            <a:xfrm>
              <a:off x="5857938" y="1806050"/>
              <a:ext cx="81961" cy="111342"/>
            </a:xfrm>
            <a:custGeom>
              <a:avLst/>
              <a:gdLst/>
              <a:ahLst/>
              <a:cxnLst/>
              <a:rect l="l" t="t" r="r" b="b"/>
              <a:pathLst>
                <a:path w="862" h="1171" extrusionOk="0">
                  <a:moveTo>
                    <a:pt x="376" y="1"/>
                  </a:moveTo>
                  <a:cubicBezTo>
                    <a:pt x="375" y="1"/>
                    <a:pt x="373" y="1"/>
                    <a:pt x="372" y="1"/>
                  </a:cubicBezTo>
                  <a:cubicBezTo>
                    <a:pt x="321" y="8"/>
                    <a:pt x="309" y="202"/>
                    <a:pt x="340" y="460"/>
                  </a:cubicBezTo>
                  <a:cubicBezTo>
                    <a:pt x="145" y="491"/>
                    <a:pt x="1" y="554"/>
                    <a:pt x="7" y="605"/>
                  </a:cubicBezTo>
                  <a:cubicBezTo>
                    <a:pt x="12" y="643"/>
                    <a:pt x="107" y="667"/>
                    <a:pt x="244" y="667"/>
                  </a:cubicBezTo>
                  <a:cubicBezTo>
                    <a:pt x="283" y="667"/>
                    <a:pt x="326" y="665"/>
                    <a:pt x="372" y="661"/>
                  </a:cubicBezTo>
                  <a:cubicBezTo>
                    <a:pt x="421" y="952"/>
                    <a:pt x="501" y="1170"/>
                    <a:pt x="552" y="1170"/>
                  </a:cubicBezTo>
                  <a:cubicBezTo>
                    <a:pt x="552" y="1170"/>
                    <a:pt x="553" y="1170"/>
                    <a:pt x="554" y="1170"/>
                  </a:cubicBezTo>
                  <a:cubicBezTo>
                    <a:pt x="610" y="1164"/>
                    <a:pt x="617" y="925"/>
                    <a:pt x="573" y="630"/>
                  </a:cubicBezTo>
                  <a:cubicBezTo>
                    <a:pt x="742" y="592"/>
                    <a:pt x="862" y="535"/>
                    <a:pt x="855" y="491"/>
                  </a:cubicBezTo>
                  <a:cubicBezTo>
                    <a:pt x="850" y="455"/>
                    <a:pt x="759" y="432"/>
                    <a:pt x="629" y="432"/>
                  </a:cubicBezTo>
                  <a:cubicBezTo>
                    <a:pt x="601" y="432"/>
                    <a:pt x="572" y="433"/>
                    <a:pt x="541" y="435"/>
                  </a:cubicBezTo>
                  <a:cubicBezTo>
                    <a:pt x="493" y="185"/>
                    <a:pt x="426" y="1"/>
                    <a:pt x="3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49"/>
            <p:cNvSpPr/>
            <p:nvPr/>
          </p:nvSpPr>
          <p:spPr>
            <a:xfrm>
              <a:off x="6664411" y="1230812"/>
              <a:ext cx="47256" cy="64656"/>
            </a:xfrm>
            <a:custGeom>
              <a:avLst/>
              <a:gdLst/>
              <a:ahLst/>
              <a:cxnLst/>
              <a:rect l="l" t="t" r="r" b="b"/>
              <a:pathLst>
                <a:path w="497" h="680" extrusionOk="0">
                  <a:moveTo>
                    <a:pt x="306" y="1"/>
                  </a:moveTo>
                  <a:cubicBezTo>
                    <a:pt x="281" y="1"/>
                    <a:pt x="239" y="106"/>
                    <a:pt x="214" y="246"/>
                  </a:cubicBezTo>
                  <a:cubicBezTo>
                    <a:pt x="184" y="243"/>
                    <a:pt x="155" y="241"/>
                    <a:pt x="130" y="241"/>
                  </a:cubicBezTo>
                  <a:cubicBezTo>
                    <a:pt x="60" y="241"/>
                    <a:pt x="12" y="253"/>
                    <a:pt x="7" y="271"/>
                  </a:cubicBezTo>
                  <a:cubicBezTo>
                    <a:pt x="1" y="303"/>
                    <a:pt x="82" y="340"/>
                    <a:pt x="195" y="365"/>
                  </a:cubicBezTo>
                  <a:cubicBezTo>
                    <a:pt x="177" y="535"/>
                    <a:pt x="183" y="673"/>
                    <a:pt x="214" y="680"/>
                  </a:cubicBezTo>
                  <a:cubicBezTo>
                    <a:pt x="246" y="680"/>
                    <a:pt x="290" y="554"/>
                    <a:pt x="315" y="384"/>
                  </a:cubicBezTo>
                  <a:cubicBezTo>
                    <a:pt x="332" y="385"/>
                    <a:pt x="349" y="386"/>
                    <a:pt x="364" y="386"/>
                  </a:cubicBezTo>
                  <a:cubicBezTo>
                    <a:pt x="439" y="386"/>
                    <a:pt x="492" y="374"/>
                    <a:pt x="497" y="353"/>
                  </a:cubicBezTo>
                  <a:cubicBezTo>
                    <a:pt x="497" y="328"/>
                    <a:pt x="428" y="290"/>
                    <a:pt x="334" y="271"/>
                  </a:cubicBezTo>
                  <a:cubicBezTo>
                    <a:pt x="346" y="120"/>
                    <a:pt x="340" y="1"/>
                    <a:pt x="308" y="1"/>
                  </a:cubicBezTo>
                  <a:cubicBezTo>
                    <a:pt x="308" y="1"/>
                    <a:pt x="307" y="1"/>
                    <a:pt x="3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49"/>
            <p:cNvSpPr/>
            <p:nvPr/>
          </p:nvSpPr>
          <p:spPr>
            <a:xfrm>
              <a:off x="6206218" y="981131"/>
              <a:ext cx="47351" cy="64656"/>
            </a:xfrm>
            <a:custGeom>
              <a:avLst/>
              <a:gdLst/>
              <a:ahLst/>
              <a:cxnLst/>
              <a:rect l="l" t="t" r="r" b="b"/>
              <a:pathLst>
                <a:path w="498" h="680" extrusionOk="0">
                  <a:moveTo>
                    <a:pt x="306" y="1"/>
                  </a:moveTo>
                  <a:cubicBezTo>
                    <a:pt x="275" y="1"/>
                    <a:pt x="239" y="105"/>
                    <a:pt x="214" y="246"/>
                  </a:cubicBezTo>
                  <a:cubicBezTo>
                    <a:pt x="184" y="243"/>
                    <a:pt x="155" y="241"/>
                    <a:pt x="129" y="241"/>
                  </a:cubicBezTo>
                  <a:cubicBezTo>
                    <a:pt x="55" y="241"/>
                    <a:pt x="5" y="254"/>
                    <a:pt x="1" y="277"/>
                  </a:cubicBezTo>
                  <a:cubicBezTo>
                    <a:pt x="1" y="302"/>
                    <a:pt x="82" y="340"/>
                    <a:pt x="196" y="365"/>
                  </a:cubicBezTo>
                  <a:cubicBezTo>
                    <a:pt x="170" y="535"/>
                    <a:pt x="177" y="673"/>
                    <a:pt x="208" y="679"/>
                  </a:cubicBezTo>
                  <a:cubicBezTo>
                    <a:pt x="209" y="680"/>
                    <a:pt x="210" y="680"/>
                    <a:pt x="210" y="680"/>
                  </a:cubicBezTo>
                  <a:cubicBezTo>
                    <a:pt x="241" y="680"/>
                    <a:pt x="284" y="550"/>
                    <a:pt x="315" y="384"/>
                  </a:cubicBezTo>
                  <a:cubicBezTo>
                    <a:pt x="332" y="385"/>
                    <a:pt x="349" y="386"/>
                    <a:pt x="364" y="386"/>
                  </a:cubicBezTo>
                  <a:cubicBezTo>
                    <a:pt x="439" y="386"/>
                    <a:pt x="491" y="374"/>
                    <a:pt x="491" y="353"/>
                  </a:cubicBezTo>
                  <a:cubicBezTo>
                    <a:pt x="497" y="328"/>
                    <a:pt x="428" y="290"/>
                    <a:pt x="327" y="271"/>
                  </a:cubicBezTo>
                  <a:cubicBezTo>
                    <a:pt x="340" y="120"/>
                    <a:pt x="334" y="1"/>
                    <a:pt x="309" y="1"/>
                  </a:cubicBezTo>
                  <a:cubicBezTo>
                    <a:pt x="308" y="1"/>
                    <a:pt x="307" y="1"/>
                    <a:pt x="3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49"/>
            <p:cNvSpPr/>
            <p:nvPr/>
          </p:nvSpPr>
          <p:spPr>
            <a:xfrm>
              <a:off x="6217627" y="1238609"/>
              <a:ext cx="206709" cy="230005"/>
            </a:xfrm>
            <a:custGeom>
              <a:avLst/>
              <a:gdLst/>
              <a:ahLst/>
              <a:cxnLst/>
              <a:rect l="l" t="t" r="r" b="b"/>
              <a:pathLst>
                <a:path w="2174" h="2419" extrusionOk="0">
                  <a:moveTo>
                    <a:pt x="1200" y="1"/>
                  </a:moveTo>
                  <a:lnTo>
                    <a:pt x="1200" y="1"/>
                  </a:lnTo>
                  <a:cubicBezTo>
                    <a:pt x="855" y="120"/>
                    <a:pt x="547" y="371"/>
                    <a:pt x="327" y="673"/>
                  </a:cubicBezTo>
                  <a:cubicBezTo>
                    <a:pt x="0" y="1132"/>
                    <a:pt x="76" y="1867"/>
                    <a:pt x="547" y="2200"/>
                  </a:cubicBezTo>
                  <a:cubicBezTo>
                    <a:pt x="763" y="2353"/>
                    <a:pt x="1023" y="2419"/>
                    <a:pt x="1285" y="2419"/>
                  </a:cubicBezTo>
                  <a:cubicBezTo>
                    <a:pt x="1366" y="2419"/>
                    <a:pt x="1447" y="2413"/>
                    <a:pt x="1527" y="2401"/>
                  </a:cubicBezTo>
                  <a:cubicBezTo>
                    <a:pt x="1740" y="2369"/>
                    <a:pt x="1967" y="2294"/>
                    <a:pt x="2174" y="2193"/>
                  </a:cubicBezTo>
                  <a:cubicBezTo>
                    <a:pt x="2099" y="2175"/>
                    <a:pt x="2023" y="2156"/>
                    <a:pt x="1954" y="2131"/>
                  </a:cubicBezTo>
                  <a:cubicBezTo>
                    <a:pt x="1634" y="2093"/>
                    <a:pt x="1345" y="1930"/>
                    <a:pt x="1156" y="1584"/>
                  </a:cubicBezTo>
                  <a:cubicBezTo>
                    <a:pt x="1118" y="1515"/>
                    <a:pt x="1087" y="1439"/>
                    <a:pt x="1068" y="1370"/>
                  </a:cubicBezTo>
                  <a:cubicBezTo>
                    <a:pt x="861" y="931"/>
                    <a:pt x="936" y="428"/>
                    <a:pt x="12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82" name="Google Shape;982;p49"/>
          <p:cNvGrpSpPr/>
          <p:nvPr/>
        </p:nvGrpSpPr>
        <p:grpSpPr>
          <a:xfrm rot="10800000">
            <a:off x="7944067" y="3649253"/>
            <a:ext cx="1128706" cy="1467085"/>
            <a:chOff x="3947275" y="4740550"/>
            <a:chExt cx="351075" cy="456325"/>
          </a:xfrm>
        </p:grpSpPr>
        <p:sp>
          <p:nvSpPr>
            <p:cNvPr id="983" name="Google Shape;983;p49"/>
            <p:cNvSpPr/>
            <p:nvPr/>
          </p:nvSpPr>
          <p:spPr>
            <a:xfrm>
              <a:off x="4043550" y="4886475"/>
              <a:ext cx="13525" cy="10550"/>
            </a:xfrm>
            <a:custGeom>
              <a:avLst/>
              <a:gdLst/>
              <a:ahLst/>
              <a:cxnLst/>
              <a:rect l="l" t="t" r="r" b="b"/>
              <a:pathLst>
                <a:path w="541" h="422" extrusionOk="0">
                  <a:moveTo>
                    <a:pt x="271" y="0"/>
                  </a:moveTo>
                  <a:cubicBezTo>
                    <a:pt x="1" y="0"/>
                    <a:pt x="1" y="421"/>
                    <a:pt x="271" y="421"/>
                  </a:cubicBezTo>
                  <a:cubicBezTo>
                    <a:pt x="541" y="421"/>
                    <a:pt x="541" y="0"/>
                    <a:pt x="2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49"/>
            <p:cNvSpPr/>
            <p:nvPr/>
          </p:nvSpPr>
          <p:spPr>
            <a:xfrm>
              <a:off x="4243500" y="4792850"/>
              <a:ext cx="13525" cy="10550"/>
            </a:xfrm>
            <a:custGeom>
              <a:avLst/>
              <a:gdLst/>
              <a:ahLst/>
              <a:cxnLst/>
              <a:rect l="l" t="t" r="r" b="b"/>
              <a:pathLst>
                <a:path w="541" h="422" extrusionOk="0">
                  <a:moveTo>
                    <a:pt x="271" y="1"/>
                  </a:moveTo>
                  <a:cubicBezTo>
                    <a:pt x="0" y="1"/>
                    <a:pt x="0" y="422"/>
                    <a:pt x="271" y="422"/>
                  </a:cubicBezTo>
                  <a:cubicBezTo>
                    <a:pt x="541" y="422"/>
                    <a:pt x="541" y="1"/>
                    <a:pt x="2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49"/>
            <p:cNvSpPr/>
            <p:nvPr/>
          </p:nvSpPr>
          <p:spPr>
            <a:xfrm>
              <a:off x="4062075" y="5149400"/>
              <a:ext cx="13550" cy="10550"/>
            </a:xfrm>
            <a:custGeom>
              <a:avLst/>
              <a:gdLst/>
              <a:ahLst/>
              <a:cxnLst/>
              <a:rect l="l" t="t" r="r" b="b"/>
              <a:pathLst>
                <a:path w="542" h="422" extrusionOk="0">
                  <a:moveTo>
                    <a:pt x="271" y="1"/>
                  </a:moveTo>
                  <a:cubicBezTo>
                    <a:pt x="1" y="1"/>
                    <a:pt x="1" y="422"/>
                    <a:pt x="271" y="422"/>
                  </a:cubicBezTo>
                  <a:cubicBezTo>
                    <a:pt x="541" y="422"/>
                    <a:pt x="541" y="1"/>
                    <a:pt x="2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49"/>
            <p:cNvSpPr/>
            <p:nvPr/>
          </p:nvSpPr>
          <p:spPr>
            <a:xfrm>
              <a:off x="3993125" y="4838100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0"/>
                  </a:moveTo>
                  <a:cubicBezTo>
                    <a:pt x="1" y="0"/>
                    <a:pt x="1" y="252"/>
                    <a:pt x="164" y="252"/>
                  </a:cubicBezTo>
                  <a:cubicBezTo>
                    <a:pt x="327" y="252"/>
                    <a:pt x="327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49"/>
            <p:cNvSpPr/>
            <p:nvPr/>
          </p:nvSpPr>
          <p:spPr>
            <a:xfrm>
              <a:off x="4081550" y="4748875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1"/>
                  </a:moveTo>
                  <a:cubicBezTo>
                    <a:pt x="1" y="1"/>
                    <a:pt x="1" y="252"/>
                    <a:pt x="164" y="252"/>
                  </a:cubicBezTo>
                  <a:cubicBezTo>
                    <a:pt x="328" y="252"/>
                    <a:pt x="328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49"/>
            <p:cNvSpPr/>
            <p:nvPr/>
          </p:nvSpPr>
          <p:spPr>
            <a:xfrm>
              <a:off x="3959825" y="4930775"/>
              <a:ext cx="8200" cy="6450"/>
            </a:xfrm>
            <a:custGeom>
              <a:avLst/>
              <a:gdLst/>
              <a:ahLst/>
              <a:cxnLst/>
              <a:rect l="l" t="t" r="r" b="b"/>
              <a:pathLst>
                <a:path w="328" h="258" extrusionOk="0">
                  <a:moveTo>
                    <a:pt x="164" y="0"/>
                  </a:moveTo>
                  <a:cubicBezTo>
                    <a:pt x="1" y="0"/>
                    <a:pt x="1" y="258"/>
                    <a:pt x="164" y="258"/>
                  </a:cubicBezTo>
                  <a:cubicBezTo>
                    <a:pt x="327" y="258"/>
                    <a:pt x="327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49"/>
            <p:cNvSpPr/>
            <p:nvPr/>
          </p:nvSpPr>
          <p:spPr>
            <a:xfrm>
              <a:off x="4028000" y="5004425"/>
              <a:ext cx="8200" cy="6325"/>
            </a:xfrm>
            <a:custGeom>
              <a:avLst/>
              <a:gdLst/>
              <a:ahLst/>
              <a:cxnLst/>
              <a:rect l="l" t="t" r="r" b="b"/>
              <a:pathLst>
                <a:path w="328" h="253" extrusionOk="0">
                  <a:moveTo>
                    <a:pt x="164" y="1"/>
                  </a:moveTo>
                  <a:cubicBezTo>
                    <a:pt x="1" y="1"/>
                    <a:pt x="1" y="252"/>
                    <a:pt x="164" y="252"/>
                  </a:cubicBezTo>
                  <a:cubicBezTo>
                    <a:pt x="327" y="252"/>
                    <a:pt x="327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49"/>
            <p:cNvSpPr/>
            <p:nvPr/>
          </p:nvSpPr>
          <p:spPr>
            <a:xfrm>
              <a:off x="3947275" y="5125375"/>
              <a:ext cx="8175" cy="6300"/>
            </a:xfrm>
            <a:custGeom>
              <a:avLst/>
              <a:gdLst/>
              <a:ahLst/>
              <a:cxnLst/>
              <a:rect l="l" t="t" r="r" b="b"/>
              <a:pathLst>
                <a:path w="327" h="252" extrusionOk="0">
                  <a:moveTo>
                    <a:pt x="164" y="1"/>
                  </a:moveTo>
                  <a:cubicBezTo>
                    <a:pt x="0" y="1"/>
                    <a:pt x="0" y="252"/>
                    <a:pt x="164" y="252"/>
                  </a:cubicBezTo>
                  <a:cubicBezTo>
                    <a:pt x="327" y="252"/>
                    <a:pt x="327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49"/>
            <p:cNvSpPr/>
            <p:nvPr/>
          </p:nvSpPr>
          <p:spPr>
            <a:xfrm>
              <a:off x="4197000" y="4745750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0"/>
                  </a:moveTo>
                  <a:cubicBezTo>
                    <a:pt x="1" y="0"/>
                    <a:pt x="1" y="251"/>
                    <a:pt x="164" y="251"/>
                  </a:cubicBezTo>
                  <a:cubicBezTo>
                    <a:pt x="327" y="251"/>
                    <a:pt x="327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49"/>
            <p:cNvSpPr/>
            <p:nvPr/>
          </p:nvSpPr>
          <p:spPr>
            <a:xfrm>
              <a:off x="4290300" y="4740550"/>
              <a:ext cx="8050" cy="6300"/>
            </a:xfrm>
            <a:custGeom>
              <a:avLst/>
              <a:gdLst/>
              <a:ahLst/>
              <a:cxnLst/>
              <a:rect l="l" t="t" r="r" b="b"/>
              <a:pathLst>
                <a:path w="322" h="252" extrusionOk="0">
                  <a:moveTo>
                    <a:pt x="158" y="1"/>
                  </a:moveTo>
                  <a:cubicBezTo>
                    <a:pt x="1" y="1"/>
                    <a:pt x="1" y="252"/>
                    <a:pt x="158" y="252"/>
                  </a:cubicBezTo>
                  <a:cubicBezTo>
                    <a:pt x="321" y="252"/>
                    <a:pt x="321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49"/>
            <p:cNvSpPr/>
            <p:nvPr/>
          </p:nvSpPr>
          <p:spPr>
            <a:xfrm>
              <a:off x="4137950" y="4796000"/>
              <a:ext cx="16350" cy="19025"/>
            </a:xfrm>
            <a:custGeom>
              <a:avLst/>
              <a:gdLst/>
              <a:ahLst/>
              <a:cxnLst/>
              <a:rect l="l" t="t" r="r" b="b"/>
              <a:pathLst>
                <a:path w="654" h="761" extrusionOk="0">
                  <a:moveTo>
                    <a:pt x="242" y="0"/>
                  </a:moveTo>
                  <a:cubicBezTo>
                    <a:pt x="241" y="0"/>
                    <a:pt x="240" y="0"/>
                    <a:pt x="239" y="1"/>
                  </a:cubicBezTo>
                  <a:cubicBezTo>
                    <a:pt x="208" y="7"/>
                    <a:pt x="208" y="126"/>
                    <a:pt x="227" y="283"/>
                  </a:cubicBezTo>
                  <a:cubicBezTo>
                    <a:pt x="95" y="315"/>
                    <a:pt x="0" y="359"/>
                    <a:pt x="7" y="396"/>
                  </a:cubicBezTo>
                  <a:cubicBezTo>
                    <a:pt x="11" y="418"/>
                    <a:pt x="59" y="428"/>
                    <a:pt x="132" y="428"/>
                  </a:cubicBezTo>
                  <a:cubicBezTo>
                    <a:pt x="165" y="428"/>
                    <a:pt x="204" y="425"/>
                    <a:pt x="245" y="421"/>
                  </a:cubicBezTo>
                  <a:cubicBezTo>
                    <a:pt x="276" y="612"/>
                    <a:pt x="325" y="761"/>
                    <a:pt x="363" y="761"/>
                  </a:cubicBezTo>
                  <a:cubicBezTo>
                    <a:pt x="363" y="761"/>
                    <a:pt x="364" y="761"/>
                    <a:pt x="365" y="761"/>
                  </a:cubicBezTo>
                  <a:cubicBezTo>
                    <a:pt x="403" y="754"/>
                    <a:pt x="415" y="591"/>
                    <a:pt x="390" y="396"/>
                  </a:cubicBezTo>
                  <a:cubicBezTo>
                    <a:pt x="541" y="359"/>
                    <a:pt x="654" y="308"/>
                    <a:pt x="648" y="271"/>
                  </a:cubicBezTo>
                  <a:cubicBezTo>
                    <a:pt x="644" y="251"/>
                    <a:pt x="592" y="238"/>
                    <a:pt x="514" y="238"/>
                  </a:cubicBezTo>
                  <a:cubicBezTo>
                    <a:pt x="470" y="238"/>
                    <a:pt x="416" y="243"/>
                    <a:pt x="359" y="252"/>
                  </a:cubicBezTo>
                  <a:cubicBezTo>
                    <a:pt x="328" y="105"/>
                    <a:pt x="274" y="0"/>
                    <a:pt x="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49"/>
            <p:cNvSpPr/>
            <p:nvPr/>
          </p:nvSpPr>
          <p:spPr>
            <a:xfrm>
              <a:off x="3968325" y="4996725"/>
              <a:ext cx="29225" cy="34275"/>
            </a:xfrm>
            <a:custGeom>
              <a:avLst/>
              <a:gdLst/>
              <a:ahLst/>
              <a:cxnLst/>
              <a:rect l="l" t="t" r="r" b="b"/>
              <a:pathLst>
                <a:path w="1169" h="1371" extrusionOk="0">
                  <a:moveTo>
                    <a:pt x="518" y="1"/>
                  </a:moveTo>
                  <a:cubicBezTo>
                    <a:pt x="517" y="1"/>
                    <a:pt x="516" y="1"/>
                    <a:pt x="515" y="1"/>
                  </a:cubicBezTo>
                  <a:cubicBezTo>
                    <a:pt x="459" y="1"/>
                    <a:pt x="421" y="208"/>
                    <a:pt x="415" y="491"/>
                  </a:cubicBezTo>
                  <a:cubicBezTo>
                    <a:pt x="176" y="516"/>
                    <a:pt x="0" y="573"/>
                    <a:pt x="6" y="635"/>
                  </a:cubicBezTo>
                  <a:cubicBezTo>
                    <a:pt x="6" y="692"/>
                    <a:pt x="182" y="736"/>
                    <a:pt x="421" y="736"/>
                  </a:cubicBezTo>
                  <a:cubicBezTo>
                    <a:pt x="427" y="1088"/>
                    <a:pt x="478" y="1371"/>
                    <a:pt x="547" y="1371"/>
                  </a:cubicBezTo>
                  <a:cubicBezTo>
                    <a:pt x="547" y="1371"/>
                    <a:pt x="548" y="1371"/>
                    <a:pt x="549" y="1371"/>
                  </a:cubicBezTo>
                  <a:cubicBezTo>
                    <a:pt x="617" y="1371"/>
                    <a:pt x="679" y="1090"/>
                    <a:pt x="679" y="730"/>
                  </a:cubicBezTo>
                  <a:cubicBezTo>
                    <a:pt x="955" y="711"/>
                    <a:pt x="1169" y="648"/>
                    <a:pt x="1162" y="579"/>
                  </a:cubicBezTo>
                  <a:cubicBezTo>
                    <a:pt x="1162" y="520"/>
                    <a:pt x="970" y="478"/>
                    <a:pt x="718" y="478"/>
                  </a:cubicBezTo>
                  <a:cubicBezTo>
                    <a:pt x="701" y="478"/>
                    <a:pt x="684" y="478"/>
                    <a:pt x="666" y="478"/>
                  </a:cubicBezTo>
                  <a:cubicBezTo>
                    <a:pt x="635" y="200"/>
                    <a:pt x="574" y="1"/>
                    <a:pt x="5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49"/>
            <p:cNvSpPr/>
            <p:nvPr/>
          </p:nvSpPr>
          <p:spPr>
            <a:xfrm>
              <a:off x="3992825" y="5179250"/>
              <a:ext cx="14950" cy="17625"/>
            </a:xfrm>
            <a:custGeom>
              <a:avLst/>
              <a:gdLst/>
              <a:ahLst/>
              <a:cxnLst/>
              <a:rect l="l" t="t" r="r" b="b"/>
              <a:pathLst>
                <a:path w="598" h="705" extrusionOk="0">
                  <a:moveTo>
                    <a:pt x="241" y="0"/>
                  </a:moveTo>
                  <a:cubicBezTo>
                    <a:pt x="240" y="0"/>
                    <a:pt x="240" y="0"/>
                    <a:pt x="239" y="1"/>
                  </a:cubicBezTo>
                  <a:cubicBezTo>
                    <a:pt x="208" y="7"/>
                    <a:pt x="201" y="114"/>
                    <a:pt x="208" y="258"/>
                  </a:cubicBezTo>
                  <a:cubicBezTo>
                    <a:pt x="88" y="283"/>
                    <a:pt x="0" y="321"/>
                    <a:pt x="6" y="346"/>
                  </a:cubicBezTo>
                  <a:cubicBezTo>
                    <a:pt x="6" y="372"/>
                    <a:pt x="72" y="385"/>
                    <a:pt x="163" y="385"/>
                  </a:cubicBezTo>
                  <a:cubicBezTo>
                    <a:pt x="181" y="385"/>
                    <a:pt x="200" y="385"/>
                    <a:pt x="220" y="384"/>
                  </a:cubicBezTo>
                  <a:cubicBezTo>
                    <a:pt x="245" y="560"/>
                    <a:pt x="283" y="704"/>
                    <a:pt x="314" y="704"/>
                  </a:cubicBezTo>
                  <a:cubicBezTo>
                    <a:pt x="352" y="698"/>
                    <a:pt x="371" y="553"/>
                    <a:pt x="352" y="365"/>
                  </a:cubicBezTo>
                  <a:cubicBezTo>
                    <a:pt x="497" y="340"/>
                    <a:pt x="597" y="302"/>
                    <a:pt x="597" y="264"/>
                  </a:cubicBezTo>
                  <a:cubicBezTo>
                    <a:pt x="593" y="243"/>
                    <a:pt x="539" y="230"/>
                    <a:pt x="460" y="230"/>
                  </a:cubicBezTo>
                  <a:cubicBezTo>
                    <a:pt x="423" y="230"/>
                    <a:pt x="379" y="233"/>
                    <a:pt x="333" y="239"/>
                  </a:cubicBezTo>
                  <a:cubicBezTo>
                    <a:pt x="309" y="99"/>
                    <a:pt x="267" y="0"/>
                    <a:pt x="24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0" name="Google Shape;90;p6"/>
          <p:cNvGrpSpPr/>
          <p:nvPr/>
        </p:nvGrpSpPr>
        <p:grpSpPr>
          <a:xfrm>
            <a:off x="76175" y="1217788"/>
            <a:ext cx="8871200" cy="3204950"/>
            <a:chOff x="76175" y="1217788"/>
            <a:chExt cx="8871200" cy="3204950"/>
          </a:xfrm>
        </p:grpSpPr>
        <p:grpSp>
          <p:nvGrpSpPr>
            <p:cNvPr id="91" name="Google Shape;91;p6"/>
            <p:cNvGrpSpPr/>
            <p:nvPr/>
          </p:nvGrpSpPr>
          <p:grpSpPr>
            <a:xfrm>
              <a:off x="76175" y="1217788"/>
              <a:ext cx="8871200" cy="3204950"/>
              <a:chOff x="76175" y="1217788"/>
              <a:chExt cx="8871200" cy="3204950"/>
            </a:xfrm>
          </p:grpSpPr>
          <p:grpSp>
            <p:nvGrpSpPr>
              <p:cNvPr id="92" name="Google Shape;92;p6"/>
              <p:cNvGrpSpPr/>
              <p:nvPr/>
            </p:nvGrpSpPr>
            <p:grpSpPr>
              <a:xfrm>
                <a:off x="76175" y="4172413"/>
                <a:ext cx="484375" cy="250325"/>
                <a:chOff x="74600" y="4172413"/>
                <a:chExt cx="484375" cy="250325"/>
              </a:xfrm>
            </p:grpSpPr>
            <p:sp>
              <p:nvSpPr>
                <p:cNvPr id="93" name="Google Shape;93;p6"/>
                <p:cNvSpPr/>
                <p:nvPr/>
              </p:nvSpPr>
              <p:spPr>
                <a:xfrm>
                  <a:off x="74600" y="4172413"/>
                  <a:ext cx="471225" cy="1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849" h="5856" extrusionOk="0">
                      <a:moveTo>
                        <a:pt x="11278" y="1"/>
                      </a:moveTo>
                      <a:cubicBezTo>
                        <a:pt x="11161" y="1"/>
                        <a:pt x="11044" y="46"/>
                        <a:pt x="10953" y="136"/>
                      </a:cubicBezTo>
                      <a:lnTo>
                        <a:pt x="7470" y="3770"/>
                      </a:lnTo>
                      <a:cubicBezTo>
                        <a:pt x="7355" y="3885"/>
                        <a:pt x="7208" y="3942"/>
                        <a:pt x="7060" y="3942"/>
                      </a:cubicBezTo>
                      <a:cubicBezTo>
                        <a:pt x="6950" y="3942"/>
                        <a:pt x="6840" y="3910"/>
                        <a:pt x="6743" y="3846"/>
                      </a:cubicBezTo>
                      <a:lnTo>
                        <a:pt x="3886" y="1415"/>
                      </a:lnTo>
                      <a:cubicBezTo>
                        <a:pt x="3781" y="1352"/>
                        <a:pt x="3664" y="1320"/>
                        <a:pt x="3548" y="1320"/>
                      </a:cubicBezTo>
                      <a:cubicBezTo>
                        <a:pt x="3386" y="1320"/>
                        <a:pt x="3226" y="1383"/>
                        <a:pt x="3109" y="1515"/>
                      </a:cubicBezTo>
                      <a:lnTo>
                        <a:pt x="302" y="4673"/>
                      </a:lnTo>
                      <a:cubicBezTo>
                        <a:pt x="1" y="4998"/>
                        <a:pt x="51" y="5500"/>
                        <a:pt x="402" y="5750"/>
                      </a:cubicBezTo>
                      <a:cubicBezTo>
                        <a:pt x="524" y="5822"/>
                        <a:pt x="655" y="5856"/>
                        <a:pt x="784" y="5856"/>
                      </a:cubicBezTo>
                      <a:cubicBezTo>
                        <a:pt x="972" y="5856"/>
                        <a:pt x="1156" y="5784"/>
                        <a:pt x="1304" y="5650"/>
                      </a:cubicBezTo>
                      <a:lnTo>
                        <a:pt x="3309" y="3645"/>
                      </a:lnTo>
                      <a:cubicBezTo>
                        <a:pt x="3426" y="3528"/>
                        <a:pt x="3585" y="3463"/>
                        <a:pt x="3747" y="3463"/>
                      </a:cubicBezTo>
                      <a:cubicBezTo>
                        <a:pt x="3864" y="3463"/>
                        <a:pt x="3981" y="3497"/>
                        <a:pt x="4086" y="3570"/>
                      </a:cubicBezTo>
                      <a:lnTo>
                        <a:pt x="6968" y="5650"/>
                      </a:lnTo>
                      <a:cubicBezTo>
                        <a:pt x="7057" y="5709"/>
                        <a:pt x="7158" y="5738"/>
                        <a:pt x="7260" y="5738"/>
                      </a:cubicBezTo>
                      <a:cubicBezTo>
                        <a:pt x="7416" y="5738"/>
                        <a:pt x="7574" y="5671"/>
                        <a:pt x="7695" y="5550"/>
                      </a:cubicBezTo>
                      <a:lnTo>
                        <a:pt x="8347" y="4873"/>
                      </a:lnTo>
                      <a:lnTo>
                        <a:pt x="8322" y="4873"/>
                      </a:lnTo>
                      <a:lnTo>
                        <a:pt x="10828" y="1941"/>
                      </a:lnTo>
                      <a:cubicBezTo>
                        <a:pt x="10903" y="1851"/>
                        <a:pt x="11024" y="1805"/>
                        <a:pt x="11146" y="1805"/>
                      </a:cubicBezTo>
                      <a:cubicBezTo>
                        <a:pt x="11227" y="1805"/>
                        <a:pt x="11309" y="1826"/>
                        <a:pt x="11379" y="1866"/>
                      </a:cubicBezTo>
                      <a:lnTo>
                        <a:pt x="14537" y="4848"/>
                      </a:lnTo>
                      <a:cubicBezTo>
                        <a:pt x="14621" y="4900"/>
                        <a:pt x="14713" y="4926"/>
                        <a:pt x="14805" y="4926"/>
                      </a:cubicBezTo>
                      <a:cubicBezTo>
                        <a:pt x="14934" y="4926"/>
                        <a:pt x="15062" y="4875"/>
                        <a:pt x="15164" y="4773"/>
                      </a:cubicBezTo>
                      <a:lnTo>
                        <a:pt x="15891" y="4021"/>
                      </a:lnTo>
                      <a:lnTo>
                        <a:pt x="18723" y="1139"/>
                      </a:lnTo>
                      <a:cubicBezTo>
                        <a:pt x="18848" y="988"/>
                        <a:pt x="18823" y="763"/>
                        <a:pt x="18673" y="638"/>
                      </a:cubicBezTo>
                      <a:lnTo>
                        <a:pt x="18046" y="211"/>
                      </a:lnTo>
                      <a:cubicBezTo>
                        <a:pt x="17997" y="182"/>
                        <a:pt x="17940" y="168"/>
                        <a:pt x="17881" y="168"/>
                      </a:cubicBezTo>
                      <a:cubicBezTo>
                        <a:pt x="17790" y="168"/>
                        <a:pt x="17696" y="201"/>
                        <a:pt x="17620" y="262"/>
                      </a:cubicBezTo>
                      <a:lnTo>
                        <a:pt x="15039" y="3019"/>
                      </a:lnTo>
                      <a:cubicBezTo>
                        <a:pt x="14936" y="3121"/>
                        <a:pt x="14808" y="3172"/>
                        <a:pt x="14680" y="3172"/>
                      </a:cubicBezTo>
                      <a:cubicBezTo>
                        <a:pt x="14588" y="3172"/>
                        <a:pt x="14496" y="3146"/>
                        <a:pt x="14412" y="3094"/>
                      </a:cubicBezTo>
                      <a:lnTo>
                        <a:pt x="11505" y="61"/>
                      </a:lnTo>
                      <a:cubicBezTo>
                        <a:pt x="11435" y="21"/>
                        <a:pt x="11356" y="1"/>
                        <a:pt x="11278" y="1"/>
                      </a:cubicBezTo>
                      <a:close/>
                    </a:path>
                  </a:pathLst>
                </a:custGeom>
                <a:solidFill>
                  <a:schemeClr val="accent2">
                    <a:alpha val="5357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94" name="Google Shape;94;p6"/>
                <p:cNvSpPr/>
                <p:nvPr/>
              </p:nvSpPr>
              <p:spPr>
                <a:xfrm>
                  <a:off x="82125" y="4283288"/>
                  <a:ext cx="476850" cy="139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074" h="5578" extrusionOk="0">
                      <a:moveTo>
                        <a:pt x="18071" y="0"/>
                      </a:moveTo>
                      <a:cubicBezTo>
                        <a:pt x="17983" y="0"/>
                        <a:pt x="17893" y="39"/>
                        <a:pt x="17820" y="112"/>
                      </a:cubicBezTo>
                      <a:lnTo>
                        <a:pt x="15239" y="2844"/>
                      </a:lnTo>
                      <a:cubicBezTo>
                        <a:pt x="15145" y="2953"/>
                        <a:pt x="15003" y="3014"/>
                        <a:pt x="14861" y="3014"/>
                      </a:cubicBezTo>
                      <a:cubicBezTo>
                        <a:pt x="14774" y="3014"/>
                        <a:pt x="14688" y="2992"/>
                        <a:pt x="14612" y="2944"/>
                      </a:cubicBezTo>
                      <a:lnTo>
                        <a:pt x="11104" y="87"/>
                      </a:lnTo>
                      <a:cubicBezTo>
                        <a:pt x="11025" y="38"/>
                        <a:pt x="10943" y="16"/>
                        <a:pt x="10865" y="16"/>
                      </a:cubicBezTo>
                      <a:cubicBezTo>
                        <a:pt x="10742" y="16"/>
                        <a:pt x="10629" y="71"/>
                        <a:pt x="10552" y="162"/>
                      </a:cubicBezTo>
                      <a:lnTo>
                        <a:pt x="7670" y="3621"/>
                      </a:lnTo>
                      <a:cubicBezTo>
                        <a:pt x="7551" y="3725"/>
                        <a:pt x="7396" y="3785"/>
                        <a:pt x="7243" y="3785"/>
                      </a:cubicBezTo>
                      <a:cubicBezTo>
                        <a:pt x="7139" y="3785"/>
                        <a:pt x="7035" y="3757"/>
                        <a:pt x="6943" y="3696"/>
                      </a:cubicBezTo>
                      <a:lnTo>
                        <a:pt x="3585" y="1516"/>
                      </a:lnTo>
                      <a:cubicBezTo>
                        <a:pt x="3480" y="1453"/>
                        <a:pt x="3363" y="1421"/>
                        <a:pt x="3245" y="1421"/>
                      </a:cubicBezTo>
                      <a:cubicBezTo>
                        <a:pt x="3080" y="1421"/>
                        <a:pt x="2914" y="1484"/>
                        <a:pt x="2783" y="1616"/>
                      </a:cubicBezTo>
                      <a:lnTo>
                        <a:pt x="327" y="3947"/>
                      </a:lnTo>
                      <a:cubicBezTo>
                        <a:pt x="1" y="4273"/>
                        <a:pt x="76" y="4774"/>
                        <a:pt x="427" y="5025"/>
                      </a:cubicBezTo>
                      <a:cubicBezTo>
                        <a:pt x="549" y="5096"/>
                        <a:pt x="680" y="5130"/>
                        <a:pt x="809" y="5130"/>
                      </a:cubicBezTo>
                      <a:cubicBezTo>
                        <a:pt x="997" y="5130"/>
                        <a:pt x="1180" y="5058"/>
                        <a:pt x="1329" y="4924"/>
                      </a:cubicBezTo>
                      <a:lnTo>
                        <a:pt x="3033" y="3396"/>
                      </a:lnTo>
                      <a:cubicBezTo>
                        <a:pt x="3150" y="3264"/>
                        <a:pt x="3310" y="3201"/>
                        <a:pt x="3473" y="3201"/>
                      </a:cubicBezTo>
                      <a:cubicBezTo>
                        <a:pt x="3589" y="3201"/>
                        <a:pt x="3706" y="3233"/>
                        <a:pt x="3810" y="3295"/>
                      </a:cubicBezTo>
                      <a:lnTo>
                        <a:pt x="7169" y="5501"/>
                      </a:lnTo>
                      <a:cubicBezTo>
                        <a:pt x="7260" y="5551"/>
                        <a:pt x="7363" y="5577"/>
                        <a:pt x="7467" y="5577"/>
                      </a:cubicBezTo>
                      <a:cubicBezTo>
                        <a:pt x="7620" y="5577"/>
                        <a:pt x="7776" y="5520"/>
                        <a:pt x="7895" y="5401"/>
                      </a:cubicBezTo>
                      <a:lnTo>
                        <a:pt x="8547" y="4724"/>
                      </a:lnTo>
                      <a:lnTo>
                        <a:pt x="10778" y="1942"/>
                      </a:lnTo>
                      <a:cubicBezTo>
                        <a:pt x="10869" y="1850"/>
                        <a:pt x="10989" y="1796"/>
                        <a:pt x="11109" y="1796"/>
                      </a:cubicBezTo>
                      <a:cubicBezTo>
                        <a:pt x="11185" y="1796"/>
                        <a:pt x="11261" y="1818"/>
                        <a:pt x="11329" y="1867"/>
                      </a:cubicBezTo>
                      <a:lnTo>
                        <a:pt x="14738" y="4674"/>
                      </a:lnTo>
                      <a:cubicBezTo>
                        <a:pt x="14821" y="4726"/>
                        <a:pt x="14913" y="4752"/>
                        <a:pt x="15005" y="4752"/>
                      </a:cubicBezTo>
                      <a:cubicBezTo>
                        <a:pt x="15134" y="4752"/>
                        <a:pt x="15262" y="4701"/>
                        <a:pt x="15364" y="4599"/>
                      </a:cubicBezTo>
                      <a:lnTo>
                        <a:pt x="16116" y="3847"/>
                      </a:lnTo>
                      <a:lnTo>
                        <a:pt x="18923" y="990"/>
                      </a:lnTo>
                      <a:cubicBezTo>
                        <a:pt x="19073" y="839"/>
                        <a:pt x="19048" y="589"/>
                        <a:pt x="18873" y="488"/>
                      </a:cubicBezTo>
                      <a:lnTo>
                        <a:pt x="18246" y="62"/>
                      </a:lnTo>
                      <a:cubicBezTo>
                        <a:pt x="18194" y="20"/>
                        <a:pt x="18133" y="0"/>
                        <a:pt x="18071" y="0"/>
                      </a:cubicBezTo>
                      <a:close/>
                    </a:path>
                  </a:pathLst>
                </a:custGeom>
                <a:solidFill>
                  <a:schemeClr val="accent2">
                    <a:alpha val="53570"/>
                  </a:schemeClr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95" name="Google Shape;95;p6"/>
              <p:cNvSpPr/>
              <p:nvPr/>
            </p:nvSpPr>
            <p:spPr>
              <a:xfrm rot="10800000" flipH="1">
                <a:off x="8684175" y="1217788"/>
                <a:ext cx="263200" cy="370325"/>
              </a:xfrm>
              <a:custGeom>
                <a:avLst/>
                <a:gdLst/>
                <a:ahLst/>
                <a:cxnLst/>
                <a:rect l="l" t="t" r="r" b="b"/>
                <a:pathLst>
                  <a:path w="10528" h="14813" extrusionOk="0">
                    <a:moveTo>
                      <a:pt x="8462" y="0"/>
                    </a:moveTo>
                    <a:cubicBezTo>
                      <a:pt x="8449" y="0"/>
                      <a:pt x="8435" y="2"/>
                      <a:pt x="8422" y="5"/>
                    </a:cubicBezTo>
                    <a:lnTo>
                      <a:pt x="2106" y="1835"/>
                    </a:lnTo>
                    <a:cubicBezTo>
                      <a:pt x="2006" y="1885"/>
                      <a:pt x="1956" y="1985"/>
                      <a:pt x="1981" y="2085"/>
                    </a:cubicBezTo>
                    <a:lnTo>
                      <a:pt x="2131" y="2637"/>
                    </a:lnTo>
                    <a:cubicBezTo>
                      <a:pt x="2152" y="2720"/>
                      <a:pt x="2224" y="2768"/>
                      <a:pt x="2306" y="2768"/>
                    </a:cubicBezTo>
                    <a:cubicBezTo>
                      <a:pt x="2322" y="2768"/>
                      <a:pt x="2340" y="2766"/>
                      <a:pt x="2357" y="2762"/>
                    </a:cubicBezTo>
                    <a:lnTo>
                      <a:pt x="6693" y="1785"/>
                    </a:lnTo>
                    <a:lnTo>
                      <a:pt x="6693" y="1785"/>
                    </a:lnTo>
                    <a:lnTo>
                      <a:pt x="3034" y="8978"/>
                    </a:lnTo>
                    <a:lnTo>
                      <a:pt x="577" y="7850"/>
                    </a:lnTo>
                    <a:cubicBezTo>
                      <a:pt x="544" y="7833"/>
                      <a:pt x="511" y="7825"/>
                      <a:pt x="479" y="7825"/>
                    </a:cubicBezTo>
                    <a:cubicBezTo>
                      <a:pt x="416" y="7825"/>
                      <a:pt x="360" y="7858"/>
                      <a:pt x="327" y="7925"/>
                    </a:cubicBezTo>
                    <a:lnTo>
                      <a:pt x="51" y="8426"/>
                    </a:lnTo>
                    <a:cubicBezTo>
                      <a:pt x="1" y="8526"/>
                      <a:pt x="26" y="8627"/>
                      <a:pt x="126" y="8677"/>
                    </a:cubicBezTo>
                    <a:lnTo>
                      <a:pt x="2507" y="10005"/>
                    </a:lnTo>
                    <a:lnTo>
                      <a:pt x="352" y="14266"/>
                    </a:lnTo>
                    <a:cubicBezTo>
                      <a:pt x="302" y="14341"/>
                      <a:pt x="352" y="14466"/>
                      <a:pt x="427" y="14517"/>
                    </a:cubicBezTo>
                    <a:lnTo>
                      <a:pt x="953" y="14792"/>
                    </a:lnTo>
                    <a:cubicBezTo>
                      <a:pt x="974" y="14806"/>
                      <a:pt x="999" y="14812"/>
                      <a:pt x="1025" y="14812"/>
                    </a:cubicBezTo>
                    <a:cubicBezTo>
                      <a:pt x="1093" y="14812"/>
                      <a:pt x="1168" y="14771"/>
                      <a:pt x="1204" y="14717"/>
                    </a:cubicBezTo>
                    <a:lnTo>
                      <a:pt x="3510" y="10532"/>
                    </a:lnTo>
                    <a:lnTo>
                      <a:pt x="5891" y="11860"/>
                    </a:lnTo>
                    <a:cubicBezTo>
                      <a:pt x="5912" y="11874"/>
                      <a:pt x="5937" y="11880"/>
                      <a:pt x="5963" y="11880"/>
                    </a:cubicBezTo>
                    <a:cubicBezTo>
                      <a:pt x="6030" y="11880"/>
                      <a:pt x="6105" y="11839"/>
                      <a:pt x="6141" y="11785"/>
                    </a:cubicBezTo>
                    <a:lnTo>
                      <a:pt x="6517" y="10757"/>
                    </a:lnTo>
                    <a:cubicBezTo>
                      <a:pt x="6567" y="10682"/>
                      <a:pt x="6542" y="10557"/>
                      <a:pt x="6442" y="10506"/>
                    </a:cubicBezTo>
                    <a:lnTo>
                      <a:pt x="4111" y="9454"/>
                    </a:lnTo>
                    <a:lnTo>
                      <a:pt x="7946" y="2511"/>
                    </a:lnTo>
                    <a:lnTo>
                      <a:pt x="9575" y="6772"/>
                    </a:lnTo>
                    <a:cubicBezTo>
                      <a:pt x="9616" y="6855"/>
                      <a:pt x="9692" y="6904"/>
                      <a:pt x="9774" y="6904"/>
                    </a:cubicBezTo>
                    <a:cubicBezTo>
                      <a:pt x="9791" y="6904"/>
                      <a:pt x="9808" y="6902"/>
                      <a:pt x="9826" y="6897"/>
                    </a:cubicBezTo>
                    <a:lnTo>
                      <a:pt x="10377" y="6747"/>
                    </a:lnTo>
                    <a:cubicBezTo>
                      <a:pt x="10477" y="6697"/>
                      <a:pt x="10527" y="6597"/>
                      <a:pt x="10502" y="6496"/>
                    </a:cubicBezTo>
                    <a:lnTo>
                      <a:pt x="8673" y="181"/>
                    </a:lnTo>
                    <a:cubicBezTo>
                      <a:pt x="8673" y="181"/>
                      <a:pt x="8648" y="156"/>
                      <a:pt x="8648" y="156"/>
                    </a:cubicBezTo>
                    <a:lnTo>
                      <a:pt x="8648" y="130"/>
                    </a:lnTo>
                    <a:cubicBezTo>
                      <a:pt x="8626" y="65"/>
                      <a:pt x="8548" y="0"/>
                      <a:pt x="8462" y="0"/>
                    </a:cubicBezTo>
                    <a:close/>
                  </a:path>
                </a:pathLst>
              </a:custGeom>
              <a:solidFill>
                <a:schemeClr val="accent2">
                  <a:alpha val="5357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6" name="Google Shape;96;p6"/>
            <p:cNvGrpSpPr/>
            <p:nvPr/>
          </p:nvGrpSpPr>
          <p:grpSpPr>
            <a:xfrm>
              <a:off x="299250" y="1888188"/>
              <a:ext cx="305775" cy="293425"/>
              <a:chOff x="297675" y="1888188"/>
              <a:chExt cx="305775" cy="293425"/>
            </a:xfrm>
          </p:grpSpPr>
          <p:sp>
            <p:nvSpPr>
              <p:cNvPr id="97" name="Google Shape;97;p6"/>
              <p:cNvSpPr/>
              <p:nvPr/>
            </p:nvSpPr>
            <p:spPr>
              <a:xfrm>
                <a:off x="297675" y="2060638"/>
                <a:ext cx="275700" cy="120975"/>
              </a:xfrm>
              <a:custGeom>
                <a:avLst/>
                <a:gdLst/>
                <a:ahLst/>
                <a:cxnLst/>
                <a:rect l="l" t="t" r="r" b="b"/>
                <a:pathLst>
                  <a:path w="11028" h="4839" extrusionOk="0">
                    <a:moveTo>
                      <a:pt x="422" y="1"/>
                    </a:moveTo>
                    <a:cubicBezTo>
                      <a:pt x="351" y="1"/>
                      <a:pt x="288" y="47"/>
                      <a:pt x="251" y="121"/>
                    </a:cubicBezTo>
                    <a:lnTo>
                      <a:pt x="50" y="647"/>
                    </a:lnTo>
                    <a:cubicBezTo>
                      <a:pt x="0" y="747"/>
                      <a:pt x="50" y="873"/>
                      <a:pt x="151" y="898"/>
                    </a:cubicBezTo>
                    <a:lnTo>
                      <a:pt x="10301" y="4832"/>
                    </a:lnTo>
                    <a:cubicBezTo>
                      <a:pt x="10319" y="4837"/>
                      <a:pt x="10337" y="4839"/>
                      <a:pt x="10354" y="4839"/>
                    </a:cubicBezTo>
                    <a:cubicBezTo>
                      <a:pt x="10435" y="4839"/>
                      <a:pt x="10510" y="4794"/>
                      <a:pt x="10552" y="4732"/>
                    </a:cubicBezTo>
                    <a:lnTo>
                      <a:pt x="10978" y="3830"/>
                    </a:lnTo>
                    <a:cubicBezTo>
                      <a:pt x="11028" y="3730"/>
                      <a:pt x="10978" y="3629"/>
                      <a:pt x="10878" y="3579"/>
                    </a:cubicBezTo>
                    <a:lnTo>
                      <a:pt x="502" y="20"/>
                    </a:lnTo>
                    <a:cubicBezTo>
                      <a:pt x="475" y="7"/>
                      <a:pt x="448" y="1"/>
                      <a:pt x="422" y="1"/>
                    </a:cubicBezTo>
                    <a:close/>
                  </a:path>
                </a:pathLst>
              </a:custGeom>
              <a:solidFill>
                <a:schemeClr val="accent2">
                  <a:alpha val="5357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" name="Google Shape;98;p6"/>
              <p:cNvSpPr/>
              <p:nvPr/>
            </p:nvSpPr>
            <p:spPr>
              <a:xfrm>
                <a:off x="333375" y="1888188"/>
                <a:ext cx="270075" cy="201325"/>
              </a:xfrm>
              <a:custGeom>
                <a:avLst/>
                <a:gdLst/>
                <a:ahLst/>
                <a:cxnLst/>
                <a:rect l="l" t="t" r="r" b="b"/>
                <a:pathLst>
                  <a:path w="10803" h="8053" extrusionOk="0">
                    <a:moveTo>
                      <a:pt x="5855" y="0"/>
                    </a:moveTo>
                    <a:cubicBezTo>
                      <a:pt x="4205" y="0"/>
                      <a:pt x="2638" y="968"/>
                      <a:pt x="2031" y="2883"/>
                    </a:cubicBezTo>
                    <a:cubicBezTo>
                      <a:pt x="1956" y="3084"/>
                      <a:pt x="1931" y="3284"/>
                      <a:pt x="1906" y="3485"/>
                    </a:cubicBezTo>
                    <a:cubicBezTo>
                      <a:pt x="1906" y="3604"/>
                      <a:pt x="1812" y="3676"/>
                      <a:pt x="1710" y="3676"/>
                    </a:cubicBezTo>
                    <a:cubicBezTo>
                      <a:pt x="1683" y="3676"/>
                      <a:pt x="1656" y="3671"/>
                      <a:pt x="1630" y="3660"/>
                    </a:cubicBezTo>
                    <a:lnTo>
                      <a:pt x="527" y="3234"/>
                    </a:lnTo>
                    <a:cubicBezTo>
                      <a:pt x="506" y="3230"/>
                      <a:pt x="484" y="3228"/>
                      <a:pt x="463" y="3228"/>
                    </a:cubicBezTo>
                    <a:cubicBezTo>
                      <a:pt x="362" y="3228"/>
                      <a:pt x="272" y="3276"/>
                      <a:pt x="252" y="3359"/>
                    </a:cubicBezTo>
                    <a:lnTo>
                      <a:pt x="51" y="3861"/>
                    </a:lnTo>
                    <a:cubicBezTo>
                      <a:pt x="1" y="3961"/>
                      <a:pt x="76" y="4086"/>
                      <a:pt x="176" y="4136"/>
                    </a:cubicBezTo>
                    <a:lnTo>
                      <a:pt x="2206" y="4913"/>
                    </a:lnTo>
                    <a:lnTo>
                      <a:pt x="2231" y="4913"/>
                    </a:lnTo>
                    <a:cubicBezTo>
                      <a:pt x="2287" y="4939"/>
                      <a:pt x="2344" y="4951"/>
                      <a:pt x="2399" y="4951"/>
                    </a:cubicBezTo>
                    <a:cubicBezTo>
                      <a:pt x="2665" y="4951"/>
                      <a:pt x="2891" y="4678"/>
                      <a:pt x="2808" y="4387"/>
                    </a:cubicBezTo>
                    <a:cubicBezTo>
                      <a:pt x="2808" y="4296"/>
                      <a:pt x="3366" y="1540"/>
                      <a:pt x="5889" y="1540"/>
                    </a:cubicBezTo>
                    <a:cubicBezTo>
                      <a:pt x="6144" y="1540"/>
                      <a:pt x="6420" y="1568"/>
                      <a:pt x="6718" y="1630"/>
                    </a:cubicBezTo>
                    <a:cubicBezTo>
                      <a:pt x="8372" y="1956"/>
                      <a:pt x="9725" y="3685"/>
                      <a:pt x="8873" y="5540"/>
                    </a:cubicBezTo>
                    <a:cubicBezTo>
                      <a:pt x="8748" y="5816"/>
                      <a:pt x="8547" y="6066"/>
                      <a:pt x="8322" y="6267"/>
                    </a:cubicBezTo>
                    <a:cubicBezTo>
                      <a:pt x="8247" y="6317"/>
                      <a:pt x="8171" y="6367"/>
                      <a:pt x="8096" y="6442"/>
                    </a:cubicBezTo>
                    <a:cubicBezTo>
                      <a:pt x="7795" y="6643"/>
                      <a:pt x="7846" y="7094"/>
                      <a:pt x="8171" y="7219"/>
                    </a:cubicBezTo>
                    <a:lnTo>
                      <a:pt x="8196" y="7219"/>
                    </a:lnTo>
                    <a:lnTo>
                      <a:pt x="10277" y="8046"/>
                    </a:lnTo>
                    <a:cubicBezTo>
                      <a:pt x="10294" y="8051"/>
                      <a:pt x="10312" y="8053"/>
                      <a:pt x="10330" y="8053"/>
                    </a:cubicBezTo>
                    <a:cubicBezTo>
                      <a:pt x="10418" y="8053"/>
                      <a:pt x="10511" y="8004"/>
                      <a:pt x="10552" y="7921"/>
                    </a:cubicBezTo>
                    <a:lnTo>
                      <a:pt x="10728" y="7420"/>
                    </a:lnTo>
                    <a:cubicBezTo>
                      <a:pt x="10778" y="7319"/>
                      <a:pt x="10728" y="7194"/>
                      <a:pt x="10602" y="7144"/>
                    </a:cubicBezTo>
                    <a:lnTo>
                      <a:pt x="9475" y="6718"/>
                    </a:lnTo>
                    <a:cubicBezTo>
                      <a:pt x="9324" y="6643"/>
                      <a:pt x="9274" y="6467"/>
                      <a:pt x="9374" y="6367"/>
                    </a:cubicBezTo>
                    <a:cubicBezTo>
                      <a:pt x="9500" y="6217"/>
                      <a:pt x="9625" y="6041"/>
                      <a:pt x="9700" y="5866"/>
                    </a:cubicBezTo>
                    <a:cubicBezTo>
                      <a:pt x="10803" y="3385"/>
                      <a:pt x="9550" y="1129"/>
                      <a:pt x="7445" y="302"/>
                    </a:cubicBezTo>
                    <a:cubicBezTo>
                      <a:pt x="6926" y="100"/>
                      <a:pt x="6386" y="0"/>
                      <a:pt x="5855" y="0"/>
                    </a:cubicBezTo>
                    <a:close/>
                  </a:path>
                </a:pathLst>
              </a:custGeom>
              <a:solidFill>
                <a:schemeClr val="accent2">
                  <a:alpha val="5357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99" name="Google Shape;99;p6"/>
          <p:cNvGrpSpPr/>
          <p:nvPr/>
        </p:nvGrpSpPr>
        <p:grpSpPr>
          <a:xfrm>
            <a:off x="74600" y="77556"/>
            <a:ext cx="853729" cy="1034356"/>
            <a:chOff x="5857938" y="981131"/>
            <a:chExt cx="853729" cy="1034356"/>
          </a:xfrm>
        </p:grpSpPr>
        <p:sp>
          <p:nvSpPr>
            <p:cNvPr id="100" name="Google Shape;100;p6"/>
            <p:cNvSpPr/>
            <p:nvPr/>
          </p:nvSpPr>
          <p:spPr>
            <a:xfrm>
              <a:off x="6299249" y="1938846"/>
              <a:ext cx="56292" cy="76641"/>
            </a:xfrm>
            <a:custGeom>
              <a:avLst/>
              <a:gdLst/>
              <a:ahLst/>
              <a:cxnLst/>
              <a:rect l="l" t="t" r="r" b="b"/>
              <a:pathLst>
                <a:path w="592" h="806" extrusionOk="0">
                  <a:moveTo>
                    <a:pt x="298" y="1"/>
                  </a:moveTo>
                  <a:cubicBezTo>
                    <a:pt x="297" y="1"/>
                    <a:pt x="297" y="1"/>
                    <a:pt x="296" y="1"/>
                  </a:cubicBezTo>
                  <a:cubicBezTo>
                    <a:pt x="264" y="1"/>
                    <a:pt x="239" y="133"/>
                    <a:pt x="239" y="309"/>
                  </a:cubicBezTo>
                  <a:cubicBezTo>
                    <a:pt x="107" y="315"/>
                    <a:pt x="1" y="347"/>
                    <a:pt x="7" y="384"/>
                  </a:cubicBezTo>
                  <a:cubicBezTo>
                    <a:pt x="7" y="416"/>
                    <a:pt x="107" y="447"/>
                    <a:pt x="246" y="447"/>
                  </a:cubicBezTo>
                  <a:cubicBezTo>
                    <a:pt x="258" y="648"/>
                    <a:pt x="296" y="805"/>
                    <a:pt x="334" y="805"/>
                  </a:cubicBezTo>
                  <a:cubicBezTo>
                    <a:pt x="371" y="805"/>
                    <a:pt x="390" y="642"/>
                    <a:pt x="384" y="441"/>
                  </a:cubicBezTo>
                  <a:cubicBezTo>
                    <a:pt x="503" y="428"/>
                    <a:pt x="591" y="397"/>
                    <a:pt x="585" y="366"/>
                  </a:cubicBezTo>
                  <a:cubicBezTo>
                    <a:pt x="585" y="334"/>
                    <a:pt x="497" y="309"/>
                    <a:pt x="378" y="303"/>
                  </a:cubicBezTo>
                  <a:cubicBezTo>
                    <a:pt x="365" y="131"/>
                    <a:pt x="329" y="1"/>
                    <a:pt x="29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6"/>
            <p:cNvSpPr/>
            <p:nvPr/>
          </p:nvSpPr>
          <p:spPr>
            <a:xfrm>
              <a:off x="6427280" y="1598869"/>
              <a:ext cx="111817" cy="132735"/>
            </a:xfrm>
            <a:custGeom>
              <a:avLst/>
              <a:gdLst/>
              <a:ahLst/>
              <a:cxnLst/>
              <a:rect l="l" t="t" r="r" b="b"/>
              <a:pathLst>
                <a:path w="1176" h="1396" extrusionOk="0">
                  <a:moveTo>
                    <a:pt x="566" y="0"/>
                  </a:moveTo>
                  <a:cubicBezTo>
                    <a:pt x="522" y="0"/>
                    <a:pt x="490" y="195"/>
                    <a:pt x="484" y="459"/>
                  </a:cubicBezTo>
                  <a:cubicBezTo>
                    <a:pt x="208" y="484"/>
                    <a:pt x="0" y="541"/>
                    <a:pt x="7" y="591"/>
                  </a:cubicBezTo>
                  <a:cubicBezTo>
                    <a:pt x="7" y="637"/>
                    <a:pt x="180" y="667"/>
                    <a:pt x="417" y="667"/>
                  </a:cubicBezTo>
                  <a:cubicBezTo>
                    <a:pt x="439" y="667"/>
                    <a:pt x="461" y="667"/>
                    <a:pt x="484" y="666"/>
                  </a:cubicBezTo>
                  <a:cubicBezTo>
                    <a:pt x="490" y="679"/>
                    <a:pt x="490" y="691"/>
                    <a:pt x="490" y="704"/>
                  </a:cubicBezTo>
                  <a:cubicBezTo>
                    <a:pt x="503" y="1087"/>
                    <a:pt x="566" y="1395"/>
                    <a:pt x="622" y="1395"/>
                  </a:cubicBezTo>
                  <a:cubicBezTo>
                    <a:pt x="679" y="1389"/>
                    <a:pt x="710" y="1075"/>
                    <a:pt x="698" y="691"/>
                  </a:cubicBezTo>
                  <a:cubicBezTo>
                    <a:pt x="698" y="679"/>
                    <a:pt x="698" y="666"/>
                    <a:pt x="698" y="654"/>
                  </a:cubicBezTo>
                  <a:cubicBezTo>
                    <a:pt x="968" y="629"/>
                    <a:pt x="1175" y="578"/>
                    <a:pt x="1169" y="528"/>
                  </a:cubicBezTo>
                  <a:cubicBezTo>
                    <a:pt x="1169" y="476"/>
                    <a:pt x="990" y="446"/>
                    <a:pt x="748" y="446"/>
                  </a:cubicBezTo>
                  <a:cubicBezTo>
                    <a:pt x="725" y="446"/>
                    <a:pt x="702" y="446"/>
                    <a:pt x="679" y="446"/>
                  </a:cubicBezTo>
                  <a:cubicBezTo>
                    <a:pt x="654" y="189"/>
                    <a:pt x="610" y="0"/>
                    <a:pt x="56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6"/>
            <p:cNvSpPr/>
            <p:nvPr/>
          </p:nvSpPr>
          <p:spPr>
            <a:xfrm>
              <a:off x="5958343" y="1404144"/>
              <a:ext cx="81296" cy="112388"/>
            </a:xfrm>
            <a:custGeom>
              <a:avLst/>
              <a:gdLst/>
              <a:ahLst/>
              <a:cxnLst/>
              <a:rect l="l" t="t" r="r" b="b"/>
              <a:pathLst>
                <a:path w="855" h="1182" extrusionOk="0">
                  <a:moveTo>
                    <a:pt x="446" y="0"/>
                  </a:moveTo>
                  <a:cubicBezTo>
                    <a:pt x="396" y="0"/>
                    <a:pt x="359" y="189"/>
                    <a:pt x="352" y="446"/>
                  </a:cubicBezTo>
                  <a:cubicBezTo>
                    <a:pt x="151" y="459"/>
                    <a:pt x="0" y="496"/>
                    <a:pt x="0" y="547"/>
                  </a:cubicBezTo>
                  <a:cubicBezTo>
                    <a:pt x="0" y="597"/>
                    <a:pt x="151" y="641"/>
                    <a:pt x="352" y="653"/>
                  </a:cubicBezTo>
                  <a:cubicBezTo>
                    <a:pt x="359" y="949"/>
                    <a:pt x="409" y="1181"/>
                    <a:pt x="459" y="1181"/>
                  </a:cubicBezTo>
                  <a:cubicBezTo>
                    <a:pt x="516" y="1181"/>
                    <a:pt x="560" y="949"/>
                    <a:pt x="560" y="653"/>
                  </a:cubicBezTo>
                  <a:cubicBezTo>
                    <a:pt x="729" y="641"/>
                    <a:pt x="855" y="603"/>
                    <a:pt x="855" y="553"/>
                  </a:cubicBezTo>
                  <a:cubicBezTo>
                    <a:pt x="855" y="509"/>
                    <a:pt x="729" y="465"/>
                    <a:pt x="553" y="452"/>
                  </a:cubicBezTo>
                  <a:cubicBezTo>
                    <a:pt x="541" y="189"/>
                    <a:pt x="497" y="0"/>
                    <a:pt x="44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6"/>
            <p:cNvSpPr/>
            <p:nvPr/>
          </p:nvSpPr>
          <p:spPr>
            <a:xfrm>
              <a:off x="5857938" y="1806050"/>
              <a:ext cx="81961" cy="111342"/>
            </a:xfrm>
            <a:custGeom>
              <a:avLst/>
              <a:gdLst/>
              <a:ahLst/>
              <a:cxnLst/>
              <a:rect l="l" t="t" r="r" b="b"/>
              <a:pathLst>
                <a:path w="862" h="1171" extrusionOk="0">
                  <a:moveTo>
                    <a:pt x="376" y="1"/>
                  </a:moveTo>
                  <a:cubicBezTo>
                    <a:pt x="375" y="1"/>
                    <a:pt x="373" y="1"/>
                    <a:pt x="372" y="1"/>
                  </a:cubicBezTo>
                  <a:cubicBezTo>
                    <a:pt x="321" y="8"/>
                    <a:pt x="309" y="202"/>
                    <a:pt x="340" y="460"/>
                  </a:cubicBezTo>
                  <a:cubicBezTo>
                    <a:pt x="145" y="491"/>
                    <a:pt x="1" y="554"/>
                    <a:pt x="7" y="605"/>
                  </a:cubicBezTo>
                  <a:cubicBezTo>
                    <a:pt x="12" y="643"/>
                    <a:pt x="107" y="667"/>
                    <a:pt x="244" y="667"/>
                  </a:cubicBezTo>
                  <a:cubicBezTo>
                    <a:pt x="283" y="667"/>
                    <a:pt x="326" y="665"/>
                    <a:pt x="372" y="661"/>
                  </a:cubicBezTo>
                  <a:cubicBezTo>
                    <a:pt x="421" y="952"/>
                    <a:pt x="501" y="1170"/>
                    <a:pt x="552" y="1170"/>
                  </a:cubicBezTo>
                  <a:cubicBezTo>
                    <a:pt x="552" y="1170"/>
                    <a:pt x="553" y="1170"/>
                    <a:pt x="554" y="1170"/>
                  </a:cubicBezTo>
                  <a:cubicBezTo>
                    <a:pt x="610" y="1164"/>
                    <a:pt x="617" y="925"/>
                    <a:pt x="573" y="630"/>
                  </a:cubicBezTo>
                  <a:cubicBezTo>
                    <a:pt x="742" y="592"/>
                    <a:pt x="862" y="535"/>
                    <a:pt x="855" y="491"/>
                  </a:cubicBezTo>
                  <a:cubicBezTo>
                    <a:pt x="850" y="455"/>
                    <a:pt x="759" y="432"/>
                    <a:pt x="629" y="432"/>
                  </a:cubicBezTo>
                  <a:cubicBezTo>
                    <a:pt x="601" y="432"/>
                    <a:pt x="572" y="433"/>
                    <a:pt x="541" y="435"/>
                  </a:cubicBezTo>
                  <a:cubicBezTo>
                    <a:pt x="493" y="185"/>
                    <a:pt x="426" y="1"/>
                    <a:pt x="37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6"/>
            <p:cNvSpPr/>
            <p:nvPr/>
          </p:nvSpPr>
          <p:spPr>
            <a:xfrm>
              <a:off x="6664411" y="1230812"/>
              <a:ext cx="47256" cy="64656"/>
            </a:xfrm>
            <a:custGeom>
              <a:avLst/>
              <a:gdLst/>
              <a:ahLst/>
              <a:cxnLst/>
              <a:rect l="l" t="t" r="r" b="b"/>
              <a:pathLst>
                <a:path w="497" h="680" extrusionOk="0">
                  <a:moveTo>
                    <a:pt x="306" y="1"/>
                  </a:moveTo>
                  <a:cubicBezTo>
                    <a:pt x="281" y="1"/>
                    <a:pt x="239" y="106"/>
                    <a:pt x="214" y="246"/>
                  </a:cubicBezTo>
                  <a:cubicBezTo>
                    <a:pt x="184" y="243"/>
                    <a:pt x="155" y="241"/>
                    <a:pt x="130" y="241"/>
                  </a:cubicBezTo>
                  <a:cubicBezTo>
                    <a:pt x="60" y="241"/>
                    <a:pt x="12" y="253"/>
                    <a:pt x="7" y="271"/>
                  </a:cubicBezTo>
                  <a:cubicBezTo>
                    <a:pt x="1" y="303"/>
                    <a:pt x="82" y="340"/>
                    <a:pt x="195" y="365"/>
                  </a:cubicBezTo>
                  <a:cubicBezTo>
                    <a:pt x="177" y="535"/>
                    <a:pt x="183" y="673"/>
                    <a:pt x="214" y="680"/>
                  </a:cubicBezTo>
                  <a:cubicBezTo>
                    <a:pt x="246" y="680"/>
                    <a:pt x="290" y="554"/>
                    <a:pt x="315" y="384"/>
                  </a:cubicBezTo>
                  <a:cubicBezTo>
                    <a:pt x="332" y="385"/>
                    <a:pt x="349" y="386"/>
                    <a:pt x="364" y="386"/>
                  </a:cubicBezTo>
                  <a:cubicBezTo>
                    <a:pt x="439" y="386"/>
                    <a:pt x="492" y="374"/>
                    <a:pt x="497" y="353"/>
                  </a:cubicBezTo>
                  <a:cubicBezTo>
                    <a:pt x="497" y="328"/>
                    <a:pt x="428" y="290"/>
                    <a:pt x="334" y="271"/>
                  </a:cubicBezTo>
                  <a:cubicBezTo>
                    <a:pt x="346" y="120"/>
                    <a:pt x="340" y="1"/>
                    <a:pt x="308" y="1"/>
                  </a:cubicBezTo>
                  <a:cubicBezTo>
                    <a:pt x="308" y="1"/>
                    <a:pt x="307" y="1"/>
                    <a:pt x="3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6"/>
            <p:cNvSpPr/>
            <p:nvPr/>
          </p:nvSpPr>
          <p:spPr>
            <a:xfrm>
              <a:off x="6206218" y="981131"/>
              <a:ext cx="47351" cy="64656"/>
            </a:xfrm>
            <a:custGeom>
              <a:avLst/>
              <a:gdLst/>
              <a:ahLst/>
              <a:cxnLst/>
              <a:rect l="l" t="t" r="r" b="b"/>
              <a:pathLst>
                <a:path w="498" h="680" extrusionOk="0">
                  <a:moveTo>
                    <a:pt x="306" y="1"/>
                  </a:moveTo>
                  <a:cubicBezTo>
                    <a:pt x="275" y="1"/>
                    <a:pt x="239" y="105"/>
                    <a:pt x="214" y="246"/>
                  </a:cubicBezTo>
                  <a:cubicBezTo>
                    <a:pt x="184" y="243"/>
                    <a:pt x="155" y="241"/>
                    <a:pt x="129" y="241"/>
                  </a:cubicBezTo>
                  <a:cubicBezTo>
                    <a:pt x="55" y="241"/>
                    <a:pt x="5" y="254"/>
                    <a:pt x="1" y="277"/>
                  </a:cubicBezTo>
                  <a:cubicBezTo>
                    <a:pt x="1" y="302"/>
                    <a:pt x="82" y="340"/>
                    <a:pt x="196" y="365"/>
                  </a:cubicBezTo>
                  <a:cubicBezTo>
                    <a:pt x="170" y="535"/>
                    <a:pt x="177" y="673"/>
                    <a:pt x="208" y="679"/>
                  </a:cubicBezTo>
                  <a:cubicBezTo>
                    <a:pt x="209" y="680"/>
                    <a:pt x="210" y="680"/>
                    <a:pt x="210" y="680"/>
                  </a:cubicBezTo>
                  <a:cubicBezTo>
                    <a:pt x="241" y="680"/>
                    <a:pt x="284" y="550"/>
                    <a:pt x="315" y="384"/>
                  </a:cubicBezTo>
                  <a:cubicBezTo>
                    <a:pt x="332" y="385"/>
                    <a:pt x="349" y="386"/>
                    <a:pt x="364" y="386"/>
                  </a:cubicBezTo>
                  <a:cubicBezTo>
                    <a:pt x="439" y="386"/>
                    <a:pt x="491" y="374"/>
                    <a:pt x="491" y="353"/>
                  </a:cubicBezTo>
                  <a:cubicBezTo>
                    <a:pt x="497" y="328"/>
                    <a:pt x="428" y="290"/>
                    <a:pt x="327" y="271"/>
                  </a:cubicBezTo>
                  <a:cubicBezTo>
                    <a:pt x="340" y="120"/>
                    <a:pt x="334" y="1"/>
                    <a:pt x="309" y="1"/>
                  </a:cubicBezTo>
                  <a:cubicBezTo>
                    <a:pt x="308" y="1"/>
                    <a:pt x="307" y="1"/>
                    <a:pt x="30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6"/>
            <p:cNvSpPr/>
            <p:nvPr/>
          </p:nvSpPr>
          <p:spPr>
            <a:xfrm>
              <a:off x="6217627" y="1238609"/>
              <a:ext cx="206709" cy="230005"/>
            </a:xfrm>
            <a:custGeom>
              <a:avLst/>
              <a:gdLst/>
              <a:ahLst/>
              <a:cxnLst/>
              <a:rect l="l" t="t" r="r" b="b"/>
              <a:pathLst>
                <a:path w="2174" h="2419" extrusionOk="0">
                  <a:moveTo>
                    <a:pt x="1200" y="1"/>
                  </a:moveTo>
                  <a:lnTo>
                    <a:pt x="1200" y="1"/>
                  </a:lnTo>
                  <a:cubicBezTo>
                    <a:pt x="855" y="120"/>
                    <a:pt x="547" y="371"/>
                    <a:pt x="327" y="673"/>
                  </a:cubicBezTo>
                  <a:cubicBezTo>
                    <a:pt x="0" y="1132"/>
                    <a:pt x="76" y="1867"/>
                    <a:pt x="547" y="2200"/>
                  </a:cubicBezTo>
                  <a:cubicBezTo>
                    <a:pt x="763" y="2353"/>
                    <a:pt x="1023" y="2419"/>
                    <a:pt x="1285" y="2419"/>
                  </a:cubicBezTo>
                  <a:cubicBezTo>
                    <a:pt x="1366" y="2419"/>
                    <a:pt x="1447" y="2413"/>
                    <a:pt x="1527" y="2401"/>
                  </a:cubicBezTo>
                  <a:cubicBezTo>
                    <a:pt x="1740" y="2369"/>
                    <a:pt x="1967" y="2294"/>
                    <a:pt x="2174" y="2193"/>
                  </a:cubicBezTo>
                  <a:cubicBezTo>
                    <a:pt x="2099" y="2175"/>
                    <a:pt x="2023" y="2156"/>
                    <a:pt x="1954" y="2131"/>
                  </a:cubicBezTo>
                  <a:cubicBezTo>
                    <a:pt x="1634" y="2093"/>
                    <a:pt x="1345" y="1930"/>
                    <a:pt x="1156" y="1584"/>
                  </a:cubicBezTo>
                  <a:cubicBezTo>
                    <a:pt x="1118" y="1515"/>
                    <a:pt x="1087" y="1439"/>
                    <a:pt x="1068" y="1370"/>
                  </a:cubicBezTo>
                  <a:cubicBezTo>
                    <a:pt x="861" y="931"/>
                    <a:pt x="936" y="428"/>
                    <a:pt x="120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" name="Google Shape;107;p6"/>
          <p:cNvGrpSpPr/>
          <p:nvPr/>
        </p:nvGrpSpPr>
        <p:grpSpPr>
          <a:xfrm>
            <a:off x="8051839" y="3746950"/>
            <a:ext cx="897474" cy="1333907"/>
            <a:chOff x="8051839" y="3746950"/>
            <a:chExt cx="897474" cy="1333907"/>
          </a:xfrm>
        </p:grpSpPr>
        <p:sp>
          <p:nvSpPr>
            <p:cNvPr id="108" name="Google Shape;108;p6"/>
            <p:cNvSpPr/>
            <p:nvPr/>
          </p:nvSpPr>
          <p:spPr>
            <a:xfrm>
              <a:off x="8051839" y="4856468"/>
              <a:ext cx="121410" cy="137062"/>
            </a:xfrm>
            <a:custGeom>
              <a:avLst/>
              <a:gdLst/>
              <a:ahLst/>
              <a:cxnLst/>
              <a:rect l="l" t="t" r="r" b="b"/>
              <a:pathLst>
                <a:path w="830" h="937" extrusionOk="0">
                  <a:moveTo>
                    <a:pt x="367" y="0"/>
                  </a:moveTo>
                  <a:cubicBezTo>
                    <a:pt x="366" y="0"/>
                    <a:pt x="366" y="0"/>
                    <a:pt x="365" y="0"/>
                  </a:cubicBezTo>
                  <a:cubicBezTo>
                    <a:pt x="333" y="0"/>
                    <a:pt x="321" y="151"/>
                    <a:pt x="327" y="352"/>
                  </a:cubicBezTo>
                  <a:cubicBezTo>
                    <a:pt x="139" y="384"/>
                    <a:pt x="0" y="428"/>
                    <a:pt x="7" y="465"/>
                  </a:cubicBezTo>
                  <a:cubicBezTo>
                    <a:pt x="7" y="487"/>
                    <a:pt x="73" y="499"/>
                    <a:pt x="175" y="499"/>
                  </a:cubicBezTo>
                  <a:cubicBezTo>
                    <a:pt x="223" y="499"/>
                    <a:pt x="279" y="497"/>
                    <a:pt x="340" y="491"/>
                  </a:cubicBezTo>
                  <a:cubicBezTo>
                    <a:pt x="358" y="738"/>
                    <a:pt x="407" y="937"/>
                    <a:pt x="445" y="937"/>
                  </a:cubicBezTo>
                  <a:cubicBezTo>
                    <a:pt x="445" y="937"/>
                    <a:pt x="446" y="937"/>
                    <a:pt x="447" y="937"/>
                  </a:cubicBezTo>
                  <a:cubicBezTo>
                    <a:pt x="484" y="937"/>
                    <a:pt x="497" y="729"/>
                    <a:pt x="478" y="472"/>
                  </a:cubicBezTo>
                  <a:cubicBezTo>
                    <a:pt x="679" y="440"/>
                    <a:pt x="830" y="390"/>
                    <a:pt x="823" y="352"/>
                  </a:cubicBezTo>
                  <a:cubicBezTo>
                    <a:pt x="823" y="332"/>
                    <a:pt x="758" y="320"/>
                    <a:pt x="661" y="320"/>
                  </a:cubicBezTo>
                  <a:cubicBezTo>
                    <a:pt x="604" y="320"/>
                    <a:pt x="537" y="324"/>
                    <a:pt x="465" y="333"/>
                  </a:cubicBezTo>
                  <a:cubicBezTo>
                    <a:pt x="441" y="143"/>
                    <a:pt x="404" y="0"/>
                    <a:pt x="3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6"/>
            <p:cNvSpPr/>
            <p:nvPr/>
          </p:nvSpPr>
          <p:spPr>
            <a:xfrm>
              <a:off x="8513401" y="4984168"/>
              <a:ext cx="85572" cy="96689"/>
            </a:xfrm>
            <a:custGeom>
              <a:avLst/>
              <a:gdLst/>
              <a:ahLst/>
              <a:cxnLst/>
              <a:rect l="l" t="t" r="r" b="b"/>
              <a:pathLst>
                <a:path w="585" h="661" extrusionOk="0">
                  <a:moveTo>
                    <a:pt x="264" y="1"/>
                  </a:moveTo>
                  <a:cubicBezTo>
                    <a:pt x="227" y="1"/>
                    <a:pt x="202" y="114"/>
                    <a:pt x="202" y="258"/>
                  </a:cubicBezTo>
                  <a:cubicBezTo>
                    <a:pt x="82" y="277"/>
                    <a:pt x="0" y="315"/>
                    <a:pt x="0" y="346"/>
                  </a:cubicBezTo>
                  <a:cubicBezTo>
                    <a:pt x="7" y="384"/>
                    <a:pt x="95" y="403"/>
                    <a:pt x="208" y="403"/>
                  </a:cubicBezTo>
                  <a:cubicBezTo>
                    <a:pt x="227" y="554"/>
                    <a:pt x="264" y="661"/>
                    <a:pt x="302" y="661"/>
                  </a:cubicBezTo>
                  <a:cubicBezTo>
                    <a:pt x="340" y="654"/>
                    <a:pt x="365" y="541"/>
                    <a:pt x="365" y="390"/>
                  </a:cubicBezTo>
                  <a:cubicBezTo>
                    <a:pt x="491" y="372"/>
                    <a:pt x="585" y="334"/>
                    <a:pt x="578" y="296"/>
                  </a:cubicBezTo>
                  <a:cubicBezTo>
                    <a:pt x="578" y="258"/>
                    <a:pt x="478" y="240"/>
                    <a:pt x="352" y="240"/>
                  </a:cubicBezTo>
                  <a:cubicBezTo>
                    <a:pt x="333" y="101"/>
                    <a:pt x="302" y="1"/>
                    <a:pt x="2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6"/>
            <p:cNvSpPr/>
            <p:nvPr/>
          </p:nvSpPr>
          <p:spPr>
            <a:xfrm>
              <a:off x="8910175" y="3746950"/>
              <a:ext cx="38617" cy="43444"/>
            </a:xfrm>
            <a:custGeom>
              <a:avLst/>
              <a:gdLst/>
              <a:ahLst/>
              <a:cxnLst/>
              <a:rect l="l" t="t" r="r" b="b"/>
              <a:pathLst>
                <a:path w="264" h="297" extrusionOk="0">
                  <a:moveTo>
                    <a:pt x="101" y="0"/>
                  </a:moveTo>
                  <a:cubicBezTo>
                    <a:pt x="82" y="7"/>
                    <a:pt x="82" y="57"/>
                    <a:pt x="88" y="120"/>
                  </a:cubicBezTo>
                  <a:cubicBezTo>
                    <a:pt x="38" y="139"/>
                    <a:pt x="0" y="157"/>
                    <a:pt x="0" y="176"/>
                  </a:cubicBezTo>
                  <a:cubicBezTo>
                    <a:pt x="5" y="185"/>
                    <a:pt x="26" y="191"/>
                    <a:pt x="59" y="191"/>
                  </a:cubicBezTo>
                  <a:cubicBezTo>
                    <a:pt x="72" y="191"/>
                    <a:pt x="85" y="190"/>
                    <a:pt x="101" y="189"/>
                  </a:cubicBezTo>
                  <a:cubicBezTo>
                    <a:pt x="112" y="248"/>
                    <a:pt x="135" y="296"/>
                    <a:pt x="149" y="296"/>
                  </a:cubicBezTo>
                  <a:cubicBezTo>
                    <a:pt x="149" y="296"/>
                    <a:pt x="150" y="296"/>
                    <a:pt x="151" y="296"/>
                  </a:cubicBezTo>
                  <a:cubicBezTo>
                    <a:pt x="170" y="296"/>
                    <a:pt x="176" y="239"/>
                    <a:pt x="170" y="176"/>
                  </a:cubicBezTo>
                  <a:cubicBezTo>
                    <a:pt x="226" y="157"/>
                    <a:pt x="264" y="132"/>
                    <a:pt x="258" y="120"/>
                  </a:cubicBezTo>
                  <a:cubicBezTo>
                    <a:pt x="258" y="108"/>
                    <a:pt x="237" y="101"/>
                    <a:pt x="207" y="101"/>
                  </a:cubicBezTo>
                  <a:cubicBezTo>
                    <a:pt x="190" y="101"/>
                    <a:pt x="171" y="103"/>
                    <a:pt x="151" y="107"/>
                  </a:cubicBezTo>
                  <a:cubicBezTo>
                    <a:pt x="138" y="44"/>
                    <a:pt x="119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6"/>
            <p:cNvSpPr/>
            <p:nvPr/>
          </p:nvSpPr>
          <p:spPr>
            <a:xfrm>
              <a:off x="8909671" y="4902830"/>
              <a:ext cx="39641" cy="44322"/>
            </a:xfrm>
            <a:custGeom>
              <a:avLst/>
              <a:gdLst/>
              <a:ahLst/>
              <a:cxnLst/>
              <a:rect l="l" t="t" r="r" b="b"/>
              <a:pathLst>
                <a:path w="271" h="303" extrusionOk="0">
                  <a:moveTo>
                    <a:pt x="120" y="1"/>
                  </a:moveTo>
                  <a:cubicBezTo>
                    <a:pt x="101" y="1"/>
                    <a:pt x="95" y="51"/>
                    <a:pt x="95" y="120"/>
                  </a:cubicBezTo>
                  <a:cubicBezTo>
                    <a:pt x="38" y="126"/>
                    <a:pt x="0" y="145"/>
                    <a:pt x="7" y="164"/>
                  </a:cubicBezTo>
                  <a:cubicBezTo>
                    <a:pt x="7" y="174"/>
                    <a:pt x="32" y="184"/>
                    <a:pt x="72" y="184"/>
                  </a:cubicBezTo>
                  <a:cubicBezTo>
                    <a:pt x="81" y="184"/>
                    <a:pt x="90" y="184"/>
                    <a:pt x="101" y="183"/>
                  </a:cubicBezTo>
                  <a:cubicBezTo>
                    <a:pt x="107" y="252"/>
                    <a:pt x="126" y="302"/>
                    <a:pt x="139" y="302"/>
                  </a:cubicBezTo>
                  <a:cubicBezTo>
                    <a:pt x="157" y="296"/>
                    <a:pt x="170" y="246"/>
                    <a:pt x="170" y="176"/>
                  </a:cubicBezTo>
                  <a:cubicBezTo>
                    <a:pt x="226" y="170"/>
                    <a:pt x="270" y="151"/>
                    <a:pt x="264" y="132"/>
                  </a:cubicBezTo>
                  <a:cubicBezTo>
                    <a:pt x="264" y="120"/>
                    <a:pt x="220" y="107"/>
                    <a:pt x="164" y="107"/>
                  </a:cubicBezTo>
                  <a:cubicBezTo>
                    <a:pt x="151" y="45"/>
                    <a:pt x="139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6"/>
            <p:cNvSpPr/>
            <p:nvPr/>
          </p:nvSpPr>
          <p:spPr>
            <a:xfrm>
              <a:off x="8614479" y="4264626"/>
              <a:ext cx="60851" cy="69043"/>
            </a:xfrm>
            <a:custGeom>
              <a:avLst/>
              <a:gdLst/>
              <a:ahLst/>
              <a:cxnLst/>
              <a:rect l="l" t="t" r="r" b="b"/>
              <a:pathLst>
                <a:path w="416" h="472" extrusionOk="0">
                  <a:moveTo>
                    <a:pt x="208" y="0"/>
                  </a:moveTo>
                  <a:cubicBezTo>
                    <a:pt x="176" y="0"/>
                    <a:pt x="158" y="76"/>
                    <a:pt x="145" y="183"/>
                  </a:cubicBezTo>
                  <a:cubicBezTo>
                    <a:pt x="63" y="189"/>
                    <a:pt x="1" y="208"/>
                    <a:pt x="1" y="239"/>
                  </a:cubicBezTo>
                  <a:cubicBezTo>
                    <a:pt x="1" y="258"/>
                    <a:pt x="57" y="283"/>
                    <a:pt x="145" y="289"/>
                  </a:cubicBezTo>
                  <a:cubicBezTo>
                    <a:pt x="145" y="390"/>
                    <a:pt x="164" y="472"/>
                    <a:pt x="195" y="472"/>
                  </a:cubicBezTo>
                  <a:cubicBezTo>
                    <a:pt x="220" y="472"/>
                    <a:pt x="246" y="396"/>
                    <a:pt x="252" y="289"/>
                  </a:cubicBezTo>
                  <a:cubicBezTo>
                    <a:pt x="346" y="283"/>
                    <a:pt x="415" y="258"/>
                    <a:pt x="415" y="233"/>
                  </a:cubicBezTo>
                  <a:cubicBezTo>
                    <a:pt x="415" y="201"/>
                    <a:pt x="346" y="183"/>
                    <a:pt x="252" y="176"/>
                  </a:cubicBezTo>
                  <a:cubicBezTo>
                    <a:pt x="252" y="76"/>
                    <a:pt x="233" y="0"/>
                    <a:pt x="2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6"/>
            <p:cNvSpPr/>
            <p:nvPr/>
          </p:nvSpPr>
          <p:spPr>
            <a:xfrm>
              <a:off x="8742178" y="4560693"/>
              <a:ext cx="124336" cy="117607"/>
            </a:xfrm>
            <a:custGeom>
              <a:avLst/>
              <a:gdLst/>
              <a:ahLst/>
              <a:cxnLst/>
              <a:rect l="l" t="t" r="r" b="b"/>
              <a:pathLst>
                <a:path w="850" h="804" extrusionOk="0">
                  <a:moveTo>
                    <a:pt x="419" y="1"/>
                  </a:moveTo>
                  <a:cubicBezTo>
                    <a:pt x="399" y="1"/>
                    <a:pt x="379" y="11"/>
                    <a:pt x="365" y="25"/>
                  </a:cubicBezTo>
                  <a:cubicBezTo>
                    <a:pt x="334" y="56"/>
                    <a:pt x="328" y="106"/>
                    <a:pt x="315" y="150"/>
                  </a:cubicBezTo>
                  <a:cubicBezTo>
                    <a:pt x="309" y="163"/>
                    <a:pt x="284" y="312"/>
                    <a:pt x="290" y="314"/>
                  </a:cubicBezTo>
                  <a:lnTo>
                    <a:pt x="290" y="314"/>
                  </a:lnTo>
                  <a:cubicBezTo>
                    <a:pt x="278" y="313"/>
                    <a:pt x="266" y="312"/>
                    <a:pt x="254" y="312"/>
                  </a:cubicBezTo>
                  <a:cubicBezTo>
                    <a:pt x="197" y="312"/>
                    <a:pt x="141" y="324"/>
                    <a:pt x="89" y="345"/>
                  </a:cubicBezTo>
                  <a:cubicBezTo>
                    <a:pt x="32" y="364"/>
                    <a:pt x="1" y="433"/>
                    <a:pt x="51" y="477"/>
                  </a:cubicBezTo>
                  <a:cubicBezTo>
                    <a:pt x="76" y="496"/>
                    <a:pt x="114" y="508"/>
                    <a:pt x="145" y="515"/>
                  </a:cubicBezTo>
                  <a:cubicBezTo>
                    <a:pt x="155" y="515"/>
                    <a:pt x="222" y="523"/>
                    <a:pt x="251" y="523"/>
                  </a:cubicBezTo>
                  <a:cubicBezTo>
                    <a:pt x="258" y="523"/>
                    <a:pt x="263" y="522"/>
                    <a:pt x="265" y="521"/>
                  </a:cubicBezTo>
                  <a:lnTo>
                    <a:pt x="265" y="521"/>
                  </a:lnTo>
                  <a:cubicBezTo>
                    <a:pt x="227" y="590"/>
                    <a:pt x="208" y="665"/>
                    <a:pt x="214" y="747"/>
                  </a:cubicBezTo>
                  <a:cubicBezTo>
                    <a:pt x="214" y="766"/>
                    <a:pt x="214" y="785"/>
                    <a:pt x="233" y="797"/>
                  </a:cubicBezTo>
                  <a:cubicBezTo>
                    <a:pt x="240" y="804"/>
                    <a:pt x="252" y="804"/>
                    <a:pt x="258" y="804"/>
                  </a:cubicBezTo>
                  <a:cubicBezTo>
                    <a:pt x="315" y="804"/>
                    <a:pt x="365" y="766"/>
                    <a:pt x="397" y="722"/>
                  </a:cubicBezTo>
                  <a:cubicBezTo>
                    <a:pt x="428" y="691"/>
                    <a:pt x="453" y="647"/>
                    <a:pt x="478" y="609"/>
                  </a:cubicBezTo>
                  <a:cubicBezTo>
                    <a:pt x="529" y="672"/>
                    <a:pt x="598" y="722"/>
                    <a:pt x="673" y="747"/>
                  </a:cubicBezTo>
                  <a:cubicBezTo>
                    <a:pt x="692" y="753"/>
                    <a:pt x="717" y="760"/>
                    <a:pt x="736" y="760"/>
                  </a:cubicBezTo>
                  <a:cubicBezTo>
                    <a:pt x="755" y="753"/>
                    <a:pt x="780" y="747"/>
                    <a:pt x="786" y="728"/>
                  </a:cubicBezTo>
                  <a:cubicBezTo>
                    <a:pt x="830" y="647"/>
                    <a:pt x="717" y="521"/>
                    <a:pt x="667" y="471"/>
                  </a:cubicBezTo>
                  <a:cubicBezTo>
                    <a:pt x="730" y="458"/>
                    <a:pt x="780" y="402"/>
                    <a:pt x="818" y="351"/>
                  </a:cubicBezTo>
                  <a:cubicBezTo>
                    <a:pt x="830" y="332"/>
                    <a:pt x="849" y="314"/>
                    <a:pt x="843" y="295"/>
                  </a:cubicBezTo>
                  <a:cubicBezTo>
                    <a:pt x="843" y="276"/>
                    <a:pt x="836" y="263"/>
                    <a:pt x="818" y="251"/>
                  </a:cubicBezTo>
                  <a:cubicBezTo>
                    <a:pt x="793" y="226"/>
                    <a:pt x="749" y="226"/>
                    <a:pt x="711" y="226"/>
                  </a:cubicBezTo>
                  <a:cubicBezTo>
                    <a:pt x="648" y="226"/>
                    <a:pt x="591" y="232"/>
                    <a:pt x="535" y="251"/>
                  </a:cubicBezTo>
                  <a:cubicBezTo>
                    <a:pt x="529" y="182"/>
                    <a:pt x="510" y="106"/>
                    <a:pt x="472" y="43"/>
                  </a:cubicBezTo>
                  <a:cubicBezTo>
                    <a:pt x="466" y="31"/>
                    <a:pt x="453" y="18"/>
                    <a:pt x="441" y="6"/>
                  </a:cubicBezTo>
                  <a:cubicBezTo>
                    <a:pt x="434" y="2"/>
                    <a:pt x="426" y="1"/>
                    <a:pt x="4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4" name="Google Shape;114;p6"/>
          <p:cNvSpPr txBox="1">
            <a:spLocks noGrp="1"/>
          </p:cNvSpPr>
          <p:nvPr>
            <p:ph type="title"/>
          </p:nvPr>
        </p:nvSpPr>
        <p:spPr>
          <a:xfrm>
            <a:off x="720000" y="42377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Google Shape;116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7"/>
          <p:cNvSpPr txBox="1">
            <a:spLocks noGrp="1"/>
          </p:cNvSpPr>
          <p:nvPr>
            <p:ph type="title"/>
          </p:nvPr>
        </p:nvSpPr>
        <p:spPr>
          <a:xfrm>
            <a:off x="4572000" y="1398450"/>
            <a:ext cx="3852000" cy="556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18" name="Google Shape;118;p7"/>
          <p:cNvSpPr txBox="1">
            <a:spLocks noGrp="1"/>
          </p:cNvSpPr>
          <p:nvPr>
            <p:ph type="subTitle" idx="1"/>
          </p:nvPr>
        </p:nvSpPr>
        <p:spPr>
          <a:xfrm>
            <a:off x="4572000" y="2129503"/>
            <a:ext cx="3852000" cy="1590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Google Shape;120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8"/>
          <p:cNvSpPr txBox="1">
            <a:spLocks noGrp="1"/>
          </p:cNvSpPr>
          <p:nvPr>
            <p:ph type="title"/>
          </p:nvPr>
        </p:nvSpPr>
        <p:spPr>
          <a:xfrm>
            <a:off x="720000" y="1346100"/>
            <a:ext cx="3424500" cy="2451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9"/>
          <p:cNvSpPr txBox="1">
            <a:spLocks noGrp="1"/>
          </p:cNvSpPr>
          <p:nvPr>
            <p:ph type="title"/>
          </p:nvPr>
        </p:nvSpPr>
        <p:spPr>
          <a:xfrm>
            <a:off x="720000" y="34757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>
            <a:endParaRPr/>
          </a:p>
        </p:txBody>
      </p:sp>
      <p:sp>
        <p:nvSpPr>
          <p:cNvPr id="125" name="Google Shape;125;p9"/>
          <p:cNvSpPr txBox="1">
            <a:spLocks noGrp="1"/>
          </p:cNvSpPr>
          <p:nvPr>
            <p:ph type="subTitle" idx="1"/>
          </p:nvPr>
        </p:nvSpPr>
        <p:spPr>
          <a:xfrm>
            <a:off x="719997" y="3208650"/>
            <a:ext cx="1977000" cy="46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200">
                <a:solidFill>
                  <a:schemeClr val="dk2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26" name="Google Shape;126;p9"/>
          <p:cNvSpPr txBox="1">
            <a:spLocks noGrp="1"/>
          </p:cNvSpPr>
          <p:nvPr>
            <p:ph type="subTitle" idx="2"/>
          </p:nvPr>
        </p:nvSpPr>
        <p:spPr>
          <a:xfrm>
            <a:off x="720000" y="3641480"/>
            <a:ext cx="19770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9"/>
          <p:cNvSpPr txBox="1">
            <a:spLocks noGrp="1"/>
          </p:cNvSpPr>
          <p:nvPr>
            <p:ph type="subTitle" idx="3"/>
          </p:nvPr>
        </p:nvSpPr>
        <p:spPr>
          <a:xfrm>
            <a:off x="3583499" y="3208650"/>
            <a:ext cx="1977000" cy="46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200">
                <a:solidFill>
                  <a:schemeClr val="dk2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28" name="Google Shape;128;p9"/>
          <p:cNvSpPr txBox="1">
            <a:spLocks noGrp="1"/>
          </p:cNvSpPr>
          <p:nvPr>
            <p:ph type="subTitle" idx="4"/>
          </p:nvPr>
        </p:nvSpPr>
        <p:spPr>
          <a:xfrm>
            <a:off x="3583499" y="3641480"/>
            <a:ext cx="19770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9"/>
          <p:cNvSpPr txBox="1">
            <a:spLocks noGrp="1"/>
          </p:cNvSpPr>
          <p:nvPr>
            <p:ph type="subTitle" idx="5"/>
          </p:nvPr>
        </p:nvSpPr>
        <p:spPr>
          <a:xfrm>
            <a:off x="6446999" y="3208650"/>
            <a:ext cx="1977000" cy="46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200">
                <a:solidFill>
                  <a:schemeClr val="dk2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000"/>
              <a:buFont typeface="Raleway"/>
              <a:buNone/>
              <a:defRPr sz="20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30" name="Google Shape;130;p9"/>
          <p:cNvSpPr txBox="1">
            <a:spLocks noGrp="1"/>
          </p:cNvSpPr>
          <p:nvPr>
            <p:ph type="subTitle" idx="6"/>
          </p:nvPr>
        </p:nvSpPr>
        <p:spPr>
          <a:xfrm>
            <a:off x="6446999" y="3641480"/>
            <a:ext cx="19770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Google Shape;132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5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3" name="Google Shape;133;p10"/>
          <p:cNvGrpSpPr/>
          <p:nvPr/>
        </p:nvGrpSpPr>
        <p:grpSpPr>
          <a:xfrm flipH="1">
            <a:off x="61090" y="3746950"/>
            <a:ext cx="897474" cy="1333907"/>
            <a:chOff x="8051839" y="3746950"/>
            <a:chExt cx="897474" cy="1333907"/>
          </a:xfrm>
        </p:grpSpPr>
        <p:sp>
          <p:nvSpPr>
            <p:cNvPr id="134" name="Google Shape;134;p10"/>
            <p:cNvSpPr/>
            <p:nvPr/>
          </p:nvSpPr>
          <p:spPr>
            <a:xfrm>
              <a:off x="8051839" y="4856468"/>
              <a:ext cx="121410" cy="137062"/>
            </a:xfrm>
            <a:custGeom>
              <a:avLst/>
              <a:gdLst/>
              <a:ahLst/>
              <a:cxnLst/>
              <a:rect l="l" t="t" r="r" b="b"/>
              <a:pathLst>
                <a:path w="830" h="937" extrusionOk="0">
                  <a:moveTo>
                    <a:pt x="367" y="0"/>
                  </a:moveTo>
                  <a:cubicBezTo>
                    <a:pt x="366" y="0"/>
                    <a:pt x="366" y="0"/>
                    <a:pt x="365" y="0"/>
                  </a:cubicBezTo>
                  <a:cubicBezTo>
                    <a:pt x="333" y="0"/>
                    <a:pt x="321" y="151"/>
                    <a:pt x="327" y="352"/>
                  </a:cubicBezTo>
                  <a:cubicBezTo>
                    <a:pt x="139" y="384"/>
                    <a:pt x="0" y="428"/>
                    <a:pt x="7" y="465"/>
                  </a:cubicBezTo>
                  <a:cubicBezTo>
                    <a:pt x="7" y="487"/>
                    <a:pt x="73" y="499"/>
                    <a:pt x="175" y="499"/>
                  </a:cubicBezTo>
                  <a:cubicBezTo>
                    <a:pt x="223" y="499"/>
                    <a:pt x="279" y="497"/>
                    <a:pt x="340" y="491"/>
                  </a:cubicBezTo>
                  <a:cubicBezTo>
                    <a:pt x="358" y="738"/>
                    <a:pt x="407" y="937"/>
                    <a:pt x="445" y="937"/>
                  </a:cubicBezTo>
                  <a:cubicBezTo>
                    <a:pt x="445" y="937"/>
                    <a:pt x="446" y="937"/>
                    <a:pt x="447" y="937"/>
                  </a:cubicBezTo>
                  <a:cubicBezTo>
                    <a:pt x="484" y="937"/>
                    <a:pt x="497" y="729"/>
                    <a:pt x="478" y="472"/>
                  </a:cubicBezTo>
                  <a:cubicBezTo>
                    <a:pt x="679" y="440"/>
                    <a:pt x="830" y="390"/>
                    <a:pt x="823" y="352"/>
                  </a:cubicBezTo>
                  <a:cubicBezTo>
                    <a:pt x="823" y="332"/>
                    <a:pt x="758" y="320"/>
                    <a:pt x="661" y="320"/>
                  </a:cubicBezTo>
                  <a:cubicBezTo>
                    <a:pt x="604" y="320"/>
                    <a:pt x="537" y="324"/>
                    <a:pt x="465" y="333"/>
                  </a:cubicBezTo>
                  <a:cubicBezTo>
                    <a:pt x="441" y="143"/>
                    <a:pt x="404" y="0"/>
                    <a:pt x="36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10"/>
            <p:cNvSpPr/>
            <p:nvPr/>
          </p:nvSpPr>
          <p:spPr>
            <a:xfrm>
              <a:off x="8513401" y="4984168"/>
              <a:ext cx="85572" cy="96689"/>
            </a:xfrm>
            <a:custGeom>
              <a:avLst/>
              <a:gdLst/>
              <a:ahLst/>
              <a:cxnLst/>
              <a:rect l="l" t="t" r="r" b="b"/>
              <a:pathLst>
                <a:path w="585" h="661" extrusionOk="0">
                  <a:moveTo>
                    <a:pt x="264" y="1"/>
                  </a:moveTo>
                  <a:cubicBezTo>
                    <a:pt x="227" y="1"/>
                    <a:pt x="202" y="114"/>
                    <a:pt x="202" y="258"/>
                  </a:cubicBezTo>
                  <a:cubicBezTo>
                    <a:pt x="82" y="277"/>
                    <a:pt x="0" y="315"/>
                    <a:pt x="0" y="346"/>
                  </a:cubicBezTo>
                  <a:cubicBezTo>
                    <a:pt x="7" y="384"/>
                    <a:pt x="95" y="403"/>
                    <a:pt x="208" y="403"/>
                  </a:cubicBezTo>
                  <a:cubicBezTo>
                    <a:pt x="227" y="554"/>
                    <a:pt x="264" y="661"/>
                    <a:pt x="302" y="661"/>
                  </a:cubicBezTo>
                  <a:cubicBezTo>
                    <a:pt x="340" y="654"/>
                    <a:pt x="365" y="541"/>
                    <a:pt x="365" y="390"/>
                  </a:cubicBezTo>
                  <a:cubicBezTo>
                    <a:pt x="491" y="372"/>
                    <a:pt x="585" y="334"/>
                    <a:pt x="578" y="296"/>
                  </a:cubicBezTo>
                  <a:cubicBezTo>
                    <a:pt x="578" y="258"/>
                    <a:pt x="478" y="240"/>
                    <a:pt x="352" y="240"/>
                  </a:cubicBezTo>
                  <a:cubicBezTo>
                    <a:pt x="333" y="101"/>
                    <a:pt x="302" y="1"/>
                    <a:pt x="2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0"/>
            <p:cNvSpPr/>
            <p:nvPr/>
          </p:nvSpPr>
          <p:spPr>
            <a:xfrm>
              <a:off x="8910175" y="3746950"/>
              <a:ext cx="38617" cy="43444"/>
            </a:xfrm>
            <a:custGeom>
              <a:avLst/>
              <a:gdLst/>
              <a:ahLst/>
              <a:cxnLst/>
              <a:rect l="l" t="t" r="r" b="b"/>
              <a:pathLst>
                <a:path w="264" h="297" extrusionOk="0">
                  <a:moveTo>
                    <a:pt x="101" y="0"/>
                  </a:moveTo>
                  <a:cubicBezTo>
                    <a:pt x="82" y="7"/>
                    <a:pt x="82" y="57"/>
                    <a:pt x="88" y="120"/>
                  </a:cubicBezTo>
                  <a:cubicBezTo>
                    <a:pt x="38" y="139"/>
                    <a:pt x="0" y="157"/>
                    <a:pt x="0" y="176"/>
                  </a:cubicBezTo>
                  <a:cubicBezTo>
                    <a:pt x="5" y="185"/>
                    <a:pt x="26" y="191"/>
                    <a:pt x="59" y="191"/>
                  </a:cubicBezTo>
                  <a:cubicBezTo>
                    <a:pt x="72" y="191"/>
                    <a:pt x="85" y="190"/>
                    <a:pt x="101" y="189"/>
                  </a:cubicBezTo>
                  <a:cubicBezTo>
                    <a:pt x="112" y="248"/>
                    <a:pt x="135" y="296"/>
                    <a:pt x="149" y="296"/>
                  </a:cubicBezTo>
                  <a:cubicBezTo>
                    <a:pt x="149" y="296"/>
                    <a:pt x="150" y="296"/>
                    <a:pt x="151" y="296"/>
                  </a:cubicBezTo>
                  <a:cubicBezTo>
                    <a:pt x="170" y="296"/>
                    <a:pt x="176" y="239"/>
                    <a:pt x="170" y="176"/>
                  </a:cubicBezTo>
                  <a:cubicBezTo>
                    <a:pt x="226" y="157"/>
                    <a:pt x="264" y="132"/>
                    <a:pt x="258" y="120"/>
                  </a:cubicBezTo>
                  <a:cubicBezTo>
                    <a:pt x="258" y="108"/>
                    <a:pt x="237" y="101"/>
                    <a:pt x="207" y="101"/>
                  </a:cubicBezTo>
                  <a:cubicBezTo>
                    <a:pt x="190" y="101"/>
                    <a:pt x="171" y="103"/>
                    <a:pt x="151" y="107"/>
                  </a:cubicBezTo>
                  <a:cubicBezTo>
                    <a:pt x="138" y="44"/>
                    <a:pt x="119" y="0"/>
                    <a:pt x="10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0"/>
            <p:cNvSpPr/>
            <p:nvPr/>
          </p:nvSpPr>
          <p:spPr>
            <a:xfrm>
              <a:off x="8909671" y="4902830"/>
              <a:ext cx="39641" cy="44322"/>
            </a:xfrm>
            <a:custGeom>
              <a:avLst/>
              <a:gdLst/>
              <a:ahLst/>
              <a:cxnLst/>
              <a:rect l="l" t="t" r="r" b="b"/>
              <a:pathLst>
                <a:path w="271" h="303" extrusionOk="0">
                  <a:moveTo>
                    <a:pt x="120" y="1"/>
                  </a:moveTo>
                  <a:cubicBezTo>
                    <a:pt x="101" y="1"/>
                    <a:pt x="95" y="51"/>
                    <a:pt x="95" y="120"/>
                  </a:cubicBezTo>
                  <a:cubicBezTo>
                    <a:pt x="38" y="126"/>
                    <a:pt x="0" y="145"/>
                    <a:pt x="7" y="164"/>
                  </a:cubicBezTo>
                  <a:cubicBezTo>
                    <a:pt x="7" y="174"/>
                    <a:pt x="32" y="184"/>
                    <a:pt x="72" y="184"/>
                  </a:cubicBezTo>
                  <a:cubicBezTo>
                    <a:pt x="81" y="184"/>
                    <a:pt x="90" y="184"/>
                    <a:pt x="101" y="183"/>
                  </a:cubicBezTo>
                  <a:cubicBezTo>
                    <a:pt x="107" y="252"/>
                    <a:pt x="126" y="302"/>
                    <a:pt x="139" y="302"/>
                  </a:cubicBezTo>
                  <a:cubicBezTo>
                    <a:pt x="157" y="296"/>
                    <a:pt x="170" y="246"/>
                    <a:pt x="170" y="176"/>
                  </a:cubicBezTo>
                  <a:cubicBezTo>
                    <a:pt x="226" y="170"/>
                    <a:pt x="270" y="151"/>
                    <a:pt x="264" y="132"/>
                  </a:cubicBezTo>
                  <a:cubicBezTo>
                    <a:pt x="264" y="120"/>
                    <a:pt x="220" y="107"/>
                    <a:pt x="164" y="107"/>
                  </a:cubicBezTo>
                  <a:cubicBezTo>
                    <a:pt x="151" y="45"/>
                    <a:pt x="139" y="1"/>
                    <a:pt x="12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0"/>
            <p:cNvSpPr/>
            <p:nvPr/>
          </p:nvSpPr>
          <p:spPr>
            <a:xfrm>
              <a:off x="8538279" y="3883626"/>
              <a:ext cx="60851" cy="69043"/>
            </a:xfrm>
            <a:custGeom>
              <a:avLst/>
              <a:gdLst/>
              <a:ahLst/>
              <a:cxnLst/>
              <a:rect l="l" t="t" r="r" b="b"/>
              <a:pathLst>
                <a:path w="416" h="472" extrusionOk="0">
                  <a:moveTo>
                    <a:pt x="208" y="0"/>
                  </a:moveTo>
                  <a:cubicBezTo>
                    <a:pt x="176" y="0"/>
                    <a:pt x="158" y="76"/>
                    <a:pt x="145" y="183"/>
                  </a:cubicBezTo>
                  <a:cubicBezTo>
                    <a:pt x="63" y="189"/>
                    <a:pt x="1" y="208"/>
                    <a:pt x="1" y="239"/>
                  </a:cubicBezTo>
                  <a:cubicBezTo>
                    <a:pt x="1" y="258"/>
                    <a:pt x="57" y="283"/>
                    <a:pt x="145" y="289"/>
                  </a:cubicBezTo>
                  <a:cubicBezTo>
                    <a:pt x="145" y="390"/>
                    <a:pt x="164" y="472"/>
                    <a:pt x="195" y="472"/>
                  </a:cubicBezTo>
                  <a:cubicBezTo>
                    <a:pt x="220" y="472"/>
                    <a:pt x="246" y="396"/>
                    <a:pt x="252" y="289"/>
                  </a:cubicBezTo>
                  <a:cubicBezTo>
                    <a:pt x="346" y="283"/>
                    <a:pt x="415" y="258"/>
                    <a:pt x="415" y="233"/>
                  </a:cubicBezTo>
                  <a:cubicBezTo>
                    <a:pt x="415" y="201"/>
                    <a:pt x="346" y="183"/>
                    <a:pt x="252" y="176"/>
                  </a:cubicBezTo>
                  <a:cubicBezTo>
                    <a:pt x="252" y="76"/>
                    <a:pt x="233" y="0"/>
                    <a:pt x="2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0"/>
            <p:cNvSpPr/>
            <p:nvPr/>
          </p:nvSpPr>
          <p:spPr>
            <a:xfrm>
              <a:off x="8742178" y="4560693"/>
              <a:ext cx="124336" cy="117607"/>
            </a:xfrm>
            <a:custGeom>
              <a:avLst/>
              <a:gdLst/>
              <a:ahLst/>
              <a:cxnLst/>
              <a:rect l="l" t="t" r="r" b="b"/>
              <a:pathLst>
                <a:path w="850" h="804" extrusionOk="0">
                  <a:moveTo>
                    <a:pt x="419" y="1"/>
                  </a:moveTo>
                  <a:cubicBezTo>
                    <a:pt x="399" y="1"/>
                    <a:pt x="379" y="11"/>
                    <a:pt x="365" y="25"/>
                  </a:cubicBezTo>
                  <a:cubicBezTo>
                    <a:pt x="334" y="56"/>
                    <a:pt x="328" y="106"/>
                    <a:pt x="315" y="150"/>
                  </a:cubicBezTo>
                  <a:cubicBezTo>
                    <a:pt x="309" y="163"/>
                    <a:pt x="284" y="312"/>
                    <a:pt x="290" y="314"/>
                  </a:cubicBezTo>
                  <a:lnTo>
                    <a:pt x="290" y="314"/>
                  </a:lnTo>
                  <a:cubicBezTo>
                    <a:pt x="278" y="313"/>
                    <a:pt x="266" y="312"/>
                    <a:pt x="254" y="312"/>
                  </a:cubicBezTo>
                  <a:cubicBezTo>
                    <a:pt x="197" y="312"/>
                    <a:pt x="141" y="324"/>
                    <a:pt x="89" y="345"/>
                  </a:cubicBezTo>
                  <a:cubicBezTo>
                    <a:pt x="32" y="364"/>
                    <a:pt x="1" y="433"/>
                    <a:pt x="51" y="477"/>
                  </a:cubicBezTo>
                  <a:cubicBezTo>
                    <a:pt x="76" y="496"/>
                    <a:pt x="114" y="508"/>
                    <a:pt x="145" y="515"/>
                  </a:cubicBezTo>
                  <a:cubicBezTo>
                    <a:pt x="155" y="515"/>
                    <a:pt x="222" y="523"/>
                    <a:pt x="251" y="523"/>
                  </a:cubicBezTo>
                  <a:cubicBezTo>
                    <a:pt x="258" y="523"/>
                    <a:pt x="263" y="522"/>
                    <a:pt x="265" y="521"/>
                  </a:cubicBezTo>
                  <a:lnTo>
                    <a:pt x="265" y="521"/>
                  </a:lnTo>
                  <a:cubicBezTo>
                    <a:pt x="227" y="590"/>
                    <a:pt x="208" y="665"/>
                    <a:pt x="214" y="747"/>
                  </a:cubicBezTo>
                  <a:cubicBezTo>
                    <a:pt x="214" y="766"/>
                    <a:pt x="214" y="785"/>
                    <a:pt x="233" y="797"/>
                  </a:cubicBezTo>
                  <a:cubicBezTo>
                    <a:pt x="240" y="804"/>
                    <a:pt x="252" y="804"/>
                    <a:pt x="258" y="804"/>
                  </a:cubicBezTo>
                  <a:cubicBezTo>
                    <a:pt x="315" y="804"/>
                    <a:pt x="365" y="766"/>
                    <a:pt x="397" y="722"/>
                  </a:cubicBezTo>
                  <a:cubicBezTo>
                    <a:pt x="428" y="691"/>
                    <a:pt x="453" y="647"/>
                    <a:pt x="478" y="609"/>
                  </a:cubicBezTo>
                  <a:cubicBezTo>
                    <a:pt x="529" y="672"/>
                    <a:pt x="598" y="722"/>
                    <a:pt x="673" y="747"/>
                  </a:cubicBezTo>
                  <a:cubicBezTo>
                    <a:pt x="692" y="753"/>
                    <a:pt x="717" y="760"/>
                    <a:pt x="736" y="760"/>
                  </a:cubicBezTo>
                  <a:cubicBezTo>
                    <a:pt x="755" y="753"/>
                    <a:pt x="780" y="747"/>
                    <a:pt x="786" y="728"/>
                  </a:cubicBezTo>
                  <a:cubicBezTo>
                    <a:pt x="830" y="647"/>
                    <a:pt x="717" y="521"/>
                    <a:pt x="667" y="471"/>
                  </a:cubicBezTo>
                  <a:cubicBezTo>
                    <a:pt x="730" y="458"/>
                    <a:pt x="780" y="402"/>
                    <a:pt x="818" y="351"/>
                  </a:cubicBezTo>
                  <a:cubicBezTo>
                    <a:pt x="830" y="332"/>
                    <a:pt x="849" y="314"/>
                    <a:pt x="843" y="295"/>
                  </a:cubicBezTo>
                  <a:cubicBezTo>
                    <a:pt x="843" y="276"/>
                    <a:pt x="836" y="263"/>
                    <a:pt x="818" y="251"/>
                  </a:cubicBezTo>
                  <a:cubicBezTo>
                    <a:pt x="793" y="226"/>
                    <a:pt x="749" y="226"/>
                    <a:pt x="711" y="226"/>
                  </a:cubicBezTo>
                  <a:cubicBezTo>
                    <a:pt x="648" y="226"/>
                    <a:pt x="591" y="232"/>
                    <a:pt x="535" y="251"/>
                  </a:cubicBezTo>
                  <a:cubicBezTo>
                    <a:pt x="529" y="182"/>
                    <a:pt x="510" y="106"/>
                    <a:pt x="472" y="43"/>
                  </a:cubicBezTo>
                  <a:cubicBezTo>
                    <a:pt x="466" y="31"/>
                    <a:pt x="453" y="18"/>
                    <a:pt x="441" y="6"/>
                  </a:cubicBezTo>
                  <a:cubicBezTo>
                    <a:pt x="434" y="2"/>
                    <a:pt x="426" y="1"/>
                    <a:pt x="4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140;p10"/>
          <p:cNvGrpSpPr/>
          <p:nvPr/>
        </p:nvGrpSpPr>
        <p:grpSpPr>
          <a:xfrm rot="5400000">
            <a:off x="7756226" y="-27913"/>
            <a:ext cx="1128706" cy="1257467"/>
            <a:chOff x="3947275" y="4740550"/>
            <a:chExt cx="351075" cy="391125"/>
          </a:xfrm>
        </p:grpSpPr>
        <p:sp>
          <p:nvSpPr>
            <p:cNvPr id="141" name="Google Shape;141;p10"/>
            <p:cNvSpPr/>
            <p:nvPr/>
          </p:nvSpPr>
          <p:spPr>
            <a:xfrm>
              <a:off x="4043550" y="4886475"/>
              <a:ext cx="13525" cy="10550"/>
            </a:xfrm>
            <a:custGeom>
              <a:avLst/>
              <a:gdLst/>
              <a:ahLst/>
              <a:cxnLst/>
              <a:rect l="l" t="t" r="r" b="b"/>
              <a:pathLst>
                <a:path w="541" h="422" extrusionOk="0">
                  <a:moveTo>
                    <a:pt x="271" y="0"/>
                  </a:moveTo>
                  <a:cubicBezTo>
                    <a:pt x="1" y="0"/>
                    <a:pt x="1" y="421"/>
                    <a:pt x="271" y="421"/>
                  </a:cubicBezTo>
                  <a:cubicBezTo>
                    <a:pt x="541" y="421"/>
                    <a:pt x="541" y="0"/>
                    <a:pt x="2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0"/>
            <p:cNvSpPr/>
            <p:nvPr/>
          </p:nvSpPr>
          <p:spPr>
            <a:xfrm>
              <a:off x="4243500" y="4792850"/>
              <a:ext cx="13525" cy="10550"/>
            </a:xfrm>
            <a:custGeom>
              <a:avLst/>
              <a:gdLst/>
              <a:ahLst/>
              <a:cxnLst/>
              <a:rect l="l" t="t" r="r" b="b"/>
              <a:pathLst>
                <a:path w="541" h="422" extrusionOk="0">
                  <a:moveTo>
                    <a:pt x="271" y="1"/>
                  </a:moveTo>
                  <a:cubicBezTo>
                    <a:pt x="0" y="1"/>
                    <a:pt x="0" y="422"/>
                    <a:pt x="271" y="422"/>
                  </a:cubicBezTo>
                  <a:cubicBezTo>
                    <a:pt x="541" y="422"/>
                    <a:pt x="541" y="1"/>
                    <a:pt x="27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10"/>
            <p:cNvSpPr/>
            <p:nvPr/>
          </p:nvSpPr>
          <p:spPr>
            <a:xfrm>
              <a:off x="3993125" y="4838100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0"/>
                  </a:moveTo>
                  <a:cubicBezTo>
                    <a:pt x="1" y="0"/>
                    <a:pt x="1" y="252"/>
                    <a:pt x="164" y="252"/>
                  </a:cubicBezTo>
                  <a:cubicBezTo>
                    <a:pt x="327" y="252"/>
                    <a:pt x="327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10"/>
            <p:cNvSpPr/>
            <p:nvPr/>
          </p:nvSpPr>
          <p:spPr>
            <a:xfrm>
              <a:off x="4081550" y="4748875"/>
              <a:ext cx="8200" cy="6300"/>
            </a:xfrm>
            <a:custGeom>
              <a:avLst/>
              <a:gdLst/>
              <a:ahLst/>
              <a:cxnLst/>
              <a:rect l="l" t="t" r="r" b="b"/>
              <a:pathLst>
                <a:path w="328" h="252" extrusionOk="0">
                  <a:moveTo>
                    <a:pt x="164" y="1"/>
                  </a:moveTo>
                  <a:cubicBezTo>
                    <a:pt x="1" y="1"/>
                    <a:pt x="1" y="252"/>
                    <a:pt x="164" y="252"/>
                  </a:cubicBezTo>
                  <a:cubicBezTo>
                    <a:pt x="328" y="252"/>
                    <a:pt x="328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10"/>
            <p:cNvSpPr/>
            <p:nvPr/>
          </p:nvSpPr>
          <p:spPr>
            <a:xfrm>
              <a:off x="3959825" y="4930775"/>
              <a:ext cx="8200" cy="6450"/>
            </a:xfrm>
            <a:custGeom>
              <a:avLst/>
              <a:gdLst/>
              <a:ahLst/>
              <a:cxnLst/>
              <a:rect l="l" t="t" r="r" b="b"/>
              <a:pathLst>
                <a:path w="328" h="258" extrusionOk="0">
                  <a:moveTo>
                    <a:pt x="164" y="0"/>
                  </a:moveTo>
                  <a:cubicBezTo>
                    <a:pt x="1" y="0"/>
                    <a:pt x="1" y="258"/>
                    <a:pt x="164" y="258"/>
                  </a:cubicBezTo>
                  <a:cubicBezTo>
                    <a:pt x="327" y="258"/>
                    <a:pt x="327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10"/>
            <p:cNvSpPr/>
            <p:nvPr/>
          </p:nvSpPr>
          <p:spPr>
            <a:xfrm>
              <a:off x="4028000" y="5004425"/>
              <a:ext cx="8200" cy="6325"/>
            </a:xfrm>
            <a:custGeom>
              <a:avLst/>
              <a:gdLst/>
              <a:ahLst/>
              <a:cxnLst/>
              <a:rect l="l" t="t" r="r" b="b"/>
              <a:pathLst>
                <a:path w="328" h="253" extrusionOk="0">
                  <a:moveTo>
                    <a:pt x="164" y="1"/>
                  </a:moveTo>
                  <a:cubicBezTo>
                    <a:pt x="1" y="1"/>
                    <a:pt x="1" y="252"/>
                    <a:pt x="164" y="252"/>
                  </a:cubicBezTo>
                  <a:cubicBezTo>
                    <a:pt x="327" y="252"/>
                    <a:pt x="327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0"/>
            <p:cNvSpPr/>
            <p:nvPr/>
          </p:nvSpPr>
          <p:spPr>
            <a:xfrm>
              <a:off x="3947275" y="5125375"/>
              <a:ext cx="8175" cy="6300"/>
            </a:xfrm>
            <a:custGeom>
              <a:avLst/>
              <a:gdLst/>
              <a:ahLst/>
              <a:cxnLst/>
              <a:rect l="l" t="t" r="r" b="b"/>
              <a:pathLst>
                <a:path w="327" h="252" extrusionOk="0">
                  <a:moveTo>
                    <a:pt x="164" y="1"/>
                  </a:moveTo>
                  <a:cubicBezTo>
                    <a:pt x="0" y="1"/>
                    <a:pt x="0" y="252"/>
                    <a:pt x="164" y="252"/>
                  </a:cubicBezTo>
                  <a:cubicBezTo>
                    <a:pt x="327" y="252"/>
                    <a:pt x="327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0"/>
            <p:cNvSpPr/>
            <p:nvPr/>
          </p:nvSpPr>
          <p:spPr>
            <a:xfrm>
              <a:off x="4290300" y="4740550"/>
              <a:ext cx="8050" cy="6300"/>
            </a:xfrm>
            <a:custGeom>
              <a:avLst/>
              <a:gdLst/>
              <a:ahLst/>
              <a:cxnLst/>
              <a:rect l="l" t="t" r="r" b="b"/>
              <a:pathLst>
                <a:path w="322" h="252" extrusionOk="0">
                  <a:moveTo>
                    <a:pt x="158" y="1"/>
                  </a:moveTo>
                  <a:cubicBezTo>
                    <a:pt x="1" y="1"/>
                    <a:pt x="1" y="252"/>
                    <a:pt x="158" y="252"/>
                  </a:cubicBezTo>
                  <a:cubicBezTo>
                    <a:pt x="321" y="252"/>
                    <a:pt x="321" y="1"/>
                    <a:pt x="1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0"/>
            <p:cNvSpPr/>
            <p:nvPr/>
          </p:nvSpPr>
          <p:spPr>
            <a:xfrm>
              <a:off x="4137950" y="4796000"/>
              <a:ext cx="16350" cy="19025"/>
            </a:xfrm>
            <a:custGeom>
              <a:avLst/>
              <a:gdLst/>
              <a:ahLst/>
              <a:cxnLst/>
              <a:rect l="l" t="t" r="r" b="b"/>
              <a:pathLst>
                <a:path w="654" h="761" extrusionOk="0">
                  <a:moveTo>
                    <a:pt x="242" y="0"/>
                  </a:moveTo>
                  <a:cubicBezTo>
                    <a:pt x="241" y="0"/>
                    <a:pt x="240" y="0"/>
                    <a:pt x="239" y="1"/>
                  </a:cubicBezTo>
                  <a:cubicBezTo>
                    <a:pt x="208" y="7"/>
                    <a:pt x="208" y="126"/>
                    <a:pt x="227" y="283"/>
                  </a:cubicBezTo>
                  <a:cubicBezTo>
                    <a:pt x="95" y="315"/>
                    <a:pt x="0" y="359"/>
                    <a:pt x="7" y="396"/>
                  </a:cubicBezTo>
                  <a:cubicBezTo>
                    <a:pt x="11" y="418"/>
                    <a:pt x="59" y="428"/>
                    <a:pt x="132" y="428"/>
                  </a:cubicBezTo>
                  <a:cubicBezTo>
                    <a:pt x="165" y="428"/>
                    <a:pt x="204" y="425"/>
                    <a:pt x="245" y="421"/>
                  </a:cubicBezTo>
                  <a:cubicBezTo>
                    <a:pt x="276" y="612"/>
                    <a:pt x="325" y="761"/>
                    <a:pt x="363" y="761"/>
                  </a:cubicBezTo>
                  <a:cubicBezTo>
                    <a:pt x="363" y="761"/>
                    <a:pt x="364" y="761"/>
                    <a:pt x="365" y="761"/>
                  </a:cubicBezTo>
                  <a:cubicBezTo>
                    <a:pt x="403" y="754"/>
                    <a:pt x="415" y="591"/>
                    <a:pt x="390" y="396"/>
                  </a:cubicBezTo>
                  <a:cubicBezTo>
                    <a:pt x="541" y="359"/>
                    <a:pt x="654" y="308"/>
                    <a:pt x="648" y="271"/>
                  </a:cubicBezTo>
                  <a:cubicBezTo>
                    <a:pt x="644" y="251"/>
                    <a:pt x="592" y="238"/>
                    <a:pt x="514" y="238"/>
                  </a:cubicBezTo>
                  <a:cubicBezTo>
                    <a:pt x="470" y="238"/>
                    <a:pt x="416" y="243"/>
                    <a:pt x="359" y="252"/>
                  </a:cubicBezTo>
                  <a:cubicBezTo>
                    <a:pt x="328" y="105"/>
                    <a:pt x="274" y="0"/>
                    <a:pt x="24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10"/>
            <p:cNvSpPr/>
            <p:nvPr/>
          </p:nvSpPr>
          <p:spPr>
            <a:xfrm>
              <a:off x="3968325" y="4996725"/>
              <a:ext cx="29225" cy="34275"/>
            </a:xfrm>
            <a:custGeom>
              <a:avLst/>
              <a:gdLst/>
              <a:ahLst/>
              <a:cxnLst/>
              <a:rect l="l" t="t" r="r" b="b"/>
              <a:pathLst>
                <a:path w="1169" h="1371" extrusionOk="0">
                  <a:moveTo>
                    <a:pt x="518" y="1"/>
                  </a:moveTo>
                  <a:cubicBezTo>
                    <a:pt x="517" y="1"/>
                    <a:pt x="516" y="1"/>
                    <a:pt x="515" y="1"/>
                  </a:cubicBezTo>
                  <a:cubicBezTo>
                    <a:pt x="459" y="1"/>
                    <a:pt x="421" y="208"/>
                    <a:pt x="415" y="491"/>
                  </a:cubicBezTo>
                  <a:cubicBezTo>
                    <a:pt x="176" y="516"/>
                    <a:pt x="0" y="573"/>
                    <a:pt x="6" y="635"/>
                  </a:cubicBezTo>
                  <a:cubicBezTo>
                    <a:pt x="6" y="692"/>
                    <a:pt x="182" y="736"/>
                    <a:pt x="421" y="736"/>
                  </a:cubicBezTo>
                  <a:cubicBezTo>
                    <a:pt x="427" y="1088"/>
                    <a:pt x="478" y="1371"/>
                    <a:pt x="547" y="1371"/>
                  </a:cubicBezTo>
                  <a:cubicBezTo>
                    <a:pt x="547" y="1371"/>
                    <a:pt x="548" y="1371"/>
                    <a:pt x="549" y="1371"/>
                  </a:cubicBezTo>
                  <a:cubicBezTo>
                    <a:pt x="617" y="1371"/>
                    <a:pt x="679" y="1090"/>
                    <a:pt x="679" y="730"/>
                  </a:cubicBezTo>
                  <a:cubicBezTo>
                    <a:pt x="955" y="711"/>
                    <a:pt x="1169" y="648"/>
                    <a:pt x="1162" y="579"/>
                  </a:cubicBezTo>
                  <a:cubicBezTo>
                    <a:pt x="1162" y="520"/>
                    <a:pt x="970" y="478"/>
                    <a:pt x="718" y="478"/>
                  </a:cubicBezTo>
                  <a:cubicBezTo>
                    <a:pt x="701" y="478"/>
                    <a:pt x="684" y="478"/>
                    <a:pt x="666" y="478"/>
                  </a:cubicBezTo>
                  <a:cubicBezTo>
                    <a:pt x="635" y="200"/>
                    <a:pt x="574" y="1"/>
                    <a:pt x="5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1" name="Google Shape;151;p10"/>
          <p:cNvSpPr txBox="1">
            <a:spLocks noGrp="1"/>
          </p:cNvSpPr>
          <p:nvPr>
            <p:ph type="title"/>
          </p:nvPr>
        </p:nvSpPr>
        <p:spPr>
          <a:xfrm>
            <a:off x="720000" y="911100"/>
            <a:ext cx="3354900" cy="3321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4800"/>
              <a:buNone/>
              <a:defRPr sz="54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0000" y="347575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Kirang Haerang"/>
              <a:buNone/>
              <a:defRPr sz="3000">
                <a:solidFill>
                  <a:schemeClr val="dk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Kirang Haerang"/>
              <a:buNone/>
              <a:defRPr sz="3600">
                <a:solidFill>
                  <a:schemeClr val="dk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Kirang Haerang"/>
              <a:buNone/>
              <a:defRPr sz="3600">
                <a:solidFill>
                  <a:schemeClr val="dk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Kirang Haerang"/>
              <a:buNone/>
              <a:defRPr sz="3600">
                <a:solidFill>
                  <a:schemeClr val="dk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Kirang Haerang"/>
              <a:buNone/>
              <a:defRPr sz="3600">
                <a:solidFill>
                  <a:schemeClr val="dk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Kirang Haerang"/>
              <a:buNone/>
              <a:defRPr sz="3600">
                <a:solidFill>
                  <a:schemeClr val="dk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Kirang Haerang"/>
              <a:buNone/>
              <a:defRPr sz="3600">
                <a:solidFill>
                  <a:schemeClr val="dk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Kirang Haerang"/>
              <a:buNone/>
              <a:defRPr sz="3600">
                <a:solidFill>
                  <a:schemeClr val="dk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Kirang Haerang"/>
              <a:buNone/>
              <a:defRPr sz="3600">
                <a:solidFill>
                  <a:schemeClr val="dk1"/>
                </a:solidFill>
                <a:latin typeface="Kirang Haerang"/>
                <a:ea typeface="Kirang Haerang"/>
                <a:cs typeface="Kirang Haerang"/>
                <a:sym typeface="Kirang Haerang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0000" y="1152600"/>
            <a:ext cx="7704000" cy="345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lvl="0" indent="-330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ssistant Light"/>
              <a:buChar char="●"/>
              <a:defRPr sz="1600">
                <a:solidFill>
                  <a:schemeClr val="lt2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marL="914400" lvl="1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ssistant Light"/>
              <a:buChar char="○"/>
              <a:defRPr sz="1600">
                <a:solidFill>
                  <a:schemeClr val="lt2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marL="1371600" lvl="2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ssistant Light"/>
              <a:buChar char="■"/>
              <a:defRPr sz="1600">
                <a:solidFill>
                  <a:schemeClr val="lt2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marL="1828800" lvl="3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ssistant Light"/>
              <a:buChar char="●"/>
              <a:defRPr sz="1600">
                <a:solidFill>
                  <a:schemeClr val="lt2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marL="2286000" lvl="4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ssistant Light"/>
              <a:buChar char="○"/>
              <a:defRPr sz="1600">
                <a:solidFill>
                  <a:schemeClr val="lt2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marL="2743200" lvl="5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ssistant Light"/>
              <a:buChar char="■"/>
              <a:defRPr sz="1600">
                <a:solidFill>
                  <a:schemeClr val="lt2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marL="3200400" lvl="6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ssistant Light"/>
              <a:buChar char="●"/>
              <a:defRPr sz="1600">
                <a:solidFill>
                  <a:schemeClr val="lt2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marL="3657600" lvl="7" indent="-330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Assistant Light"/>
              <a:buChar char="○"/>
              <a:defRPr sz="1600">
                <a:solidFill>
                  <a:schemeClr val="lt2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marL="4114800" lvl="8" indent="-3302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600"/>
              <a:buFont typeface="Assistant Light"/>
              <a:buChar char="■"/>
              <a:defRPr sz="1600">
                <a:solidFill>
                  <a:schemeClr val="lt2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chemeClr val="lt2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1pPr>
            <a:lvl2pPr lvl="1" algn="r">
              <a:buNone/>
              <a:defRPr sz="1300">
                <a:solidFill>
                  <a:schemeClr val="lt2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2pPr>
            <a:lvl3pPr lvl="2" algn="r">
              <a:buNone/>
              <a:defRPr sz="1300">
                <a:solidFill>
                  <a:schemeClr val="lt2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3pPr>
            <a:lvl4pPr lvl="3" algn="r">
              <a:buNone/>
              <a:defRPr sz="1300">
                <a:solidFill>
                  <a:schemeClr val="lt2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4pPr>
            <a:lvl5pPr lvl="4" algn="r">
              <a:buNone/>
              <a:defRPr sz="1300">
                <a:solidFill>
                  <a:schemeClr val="lt2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5pPr>
            <a:lvl6pPr lvl="5" algn="r">
              <a:buNone/>
              <a:defRPr sz="1300">
                <a:solidFill>
                  <a:schemeClr val="lt2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6pPr>
            <a:lvl7pPr lvl="6" algn="r">
              <a:buNone/>
              <a:defRPr sz="1300">
                <a:solidFill>
                  <a:schemeClr val="lt2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7pPr>
            <a:lvl8pPr lvl="7" algn="r">
              <a:buNone/>
              <a:defRPr sz="1300">
                <a:solidFill>
                  <a:schemeClr val="lt2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8pPr>
            <a:lvl9pPr lvl="8" algn="r">
              <a:buNone/>
              <a:defRPr sz="1300">
                <a:solidFill>
                  <a:schemeClr val="lt2"/>
                </a:solidFill>
                <a:latin typeface="Assistant Light"/>
                <a:ea typeface="Assistant Light"/>
                <a:cs typeface="Assistant Light"/>
                <a:sym typeface="Assistant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‹N°›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Relationship Id="rId6" Type="http://schemas.openxmlformats.org/officeDocument/2006/relationships/hyperlink" Target="https://datascientest.com/python-tout-savoir" TargetMode="Externa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0" name="Google Shape;1000;p50"/>
          <p:cNvSpPr txBox="1">
            <a:spLocks noGrp="1"/>
          </p:cNvSpPr>
          <p:nvPr>
            <p:ph type="ctrTitle"/>
          </p:nvPr>
        </p:nvSpPr>
        <p:spPr>
          <a:xfrm>
            <a:off x="-595400" y="830675"/>
            <a:ext cx="7326600" cy="3027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500"/>
              <a:t>Mini Projet</a:t>
            </a:r>
            <a:endParaRPr sz="95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>
                <a:solidFill>
                  <a:schemeClr val="dk2"/>
                </a:solidFill>
              </a:rPr>
              <a:t>Intelligence Artificielle</a:t>
            </a:r>
            <a:endParaRPr sz="3800"/>
          </a:p>
        </p:txBody>
      </p:sp>
      <p:sp>
        <p:nvSpPr>
          <p:cNvPr id="1002" name="Google Shape;1002;p50"/>
          <p:cNvSpPr/>
          <p:nvPr/>
        </p:nvSpPr>
        <p:spPr>
          <a:xfrm>
            <a:off x="6102305" y="2550145"/>
            <a:ext cx="79271" cy="85886"/>
          </a:xfrm>
          <a:custGeom>
            <a:avLst/>
            <a:gdLst/>
            <a:ahLst/>
            <a:cxnLst/>
            <a:rect l="l" t="t" r="r" b="b"/>
            <a:pathLst>
              <a:path w="767" h="831" extrusionOk="0">
                <a:moveTo>
                  <a:pt x="365" y="1"/>
                </a:moveTo>
                <a:cubicBezTo>
                  <a:pt x="327" y="1"/>
                  <a:pt x="295" y="120"/>
                  <a:pt x="283" y="290"/>
                </a:cubicBezTo>
                <a:cubicBezTo>
                  <a:pt x="119" y="309"/>
                  <a:pt x="0" y="347"/>
                  <a:pt x="0" y="384"/>
                </a:cubicBezTo>
                <a:cubicBezTo>
                  <a:pt x="6" y="422"/>
                  <a:pt x="126" y="441"/>
                  <a:pt x="283" y="441"/>
                </a:cubicBezTo>
                <a:cubicBezTo>
                  <a:pt x="289" y="661"/>
                  <a:pt x="339" y="830"/>
                  <a:pt x="383" y="830"/>
                </a:cubicBezTo>
                <a:cubicBezTo>
                  <a:pt x="421" y="824"/>
                  <a:pt x="440" y="648"/>
                  <a:pt x="434" y="428"/>
                </a:cubicBezTo>
                <a:cubicBezTo>
                  <a:pt x="622" y="416"/>
                  <a:pt x="767" y="372"/>
                  <a:pt x="760" y="334"/>
                </a:cubicBezTo>
                <a:cubicBezTo>
                  <a:pt x="760" y="300"/>
                  <a:pt x="644" y="276"/>
                  <a:pt x="484" y="276"/>
                </a:cubicBezTo>
                <a:cubicBezTo>
                  <a:pt x="466" y="276"/>
                  <a:pt x="447" y="277"/>
                  <a:pt x="427" y="277"/>
                </a:cubicBezTo>
                <a:cubicBezTo>
                  <a:pt x="415" y="120"/>
                  <a:pt x="396" y="1"/>
                  <a:pt x="365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3" name="Google Shape;1003;p50"/>
          <p:cNvSpPr/>
          <p:nvPr/>
        </p:nvSpPr>
        <p:spPr>
          <a:xfrm>
            <a:off x="6022415" y="3170358"/>
            <a:ext cx="38447" cy="41651"/>
          </a:xfrm>
          <a:custGeom>
            <a:avLst/>
            <a:gdLst/>
            <a:ahLst/>
            <a:cxnLst/>
            <a:rect l="l" t="t" r="r" b="b"/>
            <a:pathLst>
              <a:path w="372" h="403" extrusionOk="0">
                <a:moveTo>
                  <a:pt x="176" y="0"/>
                </a:moveTo>
                <a:cubicBezTo>
                  <a:pt x="157" y="0"/>
                  <a:pt x="145" y="57"/>
                  <a:pt x="139" y="138"/>
                </a:cubicBezTo>
                <a:cubicBezTo>
                  <a:pt x="57" y="151"/>
                  <a:pt x="0" y="170"/>
                  <a:pt x="0" y="189"/>
                </a:cubicBezTo>
                <a:cubicBezTo>
                  <a:pt x="7" y="201"/>
                  <a:pt x="63" y="214"/>
                  <a:pt x="139" y="214"/>
                </a:cubicBezTo>
                <a:cubicBezTo>
                  <a:pt x="145" y="320"/>
                  <a:pt x="164" y="402"/>
                  <a:pt x="189" y="402"/>
                </a:cubicBezTo>
                <a:cubicBezTo>
                  <a:pt x="208" y="402"/>
                  <a:pt x="214" y="314"/>
                  <a:pt x="214" y="207"/>
                </a:cubicBezTo>
                <a:cubicBezTo>
                  <a:pt x="302" y="201"/>
                  <a:pt x="371" y="182"/>
                  <a:pt x="371" y="163"/>
                </a:cubicBezTo>
                <a:cubicBezTo>
                  <a:pt x="371" y="148"/>
                  <a:pt x="324" y="137"/>
                  <a:pt x="255" y="137"/>
                </a:cubicBezTo>
                <a:cubicBezTo>
                  <a:pt x="240" y="137"/>
                  <a:pt x="224" y="137"/>
                  <a:pt x="208" y="138"/>
                </a:cubicBezTo>
                <a:cubicBezTo>
                  <a:pt x="201" y="57"/>
                  <a:pt x="195" y="0"/>
                  <a:pt x="17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4" name="Google Shape;1004;p50"/>
          <p:cNvSpPr/>
          <p:nvPr/>
        </p:nvSpPr>
        <p:spPr>
          <a:xfrm>
            <a:off x="6063962" y="2870948"/>
            <a:ext cx="139009" cy="127124"/>
          </a:xfrm>
          <a:custGeom>
            <a:avLst/>
            <a:gdLst/>
            <a:ahLst/>
            <a:cxnLst/>
            <a:rect l="l" t="t" r="r" b="b"/>
            <a:pathLst>
              <a:path w="1345" h="1230" extrusionOk="0">
                <a:moveTo>
                  <a:pt x="786" y="1"/>
                </a:moveTo>
                <a:lnTo>
                  <a:pt x="786" y="1"/>
                </a:lnTo>
                <a:cubicBezTo>
                  <a:pt x="698" y="7"/>
                  <a:pt x="610" y="26"/>
                  <a:pt x="528" y="64"/>
                </a:cubicBezTo>
                <a:cubicBezTo>
                  <a:pt x="139" y="252"/>
                  <a:pt x="0" y="887"/>
                  <a:pt x="403" y="1138"/>
                </a:cubicBezTo>
                <a:cubicBezTo>
                  <a:pt x="505" y="1205"/>
                  <a:pt x="629" y="1229"/>
                  <a:pt x="749" y="1229"/>
                </a:cubicBezTo>
                <a:cubicBezTo>
                  <a:pt x="776" y="1229"/>
                  <a:pt x="803" y="1228"/>
                  <a:pt x="830" y="1226"/>
                </a:cubicBezTo>
                <a:cubicBezTo>
                  <a:pt x="1031" y="1201"/>
                  <a:pt x="1213" y="1094"/>
                  <a:pt x="1345" y="949"/>
                </a:cubicBezTo>
                <a:lnTo>
                  <a:pt x="1345" y="949"/>
                </a:lnTo>
                <a:cubicBezTo>
                  <a:pt x="1292" y="962"/>
                  <a:pt x="1238" y="969"/>
                  <a:pt x="1186" y="969"/>
                </a:cubicBezTo>
                <a:cubicBezTo>
                  <a:pt x="1028" y="969"/>
                  <a:pt x="877" y="905"/>
                  <a:pt x="754" y="736"/>
                </a:cubicBezTo>
                <a:cubicBezTo>
                  <a:pt x="635" y="560"/>
                  <a:pt x="572" y="327"/>
                  <a:pt x="685" y="133"/>
                </a:cubicBezTo>
                <a:cubicBezTo>
                  <a:pt x="717" y="82"/>
                  <a:pt x="748" y="38"/>
                  <a:pt x="786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5" name="Google Shape;1005;p50"/>
          <p:cNvSpPr/>
          <p:nvPr/>
        </p:nvSpPr>
        <p:spPr>
          <a:xfrm>
            <a:off x="6341873" y="2737108"/>
            <a:ext cx="95601" cy="88470"/>
          </a:xfrm>
          <a:custGeom>
            <a:avLst/>
            <a:gdLst/>
            <a:ahLst/>
            <a:cxnLst/>
            <a:rect l="l" t="t" r="r" b="b"/>
            <a:pathLst>
              <a:path w="925" h="856" extrusionOk="0">
                <a:moveTo>
                  <a:pt x="417" y="0"/>
                </a:moveTo>
                <a:cubicBezTo>
                  <a:pt x="414" y="0"/>
                  <a:pt x="411" y="1"/>
                  <a:pt x="409" y="1"/>
                </a:cubicBezTo>
                <a:cubicBezTo>
                  <a:pt x="390" y="8"/>
                  <a:pt x="384" y="20"/>
                  <a:pt x="371" y="33"/>
                </a:cubicBezTo>
                <a:cubicBezTo>
                  <a:pt x="327" y="102"/>
                  <a:pt x="315" y="196"/>
                  <a:pt x="340" y="272"/>
                </a:cubicBezTo>
                <a:cubicBezTo>
                  <a:pt x="264" y="272"/>
                  <a:pt x="189" y="278"/>
                  <a:pt x="114" y="290"/>
                </a:cubicBezTo>
                <a:cubicBezTo>
                  <a:pt x="82" y="297"/>
                  <a:pt x="51" y="309"/>
                  <a:pt x="32" y="328"/>
                </a:cubicBezTo>
                <a:cubicBezTo>
                  <a:pt x="13" y="347"/>
                  <a:pt x="0" y="385"/>
                  <a:pt x="19" y="410"/>
                </a:cubicBezTo>
                <a:cubicBezTo>
                  <a:pt x="26" y="422"/>
                  <a:pt x="44" y="429"/>
                  <a:pt x="57" y="435"/>
                </a:cubicBezTo>
                <a:cubicBezTo>
                  <a:pt x="120" y="460"/>
                  <a:pt x="189" y="473"/>
                  <a:pt x="252" y="473"/>
                </a:cubicBezTo>
                <a:cubicBezTo>
                  <a:pt x="202" y="561"/>
                  <a:pt x="170" y="661"/>
                  <a:pt x="158" y="768"/>
                </a:cubicBezTo>
                <a:cubicBezTo>
                  <a:pt x="158" y="799"/>
                  <a:pt x="164" y="850"/>
                  <a:pt x="195" y="856"/>
                </a:cubicBezTo>
                <a:cubicBezTo>
                  <a:pt x="214" y="856"/>
                  <a:pt x="233" y="850"/>
                  <a:pt x="245" y="837"/>
                </a:cubicBezTo>
                <a:cubicBezTo>
                  <a:pt x="327" y="793"/>
                  <a:pt x="396" y="724"/>
                  <a:pt x="440" y="642"/>
                </a:cubicBezTo>
                <a:cubicBezTo>
                  <a:pt x="491" y="745"/>
                  <a:pt x="589" y="847"/>
                  <a:pt x="700" y="847"/>
                </a:cubicBezTo>
                <a:cubicBezTo>
                  <a:pt x="712" y="847"/>
                  <a:pt x="724" y="846"/>
                  <a:pt x="736" y="843"/>
                </a:cubicBezTo>
                <a:cubicBezTo>
                  <a:pt x="805" y="831"/>
                  <a:pt x="798" y="737"/>
                  <a:pt x="786" y="686"/>
                </a:cubicBezTo>
                <a:cubicBezTo>
                  <a:pt x="780" y="661"/>
                  <a:pt x="685" y="504"/>
                  <a:pt x="660" y="504"/>
                </a:cubicBezTo>
                <a:cubicBezTo>
                  <a:pt x="748" y="491"/>
                  <a:pt x="830" y="448"/>
                  <a:pt x="893" y="385"/>
                </a:cubicBezTo>
                <a:cubicBezTo>
                  <a:pt x="911" y="366"/>
                  <a:pt x="924" y="347"/>
                  <a:pt x="924" y="322"/>
                </a:cubicBezTo>
                <a:cubicBezTo>
                  <a:pt x="924" y="297"/>
                  <a:pt x="905" y="272"/>
                  <a:pt x="880" y="265"/>
                </a:cubicBezTo>
                <a:cubicBezTo>
                  <a:pt x="861" y="253"/>
                  <a:pt x="836" y="253"/>
                  <a:pt x="811" y="246"/>
                </a:cubicBezTo>
                <a:cubicBezTo>
                  <a:pt x="782" y="244"/>
                  <a:pt x="753" y="242"/>
                  <a:pt x="725" y="242"/>
                </a:cubicBezTo>
                <a:cubicBezTo>
                  <a:pt x="673" y="242"/>
                  <a:pt x="623" y="249"/>
                  <a:pt x="578" y="278"/>
                </a:cubicBezTo>
                <a:cubicBezTo>
                  <a:pt x="566" y="184"/>
                  <a:pt x="528" y="108"/>
                  <a:pt x="465" y="33"/>
                </a:cubicBezTo>
                <a:cubicBezTo>
                  <a:pt x="455" y="17"/>
                  <a:pt x="434" y="0"/>
                  <a:pt x="41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06" name="Google Shape;1006;p50"/>
          <p:cNvGrpSpPr/>
          <p:nvPr/>
        </p:nvGrpSpPr>
        <p:grpSpPr>
          <a:xfrm>
            <a:off x="5496776" y="830674"/>
            <a:ext cx="3326000" cy="3438387"/>
            <a:chOff x="5365686" y="695365"/>
            <a:chExt cx="3587531" cy="3708755"/>
          </a:xfrm>
        </p:grpSpPr>
        <p:sp>
          <p:nvSpPr>
            <p:cNvPr id="1007" name="Google Shape;1007;p50"/>
            <p:cNvSpPr/>
            <p:nvPr/>
          </p:nvSpPr>
          <p:spPr>
            <a:xfrm>
              <a:off x="5845168" y="1085487"/>
              <a:ext cx="2828551" cy="2144874"/>
            </a:xfrm>
            <a:custGeom>
              <a:avLst/>
              <a:gdLst/>
              <a:ahLst/>
              <a:cxnLst/>
              <a:rect l="l" t="t" r="r" b="b"/>
              <a:pathLst>
                <a:path w="27368" h="20753" extrusionOk="0">
                  <a:moveTo>
                    <a:pt x="13684" y="0"/>
                  </a:moveTo>
                  <a:cubicBezTo>
                    <a:pt x="6126" y="0"/>
                    <a:pt x="0" y="6126"/>
                    <a:pt x="0" y="13684"/>
                  </a:cubicBezTo>
                  <a:cubicBezTo>
                    <a:pt x="0" y="16273"/>
                    <a:pt x="723" y="18692"/>
                    <a:pt x="1967" y="20752"/>
                  </a:cubicBezTo>
                  <a:lnTo>
                    <a:pt x="25401" y="20752"/>
                  </a:lnTo>
                  <a:cubicBezTo>
                    <a:pt x="26645" y="18692"/>
                    <a:pt x="27368" y="16273"/>
                    <a:pt x="27368" y="13684"/>
                  </a:cubicBezTo>
                  <a:cubicBezTo>
                    <a:pt x="27368" y="6126"/>
                    <a:pt x="21242" y="0"/>
                    <a:pt x="1368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50"/>
            <p:cNvSpPr/>
            <p:nvPr/>
          </p:nvSpPr>
          <p:spPr>
            <a:xfrm>
              <a:off x="6904205" y="939968"/>
              <a:ext cx="685124" cy="418268"/>
            </a:xfrm>
            <a:custGeom>
              <a:avLst/>
              <a:gdLst/>
              <a:ahLst/>
              <a:cxnLst/>
              <a:rect l="l" t="t" r="r" b="b"/>
              <a:pathLst>
                <a:path w="6629" h="4047" extrusionOk="0">
                  <a:moveTo>
                    <a:pt x="3913" y="3"/>
                  </a:moveTo>
                  <a:cubicBezTo>
                    <a:pt x="3857" y="3"/>
                    <a:pt x="3801" y="4"/>
                    <a:pt x="3745" y="7"/>
                  </a:cubicBezTo>
                  <a:cubicBezTo>
                    <a:pt x="3387" y="20"/>
                    <a:pt x="3462" y="1"/>
                    <a:pt x="3117" y="89"/>
                  </a:cubicBezTo>
                  <a:cubicBezTo>
                    <a:pt x="1810" y="447"/>
                    <a:pt x="817" y="1163"/>
                    <a:pt x="0" y="2231"/>
                  </a:cubicBezTo>
                  <a:cubicBezTo>
                    <a:pt x="371" y="3243"/>
                    <a:pt x="1439" y="3909"/>
                    <a:pt x="2507" y="4047"/>
                  </a:cubicBezTo>
                  <a:cubicBezTo>
                    <a:pt x="2620" y="3488"/>
                    <a:pt x="2890" y="2960"/>
                    <a:pt x="3318" y="2589"/>
                  </a:cubicBezTo>
                  <a:cubicBezTo>
                    <a:pt x="3642" y="2310"/>
                    <a:pt x="3880" y="2176"/>
                    <a:pt x="4180" y="2176"/>
                  </a:cubicBezTo>
                  <a:cubicBezTo>
                    <a:pt x="4339" y="2176"/>
                    <a:pt x="4516" y="2214"/>
                    <a:pt x="4731" y="2288"/>
                  </a:cubicBezTo>
                  <a:cubicBezTo>
                    <a:pt x="5064" y="2407"/>
                    <a:pt x="5372" y="2652"/>
                    <a:pt x="5473" y="2992"/>
                  </a:cubicBezTo>
                  <a:cubicBezTo>
                    <a:pt x="5517" y="3149"/>
                    <a:pt x="5510" y="3318"/>
                    <a:pt x="5448" y="3469"/>
                  </a:cubicBezTo>
                  <a:cubicBezTo>
                    <a:pt x="5397" y="3607"/>
                    <a:pt x="5209" y="3714"/>
                    <a:pt x="5196" y="3865"/>
                  </a:cubicBezTo>
                  <a:cubicBezTo>
                    <a:pt x="5193" y="3960"/>
                    <a:pt x="5258" y="3987"/>
                    <a:pt x="5337" y="3987"/>
                  </a:cubicBezTo>
                  <a:cubicBezTo>
                    <a:pt x="5420" y="3987"/>
                    <a:pt x="5519" y="3956"/>
                    <a:pt x="5567" y="3940"/>
                  </a:cubicBezTo>
                  <a:cubicBezTo>
                    <a:pt x="5749" y="3884"/>
                    <a:pt x="5906" y="3745"/>
                    <a:pt x="6038" y="3614"/>
                  </a:cubicBezTo>
                  <a:cubicBezTo>
                    <a:pt x="6333" y="3318"/>
                    <a:pt x="6522" y="2916"/>
                    <a:pt x="6560" y="2495"/>
                  </a:cubicBezTo>
                  <a:cubicBezTo>
                    <a:pt x="6629" y="1785"/>
                    <a:pt x="6283" y="1069"/>
                    <a:pt x="5737" y="623"/>
                  </a:cubicBezTo>
                  <a:cubicBezTo>
                    <a:pt x="5227" y="206"/>
                    <a:pt x="4569" y="3"/>
                    <a:pt x="3913" y="3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50"/>
            <p:cNvSpPr/>
            <p:nvPr/>
          </p:nvSpPr>
          <p:spPr>
            <a:xfrm>
              <a:off x="6947716" y="1115356"/>
              <a:ext cx="226652" cy="206602"/>
            </a:xfrm>
            <a:custGeom>
              <a:avLst/>
              <a:gdLst/>
              <a:ahLst/>
              <a:cxnLst/>
              <a:rect l="l" t="t" r="r" b="b"/>
              <a:pathLst>
                <a:path w="2193" h="1999" extrusionOk="0">
                  <a:moveTo>
                    <a:pt x="32" y="0"/>
                  </a:moveTo>
                  <a:cubicBezTo>
                    <a:pt x="19" y="7"/>
                    <a:pt x="13" y="19"/>
                    <a:pt x="0" y="32"/>
                  </a:cubicBezTo>
                  <a:cubicBezTo>
                    <a:pt x="157" y="358"/>
                    <a:pt x="390" y="723"/>
                    <a:pt x="717" y="1056"/>
                  </a:cubicBezTo>
                  <a:cubicBezTo>
                    <a:pt x="1163" y="1521"/>
                    <a:pt x="1684" y="1810"/>
                    <a:pt x="2074" y="1960"/>
                  </a:cubicBezTo>
                  <a:cubicBezTo>
                    <a:pt x="2111" y="1973"/>
                    <a:pt x="2143" y="1986"/>
                    <a:pt x="2180" y="1998"/>
                  </a:cubicBezTo>
                  <a:cubicBezTo>
                    <a:pt x="2187" y="1986"/>
                    <a:pt x="2187" y="1979"/>
                    <a:pt x="2193" y="1967"/>
                  </a:cubicBezTo>
                  <a:cubicBezTo>
                    <a:pt x="2155" y="1954"/>
                    <a:pt x="2124" y="1942"/>
                    <a:pt x="2086" y="1923"/>
                  </a:cubicBezTo>
                  <a:cubicBezTo>
                    <a:pt x="1703" y="1766"/>
                    <a:pt x="1194" y="1477"/>
                    <a:pt x="754" y="1024"/>
                  </a:cubicBezTo>
                  <a:cubicBezTo>
                    <a:pt x="428" y="691"/>
                    <a:pt x="189" y="321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50"/>
            <p:cNvSpPr/>
            <p:nvPr/>
          </p:nvSpPr>
          <p:spPr>
            <a:xfrm>
              <a:off x="7038561" y="1035465"/>
              <a:ext cx="163090" cy="229339"/>
            </a:xfrm>
            <a:custGeom>
              <a:avLst/>
              <a:gdLst/>
              <a:ahLst/>
              <a:cxnLst/>
              <a:rect l="l" t="t" r="r" b="b"/>
              <a:pathLst>
                <a:path w="1578" h="2219" extrusionOk="0">
                  <a:moveTo>
                    <a:pt x="32" y="0"/>
                  </a:moveTo>
                  <a:cubicBezTo>
                    <a:pt x="20" y="7"/>
                    <a:pt x="7" y="19"/>
                    <a:pt x="1" y="26"/>
                  </a:cubicBezTo>
                  <a:cubicBezTo>
                    <a:pt x="20" y="101"/>
                    <a:pt x="45" y="183"/>
                    <a:pt x="83" y="271"/>
                  </a:cubicBezTo>
                  <a:cubicBezTo>
                    <a:pt x="114" y="371"/>
                    <a:pt x="164" y="478"/>
                    <a:pt x="208" y="585"/>
                  </a:cubicBezTo>
                  <a:cubicBezTo>
                    <a:pt x="315" y="798"/>
                    <a:pt x="441" y="1031"/>
                    <a:pt x="598" y="1257"/>
                  </a:cubicBezTo>
                  <a:cubicBezTo>
                    <a:pt x="761" y="1477"/>
                    <a:pt x="937" y="1672"/>
                    <a:pt x="1107" y="1841"/>
                  </a:cubicBezTo>
                  <a:cubicBezTo>
                    <a:pt x="1188" y="1923"/>
                    <a:pt x="1270" y="1998"/>
                    <a:pt x="1358" y="2061"/>
                  </a:cubicBezTo>
                  <a:cubicBezTo>
                    <a:pt x="1427" y="2124"/>
                    <a:pt x="1496" y="2174"/>
                    <a:pt x="1559" y="2218"/>
                  </a:cubicBezTo>
                  <a:cubicBezTo>
                    <a:pt x="1565" y="2206"/>
                    <a:pt x="1572" y="2199"/>
                    <a:pt x="1578" y="2187"/>
                  </a:cubicBezTo>
                  <a:cubicBezTo>
                    <a:pt x="1515" y="2137"/>
                    <a:pt x="1452" y="2093"/>
                    <a:pt x="1383" y="2030"/>
                  </a:cubicBezTo>
                  <a:cubicBezTo>
                    <a:pt x="1301" y="1967"/>
                    <a:pt x="1220" y="1885"/>
                    <a:pt x="1138" y="1804"/>
                  </a:cubicBezTo>
                  <a:cubicBezTo>
                    <a:pt x="968" y="1640"/>
                    <a:pt x="799" y="1446"/>
                    <a:pt x="642" y="1226"/>
                  </a:cubicBezTo>
                  <a:cubicBezTo>
                    <a:pt x="485" y="999"/>
                    <a:pt x="353" y="780"/>
                    <a:pt x="252" y="566"/>
                  </a:cubicBezTo>
                  <a:cubicBezTo>
                    <a:pt x="202" y="459"/>
                    <a:pt x="158" y="359"/>
                    <a:pt x="120" y="258"/>
                  </a:cubicBezTo>
                  <a:cubicBezTo>
                    <a:pt x="83" y="170"/>
                    <a:pt x="57" y="82"/>
                    <a:pt x="3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50"/>
            <p:cNvSpPr/>
            <p:nvPr/>
          </p:nvSpPr>
          <p:spPr>
            <a:xfrm>
              <a:off x="7102846" y="995881"/>
              <a:ext cx="159886" cy="202054"/>
            </a:xfrm>
            <a:custGeom>
              <a:avLst/>
              <a:gdLst/>
              <a:ahLst/>
              <a:cxnLst/>
              <a:rect l="l" t="t" r="r" b="b"/>
              <a:pathLst>
                <a:path w="1547" h="1955" extrusionOk="0">
                  <a:moveTo>
                    <a:pt x="39" y="0"/>
                  </a:moveTo>
                  <a:cubicBezTo>
                    <a:pt x="26" y="6"/>
                    <a:pt x="13" y="13"/>
                    <a:pt x="1" y="19"/>
                  </a:cubicBezTo>
                  <a:cubicBezTo>
                    <a:pt x="152" y="333"/>
                    <a:pt x="397" y="723"/>
                    <a:pt x="711" y="1112"/>
                  </a:cubicBezTo>
                  <a:cubicBezTo>
                    <a:pt x="887" y="1326"/>
                    <a:pt x="1056" y="1521"/>
                    <a:pt x="1226" y="1690"/>
                  </a:cubicBezTo>
                  <a:cubicBezTo>
                    <a:pt x="1320" y="1791"/>
                    <a:pt x="1421" y="1879"/>
                    <a:pt x="1515" y="1954"/>
                  </a:cubicBezTo>
                  <a:cubicBezTo>
                    <a:pt x="1528" y="1942"/>
                    <a:pt x="1540" y="1935"/>
                    <a:pt x="1546" y="1929"/>
                  </a:cubicBezTo>
                  <a:cubicBezTo>
                    <a:pt x="1452" y="1847"/>
                    <a:pt x="1358" y="1759"/>
                    <a:pt x="1257" y="1659"/>
                  </a:cubicBezTo>
                  <a:cubicBezTo>
                    <a:pt x="1094" y="1489"/>
                    <a:pt x="924" y="1294"/>
                    <a:pt x="755" y="1081"/>
                  </a:cubicBezTo>
                  <a:cubicBezTo>
                    <a:pt x="434" y="698"/>
                    <a:pt x="189" y="308"/>
                    <a:pt x="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50"/>
            <p:cNvSpPr/>
            <p:nvPr/>
          </p:nvSpPr>
          <p:spPr>
            <a:xfrm>
              <a:off x="7250327" y="941312"/>
              <a:ext cx="53950" cy="230579"/>
            </a:xfrm>
            <a:custGeom>
              <a:avLst/>
              <a:gdLst/>
              <a:ahLst/>
              <a:cxnLst/>
              <a:rect l="l" t="t" r="r" b="b"/>
              <a:pathLst>
                <a:path w="522" h="2231" extrusionOk="0">
                  <a:moveTo>
                    <a:pt x="119" y="0"/>
                  </a:moveTo>
                  <a:cubicBezTo>
                    <a:pt x="50" y="271"/>
                    <a:pt x="0" y="597"/>
                    <a:pt x="31" y="955"/>
                  </a:cubicBezTo>
                  <a:cubicBezTo>
                    <a:pt x="75" y="1439"/>
                    <a:pt x="251" y="1854"/>
                    <a:pt x="421" y="2118"/>
                  </a:cubicBezTo>
                  <a:cubicBezTo>
                    <a:pt x="446" y="2162"/>
                    <a:pt x="465" y="2193"/>
                    <a:pt x="490" y="2231"/>
                  </a:cubicBezTo>
                  <a:cubicBezTo>
                    <a:pt x="503" y="2225"/>
                    <a:pt x="509" y="2225"/>
                    <a:pt x="522" y="2218"/>
                  </a:cubicBezTo>
                  <a:cubicBezTo>
                    <a:pt x="496" y="2181"/>
                    <a:pt x="471" y="2143"/>
                    <a:pt x="452" y="2099"/>
                  </a:cubicBezTo>
                  <a:cubicBezTo>
                    <a:pt x="295" y="1835"/>
                    <a:pt x="126" y="1427"/>
                    <a:pt x="88" y="949"/>
                  </a:cubicBezTo>
                  <a:cubicBezTo>
                    <a:pt x="50" y="597"/>
                    <a:pt x="94" y="264"/>
                    <a:pt x="1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50"/>
            <p:cNvSpPr/>
            <p:nvPr/>
          </p:nvSpPr>
          <p:spPr>
            <a:xfrm>
              <a:off x="7343757" y="959502"/>
              <a:ext cx="79375" cy="207222"/>
            </a:xfrm>
            <a:custGeom>
              <a:avLst/>
              <a:gdLst/>
              <a:ahLst/>
              <a:cxnLst/>
              <a:rect l="l" t="t" r="r" b="b"/>
              <a:pathLst>
                <a:path w="768" h="2005" extrusionOk="0">
                  <a:moveTo>
                    <a:pt x="717" y="0"/>
                  </a:moveTo>
                  <a:cubicBezTo>
                    <a:pt x="535" y="170"/>
                    <a:pt x="359" y="396"/>
                    <a:pt x="233" y="666"/>
                  </a:cubicBezTo>
                  <a:cubicBezTo>
                    <a:pt x="26" y="1112"/>
                    <a:pt x="1" y="1571"/>
                    <a:pt x="51" y="1885"/>
                  </a:cubicBezTo>
                  <a:cubicBezTo>
                    <a:pt x="51" y="1923"/>
                    <a:pt x="57" y="1961"/>
                    <a:pt x="64" y="1998"/>
                  </a:cubicBezTo>
                  <a:cubicBezTo>
                    <a:pt x="76" y="1998"/>
                    <a:pt x="89" y="1998"/>
                    <a:pt x="101" y="2005"/>
                  </a:cubicBezTo>
                  <a:cubicBezTo>
                    <a:pt x="95" y="1967"/>
                    <a:pt x="89" y="1923"/>
                    <a:pt x="82" y="1879"/>
                  </a:cubicBezTo>
                  <a:cubicBezTo>
                    <a:pt x="51" y="1571"/>
                    <a:pt x="76" y="1125"/>
                    <a:pt x="277" y="691"/>
                  </a:cubicBezTo>
                  <a:cubicBezTo>
                    <a:pt x="409" y="415"/>
                    <a:pt x="585" y="189"/>
                    <a:pt x="767" y="19"/>
                  </a:cubicBezTo>
                  <a:cubicBezTo>
                    <a:pt x="748" y="13"/>
                    <a:pt x="736" y="7"/>
                    <a:pt x="7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50"/>
            <p:cNvSpPr/>
            <p:nvPr/>
          </p:nvSpPr>
          <p:spPr>
            <a:xfrm>
              <a:off x="7387991" y="1040633"/>
              <a:ext cx="147484" cy="135185"/>
            </a:xfrm>
            <a:custGeom>
              <a:avLst/>
              <a:gdLst/>
              <a:ahLst/>
              <a:cxnLst/>
              <a:rect l="l" t="t" r="r" b="b"/>
              <a:pathLst>
                <a:path w="1427" h="1308" extrusionOk="0">
                  <a:moveTo>
                    <a:pt x="1401" y="1"/>
                  </a:moveTo>
                  <a:cubicBezTo>
                    <a:pt x="1389" y="1"/>
                    <a:pt x="1382" y="1"/>
                    <a:pt x="1376" y="7"/>
                  </a:cubicBezTo>
                  <a:cubicBezTo>
                    <a:pt x="1187" y="82"/>
                    <a:pt x="993" y="195"/>
                    <a:pt x="804" y="340"/>
                  </a:cubicBezTo>
                  <a:cubicBezTo>
                    <a:pt x="616" y="485"/>
                    <a:pt x="459" y="642"/>
                    <a:pt x="327" y="799"/>
                  </a:cubicBezTo>
                  <a:cubicBezTo>
                    <a:pt x="195" y="956"/>
                    <a:pt x="88" y="1100"/>
                    <a:pt x="19" y="1245"/>
                  </a:cubicBezTo>
                  <a:cubicBezTo>
                    <a:pt x="13" y="1264"/>
                    <a:pt x="6" y="1282"/>
                    <a:pt x="0" y="1301"/>
                  </a:cubicBezTo>
                  <a:cubicBezTo>
                    <a:pt x="6" y="1301"/>
                    <a:pt x="19" y="1308"/>
                    <a:pt x="31" y="1308"/>
                  </a:cubicBezTo>
                  <a:cubicBezTo>
                    <a:pt x="38" y="1295"/>
                    <a:pt x="44" y="1276"/>
                    <a:pt x="50" y="1257"/>
                  </a:cubicBezTo>
                  <a:cubicBezTo>
                    <a:pt x="119" y="1125"/>
                    <a:pt x="232" y="981"/>
                    <a:pt x="364" y="830"/>
                  </a:cubicBezTo>
                  <a:cubicBezTo>
                    <a:pt x="496" y="679"/>
                    <a:pt x="653" y="522"/>
                    <a:pt x="836" y="378"/>
                  </a:cubicBezTo>
                  <a:cubicBezTo>
                    <a:pt x="1018" y="239"/>
                    <a:pt x="1213" y="126"/>
                    <a:pt x="1395" y="51"/>
                  </a:cubicBezTo>
                  <a:cubicBezTo>
                    <a:pt x="1407" y="45"/>
                    <a:pt x="1420" y="45"/>
                    <a:pt x="1426" y="38"/>
                  </a:cubicBezTo>
                  <a:cubicBezTo>
                    <a:pt x="1420" y="26"/>
                    <a:pt x="1407" y="13"/>
                    <a:pt x="140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50"/>
            <p:cNvSpPr/>
            <p:nvPr/>
          </p:nvSpPr>
          <p:spPr>
            <a:xfrm>
              <a:off x="7441837" y="1166308"/>
              <a:ext cx="140973" cy="42581"/>
            </a:xfrm>
            <a:custGeom>
              <a:avLst/>
              <a:gdLst/>
              <a:ahLst/>
              <a:cxnLst/>
              <a:rect l="l" t="t" r="r" b="b"/>
              <a:pathLst>
                <a:path w="1364" h="412" extrusionOk="0">
                  <a:moveTo>
                    <a:pt x="1230" y="0"/>
                  </a:moveTo>
                  <a:cubicBezTo>
                    <a:pt x="1140" y="0"/>
                    <a:pt x="1048" y="6"/>
                    <a:pt x="955" y="22"/>
                  </a:cubicBezTo>
                  <a:cubicBezTo>
                    <a:pt x="748" y="54"/>
                    <a:pt x="553" y="104"/>
                    <a:pt x="384" y="167"/>
                  </a:cubicBezTo>
                  <a:cubicBezTo>
                    <a:pt x="233" y="230"/>
                    <a:pt x="101" y="305"/>
                    <a:pt x="1" y="381"/>
                  </a:cubicBezTo>
                  <a:cubicBezTo>
                    <a:pt x="13" y="393"/>
                    <a:pt x="19" y="399"/>
                    <a:pt x="32" y="412"/>
                  </a:cubicBezTo>
                  <a:cubicBezTo>
                    <a:pt x="132" y="337"/>
                    <a:pt x="252" y="267"/>
                    <a:pt x="396" y="211"/>
                  </a:cubicBezTo>
                  <a:cubicBezTo>
                    <a:pt x="566" y="148"/>
                    <a:pt x="761" y="98"/>
                    <a:pt x="962" y="73"/>
                  </a:cubicBezTo>
                  <a:cubicBezTo>
                    <a:pt x="1054" y="56"/>
                    <a:pt x="1146" y="50"/>
                    <a:pt x="1234" y="50"/>
                  </a:cubicBezTo>
                  <a:cubicBezTo>
                    <a:pt x="1279" y="50"/>
                    <a:pt x="1322" y="52"/>
                    <a:pt x="1364" y="54"/>
                  </a:cubicBezTo>
                  <a:cubicBezTo>
                    <a:pt x="1364" y="41"/>
                    <a:pt x="1364" y="22"/>
                    <a:pt x="1364" y="4"/>
                  </a:cubicBezTo>
                  <a:cubicBezTo>
                    <a:pt x="1320" y="1"/>
                    <a:pt x="1275" y="0"/>
                    <a:pt x="1230" y="0"/>
                  </a:cubicBezTo>
                  <a:close/>
                </a:path>
              </a:pathLst>
            </a:custGeom>
            <a:solidFill>
              <a:srgbClr val="DBCA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50"/>
            <p:cNvSpPr/>
            <p:nvPr/>
          </p:nvSpPr>
          <p:spPr>
            <a:xfrm>
              <a:off x="7471085" y="1256224"/>
              <a:ext cx="79271" cy="34520"/>
            </a:xfrm>
            <a:custGeom>
              <a:avLst/>
              <a:gdLst/>
              <a:ahLst/>
              <a:cxnLst/>
              <a:rect l="l" t="t" r="r" b="b"/>
              <a:pathLst>
                <a:path w="767" h="334" extrusionOk="0">
                  <a:moveTo>
                    <a:pt x="0" y="1"/>
                  </a:moveTo>
                  <a:lnTo>
                    <a:pt x="0" y="1"/>
                  </a:lnTo>
                  <a:cubicBezTo>
                    <a:pt x="7" y="13"/>
                    <a:pt x="7" y="32"/>
                    <a:pt x="13" y="45"/>
                  </a:cubicBezTo>
                  <a:cubicBezTo>
                    <a:pt x="170" y="76"/>
                    <a:pt x="358" y="133"/>
                    <a:pt x="553" y="227"/>
                  </a:cubicBezTo>
                  <a:cubicBezTo>
                    <a:pt x="616" y="258"/>
                    <a:pt x="679" y="296"/>
                    <a:pt x="735" y="334"/>
                  </a:cubicBezTo>
                  <a:cubicBezTo>
                    <a:pt x="748" y="321"/>
                    <a:pt x="754" y="308"/>
                    <a:pt x="767" y="290"/>
                  </a:cubicBezTo>
                  <a:cubicBezTo>
                    <a:pt x="704" y="252"/>
                    <a:pt x="641" y="214"/>
                    <a:pt x="572" y="177"/>
                  </a:cubicBezTo>
                  <a:cubicBezTo>
                    <a:pt x="371" y="82"/>
                    <a:pt x="170" y="26"/>
                    <a:pt x="0" y="1"/>
                  </a:cubicBezTo>
                  <a:close/>
                </a:path>
              </a:pathLst>
            </a:custGeom>
            <a:solidFill>
              <a:srgbClr val="DBCA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50"/>
            <p:cNvSpPr/>
            <p:nvPr/>
          </p:nvSpPr>
          <p:spPr>
            <a:xfrm>
              <a:off x="7461267" y="1304903"/>
              <a:ext cx="41031" cy="33280"/>
            </a:xfrm>
            <a:custGeom>
              <a:avLst/>
              <a:gdLst/>
              <a:ahLst/>
              <a:cxnLst/>
              <a:rect l="l" t="t" r="r" b="b"/>
              <a:pathLst>
                <a:path w="397" h="322" extrusionOk="0">
                  <a:moveTo>
                    <a:pt x="26" y="1"/>
                  </a:moveTo>
                  <a:cubicBezTo>
                    <a:pt x="20" y="13"/>
                    <a:pt x="14" y="26"/>
                    <a:pt x="1" y="39"/>
                  </a:cubicBezTo>
                  <a:cubicBezTo>
                    <a:pt x="76" y="83"/>
                    <a:pt x="152" y="139"/>
                    <a:pt x="227" y="202"/>
                  </a:cubicBezTo>
                  <a:cubicBezTo>
                    <a:pt x="277" y="240"/>
                    <a:pt x="321" y="284"/>
                    <a:pt x="359" y="321"/>
                  </a:cubicBezTo>
                  <a:cubicBezTo>
                    <a:pt x="372" y="315"/>
                    <a:pt x="384" y="309"/>
                    <a:pt x="397" y="296"/>
                  </a:cubicBezTo>
                  <a:cubicBezTo>
                    <a:pt x="359" y="252"/>
                    <a:pt x="315" y="202"/>
                    <a:pt x="259" y="164"/>
                  </a:cubicBezTo>
                  <a:cubicBezTo>
                    <a:pt x="183" y="95"/>
                    <a:pt x="102" y="45"/>
                    <a:pt x="26" y="1"/>
                  </a:cubicBezTo>
                  <a:close/>
                </a:path>
              </a:pathLst>
            </a:custGeom>
            <a:solidFill>
              <a:srgbClr val="DBCA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50"/>
            <p:cNvSpPr/>
            <p:nvPr/>
          </p:nvSpPr>
          <p:spPr>
            <a:xfrm>
              <a:off x="5732102" y="1080216"/>
              <a:ext cx="3005904" cy="2402636"/>
            </a:xfrm>
            <a:custGeom>
              <a:avLst/>
              <a:gdLst/>
              <a:ahLst/>
              <a:cxnLst/>
              <a:rect l="l" t="t" r="r" b="b"/>
              <a:pathLst>
                <a:path w="29084" h="23247" extrusionOk="0">
                  <a:moveTo>
                    <a:pt x="14020" y="1"/>
                  </a:moveTo>
                  <a:cubicBezTo>
                    <a:pt x="12631" y="1"/>
                    <a:pt x="11278" y="558"/>
                    <a:pt x="10751" y="1949"/>
                  </a:cubicBezTo>
                  <a:cubicBezTo>
                    <a:pt x="10110" y="3639"/>
                    <a:pt x="9877" y="5473"/>
                    <a:pt x="10072" y="7270"/>
                  </a:cubicBezTo>
                  <a:cubicBezTo>
                    <a:pt x="9803" y="7196"/>
                    <a:pt x="9525" y="7160"/>
                    <a:pt x="9247" y="7160"/>
                  </a:cubicBezTo>
                  <a:cubicBezTo>
                    <a:pt x="8073" y="7160"/>
                    <a:pt x="6893" y="7796"/>
                    <a:pt x="6309" y="8822"/>
                  </a:cubicBezTo>
                  <a:cubicBezTo>
                    <a:pt x="5643" y="10003"/>
                    <a:pt x="5756" y="11455"/>
                    <a:pt x="5461" y="12780"/>
                  </a:cubicBezTo>
                  <a:cubicBezTo>
                    <a:pt x="5230" y="12625"/>
                    <a:pt x="4955" y="12555"/>
                    <a:pt x="4676" y="12555"/>
                  </a:cubicBezTo>
                  <a:cubicBezTo>
                    <a:pt x="4400" y="12555"/>
                    <a:pt x="4121" y="12624"/>
                    <a:pt x="3877" y="12749"/>
                  </a:cubicBezTo>
                  <a:cubicBezTo>
                    <a:pt x="3381" y="13006"/>
                    <a:pt x="3017" y="13465"/>
                    <a:pt x="2765" y="13961"/>
                  </a:cubicBezTo>
                  <a:cubicBezTo>
                    <a:pt x="2432" y="14608"/>
                    <a:pt x="2275" y="15331"/>
                    <a:pt x="2206" y="16060"/>
                  </a:cubicBezTo>
                  <a:cubicBezTo>
                    <a:pt x="2175" y="16418"/>
                    <a:pt x="2162" y="16776"/>
                    <a:pt x="2156" y="17140"/>
                  </a:cubicBezTo>
                  <a:cubicBezTo>
                    <a:pt x="2156" y="17228"/>
                    <a:pt x="2206" y="18058"/>
                    <a:pt x="2225" y="18064"/>
                  </a:cubicBezTo>
                  <a:cubicBezTo>
                    <a:pt x="2088" y="18036"/>
                    <a:pt x="1950" y="18022"/>
                    <a:pt x="1812" y="18022"/>
                  </a:cubicBezTo>
                  <a:cubicBezTo>
                    <a:pt x="1581" y="18022"/>
                    <a:pt x="1352" y="18061"/>
                    <a:pt x="1132" y="18139"/>
                  </a:cubicBezTo>
                  <a:cubicBezTo>
                    <a:pt x="667" y="18303"/>
                    <a:pt x="460" y="18874"/>
                    <a:pt x="340" y="19308"/>
                  </a:cubicBezTo>
                  <a:cubicBezTo>
                    <a:pt x="101" y="20225"/>
                    <a:pt x="45" y="21180"/>
                    <a:pt x="13" y="22123"/>
                  </a:cubicBezTo>
                  <a:cubicBezTo>
                    <a:pt x="13" y="22248"/>
                    <a:pt x="7" y="22368"/>
                    <a:pt x="1" y="22493"/>
                  </a:cubicBezTo>
                  <a:lnTo>
                    <a:pt x="1301" y="22556"/>
                  </a:lnTo>
                  <a:cubicBezTo>
                    <a:pt x="1503" y="21966"/>
                    <a:pt x="1672" y="21369"/>
                    <a:pt x="1817" y="20766"/>
                  </a:cubicBezTo>
                  <a:cubicBezTo>
                    <a:pt x="1848" y="21331"/>
                    <a:pt x="1930" y="21903"/>
                    <a:pt x="2055" y="22456"/>
                  </a:cubicBezTo>
                  <a:cubicBezTo>
                    <a:pt x="2704" y="22490"/>
                    <a:pt x="3332" y="22519"/>
                    <a:pt x="3977" y="22519"/>
                  </a:cubicBezTo>
                  <a:cubicBezTo>
                    <a:pt x="4038" y="22519"/>
                    <a:pt x="4099" y="22519"/>
                    <a:pt x="4160" y="22519"/>
                  </a:cubicBezTo>
                  <a:cubicBezTo>
                    <a:pt x="4322" y="22519"/>
                    <a:pt x="5811" y="22562"/>
                    <a:pt x="6303" y="22562"/>
                  </a:cubicBezTo>
                  <a:cubicBezTo>
                    <a:pt x="6401" y="22562"/>
                    <a:pt x="6460" y="22560"/>
                    <a:pt x="6460" y="22556"/>
                  </a:cubicBezTo>
                  <a:cubicBezTo>
                    <a:pt x="6554" y="22010"/>
                    <a:pt x="6711" y="21476"/>
                    <a:pt x="6937" y="20973"/>
                  </a:cubicBezTo>
                  <a:cubicBezTo>
                    <a:pt x="6962" y="21582"/>
                    <a:pt x="7063" y="22192"/>
                    <a:pt x="7239" y="22776"/>
                  </a:cubicBezTo>
                  <a:cubicBezTo>
                    <a:pt x="10386" y="22858"/>
                    <a:pt x="13534" y="23216"/>
                    <a:pt x="16701" y="23241"/>
                  </a:cubicBezTo>
                  <a:cubicBezTo>
                    <a:pt x="17068" y="23244"/>
                    <a:pt x="17436" y="23246"/>
                    <a:pt x="17804" y="23246"/>
                  </a:cubicBezTo>
                  <a:cubicBezTo>
                    <a:pt x="20296" y="23246"/>
                    <a:pt x="22790" y="23165"/>
                    <a:pt x="25270" y="22902"/>
                  </a:cubicBezTo>
                  <a:cubicBezTo>
                    <a:pt x="26031" y="22820"/>
                    <a:pt x="26860" y="22770"/>
                    <a:pt x="27589" y="22537"/>
                  </a:cubicBezTo>
                  <a:cubicBezTo>
                    <a:pt x="27758" y="22110"/>
                    <a:pt x="27607" y="21601"/>
                    <a:pt x="27783" y="21174"/>
                  </a:cubicBezTo>
                  <a:cubicBezTo>
                    <a:pt x="27909" y="21595"/>
                    <a:pt x="27991" y="22028"/>
                    <a:pt x="28035" y="22468"/>
                  </a:cubicBezTo>
                  <a:cubicBezTo>
                    <a:pt x="28104" y="22468"/>
                    <a:pt x="29084" y="22424"/>
                    <a:pt x="29078" y="22361"/>
                  </a:cubicBezTo>
                  <a:cubicBezTo>
                    <a:pt x="28990" y="21520"/>
                    <a:pt x="28902" y="20678"/>
                    <a:pt x="28814" y="19836"/>
                  </a:cubicBezTo>
                  <a:cubicBezTo>
                    <a:pt x="28738" y="19063"/>
                    <a:pt x="28644" y="18252"/>
                    <a:pt x="28211" y="17612"/>
                  </a:cubicBezTo>
                  <a:cubicBezTo>
                    <a:pt x="28041" y="17348"/>
                    <a:pt x="27802" y="17115"/>
                    <a:pt x="27507" y="17021"/>
                  </a:cubicBezTo>
                  <a:cubicBezTo>
                    <a:pt x="27392" y="16983"/>
                    <a:pt x="27275" y="16966"/>
                    <a:pt x="27156" y="16966"/>
                  </a:cubicBezTo>
                  <a:cubicBezTo>
                    <a:pt x="26944" y="16966"/>
                    <a:pt x="26729" y="17020"/>
                    <a:pt x="26527" y="17096"/>
                  </a:cubicBezTo>
                  <a:cubicBezTo>
                    <a:pt x="26583" y="15576"/>
                    <a:pt x="26389" y="14049"/>
                    <a:pt x="25943" y="12592"/>
                  </a:cubicBezTo>
                  <a:cubicBezTo>
                    <a:pt x="25811" y="12152"/>
                    <a:pt x="25654" y="11718"/>
                    <a:pt x="25383" y="11348"/>
                  </a:cubicBezTo>
                  <a:cubicBezTo>
                    <a:pt x="25059" y="10903"/>
                    <a:pt x="24499" y="10564"/>
                    <a:pt x="23952" y="10564"/>
                  </a:cubicBezTo>
                  <a:cubicBezTo>
                    <a:pt x="23695" y="10564"/>
                    <a:pt x="23441" y="10639"/>
                    <a:pt x="23216" y="10814"/>
                  </a:cubicBezTo>
                  <a:cubicBezTo>
                    <a:pt x="23316" y="9896"/>
                    <a:pt x="23134" y="8973"/>
                    <a:pt x="22914" y="8074"/>
                  </a:cubicBezTo>
                  <a:cubicBezTo>
                    <a:pt x="22757" y="7434"/>
                    <a:pt x="22569" y="6761"/>
                    <a:pt x="22104" y="6284"/>
                  </a:cubicBezTo>
                  <a:cubicBezTo>
                    <a:pt x="21859" y="6026"/>
                    <a:pt x="21545" y="5838"/>
                    <a:pt x="21218" y="5681"/>
                  </a:cubicBezTo>
                  <a:cubicBezTo>
                    <a:pt x="20583" y="5372"/>
                    <a:pt x="19870" y="5166"/>
                    <a:pt x="19166" y="5166"/>
                  </a:cubicBezTo>
                  <a:cubicBezTo>
                    <a:pt x="18853" y="5166"/>
                    <a:pt x="18542" y="5206"/>
                    <a:pt x="18240" y="5297"/>
                  </a:cubicBezTo>
                  <a:cubicBezTo>
                    <a:pt x="18208" y="4719"/>
                    <a:pt x="18171" y="4141"/>
                    <a:pt x="18114" y="3563"/>
                  </a:cubicBezTo>
                  <a:cubicBezTo>
                    <a:pt x="18070" y="3067"/>
                    <a:pt x="18014" y="2552"/>
                    <a:pt x="17769" y="2118"/>
                  </a:cubicBezTo>
                  <a:cubicBezTo>
                    <a:pt x="17360" y="1389"/>
                    <a:pt x="16870" y="730"/>
                    <a:pt x="16079" y="403"/>
                  </a:cubicBezTo>
                  <a:cubicBezTo>
                    <a:pt x="15454" y="147"/>
                    <a:pt x="14733" y="1"/>
                    <a:pt x="140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50"/>
            <p:cNvSpPr/>
            <p:nvPr/>
          </p:nvSpPr>
          <p:spPr>
            <a:xfrm>
              <a:off x="6839921" y="1157420"/>
              <a:ext cx="638408" cy="703004"/>
            </a:xfrm>
            <a:custGeom>
              <a:avLst/>
              <a:gdLst/>
              <a:ahLst/>
              <a:cxnLst/>
              <a:rect l="l" t="t" r="r" b="b"/>
              <a:pathLst>
                <a:path w="6177" h="6802" extrusionOk="0">
                  <a:moveTo>
                    <a:pt x="2589" y="0"/>
                  </a:moveTo>
                  <a:cubicBezTo>
                    <a:pt x="2071" y="0"/>
                    <a:pt x="1563" y="135"/>
                    <a:pt x="1144" y="454"/>
                  </a:cubicBezTo>
                  <a:cubicBezTo>
                    <a:pt x="635" y="837"/>
                    <a:pt x="283" y="1415"/>
                    <a:pt x="176" y="2037"/>
                  </a:cubicBezTo>
                  <a:cubicBezTo>
                    <a:pt x="132" y="2307"/>
                    <a:pt x="145" y="2559"/>
                    <a:pt x="164" y="2829"/>
                  </a:cubicBezTo>
                  <a:cubicBezTo>
                    <a:pt x="201" y="3614"/>
                    <a:pt x="0" y="4557"/>
                    <a:pt x="283" y="5298"/>
                  </a:cubicBezTo>
                  <a:cubicBezTo>
                    <a:pt x="696" y="6372"/>
                    <a:pt x="1811" y="6801"/>
                    <a:pt x="2889" y="6801"/>
                  </a:cubicBezTo>
                  <a:cubicBezTo>
                    <a:pt x="2927" y="6801"/>
                    <a:pt x="2965" y="6801"/>
                    <a:pt x="3004" y="6800"/>
                  </a:cubicBezTo>
                  <a:cubicBezTo>
                    <a:pt x="4279" y="6762"/>
                    <a:pt x="5843" y="6284"/>
                    <a:pt x="6013" y="4827"/>
                  </a:cubicBezTo>
                  <a:cubicBezTo>
                    <a:pt x="6176" y="3407"/>
                    <a:pt x="5642" y="1264"/>
                    <a:pt x="4348" y="492"/>
                  </a:cubicBezTo>
                  <a:cubicBezTo>
                    <a:pt x="3836" y="191"/>
                    <a:pt x="3206" y="0"/>
                    <a:pt x="2589" y="0"/>
                  </a:cubicBezTo>
                  <a:close/>
                </a:path>
              </a:pathLst>
            </a:custGeom>
            <a:solidFill>
              <a:srgbClr val="DCA9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50"/>
            <p:cNvSpPr/>
            <p:nvPr/>
          </p:nvSpPr>
          <p:spPr>
            <a:xfrm>
              <a:off x="7069773" y="1448871"/>
              <a:ext cx="180660" cy="138596"/>
            </a:xfrm>
            <a:custGeom>
              <a:avLst/>
              <a:gdLst/>
              <a:ahLst/>
              <a:cxnLst/>
              <a:rect l="l" t="t" r="r" b="b"/>
              <a:pathLst>
                <a:path w="1748" h="1341" extrusionOk="0">
                  <a:moveTo>
                    <a:pt x="970" y="0"/>
                  </a:moveTo>
                  <a:cubicBezTo>
                    <a:pt x="847" y="0"/>
                    <a:pt x="724" y="30"/>
                    <a:pt x="616" y="84"/>
                  </a:cubicBezTo>
                  <a:cubicBezTo>
                    <a:pt x="396" y="197"/>
                    <a:pt x="233" y="392"/>
                    <a:pt x="139" y="618"/>
                  </a:cubicBezTo>
                  <a:cubicBezTo>
                    <a:pt x="38" y="838"/>
                    <a:pt x="7" y="1083"/>
                    <a:pt x="0" y="1328"/>
                  </a:cubicBezTo>
                  <a:lnTo>
                    <a:pt x="1697" y="1341"/>
                  </a:lnTo>
                  <a:cubicBezTo>
                    <a:pt x="1716" y="1284"/>
                    <a:pt x="1728" y="1228"/>
                    <a:pt x="1735" y="1171"/>
                  </a:cubicBezTo>
                  <a:cubicBezTo>
                    <a:pt x="1747" y="1077"/>
                    <a:pt x="1741" y="976"/>
                    <a:pt x="1728" y="876"/>
                  </a:cubicBezTo>
                  <a:cubicBezTo>
                    <a:pt x="1697" y="568"/>
                    <a:pt x="1577" y="248"/>
                    <a:pt x="1314" y="91"/>
                  </a:cubicBezTo>
                  <a:cubicBezTo>
                    <a:pt x="1208" y="29"/>
                    <a:pt x="1089" y="0"/>
                    <a:pt x="970" y="0"/>
                  </a:cubicBezTo>
                  <a:close/>
                </a:path>
              </a:pathLst>
            </a:custGeom>
            <a:solidFill>
              <a:schemeClr val="accent2">
                <a:alpha val="129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50"/>
            <p:cNvSpPr/>
            <p:nvPr/>
          </p:nvSpPr>
          <p:spPr>
            <a:xfrm>
              <a:off x="6861935" y="1435539"/>
              <a:ext cx="91054" cy="148104"/>
            </a:xfrm>
            <a:custGeom>
              <a:avLst/>
              <a:gdLst/>
              <a:ahLst/>
              <a:cxnLst/>
              <a:rect l="l" t="t" r="r" b="b"/>
              <a:pathLst>
                <a:path w="881" h="1433" extrusionOk="0">
                  <a:moveTo>
                    <a:pt x="330" y="0"/>
                  </a:moveTo>
                  <a:cubicBezTo>
                    <a:pt x="249" y="0"/>
                    <a:pt x="166" y="38"/>
                    <a:pt x="108" y="100"/>
                  </a:cubicBezTo>
                  <a:cubicBezTo>
                    <a:pt x="26" y="188"/>
                    <a:pt x="1" y="320"/>
                    <a:pt x="14" y="439"/>
                  </a:cubicBezTo>
                  <a:cubicBezTo>
                    <a:pt x="64" y="452"/>
                    <a:pt x="120" y="465"/>
                    <a:pt x="171" y="471"/>
                  </a:cubicBezTo>
                  <a:lnTo>
                    <a:pt x="711" y="1432"/>
                  </a:lnTo>
                  <a:cubicBezTo>
                    <a:pt x="881" y="1024"/>
                    <a:pt x="824" y="534"/>
                    <a:pt x="579" y="163"/>
                  </a:cubicBezTo>
                  <a:cubicBezTo>
                    <a:pt x="541" y="113"/>
                    <a:pt x="504" y="62"/>
                    <a:pt x="447" y="31"/>
                  </a:cubicBezTo>
                  <a:cubicBezTo>
                    <a:pt x="411" y="10"/>
                    <a:pt x="371" y="0"/>
                    <a:pt x="330" y="0"/>
                  </a:cubicBezTo>
                  <a:close/>
                </a:path>
              </a:pathLst>
            </a:custGeom>
            <a:solidFill>
              <a:schemeClr val="accent2">
                <a:alpha val="129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50"/>
            <p:cNvSpPr/>
            <p:nvPr/>
          </p:nvSpPr>
          <p:spPr>
            <a:xfrm>
              <a:off x="6859661" y="1472229"/>
              <a:ext cx="83612" cy="117202"/>
            </a:xfrm>
            <a:custGeom>
              <a:avLst/>
              <a:gdLst/>
              <a:ahLst/>
              <a:cxnLst/>
              <a:rect l="l" t="t" r="r" b="b"/>
              <a:pathLst>
                <a:path w="809" h="1134" extrusionOk="0">
                  <a:moveTo>
                    <a:pt x="308" y="1"/>
                  </a:moveTo>
                  <a:cubicBezTo>
                    <a:pt x="172" y="1"/>
                    <a:pt x="73" y="128"/>
                    <a:pt x="73" y="128"/>
                  </a:cubicBezTo>
                  <a:cubicBezTo>
                    <a:pt x="0" y="997"/>
                    <a:pt x="491" y="1134"/>
                    <a:pt x="684" y="1134"/>
                  </a:cubicBezTo>
                  <a:cubicBezTo>
                    <a:pt x="724" y="1134"/>
                    <a:pt x="752" y="1128"/>
                    <a:pt x="758" y="1121"/>
                  </a:cubicBezTo>
                  <a:cubicBezTo>
                    <a:pt x="808" y="970"/>
                    <a:pt x="739" y="619"/>
                    <a:pt x="620" y="267"/>
                  </a:cubicBezTo>
                  <a:cubicBezTo>
                    <a:pt x="512" y="62"/>
                    <a:pt x="401" y="1"/>
                    <a:pt x="30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50"/>
            <p:cNvSpPr/>
            <p:nvPr/>
          </p:nvSpPr>
          <p:spPr>
            <a:xfrm>
              <a:off x="7070394" y="1489385"/>
              <a:ext cx="177353" cy="135288"/>
            </a:xfrm>
            <a:custGeom>
              <a:avLst/>
              <a:gdLst/>
              <a:ahLst/>
              <a:cxnLst/>
              <a:rect l="l" t="t" r="r" b="b"/>
              <a:pathLst>
                <a:path w="1716" h="1309" extrusionOk="0">
                  <a:moveTo>
                    <a:pt x="962" y="0"/>
                  </a:moveTo>
                  <a:cubicBezTo>
                    <a:pt x="101" y="32"/>
                    <a:pt x="1" y="1005"/>
                    <a:pt x="1" y="1005"/>
                  </a:cubicBezTo>
                  <a:cubicBezTo>
                    <a:pt x="375" y="1232"/>
                    <a:pt x="691" y="1308"/>
                    <a:pt x="947" y="1308"/>
                  </a:cubicBezTo>
                  <a:cubicBezTo>
                    <a:pt x="1450" y="1308"/>
                    <a:pt x="1716" y="1009"/>
                    <a:pt x="1716" y="968"/>
                  </a:cubicBezTo>
                  <a:cubicBezTo>
                    <a:pt x="1603" y="76"/>
                    <a:pt x="1056" y="0"/>
                    <a:pt x="96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50"/>
            <p:cNvSpPr/>
            <p:nvPr/>
          </p:nvSpPr>
          <p:spPr>
            <a:xfrm>
              <a:off x="6850256" y="1380556"/>
              <a:ext cx="57257" cy="34933"/>
            </a:xfrm>
            <a:custGeom>
              <a:avLst/>
              <a:gdLst/>
              <a:ahLst/>
              <a:cxnLst/>
              <a:rect l="l" t="t" r="r" b="b"/>
              <a:pathLst>
                <a:path w="554" h="338" extrusionOk="0">
                  <a:moveTo>
                    <a:pt x="396" y="1"/>
                  </a:moveTo>
                  <a:cubicBezTo>
                    <a:pt x="342" y="1"/>
                    <a:pt x="277" y="10"/>
                    <a:pt x="208" y="42"/>
                  </a:cubicBezTo>
                  <a:cubicBezTo>
                    <a:pt x="114" y="79"/>
                    <a:pt x="45" y="161"/>
                    <a:pt x="26" y="224"/>
                  </a:cubicBezTo>
                  <a:cubicBezTo>
                    <a:pt x="1" y="293"/>
                    <a:pt x="13" y="337"/>
                    <a:pt x="32" y="337"/>
                  </a:cubicBezTo>
                  <a:cubicBezTo>
                    <a:pt x="34" y="337"/>
                    <a:pt x="37" y="338"/>
                    <a:pt x="39" y="338"/>
                  </a:cubicBezTo>
                  <a:cubicBezTo>
                    <a:pt x="61" y="338"/>
                    <a:pt x="80" y="309"/>
                    <a:pt x="114" y="280"/>
                  </a:cubicBezTo>
                  <a:cubicBezTo>
                    <a:pt x="152" y="249"/>
                    <a:pt x="202" y="211"/>
                    <a:pt x="271" y="180"/>
                  </a:cubicBezTo>
                  <a:cubicBezTo>
                    <a:pt x="340" y="148"/>
                    <a:pt x="409" y="130"/>
                    <a:pt x="466" y="111"/>
                  </a:cubicBezTo>
                  <a:cubicBezTo>
                    <a:pt x="522" y="86"/>
                    <a:pt x="554" y="67"/>
                    <a:pt x="554" y="48"/>
                  </a:cubicBezTo>
                  <a:cubicBezTo>
                    <a:pt x="547" y="23"/>
                    <a:pt x="510" y="10"/>
                    <a:pt x="453" y="4"/>
                  </a:cubicBezTo>
                  <a:cubicBezTo>
                    <a:pt x="436" y="2"/>
                    <a:pt x="417" y="1"/>
                    <a:pt x="3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1025;p50"/>
            <p:cNvSpPr/>
            <p:nvPr/>
          </p:nvSpPr>
          <p:spPr>
            <a:xfrm>
              <a:off x="7064606" y="1350481"/>
              <a:ext cx="202674" cy="61288"/>
            </a:xfrm>
            <a:custGeom>
              <a:avLst/>
              <a:gdLst/>
              <a:ahLst/>
              <a:cxnLst/>
              <a:rect l="l" t="t" r="r" b="b"/>
              <a:pathLst>
                <a:path w="1961" h="593" extrusionOk="0">
                  <a:moveTo>
                    <a:pt x="908" y="0"/>
                  </a:moveTo>
                  <a:cubicBezTo>
                    <a:pt x="631" y="0"/>
                    <a:pt x="394" y="95"/>
                    <a:pt x="245" y="194"/>
                  </a:cubicBezTo>
                  <a:cubicBezTo>
                    <a:pt x="69" y="307"/>
                    <a:pt x="0" y="421"/>
                    <a:pt x="13" y="433"/>
                  </a:cubicBezTo>
                  <a:cubicBezTo>
                    <a:pt x="14" y="434"/>
                    <a:pt x="16" y="435"/>
                    <a:pt x="18" y="435"/>
                  </a:cubicBezTo>
                  <a:cubicBezTo>
                    <a:pt x="46" y="435"/>
                    <a:pt x="138" y="364"/>
                    <a:pt x="295" y="289"/>
                  </a:cubicBezTo>
                  <a:cubicBezTo>
                    <a:pt x="448" y="218"/>
                    <a:pt x="657" y="152"/>
                    <a:pt x="894" y="152"/>
                  </a:cubicBezTo>
                  <a:cubicBezTo>
                    <a:pt x="931" y="152"/>
                    <a:pt x="968" y="153"/>
                    <a:pt x="1005" y="157"/>
                  </a:cubicBezTo>
                  <a:cubicBezTo>
                    <a:pt x="1294" y="188"/>
                    <a:pt x="1533" y="301"/>
                    <a:pt x="1690" y="408"/>
                  </a:cubicBezTo>
                  <a:cubicBezTo>
                    <a:pt x="1834" y="506"/>
                    <a:pt x="1914" y="593"/>
                    <a:pt x="1942" y="593"/>
                  </a:cubicBezTo>
                  <a:cubicBezTo>
                    <a:pt x="1944" y="593"/>
                    <a:pt x="1946" y="592"/>
                    <a:pt x="1948" y="590"/>
                  </a:cubicBezTo>
                  <a:cubicBezTo>
                    <a:pt x="1960" y="584"/>
                    <a:pt x="1910" y="458"/>
                    <a:pt x="1753" y="320"/>
                  </a:cubicBezTo>
                  <a:cubicBezTo>
                    <a:pt x="1602" y="188"/>
                    <a:pt x="1345" y="37"/>
                    <a:pt x="1024" y="6"/>
                  </a:cubicBezTo>
                  <a:cubicBezTo>
                    <a:pt x="985" y="2"/>
                    <a:pt x="946" y="0"/>
                    <a:pt x="908" y="0"/>
                  </a:cubicBezTo>
                  <a:close/>
                </a:path>
              </a:pathLst>
            </a:custGeom>
            <a:solidFill>
              <a:srgbClr val="AF61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6" name="Google Shape;1026;p50"/>
            <p:cNvSpPr/>
            <p:nvPr/>
          </p:nvSpPr>
          <p:spPr>
            <a:xfrm>
              <a:off x="6908133" y="1486801"/>
              <a:ext cx="35140" cy="102422"/>
            </a:xfrm>
            <a:custGeom>
              <a:avLst/>
              <a:gdLst/>
              <a:ahLst/>
              <a:cxnLst/>
              <a:rect l="l" t="t" r="r" b="b"/>
              <a:pathLst>
                <a:path w="340" h="991" extrusionOk="0">
                  <a:moveTo>
                    <a:pt x="75" y="0"/>
                  </a:moveTo>
                  <a:cubicBezTo>
                    <a:pt x="25" y="138"/>
                    <a:pt x="0" y="283"/>
                    <a:pt x="0" y="421"/>
                  </a:cubicBezTo>
                  <a:cubicBezTo>
                    <a:pt x="6" y="616"/>
                    <a:pt x="50" y="804"/>
                    <a:pt x="126" y="980"/>
                  </a:cubicBezTo>
                  <a:cubicBezTo>
                    <a:pt x="160" y="988"/>
                    <a:pt x="191" y="990"/>
                    <a:pt x="216" y="990"/>
                  </a:cubicBezTo>
                  <a:cubicBezTo>
                    <a:pt x="255" y="990"/>
                    <a:pt x="281" y="984"/>
                    <a:pt x="289" y="980"/>
                  </a:cubicBezTo>
                  <a:cubicBezTo>
                    <a:pt x="339" y="829"/>
                    <a:pt x="270" y="478"/>
                    <a:pt x="151" y="126"/>
                  </a:cubicBezTo>
                  <a:cubicBezTo>
                    <a:pt x="126" y="75"/>
                    <a:pt x="101" y="31"/>
                    <a:pt x="7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1027;p50"/>
            <p:cNvSpPr/>
            <p:nvPr/>
          </p:nvSpPr>
          <p:spPr>
            <a:xfrm>
              <a:off x="7168474" y="1492589"/>
              <a:ext cx="79271" cy="130017"/>
            </a:xfrm>
            <a:custGeom>
              <a:avLst/>
              <a:gdLst/>
              <a:ahLst/>
              <a:cxnLst/>
              <a:rect l="l" t="t" r="r" b="b"/>
              <a:pathLst>
                <a:path w="767" h="1258" extrusionOk="0">
                  <a:moveTo>
                    <a:pt x="176" y="1"/>
                  </a:moveTo>
                  <a:lnTo>
                    <a:pt x="176" y="1"/>
                  </a:lnTo>
                  <a:cubicBezTo>
                    <a:pt x="0" y="396"/>
                    <a:pt x="7" y="874"/>
                    <a:pt x="202" y="1257"/>
                  </a:cubicBezTo>
                  <a:cubicBezTo>
                    <a:pt x="572" y="1194"/>
                    <a:pt x="767" y="974"/>
                    <a:pt x="767" y="937"/>
                  </a:cubicBezTo>
                  <a:cubicBezTo>
                    <a:pt x="685" y="290"/>
                    <a:pt x="377" y="70"/>
                    <a:pt x="1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1028;p50"/>
            <p:cNvSpPr/>
            <p:nvPr/>
          </p:nvSpPr>
          <p:spPr>
            <a:xfrm>
              <a:off x="5580900" y="2660358"/>
              <a:ext cx="1356502" cy="1162819"/>
            </a:xfrm>
            <a:custGeom>
              <a:avLst/>
              <a:gdLst/>
              <a:ahLst/>
              <a:cxnLst/>
              <a:rect l="l" t="t" r="r" b="b"/>
              <a:pathLst>
                <a:path w="13125" h="11251" extrusionOk="0">
                  <a:moveTo>
                    <a:pt x="11260" y="0"/>
                  </a:moveTo>
                  <a:cubicBezTo>
                    <a:pt x="11082" y="0"/>
                    <a:pt x="10906" y="18"/>
                    <a:pt x="10731" y="61"/>
                  </a:cubicBezTo>
                  <a:cubicBezTo>
                    <a:pt x="10071" y="224"/>
                    <a:pt x="9544" y="708"/>
                    <a:pt x="9054" y="1173"/>
                  </a:cubicBezTo>
                  <a:cubicBezTo>
                    <a:pt x="7659" y="2505"/>
                    <a:pt x="6314" y="3874"/>
                    <a:pt x="5007" y="5288"/>
                  </a:cubicBezTo>
                  <a:cubicBezTo>
                    <a:pt x="3719" y="6683"/>
                    <a:pt x="2532" y="8184"/>
                    <a:pt x="1225" y="9560"/>
                  </a:cubicBezTo>
                  <a:cubicBezTo>
                    <a:pt x="836" y="9385"/>
                    <a:pt x="421" y="9246"/>
                    <a:pt x="0" y="9158"/>
                  </a:cubicBezTo>
                  <a:lnTo>
                    <a:pt x="0" y="9158"/>
                  </a:lnTo>
                  <a:cubicBezTo>
                    <a:pt x="471" y="9931"/>
                    <a:pt x="1056" y="10635"/>
                    <a:pt x="1722" y="11250"/>
                  </a:cubicBezTo>
                  <a:cubicBezTo>
                    <a:pt x="2595" y="10861"/>
                    <a:pt x="3393" y="10346"/>
                    <a:pt x="4191" y="9824"/>
                  </a:cubicBezTo>
                  <a:cubicBezTo>
                    <a:pt x="4875" y="9385"/>
                    <a:pt x="5567" y="8964"/>
                    <a:pt x="6258" y="8536"/>
                  </a:cubicBezTo>
                  <a:cubicBezTo>
                    <a:pt x="8651" y="7047"/>
                    <a:pt x="10863" y="5232"/>
                    <a:pt x="13125" y="3542"/>
                  </a:cubicBezTo>
                  <a:lnTo>
                    <a:pt x="12911" y="356"/>
                  </a:lnTo>
                  <a:cubicBezTo>
                    <a:pt x="12378" y="180"/>
                    <a:pt x="11815" y="0"/>
                    <a:pt x="11260" y="0"/>
                  </a:cubicBezTo>
                  <a:close/>
                </a:path>
              </a:pathLst>
            </a:custGeom>
            <a:solidFill>
              <a:srgbClr val="B38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1029;p50"/>
            <p:cNvSpPr/>
            <p:nvPr/>
          </p:nvSpPr>
          <p:spPr>
            <a:xfrm>
              <a:off x="6156771" y="2867888"/>
              <a:ext cx="2064363" cy="1536232"/>
            </a:xfrm>
            <a:custGeom>
              <a:avLst/>
              <a:gdLst/>
              <a:ahLst/>
              <a:cxnLst/>
              <a:rect l="l" t="t" r="r" b="b"/>
              <a:pathLst>
                <a:path w="19974" h="14864" extrusionOk="0">
                  <a:moveTo>
                    <a:pt x="12648" y="1"/>
                  </a:moveTo>
                  <a:cubicBezTo>
                    <a:pt x="10612" y="290"/>
                    <a:pt x="8621" y="905"/>
                    <a:pt x="6774" y="1823"/>
                  </a:cubicBezTo>
                  <a:cubicBezTo>
                    <a:pt x="6328" y="2049"/>
                    <a:pt x="5882" y="2294"/>
                    <a:pt x="5492" y="2620"/>
                  </a:cubicBezTo>
                  <a:cubicBezTo>
                    <a:pt x="4078" y="3820"/>
                    <a:pt x="3588" y="6045"/>
                    <a:pt x="3004" y="7760"/>
                  </a:cubicBezTo>
                  <a:cubicBezTo>
                    <a:pt x="2332" y="9726"/>
                    <a:pt x="1873" y="11768"/>
                    <a:pt x="1477" y="13810"/>
                  </a:cubicBezTo>
                  <a:cubicBezTo>
                    <a:pt x="1377" y="13800"/>
                    <a:pt x="1275" y="13795"/>
                    <a:pt x="1173" y="13795"/>
                  </a:cubicBezTo>
                  <a:cubicBezTo>
                    <a:pt x="774" y="13795"/>
                    <a:pt x="371" y="13872"/>
                    <a:pt x="1" y="14017"/>
                  </a:cubicBezTo>
                  <a:cubicBezTo>
                    <a:pt x="843" y="14501"/>
                    <a:pt x="1930" y="14652"/>
                    <a:pt x="2872" y="14840"/>
                  </a:cubicBezTo>
                  <a:cubicBezTo>
                    <a:pt x="2922" y="14852"/>
                    <a:pt x="2977" y="14864"/>
                    <a:pt x="3031" y="14864"/>
                  </a:cubicBezTo>
                  <a:cubicBezTo>
                    <a:pt x="3064" y="14864"/>
                    <a:pt x="3098" y="14859"/>
                    <a:pt x="3130" y="14847"/>
                  </a:cubicBezTo>
                  <a:cubicBezTo>
                    <a:pt x="3237" y="14809"/>
                    <a:pt x="3306" y="14702"/>
                    <a:pt x="3362" y="14602"/>
                  </a:cubicBezTo>
                  <a:cubicBezTo>
                    <a:pt x="4971" y="11862"/>
                    <a:pt x="6397" y="9010"/>
                    <a:pt x="7628" y="6076"/>
                  </a:cubicBezTo>
                  <a:cubicBezTo>
                    <a:pt x="9155" y="6830"/>
                    <a:pt x="10889" y="7012"/>
                    <a:pt x="12579" y="7188"/>
                  </a:cubicBezTo>
                  <a:cubicBezTo>
                    <a:pt x="13049" y="7237"/>
                    <a:pt x="13551" y="7269"/>
                    <a:pt x="14058" y="7269"/>
                  </a:cubicBezTo>
                  <a:cubicBezTo>
                    <a:pt x="14913" y="7269"/>
                    <a:pt x="15785" y="7179"/>
                    <a:pt x="16550" y="6930"/>
                  </a:cubicBezTo>
                  <a:cubicBezTo>
                    <a:pt x="18918" y="6158"/>
                    <a:pt x="19974" y="3418"/>
                    <a:pt x="18711" y="1251"/>
                  </a:cubicBezTo>
                  <a:cubicBezTo>
                    <a:pt x="18623" y="1106"/>
                    <a:pt x="18529" y="962"/>
                    <a:pt x="18529" y="792"/>
                  </a:cubicBezTo>
                  <a:lnTo>
                    <a:pt x="12648" y="1"/>
                  </a:lnTo>
                  <a:close/>
                </a:path>
              </a:pathLst>
            </a:custGeom>
            <a:solidFill>
              <a:srgbClr val="DCA9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0" name="Google Shape;1030;p50"/>
            <p:cNvSpPr/>
            <p:nvPr/>
          </p:nvSpPr>
          <p:spPr>
            <a:xfrm>
              <a:off x="6860694" y="1469128"/>
              <a:ext cx="11782" cy="10025"/>
            </a:xfrm>
            <a:custGeom>
              <a:avLst/>
              <a:gdLst/>
              <a:ahLst/>
              <a:cxnLst/>
              <a:rect l="l" t="t" r="r" b="b"/>
              <a:pathLst>
                <a:path w="114" h="97" extrusionOk="0">
                  <a:moveTo>
                    <a:pt x="10" y="0"/>
                  </a:moveTo>
                  <a:cubicBezTo>
                    <a:pt x="9" y="0"/>
                    <a:pt x="8" y="1"/>
                    <a:pt x="7" y="1"/>
                  </a:cubicBezTo>
                  <a:cubicBezTo>
                    <a:pt x="0" y="1"/>
                    <a:pt x="19" y="33"/>
                    <a:pt x="44" y="58"/>
                  </a:cubicBezTo>
                  <a:cubicBezTo>
                    <a:pt x="72" y="80"/>
                    <a:pt x="94" y="97"/>
                    <a:pt x="104" y="97"/>
                  </a:cubicBezTo>
                  <a:cubicBezTo>
                    <a:pt x="105" y="97"/>
                    <a:pt x="106" y="96"/>
                    <a:pt x="107" y="96"/>
                  </a:cubicBezTo>
                  <a:cubicBezTo>
                    <a:pt x="114" y="89"/>
                    <a:pt x="95" y="64"/>
                    <a:pt x="63" y="39"/>
                  </a:cubicBezTo>
                  <a:cubicBezTo>
                    <a:pt x="41" y="17"/>
                    <a:pt x="20" y="0"/>
                    <a:pt x="1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1" name="Google Shape;1031;p50"/>
            <p:cNvSpPr/>
            <p:nvPr/>
          </p:nvSpPr>
          <p:spPr>
            <a:xfrm>
              <a:off x="6872373" y="1460137"/>
              <a:ext cx="7855" cy="13849"/>
            </a:xfrm>
            <a:custGeom>
              <a:avLst/>
              <a:gdLst/>
              <a:ahLst/>
              <a:cxnLst/>
              <a:rect l="l" t="t" r="r" b="b"/>
              <a:pathLst>
                <a:path w="76" h="134" extrusionOk="0">
                  <a:moveTo>
                    <a:pt x="7" y="0"/>
                  </a:moveTo>
                  <a:cubicBezTo>
                    <a:pt x="1" y="7"/>
                    <a:pt x="7" y="38"/>
                    <a:pt x="26" y="76"/>
                  </a:cubicBezTo>
                  <a:cubicBezTo>
                    <a:pt x="37" y="104"/>
                    <a:pt x="54" y="133"/>
                    <a:pt x="61" y="133"/>
                  </a:cubicBezTo>
                  <a:cubicBezTo>
                    <a:pt x="62" y="133"/>
                    <a:pt x="63" y="133"/>
                    <a:pt x="63" y="132"/>
                  </a:cubicBezTo>
                  <a:cubicBezTo>
                    <a:pt x="76" y="132"/>
                    <a:pt x="63" y="101"/>
                    <a:pt x="44" y="63"/>
                  </a:cubicBezTo>
                  <a:cubicBezTo>
                    <a:pt x="32" y="26"/>
                    <a:pt x="13" y="0"/>
                    <a:pt x="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2" name="Google Shape;1032;p50"/>
            <p:cNvSpPr/>
            <p:nvPr/>
          </p:nvSpPr>
          <p:spPr>
            <a:xfrm>
              <a:off x="6886015" y="1457553"/>
              <a:ext cx="4651" cy="15710"/>
            </a:xfrm>
            <a:custGeom>
              <a:avLst/>
              <a:gdLst/>
              <a:ahLst/>
              <a:cxnLst/>
              <a:rect l="l" t="t" r="r" b="b"/>
              <a:pathLst>
                <a:path w="45" h="152" extrusionOk="0">
                  <a:moveTo>
                    <a:pt x="13" y="0"/>
                  </a:moveTo>
                  <a:cubicBezTo>
                    <a:pt x="7" y="7"/>
                    <a:pt x="0" y="38"/>
                    <a:pt x="13" y="76"/>
                  </a:cubicBezTo>
                  <a:cubicBezTo>
                    <a:pt x="19" y="120"/>
                    <a:pt x="26" y="151"/>
                    <a:pt x="32" y="151"/>
                  </a:cubicBezTo>
                  <a:cubicBezTo>
                    <a:pt x="44" y="145"/>
                    <a:pt x="44" y="113"/>
                    <a:pt x="38" y="76"/>
                  </a:cubicBezTo>
                  <a:cubicBezTo>
                    <a:pt x="26" y="32"/>
                    <a:pt x="19" y="0"/>
                    <a:pt x="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3" name="Google Shape;1033;p50"/>
            <p:cNvSpPr/>
            <p:nvPr/>
          </p:nvSpPr>
          <p:spPr>
            <a:xfrm>
              <a:off x="6866482" y="1466958"/>
              <a:ext cx="76791" cy="121232"/>
            </a:xfrm>
            <a:custGeom>
              <a:avLst/>
              <a:gdLst/>
              <a:ahLst/>
              <a:cxnLst/>
              <a:rect l="l" t="t" r="r" b="b"/>
              <a:pathLst>
                <a:path w="743" h="1173" extrusionOk="0">
                  <a:moveTo>
                    <a:pt x="250" y="0"/>
                  </a:moveTo>
                  <a:cubicBezTo>
                    <a:pt x="227" y="0"/>
                    <a:pt x="205" y="4"/>
                    <a:pt x="183" y="10"/>
                  </a:cubicBezTo>
                  <a:cubicBezTo>
                    <a:pt x="101" y="22"/>
                    <a:pt x="45" y="66"/>
                    <a:pt x="26" y="110"/>
                  </a:cubicBezTo>
                  <a:cubicBezTo>
                    <a:pt x="1" y="148"/>
                    <a:pt x="1" y="173"/>
                    <a:pt x="7" y="179"/>
                  </a:cubicBezTo>
                  <a:cubicBezTo>
                    <a:pt x="20" y="179"/>
                    <a:pt x="32" y="161"/>
                    <a:pt x="58" y="142"/>
                  </a:cubicBezTo>
                  <a:cubicBezTo>
                    <a:pt x="89" y="117"/>
                    <a:pt x="133" y="91"/>
                    <a:pt x="196" y="91"/>
                  </a:cubicBezTo>
                  <a:cubicBezTo>
                    <a:pt x="259" y="91"/>
                    <a:pt x="328" y="110"/>
                    <a:pt x="384" y="173"/>
                  </a:cubicBezTo>
                  <a:cubicBezTo>
                    <a:pt x="447" y="230"/>
                    <a:pt x="491" y="311"/>
                    <a:pt x="529" y="412"/>
                  </a:cubicBezTo>
                  <a:cubicBezTo>
                    <a:pt x="610" y="607"/>
                    <a:pt x="636" y="801"/>
                    <a:pt x="654" y="940"/>
                  </a:cubicBezTo>
                  <a:cubicBezTo>
                    <a:pt x="667" y="1078"/>
                    <a:pt x="673" y="1172"/>
                    <a:pt x="692" y="1172"/>
                  </a:cubicBezTo>
                  <a:cubicBezTo>
                    <a:pt x="711" y="1172"/>
                    <a:pt x="730" y="1084"/>
                    <a:pt x="736" y="933"/>
                  </a:cubicBezTo>
                  <a:cubicBezTo>
                    <a:pt x="742" y="789"/>
                    <a:pt x="730" y="582"/>
                    <a:pt x="642" y="368"/>
                  </a:cubicBezTo>
                  <a:cubicBezTo>
                    <a:pt x="604" y="261"/>
                    <a:pt x="541" y="154"/>
                    <a:pt x="460" y="85"/>
                  </a:cubicBezTo>
                  <a:cubicBezTo>
                    <a:pt x="416" y="54"/>
                    <a:pt x="372" y="29"/>
                    <a:pt x="321" y="10"/>
                  </a:cubicBezTo>
                  <a:cubicBezTo>
                    <a:pt x="296" y="4"/>
                    <a:pt x="273" y="0"/>
                    <a:pt x="25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4" name="Google Shape;1034;p50"/>
            <p:cNvSpPr/>
            <p:nvPr/>
          </p:nvSpPr>
          <p:spPr>
            <a:xfrm>
              <a:off x="6889943" y="1452385"/>
              <a:ext cx="42891" cy="80615"/>
            </a:xfrm>
            <a:custGeom>
              <a:avLst/>
              <a:gdLst/>
              <a:ahLst/>
              <a:cxnLst/>
              <a:rect l="l" t="t" r="r" b="b"/>
              <a:pathLst>
                <a:path w="415" h="780" extrusionOk="0">
                  <a:moveTo>
                    <a:pt x="0" y="0"/>
                  </a:moveTo>
                  <a:cubicBezTo>
                    <a:pt x="0" y="6"/>
                    <a:pt x="44" y="31"/>
                    <a:pt x="101" y="94"/>
                  </a:cubicBezTo>
                  <a:cubicBezTo>
                    <a:pt x="157" y="151"/>
                    <a:pt x="233" y="239"/>
                    <a:pt x="289" y="346"/>
                  </a:cubicBezTo>
                  <a:cubicBezTo>
                    <a:pt x="346" y="459"/>
                    <a:pt x="377" y="565"/>
                    <a:pt x="390" y="647"/>
                  </a:cubicBezTo>
                  <a:cubicBezTo>
                    <a:pt x="409" y="729"/>
                    <a:pt x="409" y="779"/>
                    <a:pt x="415" y="779"/>
                  </a:cubicBezTo>
                  <a:cubicBezTo>
                    <a:pt x="415" y="779"/>
                    <a:pt x="415" y="767"/>
                    <a:pt x="415" y="741"/>
                  </a:cubicBezTo>
                  <a:cubicBezTo>
                    <a:pt x="415" y="716"/>
                    <a:pt x="415" y="685"/>
                    <a:pt x="409" y="641"/>
                  </a:cubicBezTo>
                  <a:cubicBezTo>
                    <a:pt x="402" y="559"/>
                    <a:pt x="371" y="446"/>
                    <a:pt x="308" y="333"/>
                  </a:cubicBezTo>
                  <a:cubicBezTo>
                    <a:pt x="251" y="220"/>
                    <a:pt x="176" y="132"/>
                    <a:pt x="113" y="82"/>
                  </a:cubicBezTo>
                  <a:cubicBezTo>
                    <a:pt x="82" y="50"/>
                    <a:pt x="57" y="31"/>
                    <a:pt x="32" y="19"/>
                  </a:cubicBezTo>
                  <a:cubicBezTo>
                    <a:pt x="13" y="6"/>
                    <a:pt x="6" y="0"/>
                    <a:pt x="0" y="0"/>
                  </a:cubicBezTo>
                  <a:close/>
                </a:path>
              </a:pathLst>
            </a:custGeom>
            <a:solidFill>
              <a:schemeClr val="accent2">
                <a:alpha val="129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5" name="Google Shape;1035;p50"/>
            <p:cNvSpPr/>
            <p:nvPr/>
          </p:nvSpPr>
          <p:spPr>
            <a:xfrm>
              <a:off x="7235342" y="1528865"/>
              <a:ext cx="12402" cy="10542"/>
            </a:xfrm>
            <a:custGeom>
              <a:avLst/>
              <a:gdLst/>
              <a:ahLst/>
              <a:cxnLst/>
              <a:rect l="l" t="t" r="r" b="b"/>
              <a:pathLst>
                <a:path w="120" h="102" extrusionOk="0">
                  <a:moveTo>
                    <a:pt x="116" y="0"/>
                  </a:moveTo>
                  <a:cubicBezTo>
                    <a:pt x="106" y="0"/>
                    <a:pt x="79" y="17"/>
                    <a:pt x="57" y="39"/>
                  </a:cubicBezTo>
                  <a:cubicBezTo>
                    <a:pt x="26" y="71"/>
                    <a:pt x="1" y="96"/>
                    <a:pt x="7" y="102"/>
                  </a:cubicBezTo>
                  <a:cubicBezTo>
                    <a:pt x="13" y="102"/>
                    <a:pt x="38" y="89"/>
                    <a:pt x="70" y="58"/>
                  </a:cubicBezTo>
                  <a:cubicBezTo>
                    <a:pt x="101" y="33"/>
                    <a:pt x="120" y="8"/>
                    <a:pt x="120" y="1"/>
                  </a:cubicBezTo>
                  <a:cubicBezTo>
                    <a:pt x="119" y="1"/>
                    <a:pt x="118" y="0"/>
                    <a:pt x="116" y="0"/>
                  </a:cubicBezTo>
                  <a:close/>
                </a:path>
              </a:pathLst>
            </a:custGeom>
            <a:solidFill>
              <a:srgbClr val="AF61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50"/>
            <p:cNvSpPr/>
            <p:nvPr/>
          </p:nvSpPr>
          <p:spPr>
            <a:xfrm>
              <a:off x="7240509" y="1546228"/>
              <a:ext cx="18293" cy="6408"/>
            </a:xfrm>
            <a:custGeom>
              <a:avLst/>
              <a:gdLst/>
              <a:ahLst/>
              <a:cxnLst/>
              <a:rect l="l" t="t" r="r" b="b"/>
              <a:pathLst>
                <a:path w="177" h="62" extrusionOk="0">
                  <a:moveTo>
                    <a:pt x="168" y="1"/>
                  </a:moveTo>
                  <a:cubicBezTo>
                    <a:pt x="153" y="1"/>
                    <a:pt x="121" y="6"/>
                    <a:pt x="89" y="16"/>
                  </a:cubicBezTo>
                  <a:cubicBezTo>
                    <a:pt x="39" y="34"/>
                    <a:pt x="1" y="47"/>
                    <a:pt x="1" y="60"/>
                  </a:cubicBezTo>
                  <a:cubicBezTo>
                    <a:pt x="2" y="61"/>
                    <a:pt x="6" y="62"/>
                    <a:pt x="11" y="62"/>
                  </a:cubicBezTo>
                  <a:cubicBezTo>
                    <a:pt x="27" y="62"/>
                    <a:pt x="57" y="55"/>
                    <a:pt x="95" y="41"/>
                  </a:cubicBezTo>
                  <a:cubicBezTo>
                    <a:pt x="139" y="28"/>
                    <a:pt x="177" y="9"/>
                    <a:pt x="177" y="3"/>
                  </a:cubicBezTo>
                  <a:cubicBezTo>
                    <a:pt x="177" y="1"/>
                    <a:pt x="174" y="1"/>
                    <a:pt x="168" y="1"/>
                  </a:cubicBezTo>
                  <a:close/>
                </a:path>
              </a:pathLst>
            </a:custGeom>
            <a:solidFill>
              <a:srgbClr val="AF61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50"/>
            <p:cNvSpPr/>
            <p:nvPr/>
          </p:nvSpPr>
          <p:spPr>
            <a:xfrm>
              <a:off x="7243816" y="1564418"/>
              <a:ext cx="18914" cy="2997"/>
            </a:xfrm>
            <a:custGeom>
              <a:avLst/>
              <a:gdLst/>
              <a:ahLst/>
              <a:cxnLst/>
              <a:rect l="l" t="t" r="r" b="b"/>
              <a:pathLst>
                <a:path w="183" h="29" extrusionOk="0">
                  <a:moveTo>
                    <a:pt x="130" y="0"/>
                  </a:moveTo>
                  <a:cubicBezTo>
                    <a:pt x="117" y="0"/>
                    <a:pt x="103" y="1"/>
                    <a:pt x="88" y="3"/>
                  </a:cubicBezTo>
                  <a:cubicBezTo>
                    <a:pt x="38" y="3"/>
                    <a:pt x="0" y="9"/>
                    <a:pt x="0" y="16"/>
                  </a:cubicBezTo>
                  <a:cubicBezTo>
                    <a:pt x="0" y="22"/>
                    <a:pt x="38" y="28"/>
                    <a:pt x="88" y="28"/>
                  </a:cubicBezTo>
                  <a:cubicBezTo>
                    <a:pt x="145" y="22"/>
                    <a:pt x="182" y="16"/>
                    <a:pt x="182" y="9"/>
                  </a:cubicBezTo>
                  <a:cubicBezTo>
                    <a:pt x="182" y="5"/>
                    <a:pt x="160" y="0"/>
                    <a:pt x="1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50"/>
            <p:cNvSpPr/>
            <p:nvPr/>
          </p:nvSpPr>
          <p:spPr>
            <a:xfrm>
              <a:off x="7069153" y="1481427"/>
              <a:ext cx="183037" cy="111931"/>
            </a:xfrm>
            <a:custGeom>
              <a:avLst/>
              <a:gdLst/>
              <a:ahLst/>
              <a:cxnLst/>
              <a:rect l="l" t="t" r="r" b="b"/>
              <a:pathLst>
                <a:path w="1771" h="1083" extrusionOk="0">
                  <a:moveTo>
                    <a:pt x="900" y="1"/>
                  </a:moveTo>
                  <a:cubicBezTo>
                    <a:pt x="887" y="1"/>
                    <a:pt x="874" y="1"/>
                    <a:pt x="861" y="2"/>
                  </a:cubicBezTo>
                  <a:cubicBezTo>
                    <a:pt x="641" y="8"/>
                    <a:pt x="446" y="115"/>
                    <a:pt x="321" y="247"/>
                  </a:cubicBezTo>
                  <a:cubicBezTo>
                    <a:pt x="189" y="379"/>
                    <a:pt x="113" y="530"/>
                    <a:pt x="69" y="655"/>
                  </a:cubicBezTo>
                  <a:cubicBezTo>
                    <a:pt x="25" y="787"/>
                    <a:pt x="6" y="894"/>
                    <a:pt x="0" y="969"/>
                  </a:cubicBezTo>
                  <a:cubicBezTo>
                    <a:pt x="0" y="1045"/>
                    <a:pt x="0" y="1082"/>
                    <a:pt x="13" y="1082"/>
                  </a:cubicBezTo>
                  <a:cubicBezTo>
                    <a:pt x="13" y="1082"/>
                    <a:pt x="13" y="1083"/>
                    <a:pt x="14" y="1083"/>
                  </a:cubicBezTo>
                  <a:cubicBezTo>
                    <a:pt x="32" y="1083"/>
                    <a:pt x="46" y="915"/>
                    <a:pt x="145" y="687"/>
                  </a:cubicBezTo>
                  <a:cubicBezTo>
                    <a:pt x="195" y="567"/>
                    <a:pt x="277" y="442"/>
                    <a:pt x="396" y="328"/>
                  </a:cubicBezTo>
                  <a:cubicBezTo>
                    <a:pt x="515" y="215"/>
                    <a:pt x="679" y="127"/>
                    <a:pt x="867" y="121"/>
                  </a:cubicBezTo>
                  <a:cubicBezTo>
                    <a:pt x="880" y="120"/>
                    <a:pt x="892" y="120"/>
                    <a:pt x="904" y="120"/>
                  </a:cubicBezTo>
                  <a:cubicBezTo>
                    <a:pt x="1072" y="120"/>
                    <a:pt x="1227" y="198"/>
                    <a:pt x="1338" y="297"/>
                  </a:cubicBezTo>
                  <a:cubicBezTo>
                    <a:pt x="1464" y="404"/>
                    <a:pt x="1546" y="536"/>
                    <a:pt x="1596" y="649"/>
                  </a:cubicBezTo>
                  <a:cubicBezTo>
                    <a:pt x="1701" y="877"/>
                    <a:pt x="1709" y="1045"/>
                    <a:pt x="1727" y="1045"/>
                  </a:cubicBezTo>
                  <a:cubicBezTo>
                    <a:pt x="1727" y="1045"/>
                    <a:pt x="1728" y="1045"/>
                    <a:pt x="1728" y="1045"/>
                  </a:cubicBezTo>
                  <a:cubicBezTo>
                    <a:pt x="1728" y="1045"/>
                    <a:pt x="1728" y="1045"/>
                    <a:pt x="1729" y="1045"/>
                  </a:cubicBezTo>
                  <a:cubicBezTo>
                    <a:pt x="1742" y="1045"/>
                    <a:pt x="1770" y="871"/>
                    <a:pt x="1678" y="617"/>
                  </a:cubicBezTo>
                  <a:cubicBezTo>
                    <a:pt x="1634" y="492"/>
                    <a:pt x="1552" y="341"/>
                    <a:pt x="1420" y="215"/>
                  </a:cubicBezTo>
                  <a:cubicBezTo>
                    <a:pt x="1290" y="91"/>
                    <a:pt x="1105" y="1"/>
                    <a:pt x="90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50"/>
            <p:cNvSpPr/>
            <p:nvPr/>
          </p:nvSpPr>
          <p:spPr>
            <a:xfrm>
              <a:off x="7110080" y="1477810"/>
              <a:ext cx="117615" cy="27905"/>
            </a:xfrm>
            <a:custGeom>
              <a:avLst/>
              <a:gdLst/>
              <a:ahLst/>
              <a:cxnLst/>
              <a:rect l="l" t="t" r="r" b="b"/>
              <a:pathLst>
                <a:path w="1138" h="270" extrusionOk="0">
                  <a:moveTo>
                    <a:pt x="640" y="1"/>
                  </a:moveTo>
                  <a:cubicBezTo>
                    <a:pt x="614" y="1"/>
                    <a:pt x="587" y="2"/>
                    <a:pt x="559" y="5"/>
                  </a:cubicBezTo>
                  <a:cubicBezTo>
                    <a:pt x="383" y="24"/>
                    <a:pt x="239" y="93"/>
                    <a:pt x="145" y="156"/>
                  </a:cubicBezTo>
                  <a:cubicBezTo>
                    <a:pt x="101" y="188"/>
                    <a:pt x="63" y="213"/>
                    <a:pt x="38" y="232"/>
                  </a:cubicBezTo>
                  <a:cubicBezTo>
                    <a:pt x="13" y="257"/>
                    <a:pt x="0" y="263"/>
                    <a:pt x="0" y="269"/>
                  </a:cubicBezTo>
                  <a:cubicBezTo>
                    <a:pt x="6" y="269"/>
                    <a:pt x="57" y="225"/>
                    <a:pt x="157" y="169"/>
                  </a:cubicBezTo>
                  <a:cubicBezTo>
                    <a:pt x="251" y="118"/>
                    <a:pt x="390" y="49"/>
                    <a:pt x="559" y="30"/>
                  </a:cubicBezTo>
                  <a:cubicBezTo>
                    <a:pt x="590" y="27"/>
                    <a:pt x="620" y="25"/>
                    <a:pt x="649" y="25"/>
                  </a:cubicBezTo>
                  <a:cubicBezTo>
                    <a:pt x="782" y="25"/>
                    <a:pt x="898" y="57"/>
                    <a:pt x="980" y="93"/>
                  </a:cubicBezTo>
                  <a:cubicBezTo>
                    <a:pt x="1081" y="144"/>
                    <a:pt x="1131" y="188"/>
                    <a:pt x="1131" y="188"/>
                  </a:cubicBezTo>
                  <a:cubicBezTo>
                    <a:pt x="1137" y="188"/>
                    <a:pt x="1125" y="175"/>
                    <a:pt x="1099" y="150"/>
                  </a:cubicBezTo>
                  <a:cubicBezTo>
                    <a:pt x="1074" y="131"/>
                    <a:pt x="1037" y="106"/>
                    <a:pt x="986" y="81"/>
                  </a:cubicBezTo>
                  <a:cubicBezTo>
                    <a:pt x="902" y="39"/>
                    <a:pt x="778" y="1"/>
                    <a:pt x="64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50"/>
            <p:cNvSpPr/>
            <p:nvPr/>
          </p:nvSpPr>
          <p:spPr>
            <a:xfrm>
              <a:off x="6937277" y="1525041"/>
              <a:ext cx="85886" cy="133531"/>
            </a:xfrm>
            <a:custGeom>
              <a:avLst/>
              <a:gdLst/>
              <a:ahLst/>
              <a:cxnLst/>
              <a:rect l="l" t="t" r="r" b="b"/>
              <a:pathLst>
                <a:path w="831" h="1292" extrusionOk="0">
                  <a:moveTo>
                    <a:pt x="327" y="1"/>
                  </a:moveTo>
                  <a:cubicBezTo>
                    <a:pt x="334" y="170"/>
                    <a:pt x="296" y="334"/>
                    <a:pt x="189" y="478"/>
                  </a:cubicBezTo>
                  <a:cubicBezTo>
                    <a:pt x="133" y="560"/>
                    <a:pt x="70" y="635"/>
                    <a:pt x="26" y="717"/>
                  </a:cubicBezTo>
                  <a:cubicBezTo>
                    <a:pt x="1" y="824"/>
                    <a:pt x="20" y="937"/>
                    <a:pt x="57" y="1037"/>
                  </a:cubicBezTo>
                  <a:cubicBezTo>
                    <a:pt x="89" y="1113"/>
                    <a:pt x="145" y="1264"/>
                    <a:pt x="233" y="1282"/>
                  </a:cubicBezTo>
                  <a:cubicBezTo>
                    <a:pt x="256" y="1288"/>
                    <a:pt x="284" y="1291"/>
                    <a:pt x="313" y="1291"/>
                  </a:cubicBezTo>
                  <a:cubicBezTo>
                    <a:pt x="470" y="1291"/>
                    <a:pt x="700" y="1213"/>
                    <a:pt x="774" y="1113"/>
                  </a:cubicBezTo>
                  <a:cubicBezTo>
                    <a:pt x="818" y="1050"/>
                    <a:pt x="830" y="981"/>
                    <a:pt x="818" y="905"/>
                  </a:cubicBezTo>
                  <a:cubicBezTo>
                    <a:pt x="799" y="723"/>
                    <a:pt x="667" y="516"/>
                    <a:pt x="598" y="403"/>
                  </a:cubicBezTo>
                  <a:cubicBezTo>
                    <a:pt x="535" y="302"/>
                    <a:pt x="334" y="120"/>
                    <a:pt x="327" y="1"/>
                  </a:cubicBezTo>
                  <a:close/>
                </a:path>
              </a:pathLst>
            </a:custGeom>
            <a:solidFill>
              <a:schemeClr val="accent2">
                <a:alpha val="129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50"/>
            <p:cNvSpPr/>
            <p:nvPr/>
          </p:nvSpPr>
          <p:spPr>
            <a:xfrm>
              <a:off x="6927563" y="1428304"/>
              <a:ext cx="47542" cy="229443"/>
            </a:xfrm>
            <a:custGeom>
              <a:avLst/>
              <a:gdLst/>
              <a:ahLst/>
              <a:cxnLst/>
              <a:rect l="l" t="t" r="r" b="b"/>
              <a:pathLst>
                <a:path w="460" h="2220" extrusionOk="0">
                  <a:moveTo>
                    <a:pt x="14" y="0"/>
                  </a:moveTo>
                  <a:cubicBezTo>
                    <a:pt x="13" y="0"/>
                    <a:pt x="13" y="0"/>
                    <a:pt x="13" y="1"/>
                  </a:cubicBezTo>
                  <a:cubicBezTo>
                    <a:pt x="1" y="1"/>
                    <a:pt x="51" y="132"/>
                    <a:pt x="151" y="327"/>
                  </a:cubicBezTo>
                  <a:cubicBezTo>
                    <a:pt x="195" y="428"/>
                    <a:pt x="252" y="547"/>
                    <a:pt x="302" y="679"/>
                  </a:cubicBezTo>
                  <a:cubicBezTo>
                    <a:pt x="346" y="817"/>
                    <a:pt x="384" y="974"/>
                    <a:pt x="365" y="1131"/>
                  </a:cubicBezTo>
                  <a:cubicBezTo>
                    <a:pt x="352" y="1289"/>
                    <a:pt x="227" y="1402"/>
                    <a:pt x="158" y="1534"/>
                  </a:cubicBezTo>
                  <a:cubicBezTo>
                    <a:pt x="120" y="1596"/>
                    <a:pt x="95" y="1672"/>
                    <a:pt x="88" y="1741"/>
                  </a:cubicBezTo>
                  <a:cubicBezTo>
                    <a:pt x="88" y="1810"/>
                    <a:pt x="95" y="1873"/>
                    <a:pt x="114" y="1929"/>
                  </a:cubicBezTo>
                  <a:cubicBezTo>
                    <a:pt x="145" y="2042"/>
                    <a:pt x="202" y="2118"/>
                    <a:pt x="246" y="2162"/>
                  </a:cubicBezTo>
                  <a:cubicBezTo>
                    <a:pt x="284" y="2200"/>
                    <a:pt x="318" y="2220"/>
                    <a:pt x="326" y="2220"/>
                  </a:cubicBezTo>
                  <a:cubicBezTo>
                    <a:pt x="327" y="2220"/>
                    <a:pt x="327" y="2219"/>
                    <a:pt x="327" y="2218"/>
                  </a:cubicBezTo>
                  <a:cubicBezTo>
                    <a:pt x="334" y="2218"/>
                    <a:pt x="308" y="2193"/>
                    <a:pt x="271" y="2143"/>
                  </a:cubicBezTo>
                  <a:cubicBezTo>
                    <a:pt x="233" y="2099"/>
                    <a:pt x="189" y="2024"/>
                    <a:pt x="164" y="1917"/>
                  </a:cubicBezTo>
                  <a:cubicBezTo>
                    <a:pt x="139" y="1816"/>
                    <a:pt x="139" y="1684"/>
                    <a:pt x="214" y="1565"/>
                  </a:cubicBezTo>
                  <a:cubicBezTo>
                    <a:pt x="252" y="1508"/>
                    <a:pt x="302" y="1452"/>
                    <a:pt x="346" y="1383"/>
                  </a:cubicBezTo>
                  <a:cubicBezTo>
                    <a:pt x="390" y="1314"/>
                    <a:pt x="428" y="1226"/>
                    <a:pt x="440" y="1138"/>
                  </a:cubicBezTo>
                  <a:cubicBezTo>
                    <a:pt x="459" y="962"/>
                    <a:pt x="415" y="798"/>
                    <a:pt x="365" y="654"/>
                  </a:cubicBezTo>
                  <a:cubicBezTo>
                    <a:pt x="315" y="516"/>
                    <a:pt x="252" y="403"/>
                    <a:pt x="195" y="302"/>
                  </a:cubicBezTo>
                  <a:cubicBezTo>
                    <a:pt x="91" y="113"/>
                    <a:pt x="23" y="0"/>
                    <a:pt x="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50"/>
            <p:cNvSpPr/>
            <p:nvPr/>
          </p:nvSpPr>
          <p:spPr>
            <a:xfrm>
              <a:off x="6981512" y="1640485"/>
              <a:ext cx="29249" cy="10852"/>
            </a:xfrm>
            <a:custGeom>
              <a:avLst/>
              <a:gdLst/>
              <a:ahLst/>
              <a:cxnLst/>
              <a:rect l="l" t="t" r="r" b="b"/>
              <a:pathLst>
                <a:path w="283" h="105" extrusionOk="0">
                  <a:moveTo>
                    <a:pt x="215" y="1"/>
                  </a:moveTo>
                  <a:cubicBezTo>
                    <a:pt x="191" y="1"/>
                    <a:pt x="162" y="5"/>
                    <a:pt x="132" y="15"/>
                  </a:cubicBezTo>
                  <a:cubicBezTo>
                    <a:pt x="50" y="33"/>
                    <a:pt x="0" y="71"/>
                    <a:pt x="6" y="90"/>
                  </a:cubicBezTo>
                  <a:cubicBezTo>
                    <a:pt x="9" y="100"/>
                    <a:pt x="20" y="104"/>
                    <a:pt x="38" y="104"/>
                  </a:cubicBezTo>
                  <a:cubicBezTo>
                    <a:pt x="65" y="104"/>
                    <a:pt x="106" y="95"/>
                    <a:pt x="151" y="84"/>
                  </a:cubicBezTo>
                  <a:cubicBezTo>
                    <a:pt x="220" y="65"/>
                    <a:pt x="283" y="40"/>
                    <a:pt x="276" y="21"/>
                  </a:cubicBezTo>
                  <a:cubicBezTo>
                    <a:pt x="276" y="10"/>
                    <a:pt x="252" y="1"/>
                    <a:pt x="21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50"/>
            <p:cNvSpPr/>
            <p:nvPr/>
          </p:nvSpPr>
          <p:spPr>
            <a:xfrm>
              <a:off x="6941825" y="1660742"/>
              <a:ext cx="93637" cy="36380"/>
            </a:xfrm>
            <a:custGeom>
              <a:avLst/>
              <a:gdLst/>
              <a:ahLst/>
              <a:cxnLst/>
              <a:rect l="l" t="t" r="r" b="b"/>
              <a:pathLst>
                <a:path w="906" h="352" extrusionOk="0">
                  <a:moveTo>
                    <a:pt x="897" y="0"/>
                  </a:moveTo>
                  <a:cubicBezTo>
                    <a:pt x="882" y="0"/>
                    <a:pt x="851" y="43"/>
                    <a:pt x="786" y="101"/>
                  </a:cubicBezTo>
                  <a:cubicBezTo>
                    <a:pt x="717" y="158"/>
                    <a:pt x="610" y="233"/>
                    <a:pt x="478" y="265"/>
                  </a:cubicBezTo>
                  <a:cubicBezTo>
                    <a:pt x="435" y="275"/>
                    <a:pt x="393" y="279"/>
                    <a:pt x="353" y="279"/>
                  </a:cubicBezTo>
                  <a:cubicBezTo>
                    <a:pt x="269" y="279"/>
                    <a:pt x="194" y="261"/>
                    <a:pt x="139" y="240"/>
                  </a:cubicBezTo>
                  <a:cubicBezTo>
                    <a:pt x="63" y="205"/>
                    <a:pt x="20" y="170"/>
                    <a:pt x="9" y="170"/>
                  </a:cubicBezTo>
                  <a:cubicBezTo>
                    <a:pt x="8" y="170"/>
                    <a:pt x="8" y="170"/>
                    <a:pt x="7" y="170"/>
                  </a:cubicBezTo>
                  <a:cubicBezTo>
                    <a:pt x="1" y="177"/>
                    <a:pt x="32" y="233"/>
                    <a:pt x="120" y="284"/>
                  </a:cubicBezTo>
                  <a:cubicBezTo>
                    <a:pt x="181" y="321"/>
                    <a:pt x="277" y="352"/>
                    <a:pt x="385" y="352"/>
                  </a:cubicBezTo>
                  <a:cubicBezTo>
                    <a:pt x="421" y="352"/>
                    <a:pt x="459" y="348"/>
                    <a:pt x="497" y="340"/>
                  </a:cubicBezTo>
                  <a:cubicBezTo>
                    <a:pt x="648" y="302"/>
                    <a:pt x="761" y="214"/>
                    <a:pt x="824" y="139"/>
                  </a:cubicBezTo>
                  <a:cubicBezTo>
                    <a:pt x="887" y="64"/>
                    <a:pt x="905" y="7"/>
                    <a:pt x="899" y="1"/>
                  </a:cubicBezTo>
                  <a:cubicBezTo>
                    <a:pt x="898" y="0"/>
                    <a:pt x="898" y="0"/>
                    <a:pt x="89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50"/>
            <p:cNvSpPr/>
            <p:nvPr/>
          </p:nvSpPr>
          <p:spPr>
            <a:xfrm>
              <a:off x="6447704" y="1670354"/>
              <a:ext cx="712409" cy="979162"/>
            </a:xfrm>
            <a:custGeom>
              <a:avLst/>
              <a:gdLst/>
              <a:ahLst/>
              <a:cxnLst/>
              <a:rect l="l" t="t" r="r" b="b"/>
              <a:pathLst>
                <a:path w="6893" h="9474" extrusionOk="0">
                  <a:moveTo>
                    <a:pt x="1460" y="0"/>
                  </a:moveTo>
                  <a:cubicBezTo>
                    <a:pt x="1369" y="0"/>
                    <a:pt x="1368" y="152"/>
                    <a:pt x="1389" y="222"/>
                  </a:cubicBezTo>
                  <a:lnTo>
                    <a:pt x="1797" y="1717"/>
                  </a:lnTo>
                  <a:cubicBezTo>
                    <a:pt x="1515" y="1240"/>
                    <a:pt x="1282" y="737"/>
                    <a:pt x="1025" y="241"/>
                  </a:cubicBezTo>
                  <a:cubicBezTo>
                    <a:pt x="992" y="177"/>
                    <a:pt x="952" y="150"/>
                    <a:pt x="916" y="150"/>
                  </a:cubicBezTo>
                  <a:cubicBezTo>
                    <a:pt x="856" y="150"/>
                    <a:pt x="808" y="227"/>
                    <a:pt x="824" y="341"/>
                  </a:cubicBezTo>
                  <a:cubicBezTo>
                    <a:pt x="886" y="743"/>
                    <a:pt x="1106" y="1070"/>
                    <a:pt x="1251" y="1441"/>
                  </a:cubicBezTo>
                  <a:cubicBezTo>
                    <a:pt x="1301" y="1578"/>
                    <a:pt x="1338" y="1763"/>
                    <a:pt x="1418" y="1889"/>
                  </a:cubicBezTo>
                  <a:lnTo>
                    <a:pt x="1418" y="1889"/>
                  </a:lnTo>
                  <a:cubicBezTo>
                    <a:pt x="1249" y="1627"/>
                    <a:pt x="1080" y="1364"/>
                    <a:pt x="905" y="1108"/>
                  </a:cubicBezTo>
                  <a:cubicBezTo>
                    <a:pt x="850" y="1020"/>
                    <a:pt x="533" y="544"/>
                    <a:pt x="397" y="544"/>
                  </a:cubicBezTo>
                  <a:cubicBezTo>
                    <a:pt x="379" y="544"/>
                    <a:pt x="363" y="553"/>
                    <a:pt x="352" y="574"/>
                  </a:cubicBezTo>
                  <a:cubicBezTo>
                    <a:pt x="302" y="674"/>
                    <a:pt x="428" y="932"/>
                    <a:pt x="459" y="1026"/>
                  </a:cubicBezTo>
                  <a:cubicBezTo>
                    <a:pt x="516" y="1171"/>
                    <a:pt x="585" y="1309"/>
                    <a:pt x="654" y="1447"/>
                  </a:cubicBezTo>
                  <a:cubicBezTo>
                    <a:pt x="764" y="1668"/>
                    <a:pt x="899" y="1984"/>
                    <a:pt x="1086" y="2163"/>
                  </a:cubicBezTo>
                  <a:lnTo>
                    <a:pt x="1086" y="2163"/>
                  </a:lnTo>
                  <a:cubicBezTo>
                    <a:pt x="915" y="2004"/>
                    <a:pt x="743" y="1845"/>
                    <a:pt x="572" y="1686"/>
                  </a:cubicBezTo>
                  <a:cubicBezTo>
                    <a:pt x="502" y="1627"/>
                    <a:pt x="335" y="1401"/>
                    <a:pt x="206" y="1401"/>
                  </a:cubicBezTo>
                  <a:cubicBezTo>
                    <a:pt x="184" y="1401"/>
                    <a:pt x="164" y="1408"/>
                    <a:pt x="145" y="1422"/>
                  </a:cubicBezTo>
                  <a:cubicBezTo>
                    <a:pt x="1" y="1529"/>
                    <a:pt x="440" y="1975"/>
                    <a:pt x="516" y="2075"/>
                  </a:cubicBezTo>
                  <a:cubicBezTo>
                    <a:pt x="692" y="2308"/>
                    <a:pt x="861" y="2540"/>
                    <a:pt x="1025" y="2785"/>
                  </a:cubicBezTo>
                  <a:cubicBezTo>
                    <a:pt x="1188" y="3030"/>
                    <a:pt x="1289" y="3294"/>
                    <a:pt x="1414" y="3558"/>
                  </a:cubicBezTo>
                  <a:cubicBezTo>
                    <a:pt x="1559" y="3872"/>
                    <a:pt x="1697" y="4186"/>
                    <a:pt x="1829" y="4507"/>
                  </a:cubicBezTo>
                  <a:lnTo>
                    <a:pt x="1835" y="4507"/>
                  </a:lnTo>
                  <a:cubicBezTo>
                    <a:pt x="2042" y="5016"/>
                    <a:pt x="2256" y="5518"/>
                    <a:pt x="2489" y="6021"/>
                  </a:cubicBezTo>
                  <a:cubicBezTo>
                    <a:pt x="2840" y="6794"/>
                    <a:pt x="3211" y="7617"/>
                    <a:pt x="3733" y="8314"/>
                  </a:cubicBezTo>
                  <a:cubicBezTo>
                    <a:pt x="4062" y="8756"/>
                    <a:pt x="4608" y="9474"/>
                    <a:pt x="5239" y="9474"/>
                  </a:cubicBezTo>
                  <a:cubicBezTo>
                    <a:pt x="5281" y="9474"/>
                    <a:pt x="5323" y="9471"/>
                    <a:pt x="5366" y="9464"/>
                  </a:cubicBezTo>
                  <a:cubicBezTo>
                    <a:pt x="6422" y="9294"/>
                    <a:pt x="6893" y="7623"/>
                    <a:pt x="6459" y="6781"/>
                  </a:cubicBezTo>
                  <a:cubicBezTo>
                    <a:pt x="6283" y="6442"/>
                    <a:pt x="5957" y="6235"/>
                    <a:pt x="5680" y="5990"/>
                  </a:cubicBezTo>
                  <a:cubicBezTo>
                    <a:pt x="5599" y="5920"/>
                    <a:pt x="5517" y="5845"/>
                    <a:pt x="5435" y="5770"/>
                  </a:cubicBezTo>
                  <a:cubicBezTo>
                    <a:pt x="5134" y="5499"/>
                    <a:pt x="4838" y="5217"/>
                    <a:pt x="4556" y="4928"/>
                  </a:cubicBezTo>
                  <a:cubicBezTo>
                    <a:pt x="4022" y="4387"/>
                    <a:pt x="3519" y="3816"/>
                    <a:pt x="3085" y="3194"/>
                  </a:cubicBezTo>
                  <a:cubicBezTo>
                    <a:pt x="2828" y="2697"/>
                    <a:pt x="2595" y="2170"/>
                    <a:pt x="2734" y="1604"/>
                  </a:cubicBezTo>
                  <a:cubicBezTo>
                    <a:pt x="2778" y="1416"/>
                    <a:pt x="2897" y="1208"/>
                    <a:pt x="2897" y="1014"/>
                  </a:cubicBezTo>
                  <a:cubicBezTo>
                    <a:pt x="2897" y="970"/>
                    <a:pt x="2884" y="932"/>
                    <a:pt x="2847" y="907"/>
                  </a:cubicBezTo>
                  <a:cubicBezTo>
                    <a:pt x="2834" y="899"/>
                    <a:pt x="2820" y="895"/>
                    <a:pt x="2806" y="895"/>
                  </a:cubicBezTo>
                  <a:cubicBezTo>
                    <a:pt x="2607" y="895"/>
                    <a:pt x="2303" y="1631"/>
                    <a:pt x="2262" y="1749"/>
                  </a:cubicBezTo>
                  <a:cubicBezTo>
                    <a:pt x="2149" y="1334"/>
                    <a:pt x="1998" y="932"/>
                    <a:pt x="1810" y="542"/>
                  </a:cubicBezTo>
                  <a:cubicBezTo>
                    <a:pt x="1760" y="448"/>
                    <a:pt x="1716" y="354"/>
                    <a:pt x="1665" y="260"/>
                  </a:cubicBezTo>
                  <a:cubicBezTo>
                    <a:pt x="1628" y="203"/>
                    <a:pt x="1578" y="46"/>
                    <a:pt x="1515" y="15"/>
                  </a:cubicBezTo>
                  <a:cubicBezTo>
                    <a:pt x="1494" y="4"/>
                    <a:pt x="1475" y="0"/>
                    <a:pt x="1460" y="0"/>
                  </a:cubicBezTo>
                  <a:close/>
                </a:path>
              </a:pathLst>
            </a:custGeom>
            <a:solidFill>
              <a:srgbClr val="B38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45" name="Google Shape;1045;p50"/>
            <p:cNvGrpSpPr/>
            <p:nvPr/>
          </p:nvGrpSpPr>
          <p:grpSpPr>
            <a:xfrm>
              <a:off x="6545061" y="742567"/>
              <a:ext cx="907320" cy="555930"/>
              <a:chOff x="6545061" y="811229"/>
              <a:chExt cx="907320" cy="555930"/>
            </a:xfrm>
          </p:grpSpPr>
          <p:sp>
            <p:nvSpPr>
              <p:cNvPr id="1046" name="Google Shape;1046;p50"/>
              <p:cNvSpPr/>
              <p:nvPr/>
            </p:nvSpPr>
            <p:spPr>
              <a:xfrm>
                <a:off x="6545061" y="1203448"/>
                <a:ext cx="191099" cy="163710"/>
              </a:xfrm>
              <a:custGeom>
                <a:avLst/>
                <a:gdLst/>
                <a:ahLst/>
                <a:cxnLst/>
                <a:rect l="l" t="t" r="r" b="b"/>
                <a:pathLst>
                  <a:path w="1849" h="1584" extrusionOk="0">
                    <a:moveTo>
                      <a:pt x="359" y="1"/>
                    </a:moveTo>
                    <a:cubicBezTo>
                      <a:pt x="353" y="7"/>
                      <a:pt x="347" y="20"/>
                      <a:pt x="334" y="26"/>
                    </a:cubicBezTo>
                    <a:cubicBezTo>
                      <a:pt x="328" y="38"/>
                      <a:pt x="315" y="45"/>
                      <a:pt x="303" y="51"/>
                    </a:cubicBezTo>
                    <a:cubicBezTo>
                      <a:pt x="271" y="70"/>
                      <a:pt x="246" y="89"/>
                      <a:pt x="221" y="114"/>
                    </a:cubicBezTo>
                    <a:cubicBezTo>
                      <a:pt x="196" y="139"/>
                      <a:pt x="171" y="164"/>
                      <a:pt x="158" y="196"/>
                    </a:cubicBezTo>
                    <a:cubicBezTo>
                      <a:pt x="133" y="214"/>
                      <a:pt x="120" y="239"/>
                      <a:pt x="102" y="265"/>
                    </a:cubicBezTo>
                    <a:cubicBezTo>
                      <a:pt x="89" y="296"/>
                      <a:pt x="76" y="321"/>
                      <a:pt x="64" y="340"/>
                    </a:cubicBezTo>
                    <a:cubicBezTo>
                      <a:pt x="51" y="371"/>
                      <a:pt x="45" y="397"/>
                      <a:pt x="39" y="434"/>
                    </a:cubicBezTo>
                    <a:cubicBezTo>
                      <a:pt x="39" y="466"/>
                      <a:pt x="26" y="497"/>
                      <a:pt x="14" y="528"/>
                    </a:cubicBezTo>
                    <a:cubicBezTo>
                      <a:pt x="14" y="547"/>
                      <a:pt x="14" y="572"/>
                      <a:pt x="7" y="604"/>
                    </a:cubicBezTo>
                    <a:cubicBezTo>
                      <a:pt x="1" y="635"/>
                      <a:pt x="1" y="667"/>
                      <a:pt x="1" y="698"/>
                    </a:cubicBezTo>
                    <a:cubicBezTo>
                      <a:pt x="1" y="730"/>
                      <a:pt x="7" y="761"/>
                      <a:pt x="14" y="792"/>
                    </a:cubicBezTo>
                    <a:cubicBezTo>
                      <a:pt x="14" y="817"/>
                      <a:pt x="20" y="849"/>
                      <a:pt x="26" y="880"/>
                    </a:cubicBezTo>
                    <a:cubicBezTo>
                      <a:pt x="20" y="918"/>
                      <a:pt x="32" y="949"/>
                      <a:pt x="58" y="981"/>
                    </a:cubicBezTo>
                    <a:cubicBezTo>
                      <a:pt x="95" y="1063"/>
                      <a:pt x="139" y="1132"/>
                      <a:pt x="202" y="1188"/>
                    </a:cubicBezTo>
                    <a:cubicBezTo>
                      <a:pt x="265" y="1245"/>
                      <a:pt x="334" y="1308"/>
                      <a:pt x="416" y="1370"/>
                    </a:cubicBezTo>
                    <a:cubicBezTo>
                      <a:pt x="416" y="1370"/>
                      <a:pt x="422" y="1377"/>
                      <a:pt x="441" y="1389"/>
                    </a:cubicBezTo>
                    <a:cubicBezTo>
                      <a:pt x="460" y="1402"/>
                      <a:pt x="485" y="1414"/>
                      <a:pt x="510" y="1427"/>
                    </a:cubicBezTo>
                    <a:cubicBezTo>
                      <a:pt x="535" y="1439"/>
                      <a:pt x="560" y="1452"/>
                      <a:pt x="585" y="1465"/>
                    </a:cubicBezTo>
                    <a:cubicBezTo>
                      <a:pt x="610" y="1477"/>
                      <a:pt x="636" y="1483"/>
                      <a:pt x="654" y="1496"/>
                    </a:cubicBezTo>
                    <a:cubicBezTo>
                      <a:pt x="673" y="1509"/>
                      <a:pt x="692" y="1515"/>
                      <a:pt x="711" y="1521"/>
                    </a:cubicBezTo>
                    <a:cubicBezTo>
                      <a:pt x="723" y="1527"/>
                      <a:pt x="730" y="1534"/>
                      <a:pt x="736" y="1534"/>
                    </a:cubicBezTo>
                    <a:cubicBezTo>
                      <a:pt x="761" y="1546"/>
                      <a:pt x="793" y="1553"/>
                      <a:pt x="824" y="1553"/>
                    </a:cubicBezTo>
                    <a:cubicBezTo>
                      <a:pt x="855" y="1553"/>
                      <a:pt x="881" y="1565"/>
                      <a:pt x="912" y="1578"/>
                    </a:cubicBezTo>
                    <a:cubicBezTo>
                      <a:pt x="918" y="1578"/>
                      <a:pt x="937" y="1584"/>
                      <a:pt x="969" y="1584"/>
                    </a:cubicBezTo>
                    <a:cubicBezTo>
                      <a:pt x="994" y="1584"/>
                      <a:pt x="1025" y="1584"/>
                      <a:pt x="1050" y="1578"/>
                    </a:cubicBezTo>
                    <a:cubicBezTo>
                      <a:pt x="1082" y="1578"/>
                      <a:pt x="1113" y="1571"/>
                      <a:pt x="1138" y="1571"/>
                    </a:cubicBezTo>
                    <a:cubicBezTo>
                      <a:pt x="1170" y="1565"/>
                      <a:pt x="1188" y="1559"/>
                      <a:pt x="1201" y="1559"/>
                    </a:cubicBezTo>
                    <a:cubicBezTo>
                      <a:pt x="1220" y="1553"/>
                      <a:pt x="1245" y="1546"/>
                      <a:pt x="1264" y="1534"/>
                    </a:cubicBezTo>
                    <a:cubicBezTo>
                      <a:pt x="1283" y="1521"/>
                      <a:pt x="1302" y="1515"/>
                      <a:pt x="1327" y="1502"/>
                    </a:cubicBezTo>
                    <a:cubicBezTo>
                      <a:pt x="1333" y="1496"/>
                      <a:pt x="1339" y="1496"/>
                      <a:pt x="1345" y="1496"/>
                    </a:cubicBezTo>
                    <a:cubicBezTo>
                      <a:pt x="1352" y="1490"/>
                      <a:pt x="1358" y="1490"/>
                      <a:pt x="1364" y="1483"/>
                    </a:cubicBezTo>
                    <a:cubicBezTo>
                      <a:pt x="1389" y="1471"/>
                      <a:pt x="1421" y="1452"/>
                      <a:pt x="1440" y="1433"/>
                    </a:cubicBezTo>
                    <a:cubicBezTo>
                      <a:pt x="1465" y="1408"/>
                      <a:pt x="1496" y="1396"/>
                      <a:pt x="1521" y="1377"/>
                    </a:cubicBezTo>
                    <a:cubicBezTo>
                      <a:pt x="1534" y="1370"/>
                      <a:pt x="1547" y="1358"/>
                      <a:pt x="1559" y="1339"/>
                    </a:cubicBezTo>
                    <a:cubicBezTo>
                      <a:pt x="1572" y="1326"/>
                      <a:pt x="1584" y="1314"/>
                      <a:pt x="1597" y="1308"/>
                    </a:cubicBezTo>
                    <a:cubicBezTo>
                      <a:pt x="1609" y="1289"/>
                      <a:pt x="1622" y="1282"/>
                      <a:pt x="1635" y="1270"/>
                    </a:cubicBezTo>
                    <a:cubicBezTo>
                      <a:pt x="1641" y="1264"/>
                      <a:pt x="1647" y="1251"/>
                      <a:pt x="1653" y="1238"/>
                    </a:cubicBezTo>
                    <a:cubicBezTo>
                      <a:pt x="1666" y="1232"/>
                      <a:pt x="1672" y="1220"/>
                      <a:pt x="1672" y="1207"/>
                    </a:cubicBezTo>
                    <a:cubicBezTo>
                      <a:pt x="1678" y="1194"/>
                      <a:pt x="1685" y="1182"/>
                      <a:pt x="1691" y="1163"/>
                    </a:cubicBezTo>
                    <a:cubicBezTo>
                      <a:pt x="1697" y="1157"/>
                      <a:pt x="1697" y="1150"/>
                      <a:pt x="1704" y="1144"/>
                    </a:cubicBezTo>
                    <a:cubicBezTo>
                      <a:pt x="1704" y="1138"/>
                      <a:pt x="1710" y="1132"/>
                      <a:pt x="1716" y="1125"/>
                    </a:cubicBezTo>
                    <a:cubicBezTo>
                      <a:pt x="1716" y="1119"/>
                      <a:pt x="1722" y="1113"/>
                      <a:pt x="1729" y="1100"/>
                    </a:cubicBezTo>
                    <a:lnTo>
                      <a:pt x="1817" y="918"/>
                    </a:lnTo>
                    <a:cubicBezTo>
                      <a:pt x="1817" y="887"/>
                      <a:pt x="1823" y="855"/>
                      <a:pt x="1829" y="830"/>
                    </a:cubicBezTo>
                    <a:cubicBezTo>
                      <a:pt x="1836" y="811"/>
                      <a:pt x="1842" y="780"/>
                      <a:pt x="1848" y="748"/>
                    </a:cubicBezTo>
                    <a:cubicBezTo>
                      <a:pt x="1848" y="730"/>
                      <a:pt x="1848" y="711"/>
                      <a:pt x="1848" y="692"/>
                    </a:cubicBezTo>
                    <a:cubicBezTo>
                      <a:pt x="1848" y="679"/>
                      <a:pt x="1848" y="660"/>
                      <a:pt x="1848" y="635"/>
                    </a:cubicBezTo>
                    <a:lnTo>
                      <a:pt x="1678" y="623"/>
                    </a:lnTo>
                    <a:lnTo>
                      <a:pt x="1672" y="635"/>
                    </a:lnTo>
                    <a:cubicBezTo>
                      <a:pt x="1678" y="648"/>
                      <a:pt x="1678" y="660"/>
                      <a:pt x="1678" y="673"/>
                    </a:cubicBezTo>
                    <a:cubicBezTo>
                      <a:pt x="1672" y="679"/>
                      <a:pt x="1666" y="692"/>
                      <a:pt x="1660" y="711"/>
                    </a:cubicBezTo>
                    <a:lnTo>
                      <a:pt x="1616" y="805"/>
                    </a:lnTo>
                    <a:cubicBezTo>
                      <a:pt x="1591" y="855"/>
                      <a:pt x="1572" y="887"/>
                      <a:pt x="1559" y="899"/>
                    </a:cubicBezTo>
                    <a:cubicBezTo>
                      <a:pt x="1547" y="912"/>
                      <a:pt x="1540" y="931"/>
                      <a:pt x="1534" y="937"/>
                    </a:cubicBezTo>
                    <a:cubicBezTo>
                      <a:pt x="1515" y="949"/>
                      <a:pt x="1503" y="962"/>
                      <a:pt x="1484" y="981"/>
                    </a:cubicBezTo>
                    <a:cubicBezTo>
                      <a:pt x="1465" y="1000"/>
                      <a:pt x="1452" y="1012"/>
                      <a:pt x="1440" y="1025"/>
                    </a:cubicBezTo>
                    <a:cubicBezTo>
                      <a:pt x="1408" y="1044"/>
                      <a:pt x="1377" y="1056"/>
                      <a:pt x="1345" y="1075"/>
                    </a:cubicBezTo>
                    <a:cubicBezTo>
                      <a:pt x="1320" y="1094"/>
                      <a:pt x="1283" y="1107"/>
                      <a:pt x="1232" y="1125"/>
                    </a:cubicBezTo>
                    <a:cubicBezTo>
                      <a:pt x="1214" y="1125"/>
                      <a:pt x="1188" y="1132"/>
                      <a:pt x="1163" y="1132"/>
                    </a:cubicBezTo>
                    <a:cubicBezTo>
                      <a:pt x="1154" y="1135"/>
                      <a:pt x="1143" y="1136"/>
                      <a:pt x="1131" y="1136"/>
                    </a:cubicBezTo>
                    <a:cubicBezTo>
                      <a:pt x="1119" y="1136"/>
                      <a:pt x="1107" y="1135"/>
                      <a:pt x="1094" y="1132"/>
                    </a:cubicBezTo>
                    <a:lnTo>
                      <a:pt x="849" y="1094"/>
                    </a:lnTo>
                    <a:lnTo>
                      <a:pt x="680" y="1012"/>
                    </a:lnTo>
                    <a:cubicBezTo>
                      <a:pt x="610" y="981"/>
                      <a:pt x="554" y="943"/>
                      <a:pt x="516" y="899"/>
                    </a:cubicBezTo>
                    <a:cubicBezTo>
                      <a:pt x="472" y="849"/>
                      <a:pt x="434" y="792"/>
                      <a:pt x="403" y="723"/>
                    </a:cubicBezTo>
                    <a:cubicBezTo>
                      <a:pt x="384" y="673"/>
                      <a:pt x="365" y="623"/>
                      <a:pt x="353" y="566"/>
                    </a:cubicBezTo>
                    <a:cubicBezTo>
                      <a:pt x="347" y="547"/>
                      <a:pt x="347" y="528"/>
                      <a:pt x="347" y="516"/>
                    </a:cubicBezTo>
                    <a:cubicBezTo>
                      <a:pt x="347" y="497"/>
                      <a:pt x="340" y="478"/>
                      <a:pt x="340" y="459"/>
                    </a:cubicBezTo>
                    <a:cubicBezTo>
                      <a:pt x="340" y="447"/>
                      <a:pt x="340" y="441"/>
                      <a:pt x="340" y="428"/>
                    </a:cubicBezTo>
                    <a:cubicBezTo>
                      <a:pt x="340" y="422"/>
                      <a:pt x="340" y="409"/>
                      <a:pt x="347" y="397"/>
                    </a:cubicBezTo>
                    <a:cubicBezTo>
                      <a:pt x="353" y="384"/>
                      <a:pt x="359" y="365"/>
                      <a:pt x="372" y="340"/>
                    </a:cubicBezTo>
                    <a:cubicBezTo>
                      <a:pt x="384" y="315"/>
                      <a:pt x="391" y="296"/>
                      <a:pt x="397" y="283"/>
                    </a:cubicBezTo>
                    <a:cubicBezTo>
                      <a:pt x="403" y="271"/>
                      <a:pt x="403" y="258"/>
                      <a:pt x="409" y="246"/>
                    </a:cubicBezTo>
                    <a:cubicBezTo>
                      <a:pt x="416" y="233"/>
                      <a:pt x="422" y="227"/>
                      <a:pt x="422" y="214"/>
                    </a:cubicBezTo>
                    <a:cubicBezTo>
                      <a:pt x="428" y="202"/>
                      <a:pt x="441" y="189"/>
                      <a:pt x="441" y="183"/>
                    </a:cubicBezTo>
                    <a:cubicBezTo>
                      <a:pt x="447" y="177"/>
                      <a:pt x="460" y="170"/>
                      <a:pt x="466" y="158"/>
                    </a:cubicBezTo>
                    <a:cubicBezTo>
                      <a:pt x="472" y="152"/>
                      <a:pt x="472" y="145"/>
                      <a:pt x="478" y="139"/>
                    </a:cubicBezTo>
                    <a:cubicBezTo>
                      <a:pt x="485" y="126"/>
                      <a:pt x="491" y="120"/>
                      <a:pt x="504" y="114"/>
                    </a:cubicBezTo>
                    <a:cubicBezTo>
                      <a:pt x="510" y="108"/>
                      <a:pt x="516" y="108"/>
                      <a:pt x="516" y="101"/>
                    </a:cubicBezTo>
                    <a:lnTo>
                      <a:pt x="522" y="95"/>
                    </a:lnTo>
                    <a:cubicBezTo>
                      <a:pt x="522" y="89"/>
                      <a:pt x="522" y="89"/>
                      <a:pt x="516" y="82"/>
                    </a:cubicBezTo>
                    <a:cubicBezTo>
                      <a:pt x="510" y="82"/>
                      <a:pt x="504" y="76"/>
                      <a:pt x="504" y="70"/>
                    </a:cubicBezTo>
                    <a:cubicBezTo>
                      <a:pt x="497" y="64"/>
                      <a:pt x="485" y="57"/>
                      <a:pt x="472" y="51"/>
                    </a:cubicBezTo>
                    <a:cubicBezTo>
                      <a:pt x="466" y="45"/>
                      <a:pt x="453" y="45"/>
                      <a:pt x="441" y="38"/>
                    </a:cubicBezTo>
                    <a:cubicBezTo>
                      <a:pt x="428" y="32"/>
                      <a:pt x="416" y="26"/>
                      <a:pt x="403" y="26"/>
                    </a:cubicBezTo>
                    <a:lnTo>
                      <a:pt x="35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50"/>
              <p:cNvSpPr/>
              <p:nvPr/>
            </p:nvSpPr>
            <p:spPr>
              <a:xfrm>
                <a:off x="6669805" y="1108055"/>
                <a:ext cx="145520" cy="143867"/>
              </a:xfrm>
              <a:custGeom>
                <a:avLst/>
                <a:gdLst/>
                <a:ahLst/>
                <a:cxnLst/>
                <a:rect l="l" t="t" r="r" b="b"/>
                <a:pathLst>
                  <a:path w="1408" h="1392" extrusionOk="0">
                    <a:moveTo>
                      <a:pt x="528" y="578"/>
                    </a:moveTo>
                    <a:cubicBezTo>
                      <a:pt x="553" y="578"/>
                      <a:pt x="572" y="584"/>
                      <a:pt x="591" y="584"/>
                    </a:cubicBezTo>
                    <a:cubicBezTo>
                      <a:pt x="654" y="603"/>
                      <a:pt x="698" y="622"/>
                      <a:pt x="729" y="654"/>
                    </a:cubicBezTo>
                    <a:cubicBezTo>
                      <a:pt x="760" y="679"/>
                      <a:pt x="786" y="698"/>
                      <a:pt x="792" y="704"/>
                    </a:cubicBezTo>
                    <a:lnTo>
                      <a:pt x="804" y="710"/>
                    </a:lnTo>
                    <a:lnTo>
                      <a:pt x="811" y="716"/>
                    </a:lnTo>
                    <a:cubicBezTo>
                      <a:pt x="823" y="735"/>
                      <a:pt x="830" y="754"/>
                      <a:pt x="830" y="773"/>
                    </a:cubicBezTo>
                    <a:cubicBezTo>
                      <a:pt x="830" y="786"/>
                      <a:pt x="830" y="804"/>
                      <a:pt x="830" y="823"/>
                    </a:cubicBezTo>
                    <a:lnTo>
                      <a:pt x="817" y="842"/>
                    </a:lnTo>
                    <a:cubicBezTo>
                      <a:pt x="817" y="867"/>
                      <a:pt x="811" y="886"/>
                      <a:pt x="804" y="905"/>
                    </a:cubicBezTo>
                    <a:cubicBezTo>
                      <a:pt x="798" y="924"/>
                      <a:pt x="786" y="943"/>
                      <a:pt x="767" y="949"/>
                    </a:cubicBezTo>
                    <a:cubicBezTo>
                      <a:pt x="754" y="955"/>
                      <a:pt x="748" y="955"/>
                      <a:pt x="742" y="961"/>
                    </a:cubicBezTo>
                    <a:cubicBezTo>
                      <a:pt x="735" y="961"/>
                      <a:pt x="729" y="968"/>
                      <a:pt x="723" y="968"/>
                    </a:cubicBezTo>
                    <a:lnTo>
                      <a:pt x="647" y="968"/>
                    </a:lnTo>
                    <a:cubicBezTo>
                      <a:pt x="641" y="969"/>
                      <a:pt x="634" y="969"/>
                      <a:pt x="628" y="969"/>
                    </a:cubicBezTo>
                    <a:cubicBezTo>
                      <a:pt x="597" y="969"/>
                      <a:pt x="567" y="957"/>
                      <a:pt x="541" y="936"/>
                    </a:cubicBezTo>
                    <a:cubicBezTo>
                      <a:pt x="522" y="924"/>
                      <a:pt x="503" y="911"/>
                      <a:pt x="497" y="905"/>
                    </a:cubicBezTo>
                    <a:cubicBezTo>
                      <a:pt x="484" y="892"/>
                      <a:pt x="471" y="873"/>
                      <a:pt x="453" y="855"/>
                    </a:cubicBezTo>
                    <a:cubicBezTo>
                      <a:pt x="440" y="842"/>
                      <a:pt x="428" y="836"/>
                      <a:pt x="421" y="823"/>
                    </a:cubicBezTo>
                    <a:cubicBezTo>
                      <a:pt x="415" y="817"/>
                      <a:pt x="409" y="804"/>
                      <a:pt x="402" y="792"/>
                    </a:cubicBezTo>
                    <a:cubicBezTo>
                      <a:pt x="396" y="767"/>
                      <a:pt x="390" y="742"/>
                      <a:pt x="390" y="716"/>
                    </a:cubicBezTo>
                    <a:cubicBezTo>
                      <a:pt x="390" y="691"/>
                      <a:pt x="396" y="672"/>
                      <a:pt x="402" y="660"/>
                    </a:cubicBezTo>
                    <a:cubicBezTo>
                      <a:pt x="409" y="641"/>
                      <a:pt x="415" y="635"/>
                      <a:pt x="428" y="628"/>
                    </a:cubicBezTo>
                    <a:cubicBezTo>
                      <a:pt x="440" y="622"/>
                      <a:pt x="446" y="610"/>
                      <a:pt x="459" y="603"/>
                    </a:cubicBezTo>
                    <a:cubicBezTo>
                      <a:pt x="484" y="584"/>
                      <a:pt x="509" y="578"/>
                      <a:pt x="528" y="578"/>
                    </a:cubicBezTo>
                    <a:close/>
                    <a:moveTo>
                      <a:pt x="440" y="0"/>
                    </a:moveTo>
                    <a:cubicBezTo>
                      <a:pt x="434" y="13"/>
                      <a:pt x="421" y="25"/>
                      <a:pt x="409" y="38"/>
                    </a:cubicBezTo>
                    <a:cubicBezTo>
                      <a:pt x="396" y="57"/>
                      <a:pt x="384" y="69"/>
                      <a:pt x="371" y="82"/>
                    </a:cubicBezTo>
                    <a:cubicBezTo>
                      <a:pt x="358" y="94"/>
                      <a:pt x="346" y="107"/>
                      <a:pt x="340" y="120"/>
                    </a:cubicBezTo>
                    <a:cubicBezTo>
                      <a:pt x="327" y="126"/>
                      <a:pt x="321" y="138"/>
                      <a:pt x="321" y="138"/>
                    </a:cubicBezTo>
                    <a:cubicBezTo>
                      <a:pt x="314" y="145"/>
                      <a:pt x="314" y="157"/>
                      <a:pt x="321" y="170"/>
                    </a:cubicBezTo>
                    <a:cubicBezTo>
                      <a:pt x="333" y="182"/>
                      <a:pt x="340" y="189"/>
                      <a:pt x="352" y="189"/>
                    </a:cubicBezTo>
                    <a:cubicBezTo>
                      <a:pt x="352" y="195"/>
                      <a:pt x="365" y="207"/>
                      <a:pt x="384" y="220"/>
                    </a:cubicBezTo>
                    <a:cubicBezTo>
                      <a:pt x="402" y="239"/>
                      <a:pt x="428" y="251"/>
                      <a:pt x="446" y="270"/>
                    </a:cubicBezTo>
                    <a:cubicBezTo>
                      <a:pt x="453" y="283"/>
                      <a:pt x="459" y="289"/>
                      <a:pt x="471" y="295"/>
                    </a:cubicBezTo>
                    <a:cubicBezTo>
                      <a:pt x="478" y="308"/>
                      <a:pt x="484" y="314"/>
                      <a:pt x="484" y="321"/>
                    </a:cubicBezTo>
                    <a:lnTo>
                      <a:pt x="478" y="321"/>
                    </a:lnTo>
                    <a:cubicBezTo>
                      <a:pt x="465" y="327"/>
                      <a:pt x="459" y="327"/>
                      <a:pt x="453" y="327"/>
                    </a:cubicBezTo>
                    <a:cubicBezTo>
                      <a:pt x="440" y="327"/>
                      <a:pt x="428" y="327"/>
                      <a:pt x="415" y="333"/>
                    </a:cubicBezTo>
                    <a:cubicBezTo>
                      <a:pt x="402" y="333"/>
                      <a:pt x="390" y="333"/>
                      <a:pt x="371" y="339"/>
                    </a:cubicBezTo>
                    <a:cubicBezTo>
                      <a:pt x="358" y="339"/>
                      <a:pt x="346" y="346"/>
                      <a:pt x="327" y="346"/>
                    </a:cubicBezTo>
                    <a:cubicBezTo>
                      <a:pt x="314" y="352"/>
                      <a:pt x="296" y="358"/>
                      <a:pt x="277" y="371"/>
                    </a:cubicBezTo>
                    <a:cubicBezTo>
                      <a:pt x="264" y="371"/>
                      <a:pt x="252" y="377"/>
                      <a:pt x="233" y="383"/>
                    </a:cubicBezTo>
                    <a:cubicBezTo>
                      <a:pt x="220" y="396"/>
                      <a:pt x="208" y="402"/>
                      <a:pt x="201" y="409"/>
                    </a:cubicBezTo>
                    <a:cubicBezTo>
                      <a:pt x="195" y="421"/>
                      <a:pt x="189" y="427"/>
                      <a:pt x="176" y="434"/>
                    </a:cubicBezTo>
                    <a:cubicBezTo>
                      <a:pt x="170" y="434"/>
                      <a:pt x="157" y="440"/>
                      <a:pt x="151" y="453"/>
                    </a:cubicBezTo>
                    <a:cubicBezTo>
                      <a:pt x="151" y="453"/>
                      <a:pt x="145" y="459"/>
                      <a:pt x="138" y="471"/>
                    </a:cubicBezTo>
                    <a:cubicBezTo>
                      <a:pt x="126" y="484"/>
                      <a:pt x="120" y="490"/>
                      <a:pt x="113" y="503"/>
                    </a:cubicBezTo>
                    <a:lnTo>
                      <a:pt x="63" y="578"/>
                    </a:lnTo>
                    <a:cubicBezTo>
                      <a:pt x="51" y="597"/>
                      <a:pt x="44" y="610"/>
                      <a:pt x="32" y="628"/>
                    </a:cubicBezTo>
                    <a:cubicBezTo>
                      <a:pt x="25" y="647"/>
                      <a:pt x="19" y="666"/>
                      <a:pt x="13" y="685"/>
                    </a:cubicBezTo>
                    <a:lnTo>
                      <a:pt x="0" y="742"/>
                    </a:lnTo>
                    <a:cubicBezTo>
                      <a:pt x="0" y="748"/>
                      <a:pt x="0" y="754"/>
                      <a:pt x="0" y="767"/>
                    </a:cubicBezTo>
                    <a:cubicBezTo>
                      <a:pt x="0" y="786"/>
                      <a:pt x="7" y="798"/>
                      <a:pt x="7" y="817"/>
                    </a:cubicBezTo>
                    <a:cubicBezTo>
                      <a:pt x="7" y="836"/>
                      <a:pt x="13" y="848"/>
                      <a:pt x="13" y="867"/>
                    </a:cubicBezTo>
                    <a:cubicBezTo>
                      <a:pt x="13" y="886"/>
                      <a:pt x="13" y="892"/>
                      <a:pt x="13" y="905"/>
                    </a:cubicBezTo>
                    <a:cubicBezTo>
                      <a:pt x="13" y="917"/>
                      <a:pt x="19" y="936"/>
                      <a:pt x="32" y="955"/>
                    </a:cubicBezTo>
                    <a:cubicBezTo>
                      <a:pt x="44" y="974"/>
                      <a:pt x="57" y="987"/>
                      <a:pt x="63" y="993"/>
                    </a:cubicBezTo>
                    <a:cubicBezTo>
                      <a:pt x="76" y="1005"/>
                      <a:pt x="82" y="1018"/>
                      <a:pt x="82" y="1024"/>
                    </a:cubicBezTo>
                    <a:cubicBezTo>
                      <a:pt x="82" y="1037"/>
                      <a:pt x="95" y="1049"/>
                      <a:pt x="107" y="1081"/>
                    </a:cubicBezTo>
                    <a:cubicBezTo>
                      <a:pt x="120" y="1093"/>
                      <a:pt x="132" y="1106"/>
                      <a:pt x="151" y="1125"/>
                    </a:cubicBezTo>
                    <a:cubicBezTo>
                      <a:pt x="170" y="1137"/>
                      <a:pt x="189" y="1156"/>
                      <a:pt x="208" y="1169"/>
                    </a:cubicBezTo>
                    <a:cubicBezTo>
                      <a:pt x="220" y="1188"/>
                      <a:pt x="226" y="1194"/>
                      <a:pt x="239" y="1206"/>
                    </a:cubicBezTo>
                    <a:cubicBezTo>
                      <a:pt x="245" y="1213"/>
                      <a:pt x="252" y="1219"/>
                      <a:pt x="258" y="1225"/>
                    </a:cubicBezTo>
                    <a:cubicBezTo>
                      <a:pt x="277" y="1238"/>
                      <a:pt x="289" y="1250"/>
                      <a:pt x="296" y="1257"/>
                    </a:cubicBezTo>
                    <a:cubicBezTo>
                      <a:pt x="308" y="1263"/>
                      <a:pt x="314" y="1269"/>
                      <a:pt x="333" y="1282"/>
                    </a:cubicBezTo>
                    <a:cubicBezTo>
                      <a:pt x="340" y="1288"/>
                      <a:pt x="358" y="1294"/>
                      <a:pt x="377" y="1307"/>
                    </a:cubicBezTo>
                    <a:cubicBezTo>
                      <a:pt x="396" y="1320"/>
                      <a:pt x="415" y="1332"/>
                      <a:pt x="421" y="1338"/>
                    </a:cubicBezTo>
                    <a:cubicBezTo>
                      <a:pt x="434" y="1345"/>
                      <a:pt x="453" y="1351"/>
                      <a:pt x="478" y="1357"/>
                    </a:cubicBezTo>
                    <a:cubicBezTo>
                      <a:pt x="503" y="1357"/>
                      <a:pt x="522" y="1364"/>
                      <a:pt x="547" y="1376"/>
                    </a:cubicBezTo>
                    <a:cubicBezTo>
                      <a:pt x="572" y="1382"/>
                      <a:pt x="603" y="1382"/>
                      <a:pt x="629" y="1382"/>
                    </a:cubicBezTo>
                    <a:cubicBezTo>
                      <a:pt x="654" y="1382"/>
                      <a:pt x="679" y="1389"/>
                      <a:pt x="704" y="1389"/>
                    </a:cubicBezTo>
                    <a:cubicBezTo>
                      <a:pt x="710" y="1391"/>
                      <a:pt x="716" y="1391"/>
                      <a:pt x="721" y="1391"/>
                    </a:cubicBezTo>
                    <a:cubicBezTo>
                      <a:pt x="731" y="1391"/>
                      <a:pt x="740" y="1389"/>
                      <a:pt x="748" y="1389"/>
                    </a:cubicBezTo>
                    <a:cubicBezTo>
                      <a:pt x="754" y="1382"/>
                      <a:pt x="760" y="1376"/>
                      <a:pt x="767" y="1376"/>
                    </a:cubicBezTo>
                    <a:cubicBezTo>
                      <a:pt x="779" y="1376"/>
                      <a:pt x="786" y="1376"/>
                      <a:pt x="792" y="1370"/>
                    </a:cubicBezTo>
                    <a:cubicBezTo>
                      <a:pt x="804" y="1370"/>
                      <a:pt x="823" y="1364"/>
                      <a:pt x="836" y="1357"/>
                    </a:cubicBezTo>
                    <a:cubicBezTo>
                      <a:pt x="855" y="1351"/>
                      <a:pt x="874" y="1345"/>
                      <a:pt x="886" y="1338"/>
                    </a:cubicBezTo>
                    <a:cubicBezTo>
                      <a:pt x="892" y="1338"/>
                      <a:pt x="899" y="1338"/>
                      <a:pt x="911" y="1332"/>
                    </a:cubicBezTo>
                    <a:cubicBezTo>
                      <a:pt x="918" y="1332"/>
                      <a:pt x="924" y="1326"/>
                      <a:pt x="930" y="1320"/>
                    </a:cubicBezTo>
                    <a:cubicBezTo>
                      <a:pt x="955" y="1307"/>
                      <a:pt x="980" y="1288"/>
                      <a:pt x="1012" y="1263"/>
                    </a:cubicBezTo>
                    <a:cubicBezTo>
                      <a:pt x="1043" y="1244"/>
                      <a:pt x="1062" y="1219"/>
                      <a:pt x="1081" y="1194"/>
                    </a:cubicBezTo>
                    <a:cubicBezTo>
                      <a:pt x="1100" y="1169"/>
                      <a:pt x="1119" y="1144"/>
                      <a:pt x="1131" y="1106"/>
                    </a:cubicBezTo>
                    <a:cubicBezTo>
                      <a:pt x="1144" y="1075"/>
                      <a:pt x="1156" y="1043"/>
                      <a:pt x="1156" y="1005"/>
                    </a:cubicBezTo>
                    <a:cubicBezTo>
                      <a:pt x="1163" y="987"/>
                      <a:pt x="1163" y="968"/>
                      <a:pt x="1163" y="949"/>
                    </a:cubicBezTo>
                    <a:cubicBezTo>
                      <a:pt x="1163" y="936"/>
                      <a:pt x="1163" y="911"/>
                      <a:pt x="1163" y="886"/>
                    </a:cubicBezTo>
                    <a:lnTo>
                      <a:pt x="1150" y="811"/>
                    </a:lnTo>
                    <a:lnTo>
                      <a:pt x="1137" y="773"/>
                    </a:lnTo>
                    <a:lnTo>
                      <a:pt x="1137" y="773"/>
                    </a:lnTo>
                    <a:lnTo>
                      <a:pt x="1200" y="817"/>
                    </a:lnTo>
                    <a:cubicBezTo>
                      <a:pt x="1207" y="823"/>
                      <a:pt x="1219" y="829"/>
                      <a:pt x="1232" y="836"/>
                    </a:cubicBezTo>
                    <a:cubicBezTo>
                      <a:pt x="1244" y="848"/>
                      <a:pt x="1263" y="848"/>
                      <a:pt x="1276" y="848"/>
                    </a:cubicBezTo>
                    <a:cubicBezTo>
                      <a:pt x="1282" y="836"/>
                      <a:pt x="1282" y="829"/>
                      <a:pt x="1288" y="829"/>
                    </a:cubicBezTo>
                    <a:cubicBezTo>
                      <a:pt x="1295" y="829"/>
                      <a:pt x="1295" y="823"/>
                      <a:pt x="1301" y="817"/>
                    </a:cubicBezTo>
                    <a:cubicBezTo>
                      <a:pt x="1313" y="811"/>
                      <a:pt x="1320" y="804"/>
                      <a:pt x="1326" y="792"/>
                    </a:cubicBezTo>
                    <a:cubicBezTo>
                      <a:pt x="1339" y="779"/>
                      <a:pt x="1345" y="767"/>
                      <a:pt x="1351" y="754"/>
                    </a:cubicBezTo>
                    <a:cubicBezTo>
                      <a:pt x="1357" y="748"/>
                      <a:pt x="1357" y="735"/>
                      <a:pt x="1364" y="723"/>
                    </a:cubicBezTo>
                    <a:cubicBezTo>
                      <a:pt x="1370" y="716"/>
                      <a:pt x="1370" y="710"/>
                      <a:pt x="1370" y="710"/>
                    </a:cubicBezTo>
                    <a:cubicBezTo>
                      <a:pt x="1382" y="698"/>
                      <a:pt x="1389" y="685"/>
                      <a:pt x="1389" y="685"/>
                    </a:cubicBezTo>
                    <a:cubicBezTo>
                      <a:pt x="1395" y="685"/>
                      <a:pt x="1395" y="679"/>
                      <a:pt x="1401" y="666"/>
                    </a:cubicBezTo>
                    <a:lnTo>
                      <a:pt x="1408" y="647"/>
                    </a:lnTo>
                    <a:lnTo>
                      <a:pt x="1395" y="641"/>
                    </a:lnTo>
                    <a:cubicBezTo>
                      <a:pt x="1389" y="635"/>
                      <a:pt x="1370" y="622"/>
                      <a:pt x="1351" y="610"/>
                    </a:cubicBezTo>
                    <a:cubicBezTo>
                      <a:pt x="1339" y="597"/>
                      <a:pt x="1320" y="584"/>
                      <a:pt x="1301" y="572"/>
                    </a:cubicBezTo>
                    <a:cubicBezTo>
                      <a:pt x="1282" y="559"/>
                      <a:pt x="1263" y="547"/>
                      <a:pt x="1244" y="534"/>
                    </a:cubicBezTo>
                    <a:cubicBezTo>
                      <a:pt x="1225" y="522"/>
                      <a:pt x="1213" y="515"/>
                      <a:pt x="1200" y="509"/>
                    </a:cubicBezTo>
                    <a:cubicBezTo>
                      <a:pt x="1188" y="497"/>
                      <a:pt x="1175" y="490"/>
                      <a:pt x="1163" y="478"/>
                    </a:cubicBezTo>
                    <a:cubicBezTo>
                      <a:pt x="1150" y="471"/>
                      <a:pt x="1137" y="459"/>
                      <a:pt x="1125" y="453"/>
                    </a:cubicBezTo>
                    <a:cubicBezTo>
                      <a:pt x="1106" y="440"/>
                      <a:pt x="1093" y="434"/>
                      <a:pt x="1075" y="421"/>
                    </a:cubicBezTo>
                    <a:cubicBezTo>
                      <a:pt x="1062" y="409"/>
                      <a:pt x="1043" y="396"/>
                      <a:pt x="1031" y="390"/>
                    </a:cubicBezTo>
                    <a:cubicBezTo>
                      <a:pt x="1024" y="383"/>
                      <a:pt x="1018" y="383"/>
                      <a:pt x="1012" y="377"/>
                    </a:cubicBezTo>
                    <a:cubicBezTo>
                      <a:pt x="1012" y="371"/>
                      <a:pt x="1006" y="371"/>
                      <a:pt x="999" y="365"/>
                    </a:cubicBezTo>
                    <a:lnTo>
                      <a:pt x="729" y="176"/>
                    </a:lnTo>
                    <a:lnTo>
                      <a:pt x="471" y="25"/>
                    </a:lnTo>
                    <a:cubicBezTo>
                      <a:pt x="471" y="19"/>
                      <a:pt x="465" y="13"/>
                      <a:pt x="453" y="6"/>
                    </a:cubicBezTo>
                    <a:cubicBezTo>
                      <a:pt x="446" y="0"/>
                      <a:pt x="440" y="0"/>
                      <a:pt x="4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50"/>
              <p:cNvSpPr/>
              <p:nvPr/>
            </p:nvSpPr>
            <p:spPr>
              <a:xfrm>
                <a:off x="6732746" y="1012041"/>
                <a:ext cx="171565" cy="211666"/>
              </a:xfrm>
              <a:custGeom>
                <a:avLst/>
                <a:gdLst/>
                <a:ahLst/>
                <a:cxnLst/>
                <a:rect l="l" t="t" r="r" b="b"/>
                <a:pathLst>
                  <a:path w="1660" h="2048" extrusionOk="0">
                    <a:moveTo>
                      <a:pt x="764" y="309"/>
                    </a:moveTo>
                    <a:cubicBezTo>
                      <a:pt x="767" y="309"/>
                      <a:pt x="770" y="310"/>
                      <a:pt x="773" y="313"/>
                    </a:cubicBezTo>
                    <a:lnTo>
                      <a:pt x="786" y="313"/>
                    </a:lnTo>
                    <a:cubicBezTo>
                      <a:pt x="811" y="326"/>
                      <a:pt x="836" y="345"/>
                      <a:pt x="861" y="364"/>
                    </a:cubicBezTo>
                    <a:cubicBezTo>
                      <a:pt x="887" y="376"/>
                      <a:pt x="912" y="401"/>
                      <a:pt x="937" y="420"/>
                    </a:cubicBezTo>
                    <a:cubicBezTo>
                      <a:pt x="956" y="452"/>
                      <a:pt x="975" y="477"/>
                      <a:pt x="993" y="496"/>
                    </a:cubicBezTo>
                    <a:cubicBezTo>
                      <a:pt x="1012" y="514"/>
                      <a:pt x="1025" y="540"/>
                      <a:pt x="1037" y="565"/>
                    </a:cubicBezTo>
                    <a:cubicBezTo>
                      <a:pt x="1062" y="615"/>
                      <a:pt x="1062" y="659"/>
                      <a:pt x="1037" y="697"/>
                    </a:cubicBezTo>
                    <a:cubicBezTo>
                      <a:pt x="1019" y="734"/>
                      <a:pt x="993" y="766"/>
                      <a:pt x="956" y="785"/>
                    </a:cubicBezTo>
                    <a:cubicBezTo>
                      <a:pt x="943" y="785"/>
                      <a:pt x="931" y="791"/>
                      <a:pt x="924" y="791"/>
                    </a:cubicBezTo>
                    <a:cubicBezTo>
                      <a:pt x="921" y="794"/>
                      <a:pt x="916" y="796"/>
                      <a:pt x="912" y="796"/>
                    </a:cubicBezTo>
                    <a:cubicBezTo>
                      <a:pt x="907" y="796"/>
                      <a:pt x="902" y="794"/>
                      <a:pt x="899" y="791"/>
                    </a:cubicBezTo>
                    <a:cubicBezTo>
                      <a:pt x="880" y="785"/>
                      <a:pt x="855" y="772"/>
                      <a:pt x="830" y="760"/>
                    </a:cubicBezTo>
                    <a:cubicBezTo>
                      <a:pt x="805" y="747"/>
                      <a:pt x="786" y="734"/>
                      <a:pt x="773" y="722"/>
                    </a:cubicBezTo>
                    <a:lnTo>
                      <a:pt x="704" y="653"/>
                    </a:lnTo>
                    <a:cubicBezTo>
                      <a:pt x="673" y="621"/>
                      <a:pt x="654" y="590"/>
                      <a:pt x="635" y="552"/>
                    </a:cubicBezTo>
                    <a:cubicBezTo>
                      <a:pt x="623" y="508"/>
                      <a:pt x="616" y="471"/>
                      <a:pt x="616" y="427"/>
                    </a:cubicBezTo>
                    <a:cubicBezTo>
                      <a:pt x="623" y="395"/>
                      <a:pt x="642" y="364"/>
                      <a:pt x="667" y="345"/>
                    </a:cubicBezTo>
                    <a:cubicBezTo>
                      <a:pt x="698" y="326"/>
                      <a:pt x="723" y="313"/>
                      <a:pt x="755" y="313"/>
                    </a:cubicBezTo>
                    <a:cubicBezTo>
                      <a:pt x="758" y="310"/>
                      <a:pt x="761" y="309"/>
                      <a:pt x="764" y="309"/>
                    </a:cubicBezTo>
                    <a:close/>
                    <a:moveTo>
                      <a:pt x="765" y="1"/>
                    </a:moveTo>
                    <a:cubicBezTo>
                      <a:pt x="742" y="1"/>
                      <a:pt x="720" y="2"/>
                      <a:pt x="698" y="6"/>
                    </a:cubicBezTo>
                    <a:cubicBezTo>
                      <a:pt x="654" y="6"/>
                      <a:pt x="616" y="24"/>
                      <a:pt x="572" y="50"/>
                    </a:cubicBezTo>
                    <a:cubicBezTo>
                      <a:pt x="560" y="68"/>
                      <a:pt x="541" y="75"/>
                      <a:pt x="528" y="81"/>
                    </a:cubicBezTo>
                    <a:cubicBezTo>
                      <a:pt x="516" y="81"/>
                      <a:pt x="503" y="94"/>
                      <a:pt x="484" y="112"/>
                    </a:cubicBezTo>
                    <a:cubicBezTo>
                      <a:pt x="428" y="138"/>
                      <a:pt x="390" y="175"/>
                      <a:pt x="365" y="232"/>
                    </a:cubicBezTo>
                    <a:cubicBezTo>
                      <a:pt x="334" y="276"/>
                      <a:pt x="315" y="320"/>
                      <a:pt x="302" y="364"/>
                    </a:cubicBezTo>
                    <a:cubicBezTo>
                      <a:pt x="290" y="408"/>
                      <a:pt x="283" y="458"/>
                      <a:pt x="283" y="514"/>
                    </a:cubicBezTo>
                    <a:cubicBezTo>
                      <a:pt x="277" y="521"/>
                      <a:pt x="277" y="521"/>
                      <a:pt x="277" y="527"/>
                    </a:cubicBezTo>
                    <a:cubicBezTo>
                      <a:pt x="277" y="530"/>
                      <a:pt x="277" y="532"/>
                      <a:pt x="278" y="534"/>
                    </a:cubicBezTo>
                    <a:lnTo>
                      <a:pt x="278" y="534"/>
                    </a:lnTo>
                    <a:lnTo>
                      <a:pt x="170" y="433"/>
                    </a:lnTo>
                    <a:cubicBezTo>
                      <a:pt x="151" y="445"/>
                      <a:pt x="139" y="452"/>
                      <a:pt x="126" y="464"/>
                    </a:cubicBezTo>
                    <a:cubicBezTo>
                      <a:pt x="114" y="477"/>
                      <a:pt x="108" y="489"/>
                      <a:pt x="101" y="502"/>
                    </a:cubicBezTo>
                    <a:cubicBezTo>
                      <a:pt x="82" y="514"/>
                      <a:pt x="64" y="527"/>
                      <a:pt x="45" y="540"/>
                    </a:cubicBezTo>
                    <a:cubicBezTo>
                      <a:pt x="26" y="552"/>
                      <a:pt x="7" y="565"/>
                      <a:pt x="1" y="571"/>
                    </a:cubicBezTo>
                    <a:cubicBezTo>
                      <a:pt x="7" y="577"/>
                      <a:pt x="7" y="577"/>
                      <a:pt x="7" y="584"/>
                    </a:cubicBezTo>
                    <a:cubicBezTo>
                      <a:pt x="7" y="584"/>
                      <a:pt x="7" y="590"/>
                      <a:pt x="7" y="590"/>
                    </a:cubicBezTo>
                    <a:cubicBezTo>
                      <a:pt x="7" y="596"/>
                      <a:pt x="13" y="596"/>
                      <a:pt x="20" y="602"/>
                    </a:cubicBezTo>
                    <a:cubicBezTo>
                      <a:pt x="26" y="609"/>
                      <a:pt x="32" y="621"/>
                      <a:pt x="38" y="628"/>
                    </a:cubicBezTo>
                    <a:cubicBezTo>
                      <a:pt x="51" y="640"/>
                      <a:pt x="70" y="646"/>
                      <a:pt x="82" y="665"/>
                    </a:cubicBezTo>
                    <a:cubicBezTo>
                      <a:pt x="95" y="684"/>
                      <a:pt x="108" y="697"/>
                      <a:pt x="114" y="703"/>
                    </a:cubicBezTo>
                    <a:cubicBezTo>
                      <a:pt x="133" y="728"/>
                      <a:pt x="151" y="747"/>
                      <a:pt x="164" y="766"/>
                    </a:cubicBezTo>
                    <a:cubicBezTo>
                      <a:pt x="177" y="778"/>
                      <a:pt x="195" y="797"/>
                      <a:pt x="208" y="810"/>
                    </a:cubicBezTo>
                    <a:cubicBezTo>
                      <a:pt x="221" y="822"/>
                      <a:pt x="239" y="841"/>
                      <a:pt x="252" y="854"/>
                    </a:cubicBezTo>
                    <a:cubicBezTo>
                      <a:pt x="271" y="873"/>
                      <a:pt x="290" y="885"/>
                      <a:pt x="309" y="910"/>
                    </a:cubicBezTo>
                    <a:cubicBezTo>
                      <a:pt x="321" y="923"/>
                      <a:pt x="334" y="935"/>
                      <a:pt x="340" y="948"/>
                    </a:cubicBezTo>
                    <a:lnTo>
                      <a:pt x="390" y="992"/>
                    </a:lnTo>
                    <a:cubicBezTo>
                      <a:pt x="428" y="1023"/>
                      <a:pt x="459" y="1055"/>
                      <a:pt x="491" y="1086"/>
                    </a:cubicBezTo>
                    <a:cubicBezTo>
                      <a:pt x="522" y="1118"/>
                      <a:pt x="554" y="1149"/>
                      <a:pt x="585" y="1180"/>
                    </a:cubicBezTo>
                    <a:cubicBezTo>
                      <a:pt x="616" y="1212"/>
                      <a:pt x="642" y="1243"/>
                      <a:pt x="673" y="1275"/>
                    </a:cubicBezTo>
                    <a:cubicBezTo>
                      <a:pt x="704" y="1300"/>
                      <a:pt x="742" y="1331"/>
                      <a:pt x="780" y="1363"/>
                    </a:cubicBezTo>
                    <a:lnTo>
                      <a:pt x="1207" y="1784"/>
                    </a:lnTo>
                    <a:cubicBezTo>
                      <a:pt x="1257" y="1828"/>
                      <a:pt x="1301" y="1878"/>
                      <a:pt x="1352" y="1922"/>
                    </a:cubicBezTo>
                    <a:cubicBezTo>
                      <a:pt x="1402" y="1966"/>
                      <a:pt x="1452" y="2004"/>
                      <a:pt x="1509" y="2048"/>
                    </a:cubicBezTo>
                    <a:lnTo>
                      <a:pt x="1634" y="1922"/>
                    </a:lnTo>
                    <a:cubicBezTo>
                      <a:pt x="1659" y="1897"/>
                      <a:pt x="1659" y="1865"/>
                      <a:pt x="1634" y="1840"/>
                    </a:cubicBezTo>
                    <a:lnTo>
                      <a:pt x="1289" y="1501"/>
                    </a:lnTo>
                    <a:cubicBezTo>
                      <a:pt x="1257" y="1457"/>
                      <a:pt x="1226" y="1419"/>
                      <a:pt x="1194" y="1382"/>
                    </a:cubicBezTo>
                    <a:cubicBezTo>
                      <a:pt x="1163" y="1344"/>
                      <a:pt x="1125" y="1312"/>
                      <a:pt x="1088" y="1275"/>
                    </a:cubicBezTo>
                    <a:lnTo>
                      <a:pt x="1031" y="1218"/>
                    </a:lnTo>
                    <a:lnTo>
                      <a:pt x="1264" y="979"/>
                    </a:lnTo>
                    <a:cubicBezTo>
                      <a:pt x="1289" y="948"/>
                      <a:pt x="1308" y="910"/>
                      <a:pt x="1320" y="885"/>
                    </a:cubicBezTo>
                    <a:cubicBezTo>
                      <a:pt x="1333" y="854"/>
                      <a:pt x="1352" y="816"/>
                      <a:pt x="1364" y="772"/>
                    </a:cubicBezTo>
                    <a:cubicBezTo>
                      <a:pt x="1389" y="709"/>
                      <a:pt x="1402" y="646"/>
                      <a:pt x="1402" y="590"/>
                    </a:cubicBezTo>
                    <a:cubicBezTo>
                      <a:pt x="1408" y="552"/>
                      <a:pt x="1408" y="514"/>
                      <a:pt x="1402" y="483"/>
                    </a:cubicBezTo>
                    <a:cubicBezTo>
                      <a:pt x="1395" y="452"/>
                      <a:pt x="1389" y="420"/>
                      <a:pt x="1370" y="389"/>
                    </a:cubicBezTo>
                    <a:cubicBezTo>
                      <a:pt x="1358" y="364"/>
                      <a:pt x="1339" y="339"/>
                      <a:pt x="1320" y="313"/>
                    </a:cubicBezTo>
                    <a:cubicBezTo>
                      <a:pt x="1301" y="288"/>
                      <a:pt x="1282" y="263"/>
                      <a:pt x="1257" y="225"/>
                    </a:cubicBezTo>
                    <a:lnTo>
                      <a:pt x="1163" y="125"/>
                    </a:lnTo>
                    <a:cubicBezTo>
                      <a:pt x="1100" y="100"/>
                      <a:pt x="1050" y="75"/>
                      <a:pt x="1000" y="50"/>
                    </a:cubicBezTo>
                    <a:cubicBezTo>
                      <a:pt x="956" y="24"/>
                      <a:pt x="899" y="12"/>
                      <a:pt x="836" y="6"/>
                    </a:cubicBezTo>
                    <a:cubicBezTo>
                      <a:pt x="811" y="2"/>
                      <a:pt x="788" y="1"/>
                      <a:pt x="76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50"/>
              <p:cNvSpPr/>
              <p:nvPr/>
            </p:nvSpPr>
            <p:spPr>
              <a:xfrm>
                <a:off x="6843848" y="950857"/>
                <a:ext cx="96118" cy="122886"/>
              </a:xfrm>
              <a:custGeom>
                <a:avLst/>
                <a:gdLst/>
                <a:ahLst/>
                <a:cxnLst/>
                <a:rect l="l" t="t" r="r" b="b"/>
                <a:pathLst>
                  <a:path w="930" h="1189" extrusionOk="0">
                    <a:moveTo>
                      <a:pt x="578" y="1"/>
                    </a:moveTo>
                    <a:cubicBezTo>
                      <a:pt x="566" y="7"/>
                      <a:pt x="553" y="7"/>
                      <a:pt x="540" y="13"/>
                    </a:cubicBezTo>
                    <a:cubicBezTo>
                      <a:pt x="522" y="20"/>
                      <a:pt x="496" y="20"/>
                      <a:pt x="478" y="26"/>
                    </a:cubicBezTo>
                    <a:cubicBezTo>
                      <a:pt x="459" y="32"/>
                      <a:pt x="446" y="38"/>
                      <a:pt x="440" y="45"/>
                    </a:cubicBezTo>
                    <a:cubicBezTo>
                      <a:pt x="408" y="64"/>
                      <a:pt x="377" y="89"/>
                      <a:pt x="352" y="120"/>
                    </a:cubicBezTo>
                    <a:cubicBezTo>
                      <a:pt x="327" y="145"/>
                      <a:pt x="308" y="183"/>
                      <a:pt x="302" y="221"/>
                    </a:cubicBezTo>
                    <a:lnTo>
                      <a:pt x="295" y="233"/>
                    </a:lnTo>
                    <a:cubicBezTo>
                      <a:pt x="289" y="252"/>
                      <a:pt x="289" y="258"/>
                      <a:pt x="295" y="271"/>
                    </a:cubicBezTo>
                    <a:cubicBezTo>
                      <a:pt x="295" y="277"/>
                      <a:pt x="295" y="283"/>
                      <a:pt x="295" y="296"/>
                    </a:cubicBezTo>
                    <a:lnTo>
                      <a:pt x="239" y="221"/>
                    </a:lnTo>
                    <a:cubicBezTo>
                      <a:pt x="233" y="214"/>
                      <a:pt x="226" y="208"/>
                      <a:pt x="226" y="202"/>
                    </a:cubicBezTo>
                    <a:cubicBezTo>
                      <a:pt x="220" y="195"/>
                      <a:pt x="220" y="189"/>
                      <a:pt x="214" y="177"/>
                    </a:cubicBezTo>
                    <a:cubicBezTo>
                      <a:pt x="207" y="183"/>
                      <a:pt x="201" y="183"/>
                      <a:pt x="201" y="183"/>
                    </a:cubicBezTo>
                    <a:cubicBezTo>
                      <a:pt x="201" y="183"/>
                      <a:pt x="195" y="183"/>
                      <a:pt x="182" y="189"/>
                    </a:cubicBezTo>
                    <a:lnTo>
                      <a:pt x="151" y="214"/>
                    </a:lnTo>
                    <a:cubicBezTo>
                      <a:pt x="145" y="221"/>
                      <a:pt x="132" y="227"/>
                      <a:pt x="126" y="227"/>
                    </a:cubicBezTo>
                    <a:cubicBezTo>
                      <a:pt x="101" y="246"/>
                      <a:pt x="75" y="258"/>
                      <a:pt x="57" y="277"/>
                    </a:cubicBezTo>
                    <a:cubicBezTo>
                      <a:pt x="38" y="290"/>
                      <a:pt x="19" y="302"/>
                      <a:pt x="0" y="321"/>
                    </a:cubicBezTo>
                    <a:lnTo>
                      <a:pt x="82" y="428"/>
                    </a:lnTo>
                    <a:lnTo>
                      <a:pt x="239" y="623"/>
                    </a:lnTo>
                    <a:cubicBezTo>
                      <a:pt x="251" y="642"/>
                      <a:pt x="264" y="654"/>
                      <a:pt x="277" y="673"/>
                    </a:cubicBezTo>
                    <a:cubicBezTo>
                      <a:pt x="289" y="686"/>
                      <a:pt x="295" y="698"/>
                      <a:pt x="308" y="717"/>
                    </a:cubicBezTo>
                    <a:cubicBezTo>
                      <a:pt x="327" y="736"/>
                      <a:pt x="339" y="761"/>
                      <a:pt x="358" y="780"/>
                    </a:cubicBezTo>
                    <a:cubicBezTo>
                      <a:pt x="377" y="805"/>
                      <a:pt x="390" y="824"/>
                      <a:pt x="396" y="836"/>
                    </a:cubicBezTo>
                    <a:cubicBezTo>
                      <a:pt x="408" y="849"/>
                      <a:pt x="421" y="868"/>
                      <a:pt x="427" y="887"/>
                    </a:cubicBezTo>
                    <a:cubicBezTo>
                      <a:pt x="440" y="905"/>
                      <a:pt x="452" y="924"/>
                      <a:pt x="471" y="937"/>
                    </a:cubicBezTo>
                    <a:cubicBezTo>
                      <a:pt x="490" y="968"/>
                      <a:pt x="515" y="1000"/>
                      <a:pt x="540" y="1025"/>
                    </a:cubicBezTo>
                    <a:cubicBezTo>
                      <a:pt x="566" y="1056"/>
                      <a:pt x="584" y="1088"/>
                      <a:pt x="603" y="1119"/>
                    </a:cubicBezTo>
                    <a:cubicBezTo>
                      <a:pt x="603" y="1119"/>
                      <a:pt x="609" y="1132"/>
                      <a:pt x="628" y="1150"/>
                    </a:cubicBezTo>
                    <a:cubicBezTo>
                      <a:pt x="641" y="1163"/>
                      <a:pt x="653" y="1176"/>
                      <a:pt x="666" y="1188"/>
                    </a:cubicBezTo>
                    <a:cubicBezTo>
                      <a:pt x="710" y="1182"/>
                      <a:pt x="767" y="1138"/>
                      <a:pt x="836" y="1056"/>
                    </a:cubicBezTo>
                    <a:lnTo>
                      <a:pt x="798" y="1006"/>
                    </a:lnTo>
                    <a:cubicBezTo>
                      <a:pt x="785" y="993"/>
                      <a:pt x="779" y="981"/>
                      <a:pt x="773" y="968"/>
                    </a:cubicBezTo>
                    <a:cubicBezTo>
                      <a:pt x="760" y="956"/>
                      <a:pt x="754" y="943"/>
                      <a:pt x="748" y="937"/>
                    </a:cubicBezTo>
                    <a:lnTo>
                      <a:pt x="679" y="843"/>
                    </a:lnTo>
                    <a:cubicBezTo>
                      <a:pt x="672" y="830"/>
                      <a:pt x="666" y="824"/>
                      <a:pt x="660" y="811"/>
                    </a:cubicBezTo>
                    <a:cubicBezTo>
                      <a:pt x="653" y="799"/>
                      <a:pt x="641" y="792"/>
                      <a:pt x="635" y="780"/>
                    </a:cubicBezTo>
                    <a:cubicBezTo>
                      <a:pt x="622" y="761"/>
                      <a:pt x="609" y="748"/>
                      <a:pt x="603" y="723"/>
                    </a:cubicBezTo>
                    <a:cubicBezTo>
                      <a:pt x="591" y="704"/>
                      <a:pt x="578" y="692"/>
                      <a:pt x="572" y="679"/>
                    </a:cubicBezTo>
                    <a:cubicBezTo>
                      <a:pt x="559" y="660"/>
                      <a:pt x="547" y="642"/>
                      <a:pt x="528" y="610"/>
                    </a:cubicBezTo>
                    <a:cubicBezTo>
                      <a:pt x="515" y="585"/>
                      <a:pt x="503" y="560"/>
                      <a:pt x="496" y="547"/>
                    </a:cubicBezTo>
                    <a:cubicBezTo>
                      <a:pt x="490" y="541"/>
                      <a:pt x="484" y="535"/>
                      <a:pt x="478" y="516"/>
                    </a:cubicBezTo>
                    <a:cubicBezTo>
                      <a:pt x="465" y="497"/>
                      <a:pt x="459" y="485"/>
                      <a:pt x="452" y="478"/>
                    </a:cubicBezTo>
                    <a:cubicBezTo>
                      <a:pt x="452" y="466"/>
                      <a:pt x="446" y="447"/>
                      <a:pt x="452" y="434"/>
                    </a:cubicBezTo>
                    <a:cubicBezTo>
                      <a:pt x="452" y="415"/>
                      <a:pt x="452" y="403"/>
                      <a:pt x="459" y="390"/>
                    </a:cubicBezTo>
                    <a:cubicBezTo>
                      <a:pt x="459" y="378"/>
                      <a:pt x="465" y="365"/>
                      <a:pt x="478" y="346"/>
                    </a:cubicBezTo>
                    <a:cubicBezTo>
                      <a:pt x="484" y="327"/>
                      <a:pt x="490" y="315"/>
                      <a:pt x="496" y="302"/>
                    </a:cubicBezTo>
                    <a:cubicBezTo>
                      <a:pt x="503" y="296"/>
                      <a:pt x="503" y="290"/>
                      <a:pt x="509" y="290"/>
                    </a:cubicBezTo>
                    <a:lnTo>
                      <a:pt x="522" y="277"/>
                    </a:lnTo>
                    <a:cubicBezTo>
                      <a:pt x="542" y="260"/>
                      <a:pt x="569" y="252"/>
                      <a:pt x="601" y="252"/>
                    </a:cubicBezTo>
                    <a:cubicBezTo>
                      <a:pt x="617" y="252"/>
                      <a:pt x="635" y="254"/>
                      <a:pt x="653" y="258"/>
                    </a:cubicBezTo>
                    <a:cubicBezTo>
                      <a:pt x="653" y="258"/>
                      <a:pt x="660" y="258"/>
                      <a:pt x="666" y="265"/>
                    </a:cubicBezTo>
                    <a:cubicBezTo>
                      <a:pt x="672" y="265"/>
                      <a:pt x="679" y="265"/>
                      <a:pt x="679" y="271"/>
                    </a:cubicBezTo>
                    <a:cubicBezTo>
                      <a:pt x="685" y="277"/>
                      <a:pt x="691" y="277"/>
                      <a:pt x="691" y="283"/>
                    </a:cubicBezTo>
                    <a:cubicBezTo>
                      <a:pt x="697" y="283"/>
                      <a:pt x="704" y="290"/>
                      <a:pt x="710" y="296"/>
                    </a:cubicBezTo>
                    <a:cubicBezTo>
                      <a:pt x="716" y="302"/>
                      <a:pt x="729" y="309"/>
                      <a:pt x="735" y="321"/>
                    </a:cubicBezTo>
                    <a:cubicBezTo>
                      <a:pt x="735" y="321"/>
                      <a:pt x="741" y="321"/>
                      <a:pt x="741" y="327"/>
                    </a:cubicBezTo>
                    <a:lnTo>
                      <a:pt x="754" y="327"/>
                    </a:lnTo>
                    <a:lnTo>
                      <a:pt x="779" y="309"/>
                    </a:lnTo>
                    <a:cubicBezTo>
                      <a:pt x="811" y="277"/>
                      <a:pt x="842" y="258"/>
                      <a:pt x="861" y="239"/>
                    </a:cubicBezTo>
                    <a:cubicBezTo>
                      <a:pt x="880" y="227"/>
                      <a:pt x="905" y="208"/>
                      <a:pt x="917" y="183"/>
                    </a:cubicBezTo>
                    <a:cubicBezTo>
                      <a:pt x="930" y="177"/>
                      <a:pt x="930" y="164"/>
                      <a:pt x="930" y="158"/>
                    </a:cubicBezTo>
                    <a:cubicBezTo>
                      <a:pt x="924" y="152"/>
                      <a:pt x="917" y="145"/>
                      <a:pt x="911" y="133"/>
                    </a:cubicBezTo>
                    <a:cubicBezTo>
                      <a:pt x="880" y="108"/>
                      <a:pt x="855" y="89"/>
                      <a:pt x="823" y="70"/>
                    </a:cubicBezTo>
                    <a:cubicBezTo>
                      <a:pt x="792" y="51"/>
                      <a:pt x="760" y="38"/>
                      <a:pt x="729" y="26"/>
                    </a:cubicBezTo>
                    <a:cubicBezTo>
                      <a:pt x="710" y="13"/>
                      <a:pt x="685" y="7"/>
                      <a:pt x="666" y="7"/>
                    </a:cubicBezTo>
                    <a:lnTo>
                      <a:pt x="591" y="7"/>
                    </a:lnTo>
                    <a:lnTo>
                      <a:pt x="578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50"/>
              <p:cNvSpPr/>
              <p:nvPr/>
            </p:nvSpPr>
            <p:spPr>
              <a:xfrm>
                <a:off x="6911336" y="870346"/>
                <a:ext cx="97461" cy="141076"/>
              </a:xfrm>
              <a:custGeom>
                <a:avLst/>
                <a:gdLst/>
                <a:ahLst/>
                <a:cxnLst/>
                <a:rect l="l" t="t" r="r" b="b"/>
                <a:pathLst>
                  <a:path w="943" h="1365" extrusionOk="0">
                    <a:moveTo>
                      <a:pt x="208" y="1"/>
                    </a:moveTo>
                    <a:cubicBezTo>
                      <a:pt x="202" y="1"/>
                      <a:pt x="195" y="7"/>
                      <a:pt x="189" y="7"/>
                    </a:cubicBezTo>
                    <a:lnTo>
                      <a:pt x="0" y="120"/>
                    </a:lnTo>
                    <a:cubicBezTo>
                      <a:pt x="0" y="126"/>
                      <a:pt x="0" y="126"/>
                      <a:pt x="0" y="133"/>
                    </a:cubicBezTo>
                    <a:cubicBezTo>
                      <a:pt x="0" y="133"/>
                      <a:pt x="0" y="139"/>
                      <a:pt x="7" y="139"/>
                    </a:cubicBezTo>
                    <a:cubicBezTo>
                      <a:pt x="7" y="145"/>
                      <a:pt x="13" y="151"/>
                      <a:pt x="19" y="158"/>
                    </a:cubicBezTo>
                    <a:cubicBezTo>
                      <a:pt x="26" y="164"/>
                      <a:pt x="32" y="177"/>
                      <a:pt x="32" y="183"/>
                    </a:cubicBezTo>
                    <a:cubicBezTo>
                      <a:pt x="44" y="202"/>
                      <a:pt x="57" y="221"/>
                      <a:pt x="63" y="239"/>
                    </a:cubicBezTo>
                    <a:cubicBezTo>
                      <a:pt x="76" y="258"/>
                      <a:pt x="82" y="271"/>
                      <a:pt x="88" y="277"/>
                    </a:cubicBezTo>
                    <a:cubicBezTo>
                      <a:pt x="101" y="290"/>
                      <a:pt x="107" y="302"/>
                      <a:pt x="107" y="302"/>
                    </a:cubicBezTo>
                    <a:cubicBezTo>
                      <a:pt x="109" y="304"/>
                      <a:pt x="111" y="305"/>
                      <a:pt x="113" y="305"/>
                    </a:cubicBezTo>
                    <a:cubicBezTo>
                      <a:pt x="118" y="305"/>
                      <a:pt x="125" y="300"/>
                      <a:pt x="139" y="296"/>
                    </a:cubicBezTo>
                    <a:cubicBezTo>
                      <a:pt x="158" y="283"/>
                      <a:pt x="183" y="271"/>
                      <a:pt x="202" y="258"/>
                    </a:cubicBezTo>
                    <a:cubicBezTo>
                      <a:pt x="227" y="246"/>
                      <a:pt x="252" y="233"/>
                      <a:pt x="271" y="221"/>
                    </a:cubicBezTo>
                    <a:cubicBezTo>
                      <a:pt x="296" y="208"/>
                      <a:pt x="308" y="195"/>
                      <a:pt x="321" y="189"/>
                    </a:cubicBezTo>
                    <a:lnTo>
                      <a:pt x="214" y="13"/>
                    </a:lnTo>
                    <a:cubicBezTo>
                      <a:pt x="214" y="7"/>
                      <a:pt x="208" y="1"/>
                      <a:pt x="208" y="1"/>
                    </a:cubicBezTo>
                    <a:close/>
                    <a:moveTo>
                      <a:pt x="415" y="315"/>
                    </a:moveTo>
                    <a:cubicBezTo>
                      <a:pt x="409" y="321"/>
                      <a:pt x="396" y="327"/>
                      <a:pt x="371" y="340"/>
                    </a:cubicBezTo>
                    <a:cubicBezTo>
                      <a:pt x="352" y="352"/>
                      <a:pt x="333" y="365"/>
                      <a:pt x="315" y="378"/>
                    </a:cubicBezTo>
                    <a:cubicBezTo>
                      <a:pt x="296" y="390"/>
                      <a:pt x="271" y="409"/>
                      <a:pt x="252" y="422"/>
                    </a:cubicBezTo>
                    <a:cubicBezTo>
                      <a:pt x="227" y="434"/>
                      <a:pt x="214" y="447"/>
                      <a:pt x="202" y="459"/>
                    </a:cubicBezTo>
                    <a:cubicBezTo>
                      <a:pt x="208" y="478"/>
                      <a:pt x="227" y="510"/>
                      <a:pt x="245" y="541"/>
                    </a:cubicBezTo>
                    <a:cubicBezTo>
                      <a:pt x="271" y="572"/>
                      <a:pt x="289" y="604"/>
                      <a:pt x="302" y="623"/>
                    </a:cubicBezTo>
                    <a:cubicBezTo>
                      <a:pt x="315" y="648"/>
                      <a:pt x="327" y="673"/>
                      <a:pt x="340" y="698"/>
                    </a:cubicBezTo>
                    <a:cubicBezTo>
                      <a:pt x="359" y="723"/>
                      <a:pt x="371" y="748"/>
                      <a:pt x="390" y="773"/>
                    </a:cubicBezTo>
                    <a:cubicBezTo>
                      <a:pt x="396" y="792"/>
                      <a:pt x="409" y="805"/>
                      <a:pt x="415" y="824"/>
                    </a:cubicBezTo>
                    <a:cubicBezTo>
                      <a:pt x="421" y="843"/>
                      <a:pt x="428" y="855"/>
                      <a:pt x="440" y="874"/>
                    </a:cubicBezTo>
                    <a:cubicBezTo>
                      <a:pt x="453" y="887"/>
                      <a:pt x="465" y="912"/>
                      <a:pt x="491" y="956"/>
                    </a:cubicBezTo>
                    <a:cubicBezTo>
                      <a:pt x="516" y="1000"/>
                      <a:pt x="541" y="1037"/>
                      <a:pt x="572" y="1081"/>
                    </a:cubicBezTo>
                    <a:lnTo>
                      <a:pt x="648" y="1207"/>
                    </a:lnTo>
                    <a:cubicBezTo>
                      <a:pt x="654" y="1220"/>
                      <a:pt x="666" y="1238"/>
                      <a:pt x="673" y="1251"/>
                    </a:cubicBezTo>
                    <a:cubicBezTo>
                      <a:pt x="685" y="1270"/>
                      <a:pt x="692" y="1282"/>
                      <a:pt x="698" y="1301"/>
                    </a:cubicBezTo>
                    <a:cubicBezTo>
                      <a:pt x="704" y="1314"/>
                      <a:pt x="717" y="1326"/>
                      <a:pt x="723" y="1333"/>
                    </a:cubicBezTo>
                    <a:cubicBezTo>
                      <a:pt x="729" y="1345"/>
                      <a:pt x="736" y="1351"/>
                      <a:pt x="742" y="1364"/>
                    </a:cubicBezTo>
                    <a:cubicBezTo>
                      <a:pt x="748" y="1358"/>
                      <a:pt x="761" y="1351"/>
                      <a:pt x="773" y="1339"/>
                    </a:cubicBezTo>
                    <a:cubicBezTo>
                      <a:pt x="786" y="1326"/>
                      <a:pt x="805" y="1314"/>
                      <a:pt x="817" y="1307"/>
                    </a:cubicBezTo>
                    <a:cubicBezTo>
                      <a:pt x="842" y="1301"/>
                      <a:pt x="861" y="1289"/>
                      <a:pt x="880" y="1270"/>
                    </a:cubicBezTo>
                    <a:cubicBezTo>
                      <a:pt x="905" y="1251"/>
                      <a:pt x="924" y="1238"/>
                      <a:pt x="937" y="1226"/>
                    </a:cubicBezTo>
                    <a:cubicBezTo>
                      <a:pt x="943" y="1213"/>
                      <a:pt x="937" y="1207"/>
                      <a:pt x="930" y="1194"/>
                    </a:cubicBezTo>
                    <a:cubicBezTo>
                      <a:pt x="924" y="1169"/>
                      <a:pt x="905" y="1144"/>
                      <a:pt x="893" y="1113"/>
                    </a:cubicBezTo>
                    <a:cubicBezTo>
                      <a:pt x="880" y="1081"/>
                      <a:pt x="861" y="1050"/>
                      <a:pt x="836" y="1018"/>
                    </a:cubicBezTo>
                    <a:cubicBezTo>
                      <a:pt x="824" y="1000"/>
                      <a:pt x="811" y="981"/>
                      <a:pt x="798" y="956"/>
                    </a:cubicBezTo>
                    <a:cubicBezTo>
                      <a:pt x="780" y="924"/>
                      <a:pt x="761" y="899"/>
                      <a:pt x="742" y="868"/>
                    </a:cubicBezTo>
                    <a:cubicBezTo>
                      <a:pt x="723" y="843"/>
                      <a:pt x="704" y="817"/>
                      <a:pt x="692" y="792"/>
                    </a:cubicBezTo>
                    <a:cubicBezTo>
                      <a:pt x="679" y="773"/>
                      <a:pt x="673" y="755"/>
                      <a:pt x="666" y="748"/>
                    </a:cubicBezTo>
                    <a:cubicBezTo>
                      <a:pt x="654" y="717"/>
                      <a:pt x="635" y="685"/>
                      <a:pt x="622" y="654"/>
                    </a:cubicBezTo>
                    <a:cubicBezTo>
                      <a:pt x="604" y="629"/>
                      <a:pt x="591" y="598"/>
                      <a:pt x="566" y="566"/>
                    </a:cubicBezTo>
                    <a:cubicBezTo>
                      <a:pt x="547" y="528"/>
                      <a:pt x="528" y="497"/>
                      <a:pt x="509" y="459"/>
                    </a:cubicBezTo>
                    <a:cubicBezTo>
                      <a:pt x="484" y="428"/>
                      <a:pt x="465" y="390"/>
                      <a:pt x="440" y="346"/>
                    </a:cubicBezTo>
                    <a:cubicBezTo>
                      <a:pt x="434" y="346"/>
                      <a:pt x="434" y="340"/>
                      <a:pt x="428" y="327"/>
                    </a:cubicBezTo>
                    <a:cubicBezTo>
                      <a:pt x="421" y="315"/>
                      <a:pt x="421" y="315"/>
                      <a:pt x="415" y="315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50"/>
              <p:cNvSpPr/>
              <p:nvPr/>
            </p:nvSpPr>
            <p:spPr>
              <a:xfrm>
                <a:off x="6993810" y="854740"/>
                <a:ext cx="125367" cy="130017"/>
              </a:xfrm>
              <a:custGeom>
                <a:avLst/>
                <a:gdLst/>
                <a:ahLst/>
                <a:cxnLst/>
                <a:rect l="l" t="t" r="r" b="b"/>
                <a:pathLst>
                  <a:path w="1213" h="1258" extrusionOk="0">
                    <a:moveTo>
                      <a:pt x="648" y="1"/>
                    </a:moveTo>
                    <a:cubicBezTo>
                      <a:pt x="622" y="1"/>
                      <a:pt x="604" y="1"/>
                      <a:pt x="585" y="7"/>
                    </a:cubicBezTo>
                    <a:lnTo>
                      <a:pt x="547" y="7"/>
                    </a:lnTo>
                    <a:cubicBezTo>
                      <a:pt x="541" y="13"/>
                      <a:pt x="528" y="13"/>
                      <a:pt x="509" y="13"/>
                    </a:cubicBezTo>
                    <a:cubicBezTo>
                      <a:pt x="497" y="13"/>
                      <a:pt x="478" y="13"/>
                      <a:pt x="459" y="20"/>
                    </a:cubicBezTo>
                    <a:cubicBezTo>
                      <a:pt x="434" y="26"/>
                      <a:pt x="421" y="32"/>
                      <a:pt x="402" y="39"/>
                    </a:cubicBezTo>
                    <a:cubicBezTo>
                      <a:pt x="365" y="39"/>
                      <a:pt x="333" y="45"/>
                      <a:pt x="321" y="57"/>
                    </a:cubicBezTo>
                    <a:cubicBezTo>
                      <a:pt x="302" y="70"/>
                      <a:pt x="277" y="89"/>
                      <a:pt x="252" y="108"/>
                    </a:cubicBezTo>
                    <a:cubicBezTo>
                      <a:pt x="233" y="114"/>
                      <a:pt x="214" y="127"/>
                      <a:pt x="189" y="145"/>
                    </a:cubicBezTo>
                    <a:cubicBezTo>
                      <a:pt x="170" y="164"/>
                      <a:pt x="145" y="183"/>
                      <a:pt x="126" y="202"/>
                    </a:cubicBezTo>
                    <a:cubicBezTo>
                      <a:pt x="113" y="221"/>
                      <a:pt x="101" y="233"/>
                      <a:pt x="95" y="246"/>
                    </a:cubicBezTo>
                    <a:cubicBezTo>
                      <a:pt x="88" y="258"/>
                      <a:pt x="76" y="277"/>
                      <a:pt x="57" y="296"/>
                    </a:cubicBezTo>
                    <a:lnTo>
                      <a:pt x="32" y="365"/>
                    </a:lnTo>
                    <a:cubicBezTo>
                      <a:pt x="26" y="378"/>
                      <a:pt x="19" y="390"/>
                      <a:pt x="19" y="397"/>
                    </a:cubicBezTo>
                    <a:cubicBezTo>
                      <a:pt x="13" y="409"/>
                      <a:pt x="13" y="422"/>
                      <a:pt x="19" y="434"/>
                    </a:cubicBezTo>
                    <a:cubicBezTo>
                      <a:pt x="7" y="460"/>
                      <a:pt x="0" y="485"/>
                      <a:pt x="0" y="510"/>
                    </a:cubicBezTo>
                    <a:cubicBezTo>
                      <a:pt x="7" y="535"/>
                      <a:pt x="7" y="560"/>
                      <a:pt x="0" y="585"/>
                    </a:cubicBezTo>
                    <a:cubicBezTo>
                      <a:pt x="0" y="629"/>
                      <a:pt x="7" y="667"/>
                      <a:pt x="19" y="698"/>
                    </a:cubicBezTo>
                    <a:cubicBezTo>
                      <a:pt x="32" y="736"/>
                      <a:pt x="44" y="774"/>
                      <a:pt x="63" y="818"/>
                    </a:cubicBezTo>
                    <a:lnTo>
                      <a:pt x="120" y="943"/>
                    </a:lnTo>
                    <a:cubicBezTo>
                      <a:pt x="120" y="950"/>
                      <a:pt x="126" y="962"/>
                      <a:pt x="126" y="968"/>
                    </a:cubicBezTo>
                    <a:cubicBezTo>
                      <a:pt x="132" y="975"/>
                      <a:pt x="139" y="981"/>
                      <a:pt x="145" y="994"/>
                    </a:cubicBezTo>
                    <a:cubicBezTo>
                      <a:pt x="157" y="1019"/>
                      <a:pt x="176" y="1044"/>
                      <a:pt x="201" y="1063"/>
                    </a:cubicBezTo>
                    <a:cubicBezTo>
                      <a:pt x="220" y="1082"/>
                      <a:pt x="239" y="1100"/>
                      <a:pt x="258" y="1113"/>
                    </a:cubicBezTo>
                    <a:cubicBezTo>
                      <a:pt x="271" y="1132"/>
                      <a:pt x="289" y="1144"/>
                      <a:pt x="321" y="1163"/>
                    </a:cubicBezTo>
                    <a:cubicBezTo>
                      <a:pt x="352" y="1182"/>
                      <a:pt x="377" y="1195"/>
                      <a:pt x="402" y="1201"/>
                    </a:cubicBezTo>
                    <a:cubicBezTo>
                      <a:pt x="428" y="1207"/>
                      <a:pt x="453" y="1220"/>
                      <a:pt x="478" y="1232"/>
                    </a:cubicBezTo>
                    <a:cubicBezTo>
                      <a:pt x="503" y="1245"/>
                      <a:pt x="528" y="1251"/>
                      <a:pt x="553" y="1251"/>
                    </a:cubicBezTo>
                    <a:lnTo>
                      <a:pt x="616" y="1251"/>
                    </a:lnTo>
                    <a:cubicBezTo>
                      <a:pt x="629" y="1251"/>
                      <a:pt x="641" y="1251"/>
                      <a:pt x="648" y="1257"/>
                    </a:cubicBezTo>
                    <a:lnTo>
                      <a:pt x="685" y="1257"/>
                    </a:lnTo>
                    <a:cubicBezTo>
                      <a:pt x="691" y="1251"/>
                      <a:pt x="710" y="1245"/>
                      <a:pt x="735" y="1239"/>
                    </a:cubicBezTo>
                    <a:cubicBezTo>
                      <a:pt x="754" y="1226"/>
                      <a:pt x="773" y="1220"/>
                      <a:pt x="786" y="1213"/>
                    </a:cubicBezTo>
                    <a:cubicBezTo>
                      <a:pt x="817" y="1213"/>
                      <a:pt x="842" y="1207"/>
                      <a:pt x="861" y="1201"/>
                    </a:cubicBezTo>
                    <a:cubicBezTo>
                      <a:pt x="880" y="1188"/>
                      <a:pt x="899" y="1182"/>
                      <a:pt x="918" y="1176"/>
                    </a:cubicBezTo>
                    <a:cubicBezTo>
                      <a:pt x="930" y="1169"/>
                      <a:pt x="949" y="1163"/>
                      <a:pt x="962" y="1157"/>
                    </a:cubicBezTo>
                    <a:cubicBezTo>
                      <a:pt x="1031" y="1125"/>
                      <a:pt x="1094" y="1075"/>
                      <a:pt x="1150" y="1012"/>
                    </a:cubicBezTo>
                    <a:cubicBezTo>
                      <a:pt x="1150" y="1006"/>
                      <a:pt x="1163" y="994"/>
                      <a:pt x="1175" y="987"/>
                    </a:cubicBezTo>
                    <a:cubicBezTo>
                      <a:pt x="1182" y="975"/>
                      <a:pt x="1188" y="968"/>
                      <a:pt x="1188" y="956"/>
                    </a:cubicBezTo>
                    <a:cubicBezTo>
                      <a:pt x="1194" y="950"/>
                      <a:pt x="1200" y="943"/>
                      <a:pt x="1207" y="937"/>
                    </a:cubicBezTo>
                    <a:cubicBezTo>
                      <a:pt x="1207" y="931"/>
                      <a:pt x="1213" y="924"/>
                      <a:pt x="1213" y="918"/>
                    </a:cubicBezTo>
                    <a:cubicBezTo>
                      <a:pt x="1207" y="906"/>
                      <a:pt x="1200" y="899"/>
                      <a:pt x="1194" y="893"/>
                    </a:cubicBezTo>
                    <a:cubicBezTo>
                      <a:pt x="1188" y="893"/>
                      <a:pt x="1182" y="887"/>
                      <a:pt x="1175" y="880"/>
                    </a:cubicBezTo>
                    <a:cubicBezTo>
                      <a:pt x="1163" y="868"/>
                      <a:pt x="1156" y="862"/>
                      <a:pt x="1144" y="849"/>
                    </a:cubicBezTo>
                    <a:cubicBezTo>
                      <a:pt x="1131" y="836"/>
                      <a:pt x="1119" y="824"/>
                      <a:pt x="1112" y="818"/>
                    </a:cubicBezTo>
                    <a:cubicBezTo>
                      <a:pt x="1100" y="805"/>
                      <a:pt x="1087" y="799"/>
                      <a:pt x="1081" y="786"/>
                    </a:cubicBezTo>
                    <a:cubicBezTo>
                      <a:pt x="1075" y="783"/>
                      <a:pt x="1068" y="782"/>
                      <a:pt x="1063" y="782"/>
                    </a:cubicBezTo>
                    <a:cubicBezTo>
                      <a:pt x="1057" y="782"/>
                      <a:pt x="1053" y="783"/>
                      <a:pt x="1050" y="786"/>
                    </a:cubicBezTo>
                    <a:cubicBezTo>
                      <a:pt x="1024" y="799"/>
                      <a:pt x="1006" y="811"/>
                      <a:pt x="993" y="824"/>
                    </a:cubicBezTo>
                    <a:cubicBezTo>
                      <a:pt x="980" y="830"/>
                      <a:pt x="968" y="843"/>
                      <a:pt x="955" y="849"/>
                    </a:cubicBezTo>
                    <a:cubicBezTo>
                      <a:pt x="930" y="862"/>
                      <a:pt x="899" y="874"/>
                      <a:pt x="867" y="887"/>
                    </a:cubicBezTo>
                    <a:cubicBezTo>
                      <a:pt x="836" y="899"/>
                      <a:pt x="805" y="906"/>
                      <a:pt x="779" y="906"/>
                    </a:cubicBezTo>
                    <a:cubicBezTo>
                      <a:pt x="770" y="902"/>
                      <a:pt x="762" y="901"/>
                      <a:pt x="754" y="901"/>
                    </a:cubicBezTo>
                    <a:cubicBezTo>
                      <a:pt x="746" y="901"/>
                      <a:pt x="739" y="902"/>
                      <a:pt x="729" y="906"/>
                    </a:cubicBezTo>
                    <a:lnTo>
                      <a:pt x="691" y="906"/>
                    </a:lnTo>
                    <a:cubicBezTo>
                      <a:pt x="666" y="893"/>
                      <a:pt x="641" y="880"/>
                      <a:pt x="622" y="868"/>
                    </a:cubicBezTo>
                    <a:cubicBezTo>
                      <a:pt x="597" y="862"/>
                      <a:pt x="578" y="849"/>
                      <a:pt x="560" y="836"/>
                    </a:cubicBezTo>
                    <a:cubicBezTo>
                      <a:pt x="534" y="824"/>
                      <a:pt x="516" y="811"/>
                      <a:pt x="503" y="786"/>
                    </a:cubicBezTo>
                    <a:cubicBezTo>
                      <a:pt x="490" y="767"/>
                      <a:pt x="472" y="749"/>
                      <a:pt x="459" y="736"/>
                    </a:cubicBezTo>
                    <a:lnTo>
                      <a:pt x="428" y="667"/>
                    </a:lnTo>
                    <a:cubicBezTo>
                      <a:pt x="409" y="623"/>
                      <a:pt x="396" y="579"/>
                      <a:pt x="390" y="541"/>
                    </a:cubicBezTo>
                    <a:cubicBezTo>
                      <a:pt x="390" y="503"/>
                      <a:pt x="390" y="466"/>
                      <a:pt x="409" y="428"/>
                    </a:cubicBezTo>
                    <a:cubicBezTo>
                      <a:pt x="415" y="403"/>
                      <a:pt x="428" y="378"/>
                      <a:pt x="446" y="365"/>
                    </a:cubicBezTo>
                    <a:cubicBezTo>
                      <a:pt x="459" y="346"/>
                      <a:pt x="478" y="334"/>
                      <a:pt x="497" y="321"/>
                    </a:cubicBezTo>
                    <a:cubicBezTo>
                      <a:pt x="516" y="302"/>
                      <a:pt x="541" y="290"/>
                      <a:pt x="560" y="284"/>
                    </a:cubicBezTo>
                    <a:cubicBezTo>
                      <a:pt x="585" y="271"/>
                      <a:pt x="604" y="265"/>
                      <a:pt x="629" y="252"/>
                    </a:cubicBezTo>
                    <a:cubicBezTo>
                      <a:pt x="641" y="246"/>
                      <a:pt x="660" y="246"/>
                      <a:pt x="685" y="240"/>
                    </a:cubicBezTo>
                    <a:lnTo>
                      <a:pt x="735" y="240"/>
                    </a:lnTo>
                    <a:cubicBezTo>
                      <a:pt x="748" y="233"/>
                      <a:pt x="754" y="233"/>
                      <a:pt x="767" y="227"/>
                    </a:cubicBezTo>
                    <a:cubicBezTo>
                      <a:pt x="773" y="227"/>
                      <a:pt x="786" y="227"/>
                      <a:pt x="792" y="221"/>
                    </a:cubicBezTo>
                    <a:lnTo>
                      <a:pt x="798" y="221"/>
                    </a:lnTo>
                    <a:cubicBezTo>
                      <a:pt x="798" y="208"/>
                      <a:pt x="798" y="202"/>
                      <a:pt x="798" y="202"/>
                    </a:cubicBezTo>
                    <a:lnTo>
                      <a:pt x="779" y="152"/>
                    </a:lnTo>
                    <a:cubicBezTo>
                      <a:pt x="767" y="133"/>
                      <a:pt x="761" y="114"/>
                      <a:pt x="761" y="108"/>
                    </a:cubicBezTo>
                    <a:cubicBezTo>
                      <a:pt x="754" y="95"/>
                      <a:pt x="754" y="83"/>
                      <a:pt x="754" y="76"/>
                    </a:cubicBezTo>
                    <a:cubicBezTo>
                      <a:pt x="748" y="57"/>
                      <a:pt x="742" y="39"/>
                      <a:pt x="742" y="26"/>
                    </a:cubicBezTo>
                    <a:cubicBezTo>
                      <a:pt x="735" y="13"/>
                      <a:pt x="729" y="7"/>
                      <a:pt x="729" y="7"/>
                    </a:cubicBezTo>
                    <a:lnTo>
                      <a:pt x="704" y="7"/>
                    </a:lnTo>
                    <a:cubicBezTo>
                      <a:pt x="685" y="7"/>
                      <a:pt x="666" y="1"/>
                      <a:pt x="64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50"/>
              <p:cNvSpPr/>
              <p:nvPr/>
            </p:nvSpPr>
            <p:spPr>
              <a:xfrm>
                <a:off x="7108117" y="818567"/>
                <a:ext cx="102009" cy="134462"/>
              </a:xfrm>
              <a:custGeom>
                <a:avLst/>
                <a:gdLst/>
                <a:ahLst/>
                <a:cxnLst/>
                <a:rect l="l" t="t" r="r" b="b"/>
                <a:pathLst>
                  <a:path w="987" h="1301" extrusionOk="0">
                    <a:moveTo>
                      <a:pt x="513" y="555"/>
                    </a:moveTo>
                    <a:cubicBezTo>
                      <a:pt x="520" y="555"/>
                      <a:pt x="524" y="558"/>
                      <a:pt x="528" y="558"/>
                    </a:cubicBezTo>
                    <a:cubicBezTo>
                      <a:pt x="528" y="564"/>
                      <a:pt x="534" y="571"/>
                      <a:pt x="547" y="583"/>
                    </a:cubicBezTo>
                    <a:cubicBezTo>
                      <a:pt x="566" y="608"/>
                      <a:pt x="572" y="634"/>
                      <a:pt x="572" y="659"/>
                    </a:cubicBezTo>
                    <a:cubicBezTo>
                      <a:pt x="572" y="690"/>
                      <a:pt x="578" y="709"/>
                      <a:pt x="584" y="734"/>
                    </a:cubicBezTo>
                    <a:cubicBezTo>
                      <a:pt x="584" y="740"/>
                      <a:pt x="584" y="747"/>
                      <a:pt x="578" y="759"/>
                    </a:cubicBezTo>
                    <a:cubicBezTo>
                      <a:pt x="572" y="766"/>
                      <a:pt x="566" y="772"/>
                      <a:pt x="553" y="772"/>
                    </a:cubicBezTo>
                    <a:cubicBezTo>
                      <a:pt x="509" y="766"/>
                      <a:pt x="484" y="734"/>
                      <a:pt x="471" y="678"/>
                    </a:cubicBezTo>
                    <a:cubicBezTo>
                      <a:pt x="465" y="659"/>
                      <a:pt x="471" y="627"/>
                      <a:pt x="478" y="596"/>
                    </a:cubicBezTo>
                    <a:cubicBezTo>
                      <a:pt x="478" y="590"/>
                      <a:pt x="478" y="583"/>
                      <a:pt x="484" y="571"/>
                    </a:cubicBezTo>
                    <a:cubicBezTo>
                      <a:pt x="490" y="564"/>
                      <a:pt x="496" y="558"/>
                      <a:pt x="503" y="558"/>
                    </a:cubicBezTo>
                    <a:cubicBezTo>
                      <a:pt x="507" y="556"/>
                      <a:pt x="510" y="555"/>
                      <a:pt x="513" y="555"/>
                    </a:cubicBezTo>
                    <a:close/>
                    <a:moveTo>
                      <a:pt x="511" y="1"/>
                    </a:moveTo>
                    <a:cubicBezTo>
                      <a:pt x="503" y="1"/>
                      <a:pt x="493" y="2"/>
                      <a:pt x="484" y="5"/>
                    </a:cubicBezTo>
                    <a:cubicBezTo>
                      <a:pt x="465" y="5"/>
                      <a:pt x="440" y="12"/>
                      <a:pt x="421" y="18"/>
                    </a:cubicBezTo>
                    <a:cubicBezTo>
                      <a:pt x="396" y="24"/>
                      <a:pt x="371" y="30"/>
                      <a:pt x="352" y="37"/>
                    </a:cubicBezTo>
                    <a:cubicBezTo>
                      <a:pt x="327" y="43"/>
                      <a:pt x="308" y="43"/>
                      <a:pt x="277" y="49"/>
                    </a:cubicBezTo>
                    <a:cubicBezTo>
                      <a:pt x="258" y="56"/>
                      <a:pt x="239" y="62"/>
                      <a:pt x="220" y="74"/>
                    </a:cubicBezTo>
                    <a:cubicBezTo>
                      <a:pt x="201" y="87"/>
                      <a:pt x="189" y="100"/>
                      <a:pt x="176" y="106"/>
                    </a:cubicBezTo>
                    <a:cubicBezTo>
                      <a:pt x="145" y="137"/>
                      <a:pt x="126" y="162"/>
                      <a:pt x="107" y="181"/>
                    </a:cubicBezTo>
                    <a:cubicBezTo>
                      <a:pt x="94" y="200"/>
                      <a:pt x="82" y="219"/>
                      <a:pt x="69" y="232"/>
                    </a:cubicBezTo>
                    <a:cubicBezTo>
                      <a:pt x="63" y="244"/>
                      <a:pt x="57" y="250"/>
                      <a:pt x="50" y="263"/>
                    </a:cubicBezTo>
                    <a:cubicBezTo>
                      <a:pt x="50" y="269"/>
                      <a:pt x="44" y="282"/>
                      <a:pt x="38" y="288"/>
                    </a:cubicBezTo>
                    <a:lnTo>
                      <a:pt x="25" y="332"/>
                    </a:lnTo>
                    <a:cubicBezTo>
                      <a:pt x="25" y="332"/>
                      <a:pt x="25" y="332"/>
                      <a:pt x="25" y="345"/>
                    </a:cubicBezTo>
                    <a:cubicBezTo>
                      <a:pt x="19" y="357"/>
                      <a:pt x="19" y="370"/>
                      <a:pt x="13" y="382"/>
                    </a:cubicBezTo>
                    <a:cubicBezTo>
                      <a:pt x="13" y="395"/>
                      <a:pt x="13" y="407"/>
                      <a:pt x="6" y="420"/>
                    </a:cubicBezTo>
                    <a:cubicBezTo>
                      <a:pt x="6" y="426"/>
                      <a:pt x="6" y="430"/>
                      <a:pt x="6" y="433"/>
                    </a:cubicBezTo>
                    <a:cubicBezTo>
                      <a:pt x="0" y="451"/>
                      <a:pt x="0" y="470"/>
                      <a:pt x="0" y="483"/>
                    </a:cubicBezTo>
                    <a:cubicBezTo>
                      <a:pt x="6" y="502"/>
                      <a:pt x="6" y="521"/>
                      <a:pt x="6" y="533"/>
                    </a:cubicBezTo>
                    <a:cubicBezTo>
                      <a:pt x="6" y="546"/>
                      <a:pt x="6" y="558"/>
                      <a:pt x="13" y="564"/>
                    </a:cubicBezTo>
                    <a:cubicBezTo>
                      <a:pt x="13" y="577"/>
                      <a:pt x="13" y="590"/>
                      <a:pt x="19" y="596"/>
                    </a:cubicBezTo>
                    <a:cubicBezTo>
                      <a:pt x="13" y="602"/>
                      <a:pt x="19" y="608"/>
                      <a:pt x="19" y="621"/>
                    </a:cubicBezTo>
                    <a:cubicBezTo>
                      <a:pt x="19" y="634"/>
                      <a:pt x="25" y="640"/>
                      <a:pt x="25" y="646"/>
                    </a:cubicBezTo>
                    <a:lnTo>
                      <a:pt x="57" y="772"/>
                    </a:lnTo>
                    <a:cubicBezTo>
                      <a:pt x="63" y="810"/>
                      <a:pt x="76" y="847"/>
                      <a:pt x="82" y="885"/>
                    </a:cubicBezTo>
                    <a:cubicBezTo>
                      <a:pt x="94" y="923"/>
                      <a:pt x="107" y="960"/>
                      <a:pt x="126" y="1004"/>
                    </a:cubicBezTo>
                    <a:cubicBezTo>
                      <a:pt x="132" y="1036"/>
                      <a:pt x="145" y="1055"/>
                      <a:pt x="164" y="1080"/>
                    </a:cubicBezTo>
                    <a:cubicBezTo>
                      <a:pt x="182" y="1099"/>
                      <a:pt x="195" y="1117"/>
                      <a:pt x="214" y="1136"/>
                    </a:cubicBezTo>
                    <a:cubicBezTo>
                      <a:pt x="226" y="1155"/>
                      <a:pt x="239" y="1174"/>
                      <a:pt x="251" y="1186"/>
                    </a:cubicBezTo>
                    <a:cubicBezTo>
                      <a:pt x="270" y="1205"/>
                      <a:pt x="283" y="1218"/>
                      <a:pt x="308" y="1237"/>
                    </a:cubicBezTo>
                    <a:cubicBezTo>
                      <a:pt x="321" y="1243"/>
                      <a:pt x="327" y="1249"/>
                      <a:pt x="339" y="1256"/>
                    </a:cubicBezTo>
                    <a:cubicBezTo>
                      <a:pt x="352" y="1262"/>
                      <a:pt x="365" y="1268"/>
                      <a:pt x="377" y="1274"/>
                    </a:cubicBezTo>
                    <a:cubicBezTo>
                      <a:pt x="390" y="1281"/>
                      <a:pt x="402" y="1287"/>
                      <a:pt x="421" y="1293"/>
                    </a:cubicBezTo>
                    <a:cubicBezTo>
                      <a:pt x="431" y="1296"/>
                      <a:pt x="440" y="1298"/>
                      <a:pt x="449" y="1298"/>
                    </a:cubicBezTo>
                    <a:cubicBezTo>
                      <a:pt x="459" y="1298"/>
                      <a:pt x="468" y="1296"/>
                      <a:pt x="478" y="1293"/>
                    </a:cubicBezTo>
                    <a:cubicBezTo>
                      <a:pt x="502" y="1298"/>
                      <a:pt x="525" y="1300"/>
                      <a:pt x="547" y="1300"/>
                    </a:cubicBezTo>
                    <a:cubicBezTo>
                      <a:pt x="584" y="1300"/>
                      <a:pt x="619" y="1295"/>
                      <a:pt x="654" y="1287"/>
                    </a:cubicBezTo>
                    <a:cubicBezTo>
                      <a:pt x="672" y="1287"/>
                      <a:pt x="685" y="1281"/>
                      <a:pt x="704" y="1281"/>
                    </a:cubicBezTo>
                    <a:cubicBezTo>
                      <a:pt x="716" y="1281"/>
                      <a:pt x="735" y="1274"/>
                      <a:pt x="760" y="1268"/>
                    </a:cubicBezTo>
                    <a:lnTo>
                      <a:pt x="811" y="1243"/>
                    </a:lnTo>
                    <a:cubicBezTo>
                      <a:pt x="823" y="1237"/>
                      <a:pt x="829" y="1230"/>
                      <a:pt x="829" y="1224"/>
                    </a:cubicBezTo>
                    <a:cubicBezTo>
                      <a:pt x="829" y="1224"/>
                      <a:pt x="836" y="1218"/>
                      <a:pt x="842" y="1212"/>
                    </a:cubicBezTo>
                    <a:cubicBezTo>
                      <a:pt x="855" y="1199"/>
                      <a:pt x="867" y="1193"/>
                      <a:pt x="873" y="1180"/>
                    </a:cubicBezTo>
                    <a:cubicBezTo>
                      <a:pt x="886" y="1168"/>
                      <a:pt x="899" y="1155"/>
                      <a:pt x="905" y="1149"/>
                    </a:cubicBezTo>
                    <a:cubicBezTo>
                      <a:pt x="917" y="1143"/>
                      <a:pt x="924" y="1136"/>
                      <a:pt x="930" y="1124"/>
                    </a:cubicBezTo>
                    <a:cubicBezTo>
                      <a:pt x="930" y="1117"/>
                      <a:pt x="936" y="1111"/>
                      <a:pt x="936" y="1105"/>
                    </a:cubicBezTo>
                    <a:cubicBezTo>
                      <a:pt x="936" y="1092"/>
                      <a:pt x="943" y="1086"/>
                      <a:pt x="943" y="1080"/>
                    </a:cubicBezTo>
                    <a:cubicBezTo>
                      <a:pt x="943" y="1067"/>
                      <a:pt x="949" y="1055"/>
                      <a:pt x="955" y="1042"/>
                    </a:cubicBezTo>
                    <a:cubicBezTo>
                      <a:pt x="961" y="1042"/>
                      <a:pt x="961" y="1023"/>
                      <a:pt x="968" y="992"/>
                    </a:cubicBezTo>
                    <a:cubicBezTo>
                      <a:pt x="974" y="967"/>
                      <a:pt x="974" y="941"/>
                      <a:pt x="974" y="916"/>
                    </a:cubicBezTo>
                    <a:cubicBezTo>
                      <a:pt x="974" y="910"/>
                      <a:pt x="980" y="891"/>
                      <a:pt x="980" y="872"/>
                    </a:cubicBezTo>
                    <a:cubicBezTo>
                      <a:pt x="987" y="847"/>
                      <a:pt x="987" y="835"/>
                      <a:pt x="987" y="822"/>
                    </a:cubicBezTo>
                    <a:lnTo>
                      <a:pt x="968" y="722"/>
                    </a:lnTo>
                    <a:cubicBezTo>
                      <a:pt x="955" y="678"/>
                      <a:pt x="949" y="634"/>
                      <a:pt x="943" y="590"/>
                    </a:cubicBezTo>
                    <a:cubicBezTo>
                      <a:pt x="936" y="552"/>
                      <a:pt x="924" y="508"/>
                      <a:pt x="917" y="458"/>
                    </a:cubicBezTo>
                    <a:cubicBezTo>
                      <a:pt x="911" y="433"/>
                      <a:pt x="899" y="401"/>
                      <a:pt x="892" y="376"/>
                    </a:cubicBezTo>
                    <a:cubicBezTo>
                      <a:pt x="886" y="351"/>
                      <a:pt x="873" y="326"/>
                      <a:pt x="867" y="301"/>
                    </a:cubicBezTo>
                    <a:cubicBezTo>
                      <a:pt x="861" y="282"/>
                      <a:pt x="848" y="263"/>
                      <a:pt x="842" y="238"/>
                    </a:cubicBezTo>
                    <a:cubicBezTo>
                      <a:pt x="836" y="213"/>
                      <a:pt x="823" y="194"/>
                      <a:pt x="811" y="181"/>
                    </a:cubicBezTo>
                    <a:cubicBezTo>
                      <a:pt x="792" y="162"/>
                      <a:pt x="779" y="144"/>
                      <a:pt x="760" y="125"/>
                    </a:cubicBezTo>
                    <a:cubicBezTo>
                      <a:pt x="742" y="106"/>
                      <a:pt x="723" y="93"/>
                      <a:pt x="704" y="74"/>
                    </a:cubicBezTo>
                    <a:cubicBezTo>
                      <a:pt x="685" y="56"/>
                      <a:pt x="666" y="43"/>
                      <a:pt x="641" y="37"/>
                    </a:cubicBezTo>
                    <a:cubicBezTo>
                      <a:pt x="622" y="24"/>
                      <a:pt x="603" y="18"/>
                      <a:pt x="578" y="18"/>
                    </a:cubicBezTo>
                    <a:cubicBezTo>
                      <a:pt x="566" y="12"/>
                      <a:pt x="559" y="5"/>
                      <a:pt x="553" y="5"/>
                    </a:cubicBezTo>
                    <a:lnTo>
                      <a:pt x="534" y="5"/>
                    </a:lnTo>
                    <a:cubicBezTo>
                      <a:pt x="528" y="2"/>
                      <a:pt x="520" y="1"/>
                      <a:pt x="51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50"/>
              <p:cNvSpPr/>
              <p:nvPr/>
            </p:nvSpPr>
            <p:spPr>
              <a:xfrm>
                <a:off x="7219116" y="819084"/>
                <a:ext cx="89090" cy="114721"/>
              </a:xfrm>
              <a:custGeom>
                <a:avLst/>
                <a:gdLst/>
                <a:ahLst/>
                <a:cxnLst/>
                <a:rect l="l" t="t" r="r" b="b"/>
                <a:pathLst>
                  <a:path w="862" h="1110" extrusionOk="0">
                    <a:moveTo>
                      <a:pt x="76" y="0"/>
                    </a:moveTo>
                    <a:cubicBezTo>
                      <a:pt x="51" y="0"/>
                      <a:pt x="26" y="7"/>
                      <a:pt x="1" y="7"/>
                    </a:cubicBezTo>
                    <a:lnTo>
                      <a:pt x="7" y="145"/>
                    </a:lnTo>
                    <a:lnTo>
                      <a:pt x="26" y="390"/>
                    </a:lnTo>
                    <a:cubicBezTo>
                      <a:pt x="32" y="415"/>
                      <a:pt x="32" y="434"/>
                      <a:pt x="32" y="453"/>
                    </a:cubicBezTo>
                    <a:cubicBezTo>
                      <a:pt x="32" y="472"/>
                      <a:pt x="32" y="484"/>
                      <a:pt x="32" y="503"/>
                    </a:cubicBezTo>
                    <a:cubicBezTo>
                      <a:pt x="32" y="534"/>
                      <a:pt x="32" y="559"/>
                      <a:pt x="32" y="591"/>
                    </a:cubicBezTo>
                    <a:cubicBezTo>
                      <a:pt x="32" y="616"/>
                      <a:pt x="38" y="641"/>
                      <a:pt x="38" y="654"/>
                    </a:cubicBezTo>
                    <a:cubicBezTo>
                      <a:pt x="38" y="673"/>
                      <a:pt x="38" y="691"/>
                      <a:pt x="38" y="717"/>
                    </a:cubicBezTo>
                    <a:cubicBezTo>
                      <a:pt x="32" y="735"/>
                      <a:pt x="38" y="761"/>
                      <a:pt x="38" y="779"/>
                    </a:cubicBezTo>
                    <a:cubicBezTo>
                      <a:pt x="38" y="817"/>
                      <a:pt x="44" y="855"/>
                      <a:pt x="44" y="892"/>
                    </a:cubicBezTo>
                    <a:cubicBezTo>
                      <a:pt x="51" y="930"/>
                      <a:pt x="51" y="968"/>
                      <a:pt x="44" y="1006"/>
                    </a:cubicBezTo>
                    <a:cubicBezTo>
                      <a:pt x="44" y="1006"/>
                      <a:pt x="44" y="1018"/>
                      <a:pt x="51" y="1043"/>
                    </a:cubicBezTo>
                    <a:cubicBezTo>
                      <a:pt x="51" y="1062"/>
                      <a:pt x="57" y="1081"/>
                      <a:pt x="63" y="1094"/>
                    </a:cubicBezTo>
                    <a:cubicBezTo>
                      <a:pt x="80" y="1105"/>
                      <a:pt x="102" y="1110"/>
                      <a:pt x="131" y="1110"/>
                    </a:cubicBezTo>
                    <a:cubicBezTo>
                      <a:pt x="168" y="1110"/>
                      <a:pt x="214" y="1101"/>
                      <a:pt x="271" y="1087"/>
                    </a:cubicBezTo>
                    <a:lnTo>
                      <a:pt x="271" y="1018"/>
                    </a:lnTo>
                    <a:cubicBezTo>
                      <a:pt x="271" y="1006"/>
                      <a:pt x="271" y="993"/>
                      <a:pt x="271" y="974"/>
                    </a:cubicBezTo>
                    <a:cubicBezTo>
                      <a:pt x="271" y="962"/>
                      <a:pt x="271" y="949"/>
                      <a:pt x="271" y="936"/>
                    </a:cubicBezTo>
                    <a:lnTo>
                      <a:pt x="264" y="817"/>
                    </a:lnTo>
                    <a:cubicBezTo>
                      <a:pt x="264" y="805"/>
                      <a:pt x="264" y="792"/>
                      <a:pt x="264" y="779"/>
                    </a:cubicBezTo>
                    <a:cubicBezTo>
                      <a:pt x="264" y="767"/>
                      <a:pt x="264" y="754"/>
                      <a:pt x="264" y="742"/>
                    </a:cubicBezTo>
                    <a:cubicBezTo>
                      <a:pt x="264" y="723"/>
                      <a:pt x="264" y="704"/>
                      <a:pt x="264" y="679"/>
                    </a:cubicBezTo>
                    <a:cubicBezTo>
                      <a:pt x="271" y="660"/>
                      <a:pt x="271" y="641"/>
                      <a:pt x="271" y="622"/>
                    </a:cubicBezTo>
                    <a:cubicBezTo>
                      <a:pt x="271" y="603"/>
                      <a:pt x="271" y="578"/>
                      <a:pt x="271" y="547"/>
                    </a:cubicBezTo>
                    <a:cubicBezTo>
                      <a:pt x="277" y="516"/>
                      <a:pt x="277" y="490"/>
                      <a:pt x="283" y="472"/>
                    </a:cubicBezTo>
                    <a:cubicBezTo>
                      <a:pt x="283" y="465"/>
                      <a:pt x="283" y="453"/>
                      <a:pt x="283" y="434"/>
                    </a:cubicBezTo>
                    <a:cubicBezTo>
                      <a:pt x="283" y="415"/>
                      <a:pt x="283" y="402"/>
                      <a:pt x="283" y="396"/>
                    </a:cubicBezTo>
                    <a:cubicBezTo>
                      <a:pt x="290" y="377"/>
                      <a:pt x="296" y="365"/>
                      <a:pt x="308" y="352"/>
                    </a:cubicBezTo>
                    <a:cubicBezTo>
                      <a:pt x="321" y="340"/>
                      <a:pt x="327" y="333"/>
                      <a:pt x="340" y="321"/>
                    </a:cubicBezTo>
                    <a:cubicBezTo>
                      <a:pt x="346" y="314"/>
                      <a:pt x="359" y="308"/>
                      <a:pt x="377" y="296"/>
                    </a:cubicBezTo>
                    <a:cubicBezTo>
                      <a:pt x="396" y="283"/>
                      <a:pt x="409" y="277"/>
                      <a:pt x="421" y="270"/>
                    </a:cubicBezTo>
                    <a:cubicBezTo>
                      <a:pt x="428" y="270"/>
                      <a:pt x="434" y="264"/>
                      <a:pt x="440" y="264"/>
                    </a:cubicBezTo>
                    <a:lnTo>
                      <a:pt x="459" y="264"/>
                    </a:lnTo>
                    <a:cubicBezTo>
                      <a:pt x="491" y="264"/>
                      <a:pt x="535" y="283"/>
                      <a:pt x="572" y="321"/>
                    </a:cubicBezTo>
                    <a:cubicBezTo>
                      <a:pt x="572" y="321"/>
                      <a:pt x="579" y="327"/>
                      <a:pt x="585" y="333"/>
                    </a:cubicBezTo>
                    <a:cubicBezTo>
                      <a:pt x="585" y="340"/>
                      <a:pt x="585" y="346"/>
                      <a:pt x="591" y="352"/>
                    </a:cubicBezTo>
                    <a:cubicBezTo>
                      <a:pt x="591" y="358"/>
                      <a:pt x="591" y="358"/>
                      <a:pt x="591" y="365"/>
                    </a:cubicBezTo>
                    <a:cubicBezTo>
                      <a:pt x="591" y="371"/>
                      <a:pt x="597" y="377"/>
                      <a:pt x="597" y="390"/>
                    </a:cubicBezTo>
                    <a:cubicBezTo>
                      <a:pt x="604" y="396"/>
                      <a:pt x="604" y="409"/>
                      <a:pt x="610" y="421"/>
                    </a:cubicBezTo>
                    <a:cubicBezTo>
                      <a:pt x="610" y="421"/>
                      <a:pt x="610" y="428"/>
                      <a:pt x="610" y="428"/>
                    </a:cubicBezTo>
                    <a:cubicBezTo>
                      <a:pt x="610" y="434"/>
                      <a:pt x="616" y="434"/>
                      <a:pt x="616" y="440"/>
                    </a:cubicBezTo>
                    <a:lnTo>
                      <a:pt x="654" y="434"/>
                    </a:lnTo>
                    <a:cubicBezTo>
                      <a:pt x="692" y="428"/>
                      <a:pt x="729" y="428"/>
                      <a:pt x="754" y="428"/>
                    </a:cubicBezTo>
                    <a:cubicBezTo>
                      <a:pt x="780" y="428"/>
                      <a:pt x="811" y="421"/>
                      <a:pt x="836" y="409"/>
                    </a:cubicBezTo>
                    <a:cubicBezTo>
                      <a:pt x="849" y="409"/>
                      <a:pt x="855" y="402"/>
                      <a:pt x="855" y="396"/>
                    </a:cubicBezTo>
                    <a:cubicBezTo>
                      <a:pt x="861" y="390"/>
                      <a:pt x="861" y="377"/>
                      <a:pt x="861" y="371"/>
                    </a:cubicBezTo>
                    <a:cubicBezTo>
                      <a:pt x="849" y="333"/>
                      <a:pt x="836" y="296"/>
                      <a:pt x="817" y="264"/>
                    </a:cubicBezTo>
                    <a:cubicBezTo>
                      <a:pt x="805" y="233"/>
                      <a:pt x="786" y="201"/>
                      <a:pt x="767" y="170"/>
                    </a:cubicBezTo>
                    <a:cubicBezTo>
                      <a:pt x="761" y="151"/>
                      <a:pt x="742" y="139"/>
                      <a:pt x="723" y="126"/>
                    </a:cubicBezTo>
                    <a:cubicBezTo>
                      <a:pt x="704" y="113"/>
                      <a:pt x="685" y="95"/>
                      <a:pt x="666" y="76"/>
                    </a:cubicBezTo>
                    <a:lnTo>
                      <a:pt x="654" y="69"/>
                    </a:lnTo>
                    <a:cubicBezTo>
                      <a:pt x="641" y="63"/>
                      <a:pt x="629" y="63"/>
                      <a:pt x="616" y="57"/>
                    </a:cubicBezTo>
                    <a:cubicBezTo>
                      <a:pt x="597" y="51"/>
                      <a:pt x="579" y="44"/>
                      <a:pt x="560" y="38"/>
                    </a:cubicBezTo>
                    <a:cubicBezTo>
                      <a:pt x="541" y="32"/>
                      <a:pt x="528" y="25"/>
                      <a:pt x="522" y="25"/>
                    </a:cubicBezTo>
                    <a:cubicBezTo>
                      <a:pt x="484" y="25"/>
                      <a:pt x="440" y="25"/>
                      <a:pt x="403" y="38"/>
                    </a:cubicBezTo>
                    <a:cubicBezTo>
                      <a:pt x="365" y="44"/>
                      <a:pt x="333" y="63"/>
                      <a:pt x="308" y="95"/>
                    </a:cubicBezTo>
                    <a:lnTo>
                      <a:pt x="290" y="101"/>
                    </a:lnTo>
                    <a:cubicBezTo>
                      <a:pt x="277" y="113"/>
                      <a:pt x="271" y="120"/>
                      <a:pt x="271" y="126"/>
                    </a:cubicBezTo>
                    <a:cubicBezTo>
                      <a:pt x="271" y="132"/>
                      <a:pt x="264" y="145"/>
                      <a:pt x="258" y="151"/>
                    </a:cubicBezTo>
                    <a:lnTo>
                      <a:pt x="252" y="57"/>
                    </a:lnTo>
                    <a:cubicBezTo>
                      <a:pt x="252" y="44"/>
                      <a:pt x="252" y="38"/>
                      <a:pt x="252" y="32"/>
                    </a:cubicBezTo>
                    <a:cubicBezTo>
                      <a:pt x="252" y="25"/>
                      <a:pt x="258" y="19"/>
                      <a:pt x="258" y="7"/>
                    </a:cubicBezTo>
                    <a:lnTo>
                      <a:pt x="246" y="7"/>
                    </a:lnTo>
                    <a:cubicBezTo>
                      <a:pt x="246" y="7"/>
                      <a:pt x="239" y="7"/>
                      <a:pt x="227" y="0"/>
                    </a:cubicBezTo>
                    <a:lnTo>
                      <a:pt x="183" y="0"/>
                    </a:lnTo>
                    <a:cubicBezTo>
                      <a:pt x="179" y="2"/>
                      <a:pt x="175" y="3"/>
                      <a:pt x="172" y="3"/>
                    </a:cubicBezTo>
                    <a:cubicBezTo>
                      <a:pt x="166" y="3"/>
                      <a:pt x="162" y="0"/>
                      <a:pt x="15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50"/>
              <p:cNvSpPr/>
              <p:nvPr/>
            </p:nvSpPr>
            <p:spPr>
              <a:xfrm>
                <a:off x="7317196" y="811229"/>
                <a:ext cx="135185" cy="137769"/>
              </a:xfrm>
              <a:custGeom>
                <a:avLst/>
                <a:gdLst/>
                <a:ahLst/>
                <a:cxnLst/>
                <a:rect l="l" t="t" r="r" b="b"/>
                <a:pathLst>
                  <a:path w="1308" h="1333" extrusionOk="0">
                    <a:moveTo>
                      <a:pt x="176" y="1"/>
                    </a:moveTo>
                    <a:cubicBezTo>
                      <a:pt x="176" y="7"/>
                      <a:pt x="176" y="13"/>
                      <a:pt x="176" y="20"/>
                    </a:cubicBezTo>
                    <a:cubicBezTo>
                      <a:pt x="176" y="26"/>
                      <a:pt x="176" y="32"/>
                      <a:pt x="176" y="39"/>
                    </a:cubicBezTo>
                    <a:cubicBezTo>
                      <a:pt x="164" y="70"/>
                      <a:pt x="157" y="101"/>
                      <a:pt x="151" y="133"/>
                    </a:cubicBezTo>
                    <a:cubicBezTo>
                      <a:pt x="151" y="164"/>
                      <a:pt x="145" y="202"/>
                      <a:pt x="138" y="233"/>
                    </a:cubicBezTo>
                    <a:cubicBezTo>
                      <a:pt x="138" y="252"/>
                      <a:pt x="132" y="277"/>
                      <a:pt x="132" y="309"/>
                    </a:cubicBezTo>
                    <a:cubicBezTo>
                      <a:pt x="126" y="340"/>
                      <a:pt x="120" y="372"/>
                      <a:pt x="113" y="409"/>
                    </a:cubicBezTo>
                    <a:cubicBezTo>
                      <a:pt x="107" y="434"/>
                      <a:pt x="107" y="460"/>
                      <a:pt x="101" y="485"/>
                    </a:cubicBezTo>
                    <a:cubicBezTo>
                      <a:pt x="94" y="510"/>
                      <a:pt x="88" y="535"/>
                      <a:pt x="82" y="548"/>
                    </a:cubicBezTo>
                    <a:cubicBezTo>
                      <a:pt x="82" y="579"/>
                      <a:pt x="82" y="604"/>
                      <a:pt x="76" y="623"/>
                    </a:cubicBezTo>
                    <a:cubicBezTo>
                      <a:pt x="76" y="642"/>
                      <a:pt x="69" y="667"/>
                      <a:pt x="63" y="698"/>
                    </a:cubicBezTo>
                    <a:cubicBezTo>
                      <a:pt x="63" y="736"/>
                      <a:pt x="57" y="767"/>
                      <a:pt x="57" y="793"/>
                    </a:cubicBezTo>
                    <a:cubicBezTo>
                      <a:pt x="50" y="818"/>
                      <a:pt x="50" y="843"/>
                      <a:pt x="44" y="881"/>
                    </a:cubicBezTo>
                    <a:cubicBezTo>
                      <a:pt x="38" y="893"/>
                      <a:pt x="38" y="906"/>
                      <a:pt x="32" y="924"/>
                    </a:cubicBezTo>
                    <a:cubicBezTo>
                      <a:pt x="32" y="943"/>
                      <a:pt x="25" y="962"/>
                      <a:pt x="25" y="981"/>
                    </a:cubicBezTo>
                    <a:cubicBezTo>
                      <a:pt x="19" y="1000"/>
                      <a:pt x="13" y="1019"/>
                      <a:pt x="13" y="1031"/>
                    </a:cubicBezTo>
                    <a:cubicBezTo>
                      <a:pt x="6" y="1050"/>
                      <a:pt x="6" y="1063"/>
                      <a:pt x="6" y="1075"/>
                    </a:cubicBezTo>
                    <a:cubicBezTo>
                      <a:pt x="0" y="1082"/>
                      <a:pt x="0" y="1088"/>
                      <a:pt x="0" y="1088"/>
                    </a:cubicBezTo>
                    <a:cubicBezTo>
                      <a:pt x="0" y="1088"/>
                      <a:pt x="13" y="1094"/>
                      <a:pt x="32" y="1100"/>
                    </a:cubicBezTo>
                    <a:cubicBezTo>
                      <a:pt x="57" y="1107"/>
                      <a:pt x="82" y="1113"/>
                      <a:pt x="120" y="1119"/>
                    </a:cubicBezTo>
                    <a:cubicBezTo>
                      <a:pt x="157" y="1119"/>
                      <a:pt x="189" y="1126"/>
                      <a:pt x="208" y="1132"/>
                    </a:cubicBezTo>
                    <a:cubicBezTo>
                      <a:pt x="233" y="1138"/>
                      <a:pt x="252" y="1138"/>
                      <a:pt x="258" y="1138"/>
                    </a:cubicBezTo>
                    <a:cubicBezTo>
                      <a:pt x="270" y="1132"/>
                      <a:pt x="283" y="1132"/>
                      <a:pt x="308" y="1132"/>
                    </a:cubicBezTo>
                    <a:cubicBezTo>
                      <a:pt x="314" y="1132"/>
                      <a:pt x="327" y="1132"/>
                      <a:pt x="339" y="1126"/>
                    </a:cubicBezTo>
                    <a:lnTo>
                      <a:pt x="352" y="1056"/>
                    </a:lnTo>
                    <a:cubicBezTo>
                      <a:pt x="358" y="1038"/>
                      <a:pt x="365" y="1012"/>
                      <a:pt x="365" y="994"/>
                    </a:cubicBezTo>
                    <a:cubicBezTo>
                      <a:pt x="371" y="968"/>
                      <a:pt x="377" y="943"/>
                      <a:pt x="377" y="924"/>
                    </a:cubicBezTo>
                    <a:lnTo>
                      <a:pt x="415" y="811"/>
                    </a:lnTo>
                    <a:lnTo>
                      <a:pt x="434" y="730"/>
                    </a:lnTo>
                    <a:cubicBezTo>
                      <a:pt x="440" y="717"/>
                      <a:pt x="440" y="705"/>
                      <a:pt x="446" y="692"/>
                    </a:cubicBezTo>
                    <a:cubicBezTo>
                      <a:pt x="446" y="679"/>
                      <a:pt x="446" y="667"/>
                      <a:pt x="453" y="648"/>
                    </a:cubicBezTo>
                    <a:cubicBezTo>
                      <a:pt x="453" y="635"/>
                      <a:pt x="459" y="610"/>
                      <a:pt x="465" y="592"/>
                    </a:cubicBezTo>
                    <a:cubicBezTo>
                      <a:pt x="478" y="566"/>
                      <a:pt x="484" y="548"/>
                      <a:pt x="490" y="522"/>
                    </a:cubicBezTo>
                    <a:cubicBezTo>
                      <a:pt x="503" y="504"/>
                      <a:pt x="509" y="485"/>
                      <a:pt x="515" y="472"/>
                    </a:cubicBezTo>
                    <a:cubicBezTo>
                      <a:pt x="522" y="460"/>
                      <a:pt x="528" y="447"/>
                      <a:pt x="528" y="441"/>
                    </a:cubicBezTo>
                    <a:cubicBezTo>
                      <a:pt x="541" y="434"/>
                      <a:pt x="553" y="422"/>
                      <a:pt x="559" y="409"/>
                    </a:cubicBezTo>
                    <a:cubicBezTo>
                      <a:pt x="572" y="397"/>
                      <a:pt x="585" y="384"/>
                      <a:pt x="603" y="359"/>
                    </a:cubicBezTo>
                    <a:cubicBezTo>
                      <a:pt x="616" y="346"/>
                      <a:pt x="635" y="340"/>
                      <a:pt x="679" y="328"/>
                    </a:cubicBezTo>
                    <a:cubicBezTo>
                      <a:pt x="698" y="324"/>
                      <a:pt x="716" y="323"/>
                      <a:pt x="735" y="323"/>
                    </a:cubicBezTo>
                    <a:cubicBezTo>
                      <a:pt x="753" y="323"/>
                      <a:pt x="770" y="324"/>
                      <a:pt x="786" y="328"/>
                    </a:cubicBezTo>
                    <a:lnTo>
                      <a:pt x="855" y="346"/>
                    </a:lnTo>
                    <a:cubicBezTo>
                      <a:pt x="861" y="346"/>
                      <a:pt x="861" y="353"/>
                      <a:pt x="867" y="353"/>
                    </a:cubicBezTo>
                    <a:cubicBezTo>
                      <a:pt x="874" y="353"/>
                      <a:pt x="880" y="359"/>
                      <a:pt x="886" y="359"/>
                    </a:cubicBezTo>
                    <a:cubicBezTo>
                      <a:pt x="905" y="378"/>
                      <a:pt x="924" y="397"/>
                      <a:pt x="943" y="416"/>
                    </a:cubicBezTo>
                    <a:cubicBezTo>
                      <a:pt x="955" y="434"/>
                      <a:pt x="961" y="453"/>
                      <a:pt x="968" y="478"/>
                    </a:cubicBezTo>
                    <a:cubicBezTo>
                      <a:pt x="980" y="516"/>
                      <a:pt x="993" y="554"/>
                      <a:pt x="999" y="592"/>
                    </a:cubicBezTo>
                    <a:cubicBezTo>
                      <a:pt x="1005" y="629"/>
                      <a:pt x="1005" y="667"/>
                      <a:pt x="999" y="705"/>
                    </a:cubicBezTo>
                    <a:cubicBezTo>
                      <a:pt x="999" y="730"/>
                      <a:pt x="993" y="742"/>
                      <a:pt x="993" y="755"/>
                    </a:cubicBezTo>
                    <a:cubicBezTo>
                      <a:pt x="993" y="767"/>
                      <a:pt x="993" y="774"/>
                      <a:pt x="993" y="780"/>
                    </a:cubicBezTo>
                    <a:cubicBezTo>
                      <a:pt x="993" y="786"/>
                      <a:pt x="993" y="799"/>
                      <a:pt x="993" y="805"/>
                    </a:cubicBezTo>
                    <a:cubicBezTo>
                      <a:pt x="993" y="818"/>
                      <a:pt x="987" y="837"/>
                      <a:pt x="987" y="855"/>
                    </a:cubicBezTo>
                    <a:lnTo>
                      <a:pt x="949" y="1012"/>
                    </a:lnTo>
                    <a:cubicBezTo>
                      <a:pt x="949" y="1044"/>
                      <a:pt x="943" y="1063"/>
                      <a:pt x="943" y="1075"/>
                    </a:cubicBezTo>
                    <a:cubicBezTo>
                      <a:pt x="943" y="1094"/>
                      <a:pt x="943" y="1107"/>
                      <a:pt x="943" y="1119"/>
                    </a:cubicBezTo>
                    <a:cubicBezTo>
                      <a:pt x="936" y="1132"/>
                      <a:pt x="936" y="1151"/>
                      <a:pt x="930" y="1170"/>
                    </a:cubicBezTo>
                    <a:cubicBezTo>
                      <a:pt x="924" y="1188"/>
                      <a:pt x="924" y="1220"/>
                      <a:pt x="917" y="1270"/>
                    </a:cubicBezTo>
                    <a:cubicBezTo>
                      <a:pt x="917" y="1276"/>
                      <a:pt x="930" y="1283"/>
                      <a:pt x="943" y="1283"/>
                    </a:cubicBezTo>
                    <a:cubicBezTo>
                      <a:pt x="955" y="1283"/>
                      <a:pt x="968" y="1283"/>
                      <a:pt x="974" y="1289"/>
                    </a:cubicBezTo>
                    <a:lnTo>
                      <a:pt x="1062" y="1314"/>
                    </a:lnTo>
                    <a:cubicBezTo>
                      <a:pt x="1081" y="1314"/>
                      <a:pt x="1100" y="1320"/>
                      <a:pt x="1119" y="1320"/>
                    </a:cubicBezTo>
                    <a:cubicBezTo>
                      <a:pt x="1131" y="1320"/>
                      <a:pt x="1150" y="1327"/>
                      <a:pt x="1169" y="1327"/>
                    </a:cubicBezTo>
                    <a:cubicBezTo>
                      <a:pt x="1175" y="1327"/>
                      <a:pt x="1175" y="1333"/>
                      <a:pt x="1188" y="1333"/>
                    </a:cubicBezTo>
                    <a:lnTo>
                      <a:pt x="1200" y="1333"/>
                    </a:lnTo>
                    <a:cubicBezTo>
                      <a:pt x="1207" y="1333"/>
                      <a:pt x="1207" y="1327"/>
                      <a:pt x="1213" y="1320"/>
                    </a:cubicBezTo>
                    <a:cubicBezTo>
                      <a:pt x="1213" y="1314"/>
                      <a:pt x="1213" y="1314"/>
                      <a:pt x="1213" y="1308"/>
                    </a:cubicBezTo>
                    <a:cubicBezTo>
                      <a:pt x="1213" y="1289"/>
                      <a:pt x="1219" y="1276"/>
                      <a:pt x="1219" y="1264"/>
                    </a:cubicBezTo>
                    <a:cubicBezTo>
                      <a:pt x="1219" y="1251"/>
                      <a:pt x="1219" y="1239"/>
                      <a:pt x="1225" y="1220"/>
                    </a:cubicBezTo>
                    <a:cubicBezTo>
                      <a:pt x="1225" y="1214"/>
                      <a:pt x="1232" y="1201"/>
                      <a:pt x="1232" y="1188"/>
                    </a:cubicBezTo>
                    <a:cubicBezTo>
                      <a:pt x="1232" y="1176"/>
                      <a:pt x="1238" y="1163"/>
                      <a:pt x="1238" y="1144"/>
                    </a:cubicBezTo>
                    <a:lnTo>
                      <a:pt x="1263" y="1006"/>
                    </a:lnTo>
                    <a:cubicBezTo>
                      <a:pt x="1263" y="994"/>
                      <a:pt x="1263" y="981"/>
                      <a:pt x="1269" y="968"/>
                    </a:cubicBezTo>
                    <a:cubicBezTo>
                      <a:pt x="1269" y="956"/>
                      <a:pt x="1269" y="943"/>
                      <a:pt x="1269" y="931"/>
                    </a:cubicBezTo>
                    <a:cubicBezTo>
                      <a:pt x="1282" y="887"/>
                      <a:pt x="1288" y="849"/>
                      <a:pt x="1294" y="824"/>
                    </a:cubicBezTo>
                    <a:cubicBezTo>
                      <a:pt x="1294" y="799"/>
                      <a:pt x="1301" y="774"/>
                      <a:pt x="1301" y="755"/>
                    </a:cubicBezTo>
                    <a:cubicBezTo>
                      <a:pt x="1307" y="736"/>
                      <a:pt x="1301" y="717"/>
                      <a:pt x="1301" y="692"/>
                    </a:cubicBezTo>
                    <a:cubicBezTo>
                      <a:pt x="1294" y="673"/>
                      <a:pt x="1294" y="654"/>
                      <a:pt x="1294" y="635"/>
                    </a:cubicBezTo>
                    <a:cubicBezTo>
                      <a:pt x="1294" y="604"/>
                      <a:pt x="1294" y="573"/>
                      <a:pt x="1288" y="554"/>
                    </a:cubicBezTo>
                    <a:cubicBezTo>
                      <a:pt x="1282" y="529"/>
                      <a:pt x="1276" y="497"/>
                      <a:pt x="1276" y="466"/>
                    </a:cubicBezTo>
                    <a:cubicBezTo>
                      <a:pt x="1276" y="460"/>
                      <a:pt x="1276" y="447"/>
                      <a:pt x="1269" y="428"/>
                    </a:cubicBezTo>
                    <a:cubicBezTo>
                      <a:pt x="1263" y="409"/>
                      <a:pt x="1250" y="397"/>
                      <a:pt x="1244" y="384"/>
                    </a:cubicBezTo>
                    <a:cubicBezTo>
                      <a:pt x="1238" y="372"/>
                      <a:pt x="1225" y="365"/>
                      <a:pt x="1219" y="359"/>
                    </a:cubicBezTo>
                    <a:cubicBezTo>
                      <a:pt x="1213" y="353"/>
                      <a:pt x="1207" y="346"/>
                      <a:pt x="1207" y="340"/>
                    </a:cubicBezTo>
                    <a:cubicBezTo>
                      <a:pt x="1188" y="303"/>
                      <a:pt x="1169" y="271"/>
                      <a:pt x="1137" y="246"/>
                    </a:cubicBezTo>
                    <a:cubicBezTo>
                      <a:pt x="1112" y="221"/>
                      <a:pt x="1075" y="189"/>
                      <a:pt x="1031" y="152"/>
                    </a:cubicBezTo>
                    <a:cubicBezTo>
                      <a:pt x="1024" y="145"/>
                      <a:pt x="1005" y="139"/>
                      <a:pt x="987" y="133"/>
                    </a:cubicBezTo>
                    <a:cubicBezTo>
                      <a:pt x="961" y="127"/>
                      <a:pt x="949" y="127"/>
                      <a:pt x="936" y="120"/>
                    </a:cubicBezTo>
                    <a:cubicBezTo>
                      <a:pt x="911" y="114"/>
                      <a:pt x="892" y="108"/>
                      <a:pt x="880" y="101"/>
                    </a:cubicBezTo>
                    <a:cubicBezTo>
                      <a:pt x="867" y="95"/>
                      <a:pt x="848" y="89"/>
                      <a:pt x="830" y="83"/>
                    </a:cubicBezTo>
                    <a:cubicBezTo>
                      <a:pt x="811" y="83"/>
                      <a:pt x="798" y="76"/>
                      <a:pt x="779" y="76"/>
                    </a:cubicBezTo>
                    <a:lnTo>
                      <a:pt x="666" y="76"/>
                    </a:lnTo>
                    <a:cubicBezTo>
                      <a:pt x="654" y="76"/>
                      <a:pt x="641" y="76"/>
                      <a:pt x="635" y="83"/>
                    </a:cubicBezTo>
                    <a:cubicBezTo>
                      <a:pt x="597" y="89"/>
                      <a:pt x="572" y="95"/>
                      <a:pt x="559" y="101"/>
                    </a:cubicBezTo>
                    <a:cubicBezTo>
                      <a:pt x="541" y="101"/>
                      <a:pt x="522" y="108"/>
                      <a:pt x="503" y="114"/>
                    </a:cubicBezTo>
                    <a:cubicBezTo>
                      <a:pt x="490" y="120"/>
                      <a:pt x="478" y="127"/>
                      <a:pt x="471" y="127"/>
                    </a:cubicBezTo>
                    <a:cubicBezTo>
                      <a:pt x="465" y="133"/>
                      <a:pt x="459" y="133"/>
                      <a:pt x="459" y="133"/>
                    </a:cubicBezTo>
                    <a:cubicBezTo>
                      <a:pt x="453" y="133"/>
                      <a:pt x="453" y="139"/>
                      <a:pt x="446" y="139"/>
                    </a:cubicBezTo>
                    <a:cubicBezTo>
                      <a:pt x="446" y="139"/>
                      <a:pt x="440" y="145"/>
                      <a:pt x="434" y="152"/>
                    </a:cubicBezTo>
                    <a:cubicBezTo>
                      <a:pt x="427" y="152"/>
                      <a:pt x="421" y="158"/>
                      <a:pt x="415" y="164"/>
                    </a:cubicBezTo>
                    <a:cubicBezTo>
                      <a:pt x="409" y="177"/>
                      <a:pt x="402" y="183"/>
                      <a:pt x="390" y="189"/>
                    </a:cubicBezTo>
                    <a:cubicBezTo>
                      <a:pt x="390" y="189"/>
                      <a:pt x="390" y="183"/>
                      <a:pt x="390" y="171"/>
                    </a:cubicBezTo>
                    <a:cubicBezTo>
                      <a:pt x="390" y="164"/>
                      <a:pt x="390" y="158"/>
                      <a:pt x="390" y="152"/>
                    </a:cubicBezTo>
                    <a:cubicBezTo>
                      <a:pt x="396" y="133"/>
                      <a:pt x="396" y="114"/>
                      <a:pt x="396" y="101"/>
                    </a:cubicBezTo>
                    <a:cubicBezTo>
                      <a:pt x="396" y="89"/>
                      <a:pt x="396" y="83"/>
                      <a:pt x="396" y="76"/>
                    </a:cubicBezTo>
                    <a:lnTo>
                      <a:pt x="396" y="51"/>
                    </a:lnTo>
                    <a:cubicBezTo>
                      <a:pt x="390" y="45"/>
                      <a:pt x="390" y="45"/>
                      <a:pt x="383" y="39"/>
                    </a:cubicBezTo>
                    <a:cubicBezTo>
                      <a:pt x="383" y="32"/>
                      <a:pt x="377" y="32"/>
                      <a:pt x="377" y="32"/>
                    </a:cubicBezTo>
                    <a:lnTo>
                      <a:pt x="283" y="13"/>
                    </a:lnTo>
                    <a:lnTo>
                      <a:pt x="252" y="13"/>
                    </a:lnTo>
                    <a:cubicBezTo>
                      <a:pt x="245" y="7"/>
                      <a:pt x="233" y="7"/>
                      <a:pt x="220" y="7"/>
                    </a:cubicBezTo>
                    <a:lnTo>
                      <a:pt x="201" y="7"/>
                    </a:lnTo>
                    <a:cubicBezTo>
                      <a:pt x="201" y="1"/>
                      <a:pt x="195" y="1"/>
                      <a:pt x="18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055" name="Google Shape;1055;p50"/>
            <p:cNvSpPr/>
            <p:nvPr/>
          </p:nvSpPr>
          <p:spPr>
            <a:xfrm>
              <a:off x="7134058" y="1834683"/>
              <a:ext cx="995491" cy="1363426"/>
            </a:xfrm>
            <a:custGeom>
              <a:avLst/>
              <a:gdLst/>
              <a:ahLst/>
              <a:cxnLst/>
              <a:rect l="l" t="t" r="r" b="b"/>
              <a:pathLst>
                <a:path w="9632" h="13192" extrusionOk="0">
                  <a:moveTo>
                    <a:pt x="3197" y="1"/>
                  </a:moveTo>
                  <a:cubicBezTo>
                    <a:pt x="3047" y="1"/>
                    <a:pt x="2913" y="48"/>
                    <a:pt x="2840" y="178"/>
                  </a:cubicBezTo>
                  <a:lnTo>
                    <a:pt x="874" y="4601"/>
                  </a:lnTo>
                  <a:cubicBezTo>
                    <a:pt x="811" y="4632"/>
                    <a:pt x="754" y="4670"/>
                    <a:pt x="692" y="4701"/>
                  </a:cubicBezTo>
                  <a:cubicBezTo>
                    <a:pt x="453" y="6127"/>
                    <a:pt x="692" y="7629"/>
                    <a:pt x="1358" y="8911"/>
                  </a:cubicBezTo>
                  <a:cubicBezTo>
                    <a:pt x="798" y="9677"/>
                    <a:pt x="158" y="10670"/>
                    <a:pt x="0" y="11618"/>
                  </a:cubicBezTo>
                  <a:cubicBezTo>
                    <a:pt x="1697" y="12398"/>
                    <a:pt x="3965" y="12567"/>
                    <a:pt x="5806" y="12687"/>
                  </a:cubicBezTo>
                  <a:cubicBezTo>
                    <a:pt x="6491" y="12731"/>
                    <a:pt x="7175" y="12749"/>
                    <a:pt x="7841" y="12900"/>
                  </a:cubicBezTo>
                  <a:cubicBezTo>
                    <a:pt x="8311" y="13010"/>
                    <a:pt x="8793" y="13192"/>
                    <a:pt x="9268" y="13192"/>
                  </a:cubicBezTo>
                  <a:cubicBezTo>
                    <a:pt x="9390" y="13192"/>
                    <a:pt x="9511" y="13180"/>
                    <a:pt x="9632" y="13151"/>
                  </a:cubicBezTo>
                  <a:cubicBezTo>
                    <a:pt x="9613" y="11857"/>
                    <a:pt x="9054" y="10645"/>
                    <a:pt x="8507" y="9470"/>
                  </a:cubicBezTo>
                  <a:cubicBezTo>
                    <a:pt x="8237" y="8904"/>
                    <a:pt x="7973" y="8339"/>
                    <a:pt x="7709" y="7773"/>
                  </a:cubicBezTo>
                  <a:cubicBezTo>
                    <a:pt x="7634" y="7610"/>
                    <a:pt x="7552" y="7440"/>
                    <a:pt x="7546" y="7264"/>
                  </a:cubicBezTo>
                  <a:cubicBezTo>
                    <a:pt x="7540" y="7107"/>
                    <a:pt x="7584" y="6950"/>
                    <a:pt x="7621" y="6800"/>
                  </a:cubicBezTo>
                  <a:cubicBezTo>
                    <a:pt x="7904" y="5556"/>
                    <a:pt x="7521" y="4261"/>
                    <a:pt x="7113" y="3049"/>
                  </a:cubicBezTo>
                  <a:cubicBezTo>
                    <a:pt x="6943" y="2534"/>
                    <a:pt x="6754" y="2000"/>
                    <a:pt x="6390" y="1591"/>
                  </a:cubicBezTo>
                  <a:cubicBezTo>
                    <a:pt x="6070" y="1239"/>
                    <a:pt x="5642" y="1013"/>
                    <a:pt x="5215" y="806"/>
                  </a:cubicBezTo>
                  <a:cubicBezTo>
                    <a:pt x="4700" y="548"/>
                    <a:pt x="4179" y="316"/>
                    <a:pt x="3644" y="102"/>
                  </a:cubicBezTo>
                  <a:cubicBezTo>
                    <a:pt x="3507" y="46"/>
                    <a:pt x="3344" y="1"/>
                    <a:pt x="3197" y="1"/>
                  </a:cubicBezTo>
                  <a:close/>
                </a:path>
              </a:pathLst>
            </a:custGeom>
            <a:solidFill>
              <a:srgbClr val="EFA8B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6" name="Google Shape;1056;p50"/>
            <p:cNvSpPr/>
            <p:nvPr/>
          </p:nvSpPr>
          <p:spPr>
            <a:xfrm>
              <a:off x="6523047" y="1953847"/>
              <a:ext cx="939061" cy="1446625"/>
            </a:xfrm>
            <a:custGeom>
              <a:avLst/>
              <a:gdLst/>
              <a:ahLst/>
              <a:cxnLst/>
              <a:rect l="l" t="t" r="r" b="b"/>
              <a:pathLst>
                <a:path w="9086" h="13997" extrusionOk="0">
                  <a:moveTo>
                    <a:pt x="7739" y="0"/>
                  </a:moveTo>
                  <a:cubicBezTo>
                    <a:pt x="7314" y="0"/>
                    <a:pt x="6876" y="178"/>
                    <a:pt x="6541" y="451"/>
                  </a:cubicBezTo>
                  <a:cubicBezTo>
                    <a:pt x="5617" y="1211"/>
                    <a:pt x="5039" y="2606"/>
                    <a:pt x="4549" y="3661"/>
                  </a:cubicBezTo>
                  <a:cubicBezTo>
                    <a:pt x="3921" y="5012"/>
                    <a:pt x="3293" y="6363"/>
                    <a:pt x="2740" y="7751"/>
                  </a:cubicBezTo>
                  <a:cubicBezTo>
                    <a:pt x="2457" y="8442"/>
                    <a:pt x="2199" y="9152"/>
                    <a:pt x="1967" y="9862"/>
                  </a:cubicBezTo>
                  <a:cubicBezTo>
                    <a:pt x="1848" y="10227"/>
                    <a:pt x="1741" y="10597"/>
                    <a:pt x="1634" y="10962"/>
                  </a:cubicBezTo>
                  <a:cubicBezTo>
                    <a:pt x="1565" y="11175"/>
                    <a:pt x="1464" y="11389"/>
                    <a:pt x="1357" y="11584"/>
                  </a:cubicBezTo>
                  <a:cubicBezTo>
                    <a:pt x="1068" y="11565"/>
                    <a:pt x="773" y="11540"/>
                    <a:pt x="484" y="11515"/>
                  </a:cubicBezTo>
                  <a:cubicBezTo>
                    <a:pt x="459" y="11515"/>
                    <a:pt x="434" y="11515"/>
                    <a:pt x="415" y="11527"/>
                  </a:cubicBezTo>
                  <a:cubicBezTo>
                    <a:pt x="384" y="11559"/>
                    <a:pt x="409" y="11615"/>
                    <a:pt x="440" y="11647"/>
                  </a:cubicBezTo>
                  <a:cubicBezTo>
                    <a:pt x="566" y="11772"/>
                    <a:pt x="723" y="11860"/>
                    <a:pt x="899" y="11898"/>
                  </a:cubicBezTo>
                  <a:cubicBezTo>
                    <a:pt x="993" y="11917"/>
                    <a:pt x="1094" y="11917"/>
                    <a:pt x="1188" y="11954"/>
                  </a:cubicBezTo>
                  <a:cubicBezTo>
                    <a:pt x="1200" y="11961"/>
                    <a:pt x="893" y="12156"/>
                    <a:pt x="861" y="12168"/>
                  </a:cubicBezTo>
                  <a:cubicBezTo>
                    <a:pt x="622" y="12269"/>
                    <a:pt x="402" y="12357"/>
                    <a:pt x="189" y="12507"/>
                  </a:cubicBezTo>
                  <a:cubicBezTo>
                    <a:pt x="113" y="12564"/>
                    <a:pt x="32" y="12633"/>
                    <a:pt x="7" y="12727"/>
                  </a:cubicBezTo>
                  <a:cubicBezTo>
                    <a:pt x="7" y="12734"/>
                    <a:pt x="0" y="12746"/>
                    <a:pt x="7" y="12752"/>
                  </a:cubicBezTo>
                  <a:cubicBezTo>
                    <a:pt x="13" y="12759"/>
                    <a:pt x="19" y="12765"/>
                    <a:pt x="32" y="12771"/>
                  </a:cubicBezTo>
                  <a:cubicBezTo>
                    <a:pt x="80" y="12789"/>
                    <a:pt x="128" y="12796"/>
                    <a:pt x="176" y="12796"/>
                  </a:cubicBezTo>
                  <a:cubicBezTo>
                    <a:pt x="349" y="12796"/>
                    <a:pt x="516" y="12697"/>
                    <a:pt x="679" y="12633"/>
                  </a:cubicBezTo>
                  <a:cubicBezTo>
                    <a:pt x="924" y="12545"/>
                    <a:pt x="1156" y="12432"/>
                    <a:pt x="1395" y="12313"/>
                  </a:cubicBezTo>
                  <a:lnTo>
                    <a:pt x="1395" y="12313"/>
                  </a:lnTo>
                  <a:cubicBezTo>
                    <a:pt x="1087" y="12558"/>
                    <a:pt x="849" y="12847"/>
                    <a:pt x="622" y="13161"/>
                  </a:cubicBezTo>
                  <a:cubicBezTo>
                    <a:pt x="591" y="13211"/>
                    <a:pt x="553" y="13261"/>
                    <a:pt x="560" y="13318"/>
                  </a:cubicBezTo>
                  <a:cubicBezTo>
                    <a:pt x="560" y="13330"/>
                    <a:pt x="560" y="13349"/>
                    <a:pt x="572" y="13362"/>
                  </a:cubicBezTo>
                  <a:cubicBezTo>
                    <a:pt x="591" y="13374"/>
                    <a:pt x="610" y="13374"/>
                    <a:pt x="635" y="13374"/>
                  </a:cubicBezTo>
                  <a:cubicBezTo>
                    <a:pt x="817" y="13343"/>
                    <a:pt x="974" y="13192"/>
                    <a:pt x="1106" y="13073"/>
                  </a:cubicBezTo>
                  <a:lnTo>
                    <a:pt x="1678" y="12558"/>
                  </a:lnTo>
                  <a:lnTo>
                    <a:pt x="1678" y="12558"/>
                  </a:lnTo>
                  <a:cubicBezTo>
                    <a:pt x="1408" y="12916"/>
                    <a:pt x="1144" y="13305"/>
                    <a:pt x="1068" y="13751"/>
                  </a:cubicBezTo>
                  <a:cubicBezTo>
                    <a:pt x="1062" y="13795"/>
                    <a:pt x="1062" y="13852"/>
                    <a:pt x="1106" y="13864"/>
                  </a:cubicBezTo>
                  <a:cubicBezTo>
                    <a:pt x="1113" y="13868"/>
                    <a:pt x="1120" y="13870"/>
                    <a:pt x="1127" y="13870"/>
                  </a:cubicBezTo>
                  <a:cubicBezTo>
                    <a:pt x="1153" y="13870"/>
                    <a:pt x="1181" y="13847"/>
                    <a:pt x="1200" y="13827"/>
                  </a:cubicBezTo>
                  <a:cubicBezTo>
                    <a:pt x="1540" y="13487"/>
                    <a:pt x="1879" y="13142"/>
                    <a:pt x="2093" y="12721"/>
                  </a:cubicBezTo>
                  <a:lnTo>
                    <a:pt x="2093" y="12721"/>
                  </a:lnTo>
                  <a:cubicBezTo>
                    <a:pt x="1967" y="13098"/>
                    <a:pt x="1961" y="13519"/>
                    <a:pt x="2080" y="13902"/>
                  </a:cubicBezTo>
                  <a:cubicBezTo>
                    <a:pt x="2093" y="13946"/>
                    <a:pt x="2118" y="13996"/>
                    <a:pt x="2162" y="13996"/>
                  </a:cubicBezTo>
                  <a:cubicBezTo>
                    <a:pt x="2206" y="13996"/>
                    <a:pt x="2231" y="13952"/>
                    <a:pt x="2250" y="13915"/>
                  </a:cubicBezTo>
                  <a:cubicBezTo>
                    <a:pt x="2356" y="13638"/>
                    <a:pt x="2407" y="13343"/>
                    <a:pt x="2388" y="13048"/>
                  </a:cubicBezTo>
                  <a:cubicBezTo>
                    <a:pt x="2375" y="12840"/>
                    <a:pt x="2614" y="12727"/>
                    <a:pt x="2752" y="12602"/>
                  </a:cubicBezTo>
                  <a:cubicBezTo>
                    <a:pt x="2966" y="12413"/>
                    <a:pt x="3154" y="12218"/>
                    <a:pt x="3330" y="11998"/>
                  </a:cubicBezTo>
                  <a:cubicBezTo>
                    <a:pt x="3525" y="11766"/>
                    <a:pt x="3707" y="11515"/>
                    <a:pt x="3883" y="11270"/>
                  </a:cubicBezTo>
                  <a:cubicBezTo>
                    <a:pt x="4197" y="10817"/>
                    <a:pt x="4543" y="10409"/>
                    <a:pt x="4844" y="9944"/>
                  </a:cubicBezTo>
                  <a:cubicBezTo>
                    <a:pt x="5259" y="9284"/>
                    <a:pt x="5667" y="8618"/>
                    <a:pt x="6070" y="7946"/>
                  </a:cubicBezTo>
                  <a:cubicBezTo>
                    <a:pt x="6258" y="7619"/>
                    <a:pt x="6490" y="7286"/>
                    <a:pt x="6648" y="6941"/>
                  </a:cubicBezTo>
                  <a:cubicBezTo>
                    <a:pt x="6761" y="6683"/>
                    <a:pt x="6805" y="6426"/>
                    <a:pt x="6943" y="6168"/>
                  </a:cubicBezTo>
                  <a:cubicBezTo>
                    <a:pt x="7678" y="4786"/>
                    <a:pt x="8369" y="3385"/>
                    <a:pt x="9010" y="1959"/>
                  </a:cubicBezTo>
                  <a:cubicBezTo>
                    <a:pt x="9035" y="1902"/>
                    <a:pt x="9060" y="1845"/>
                    <a:pt x="9085" y="1789"/>
                  </a:cubicBezTo>
                  <a:lnTo>
                    <a:pt x="8375" y="155"/>
                  </a:lnTo>
                  <a:cubicBezTo>
                    <a:pt x="8178" y="48"/>
                    <a:pt x="7960" y="0"/>
                    <a:pt x="7739" y="0"/>
                  </a:cubicBezTo>
                  <a:close/>
                </a:path>
              </a:pathLst>
            </a:custGeom>
            <a:solidFill>
              <a:srgbClr val="DCA9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7" name="Google Shape;1057;p50"/>
            <p:cNvSpPr/>
            <p:nvPr/>
          </p:nvSpPr>
          <p:spPr>
            <a:xfrm>
              <a:off x="6573999" y="3239954"/>
              <a:ext cx="124436" cy="99218"/>
            </a:xfrm>
            <a:custGeom>
              <a:avLst/>
              <a:gdLst/>
              <a:ahLst/>
              <a:cxnLst/>
              <a:rect l="l" t="t" r="r" b="b"/>
              <a:pathLst>
                <a:path w="1204" h="960" extrusionOk="0">
                  <a:moveTo>
                    <a:pt x="1196" y="0"/>
                  </a:moveTo>
                  <a:cubicBezTo>
                    <a:pt x="1186" y="0"/>
                    <a:pt x="1130" y="68"/>
                    <a:pt x="1034" y="164"/>
                  </a:cubicBezTo>
                  <a:cubicBezTo>
                    <a:pt x="940" y="271"/>
                    <a:pt x="802" y="409"/>
                    <a:pt x="632" y="547"/>
                  </a:cubicBezTo>
                  <a:cubicBezTo>
                    <a:pt x="469" y="685"/>
                    <a:pt x="305" y="798"/>
                    <a:pt x="186" y="880"/>
                  </a:cubicBezTo>
                  <a:cubicBezTo>
                    <a:pt x="139" y="911"/>
                    <a:pt x="97" y="934"/>
                    <a:pt x="66" y="934"/>
                  </a:cubicBezTo>
                  <a:cubicBezTo>
                    <a:pt x="59" y="934"/>
                    <a:pt x="53" y="933"/>
                    <a:pt x="48" y="930"/>
                  </a:cubicBezTo>
                  <a:cubicBezTo>
                    <a:pt x="13" y="919"/>
                    <a:pt x="10" y="892"/>
                    <a:pt x="5" y="892"/>
                  </a:cubicBezTo>
                  <a:cubicBezTo>
                    <a:pt x="5" y="892"/>
                    <a:pt x="4" y="892"/>
                    <a:pt x="4" y="893"/>
                  </a:cubicBezTo>
                  <a:cubicBezTo>
                    <a:pt x="4" y="892"/>
                    <a:pt x="4" y="892"/>
                    <a:pt x="4" y="892"/>
                  </a:cubicBezTo>
                  <a:lnTo>
                    <a:pt x="4" y="892"/>
                  </a:lnTo>
                  <a:cubicBezTo>
                    <a:pt x="3" y="892"/>
                    <a:pt x="0" y="926"/>
                    <a:pt x="35" y="949"/>
                  </a:cubicBezTo>
                  <a:cubicBezTo>
                    <a:pt x="46" y="957"/>
                    <a:pt x="62" y="960"/>
                    <a:pt x="79" y="960"/>
                  </a:cubicBezTo>
                  <a:cubicBezTo>
                    <a:pt x="91" y="960"/>
                    <a:pt x="104" y="958"/>
                    <a:pt x="117" y="956"/>
                  </a:cubicBezTo>
                  <a:cubicBezTo>
                    <a:pt x="148" y="943"/>
                    <a:pt x="173" y="924"/>
                    <a:pt x="205" y="912"/>
                  </a:cubicBezTo>
                  <a:cubicBezTo>
                    <a:pt x="330" y="836"/>
                    <a:pt x="500" y="729"/>
                    <a:pt x="670" y="585"/>
                  </a:cubicBezTo>
                  <a:cubicBezTo>
                    <a:pt x="833" y="447"/>
                    <a:pt x="971" y="302"/>
                    <a:pt x="1065" y="189"/>
                  </a:cubicBezTo>
                  <a:cubicBezTo>
                    <a:pt x="1153" y="76"/>
                    <a:pt x="1204" y="1"/>
                    <a:pt x="1197" y="1"/>
                  </a:cubicBezTo>
                  <a:cubicBezTo>
                    <a:pt x="1197" y="0"/>
                    <a:pt x="1197" y="0"/>
                    <a:pt x="11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8" name="Google Shape;1058;p50"/>
            <p:cNvSpPr/>
            <p:nvPr/>
          </p:nvSpPr>
          <p:spPr>
            <a:xfrm>
              <a:off x="6620404" y="3244501"/>
              <a:ext cx="117615" cy="131878"/>
            </a:xfrm>
            <a:custGeom>
              <a:avLst/>
              <a:gdLst/>
              <a:ahLst/>
              <a:cxnLst/>
              <a:rect l="l" t="t" r="r" b="b"/>
              <a:pathLst>
                <a:path w="1138" h="1276" extrusionOk="0">
                  <a:moveTo>
                    <a:pt x="717" y="1"/>
                  </a:moveTo>
                  <a:lnTo>
                    <a:pt x="717" y="1"/>
                  </a:lnTo>
                  <a:cubicBezTo>
                    <a:pt x="711" y="1"/>
                    <a:pt x="679" y="32"/>
                    <a:pt x="629" y="88"/>
                  </a:cubicBezTo>
                  <a:cubicBezTo>
                    <a:pt x="579" y="151"/>
                    <a:pt x="510" y="233"/>
                    <a:pt x="422" y="346"/>
                  </a:cubicBezTo>
                  <a:cubicBezTo>
                    <a:pt x="340" y="459"/>
                    <a:pt x="252" y="597"/>
                    <a:pt x="158" y="754"/>
                  </a:cubicBezTo>
                  <a:cubicBezTo>
                    <a:pt x="114" y="836"/>
                    <a:pt x="70" y="918"/>
                    <a:pt x="32" y="1018"/>
                  </a:cubicBezTo>
                  <a:cubicBezTo>
                    <a:pt x="20" y="1062"/>
                    <a:pt x="1" y="1113"/>
                    <a:pt x="1" y="1175"/>
                  </a:cubicBezTo>
                  <a:cubicBezTo>
                    <a:pt x="1" y="1201"/>
                    <a:pt x="13" y="1238"/>
                    <a:pt x="38" y="1263"/>
                  </a:cubicBezTo>
                  <a:cubicBezTo>
                    <a:pt x="57" y="1276"/>
                    <a:pt x="76" y="1276"/>
                    <a:pt x="95" y="1276"/>
                  </a:cubicBezTo>
                  <a:cubicBezTo>
                    <a:pt x="108" y="1276"/>
                    <a:pt x="126" y="1270"/>
                    <a:pt x="139" y="1263"/>
                  </a:cubicBezTo>
                  <a:cubicBezTo>
                    <a:pt x="246" y="1213"/>
                    <a:pt x="315" y="1138"/>
                    <a:pt x="384" y="1062"/>
                  </a:cubicBezTo>
                  <a:cubicBezTo>
                    <a:pt x="453" y="993"/>
                    <a:pt x="516" y="918"/>
                    <a:pt x="573" y="849"/>
                  </a:cubicBezTo>
                  <a:cubicBezTo>
                    <a:pt x="692" y="710"/>
                    <a:pt x="799" y="585"/>
                    <a:pt x="880" y="472"/>
                  </a:cubicBezTo>
                  <a:cubicBezTo>
                    <a:pt x="968" y="365"/>
                    <a:pt x="1031" y="271"/>
                    <a:pt x="1075" y="208"/>
                  </a:cubicBezTo>
                  <a:cubicBezTo>
                    <a:pt x="1119" y="139"/>
                    <a:pt x="1138" y="107"/>
                    <a:pt x="1138" y="101"/>
                  </a:cubicBezTo>
                  <a:lnTo>
                    <a:pt x="1138" y="101"/>
                  </a:lnTo>
                  <a:cubicBezTo>
                    <a:pt x="1132" y="101"/>
                    <a:pt x="1107" y="132"/>
                    <a:pt x="1056" y="195"/>
                  </a:cubicBezTo>
                  <a:cubicBezTo>
                    <a:pt x="1012" y="258"/>
                    <a:pt x="943" y="346"/>
                    <a:pt x="855" y="453"/>
                  </a:cubicBezTo>
                  <a:cubicBezTo>
                    <a:pt x="767" y="560"/>
                    <a:pt x="660" y="679"/>
                    <a:pt x="535" y="817"/>
                  </a:cubicBezTo>
                  <a:cubicBezTo>
                    <a:pt x="478" y="886"/>
                    <a:pt x="415" y="956"/>
                    <a:pt x="346" y="1031"/>
                  </a:cubicBezTo>
                  <a:cubicBezTo>
                    <a:pt x="277" y="1100"/>
                    <a:pt x="208" y="1175"/>
                    <a:pt x="120" y="1219"/>
                  </a:cubicBezTo>
                  <a:cubicBezTo>
                    <a:pt x="106" y="1223"/>
                    <a:pt x="93" y="1227"/>
                    <a:pt x="84" y="1227"/>
                  </a:cubicBezTo>
                  <a:cubicBezTo>
                    <a:pt x="77" y="1227"/>
                    <a:pt x="73" y="1225"/>
                    <a:pt x="70" y="1219"/>
                  </a:cubicBezTo>
                  <a:cubicBezTo>
                    <a:pt x="64" y="1213"/>
                    <a:pt x="51" y="1194"/>
                    <a:pt x="51" y="1169"/>
                  </a:cubicBezTo>
                  <a:cubicBezTo>
                    <a:pt x="51" y="1125"/>
                    <a:pt x="64" y="1075"/>
                    <a:pt x="82" y="1031"/>
                  </a:cubicBezTo>
                  <a:cubicBezTo>
                    <a:pt x="114" y="943"/>
                    <a:pt x="158" y="855"/>
                    <a:pt x="202" y="780"/>
                  </a:cubicBezTo>
                  <a:cubicBezTo>
                    <a:pt x="290" y="616"/>
                    <a:pt x="371" y="478"/>
                    <a:pt x="453" y="365"/>
                  </a:cubicBezTo>
                  <a:cubicBezTo>
                    <a:pt x="535" y="252"/>
                    <a:pt x="598" y="164"/>
                    <a:pt x="648" y="101"/>
                  </a:cubicBezTo>
                  <a:cubicBezTo>
                    <a:pt x="692" y="38"/>
                    <a:pt x="717" y="7"/>
                    <a:pt x="7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9" name="Google Shape;1059;p50"/>
            <p:cNvSpPr/>
            <p:nvPr/>
          </p:nvSpPr>
          <p:spPr>
            <a:xfrm>
              <a:off x="6707425" y="3255560"/>
              <a:ext cx="66972" cy="111724"/>
            </a:xfrm>
            <a:custGeom>
              <a:avLst/>
              <a:gdLst/>
              <a:ahLst/>
              <a:cxnLst/>
              <a:rect l="l" t="t" r="r" b="b"/>
              <a:pathLst>
                <a:path w="648" h="1081" extrusionOk="0">
                  <a:moveTo>
                    <a:pt x="296" y="0"/>
                  </a:moveTo>
                  <a:cubicBezTo>
                    <a:pt x="296" y="0"/>
                    <a:pt x="277" y="25"/>
                    <a:pt x="252" y="69"/>
                  </a:cubicBezTo>
                  <a:cubicBezTo>
                    <a:pt x="227" y="120"/>
                    <a:pt x="195" y="189"/>
                    <a:pt x="164" y="283"/>
                  </a:cubicBezTo>
                  <a:cubicBezTo>
                    <a:pt x="126" y="371"/>
                    <a:pt x="95" y="484"/>
                    <a:pt x="64" y="603"/>
                  </a:cubicBezTo>
                  <a:cubicBezTo>
                    <a:pt x="45" y="666"/>
                    <a:pt x="26" y="735"/>
                    <a:pt x="20" y="805"/>
                  </a:cubicBezTo>
                  <a:cubicBezTo>
                    <a:pt x="7" y="874"/>
                    <a:pt x="1" y="943"/>
                    <a:pt x="13" y="1024"/>
                  </a:cubicBezTo>
                  <a:cubicBezTo>
                    <a:pt x="13" y="1037"/>
                    <a:pt x="20" y="1050"/>
                    <a:pt x="32" y="1062"/>
                  </a:cubicBezTo>
                  <a:cubicBezTo>
                    <a:pt x="38" y="1075"/>
                    <a:pt x="57" y="1081"/>
                    <a:pt x="76" y="1081"/>
                  </a:cubicBezTo>
                  <a:cubicBezTo>
                    <a:pt x="101" y="1075"/>
                    <a:pt x="120" y="1062"/>
                    <a:pt x="133" y="1050"/>
                  </a:cubicBezTo>
                  <a:cubicBezTo>
                    <a:pt x="164" y="1024"/>
                    <a:pt x="189" y="999"/>
                    <a:pt x="214" y="968"/>
                  </a:cubicBezTo>
                  <a:cubicBezTo>
                    <a:pt x="258" y="918"/>
                    <a:pt x="296" y="861"/>
                    <a:pt x="334" y="811"/>
                  </a:cubicBezTo>
                  <a:cubicBezTo>
                    <a:pt x="409" y="704"/>
                    <a:pt x="472" y="610"/>
                    <a:pt x="516" y="522"/>
                  </a:cubicBezTo>
                  <a:cubicBezTo>
                    <a:pt x="560" y="440"/>
                    <a:pt x="598" y="365"/>
                    <a:pt x="616" y="314"/>
                  </a:cubicBezTo>
                  <a:cubicBezTo>
                    <a:pt x="635" y="270"/>
                    <a:pt x="648" y="239"/>
                    <a:pt x="642" y="239"/>
                  </a:cubicBezTo>
                  <a:cubicBezTo>
                    <a:pt x="641" y="239"/>
                    <a:pt x="641" y="239"/>
                    <a:pt x="641" y="239"/>
                  </a:cubicBezTo>
                  <a:cubicBezTo>
                    <a:pt x="632" y="239"/>
                    <a:pt x="582" y="344"/>
                    <a:pt x="484" y="503"/>
                  </a:cubicBezTo>
                  <a:cubicBezTo>
                    <a:pt x="434" y="585"/>
                    <a:pt x="371" y="679"/>
                    <a:pt x="296" y="786"/>
                  </a:cubicBezTo>
                  <a:cubicBezTo>
                    <a:pt x="258" y="836"/>
                    <a:pt x="221" y="886"/>
                    <a:pt x="177" y="936"/>
                  </a:cubicBezTo>
                  <a:cubicBezTo>
                    <a:pt x="151" y="962"/>
                    <a:pt x="133" y="987"/>
                    <a:pt x="101" y="1012"/>
                  </a:cubicBezTo>
                  <a:cubicBezTo>
                    <a:pt x="95" y="1018"/>
                    <a:pt x="76" y="1024"/>
                    <a:pt x="70" y="1031"/>
                  </a:cubicBezTo>
                  <a:cubicBezTo>
                    <a:pt x="64" y="1031"/>
                    <a:pt x="70" y="1031"/>
                    <a:pt x="64" y="1024"/>
                  </a:cubicBezTo>
                  <a:cubicBezTo>
                    <a:pt x="64" y="1024"/>
                    <a:pt x="64" y="1018"/>
                    <a:pt x="64" y="1012"/>
                  </a:cubicBezTo>
                  <a:cubicBezTo>
                    <a:pt x="51" y="949"/>
                    <a:pt x="57" y="874"/>
                    <a:pt x="70" y="811"/>
                  </a:cubicBezTo>
                  <a:cubicBezTo>
                    <a:pt x="76" y="742"/>
                    <a:pt x="89" y="679"/>
                    <a:pt x="107" y="616"/>
                  </a:cubicBezTo>
                  <a:cubicBezTo>
                    <a:pt x="139" y="497"/>
                    <a:pt x="164" y="384"/>
                    <a:pt x="195" y="296"/>
                  </a:cubicBezTo>
                  <a:cubicBezTo>
                    <a:pt x="252" y="113"/>
                    <a:pt x="302" y="7"/>
                    <a:pt x="2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0" name="Google Shape;1060;p50"/>
            <p:cNvSpPr/>
            <p:nvPr/>
          </p:nvSpPr>
          <p:spPr>
            <a:xfrm>
              <a:off x="6867825" y="1152525"/>
              <a:ext cx="615051" cy="1925887"/>
            </a:xfrm>
            <a:custGeom>
              <a:avLst/>
              <a:gdLst/>
              <a:ahLst/>
              <a:cxnLst/>
              <a:rect l="l" t="t" r="r" b="b"/>
              <a:pathLst>
                <a:path w="5951" h="18813" extrusionOk="0">
                  <a:moveTo>
                    <a:pt x="1732" y="1"/>
                  </a:moveTo>
                  <a:cubicBezTo>
                    <a:pt x="1722" y="1"/>
                    <a:pt x="1713" y="1"/>
                    <a:pt x="1703" y="1"/>
                  </a:cubicBezTo>
                  <a:cubicBezTo>
                    <a:pt x="1219" y="8"/>
                    <a:pt x="1081" y="667"/>
                    <a:pt x="1006" y="1057"/>
                  </a:cubicBezTo>
                  <a:cubicBezTo>
                    <a:pt x="899" y="1578"/>
                    <a:pt x="949" y="2131"/>
                    <a:pt x="1175" y="2609"/>
                  </a:cubicBezTo>
                  <a:cubicBezTo>
                    <a:pt x="1540" y="3394"/>
                    <a:pt x="2344" y="3960"/>
                    <a:pt x="3211" y="4029"/>
                  </a:cubicBezTo>
                  <a:cubicBezTo>
                    <a:pt x="2759" y="4789"/>
                    <a:pt x="2539" y="5694"/>
                    <a:pt x="2595" y="6573"/>
                  </a:cubicBezTo>
                  <a:cubicBezTo>
                    <a:pt x="2627" y="6969"/>
                    <a:pt x="2715" y="7384"/>
                    <a:pt x="2985" y="7679"/>
                  </a:cubicBezTo>
                  <a:cubicBezTo>
                    <a:pt x="1678" y="9074"/>
                    <a:pt x="1018" y="11348"/>
                    <a:pt x="1867" y="13126"/>
                  </a:cubicBezTo>
                  <a:cubicBezTo>
                    <a:pt x="1119" y="13503"/>
                    <a:pt x="723" y="14333"/>
                    <a:pt x="434" y="15118"/>
                  </a:cubicBezTo>
                  <a:cubicBezTo>
                    <a:pt x="202" y="15759"/>
                    <a:pt x="1" y="16437"/>
                    <a:pt x="51" y="17122"/>
                  </a:cubicBezTo>
                  <a:cubicBezTo>
                    <a:pt x="95" y="17807"/>
                    <a:pt x="440" y="18504"/>
                    <a:pt x="1050" y="18812"/>
                  </a:cubicBezTo>
                  <a:cubicBezTo>
                    <a:pt x="1527" y="18159"/>
                    <a:pt x="2099" y="17568"/>
                    <a:pt x="2740" y="17066"/>
                  </a:cubicBezTo>
                  <a:cubicBezTo>
                    <a:pt x="3299" y="16632"/>
                    <a:pt x="3915" y="16261"/>
                    <a:pt x="4354" y="15708"/>
                  </a:cubicBezTo>
                  <a:cubicBezTo>
                    <a:pt x="4813" y="15130"/>
                    <a:pt x="5033" y="14402"/>
                    <a:pt x="5215" y="13692"/>
                  </a:cubicBezTo>
                  <a:cubicBezTo>
                    <a:pt x="5718" y="11675"/>
                    <a:pt x="5950" y="9589"/>
                    <a:pt x="5900" y="7516"/>
                  </a:cubicBezTo>
                  <a:cubicBezTo>
                    <a:pt x="5881" y="6799"/>
                    <a:pt x="5825" y="6071"/>
                    <a:pt x="5523" y="5424"/>
                  </a:cubicBezTo>
                  <a:cubicBezTo>
                    <a:pt x="5322" y="4984"/>
                    <a:pt x="4995" y="4563"/>
                    <a:pt x="5020" y="4079"/>
                  </a:cubicBezTo>
                  <a:lnTo>
                    <a:pt x="4084" y="1038"/>
                  </a:lnTo>
                  <a:cubicBezTo>
                    <a:pt x="3494" y="649"/>
                    <a:pt x="2859" y="334"/>
                    <a:pt x="2199" y="102"/>
                  </a:cubicBezTo>
                  <a:cubicBezTo>
                    <a:pt x="2045" y="49"/>
                    <a:pt x="1891" y="1"/>
                    <a:pt x="1732" y="1"/>
                  </a:cubicBezTo>
                  <a:close/>
                </a:path>
              </a:pathLst>
            </a:custGeom>
            <a:solidFill>
              <a:schemeClr val="accent2">
                <a:alpha val="129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1" name="Google Shape;1061;p50"/>
            <p:cNvSpPr/>
            <p:nvPr/>
          </p:nvSpPr>
          <p:spPr>
            <a:xfrm>
              <a:off x="6730162" y="1469128"/>
              <a:ext cx="1828616" cy="2013720"/>
            </a:xfrm>
            <a:custGeom>
              <a:avLst/>
              <a:gdLst/>
              <a:ahLst/>
              <a:cxnLst/>
              <a:rect l="l" t="t" r="r" b="b"/>
              <a:pathLst>
                <a:path w="17693" h="19484" extrusionOk="0">
                  <a:moveTo>
                    <a:pt x="6249" y="0"/>
                  </a:moveTo>
                  <a:cubicBezTo>
                    <a:pt x="5407" y="0"/>
                    <a:pt x="5009" y="1368"/>
                    <a:pt x="4958" y="2031"/>
                  </a:cubicBezTo>
                  <a:cubicBezTo>
                    <a:pt x="4889" y="2917"/>
                    <a:pt x="5046" y="3815"/>
                    <a:pt x="5397" y="4632"/>
                  </a:cubicBezTo>
                  <a:cubicBezTo>
                    <a:pt x="4166" y="4946"/>
                    <a:pt x="3758" y="6071"/>
                    <a:pt x="3689" y="7214"/>
                  </a:cubicBezTo>
                  <a:cubicBezTo>
                    <a:pt x="3626" y="8207"/>
                    <a:pt x="3745" y="9212"/>
                    <a:pt x="4028" y="10161"/>
                  </a:cubicBezTo>
                  <a:cubicBezTo>
                    <a:pt x="3111" y="10249"/>
                    <a:pt x="2520" y="11191"/>
                    <a:pt x="2262" y="12077"/>
                  </a:cubicBezTo>
                  <a:cubicBezTo>
                    <a:pt x="1980" y="13044"/>
                    <a:pt x="1904" y="14075"/>
                    <a:pt x="2055" y="15074"/>
                  </a:cubicBezTo>
                  <a:cubicBezTo>
                    <a:pt x="1949" y="15035"/>
                    <a:pt x="1840" y="15018"/>
                    <a:pt x="1731" y="15018"/>
                  </a:cubicBezTo>
                  <a:cubicBezTo>
                    <a:pt x="1339" y="15018"/>
                    <a:pt x="943" y="15245"/>
                    <a:pt x="698" y="15564"/>
                  </a:cubicBezTo>
                  <a:cubicBezTo>
                    <a:pt x="384" y="15966"/>
                    <a:pt x="258" y="16487"/>
                    <a:pt x="176" y="16996"/>
                  </a:cubicBezTo>
                  <a:cubicBezTo>
                    <a:pt x="57" y="17713"/>
                    <a:pt x="1" y="18435"/>
                    <a:pt x="7" y="19158"/>
                  </a:cubicBezTo>
                  <a:cubicBezTo>
                    <a:pt x="7" y="19183"/>
                    <a:pt x="13" y="19214"/>
                    <a:pt x="13" y="19239"/>
                  </a:cubicBezTo>
                  <a:cubicBezTo>
                    <a:pt x="2244" y="19384"/>
                    <a:pt x="4480" y="19459"/>
                    <a:pt x="6717" y="19478"/>
                  </a:cubicBezTo>
                  <a:cubicBezTo>
                    <a:pt x="7085" y="19481"/>
                    <a:pt x="7453" y="19483"/>
                    <a:pt x="7821" y="19483"/>
                  </a:cubicBezTo>
                  <a:cubicBezTo>
                    <a:pt x="10312" y="19483"/>
                    <a:pt x="12807" y="19402"/>
                    <a:pt x="15287" y="19139"/>
                  </a:cubicBezTo>
                  <a:cubicBezTo>
                    <a:pt x="16091" y="19051"/>
                    <a:pt x="16895" y="18950"/>
                    <a:pt x="17693" y="18825"/>
                  </a:cubicBezTo>
                  <a:cubicBezTo>
                    <a:pt x="17567" y="18297"/>
                    <a:pt x="17448" y="17819"/>
                    <a:pt x="17442" y="17725"/>
                  </a:cubicBezTo>
                  <a:cubicBezTo>
                    <a:pt x="17404" y="17398"/>
                    <a:pt x="17379" y="17065"/>
                    <a:pt x="17215" y="16776"/>
                  </a:cubicBezTo>
                  <a:cubicBezTo>
                    <a:pt x="17039" y="16469"/>
                    <a:pt x="16719" y="16255"/>
                    <a:pt x="16587" y="15922"/>
                  </a:cubicBezTo>
                  <a:cubicBezTo>
                    <a:pt x="16449" y="15576"/>
                    <a:pt x="16543" y="15174"/>
                    <a:pt x="16487" y="14804"/>
                  </a:cubicBezTo>
                  <a:cubicBezTo>
                    <a:pt x="16399" y="14207"/>
                    <a:pt x="15915" y="13736"/>
                    <a:pt x="15393" y="13421"/>
                  </a:cubicBezTo>
                  <a:cubicBezTo>
                    <a:pt x="14878" y="13107"/>
                    <a:pt x="14294" y="12900"/>
                    <a:pt x="13804" y="12542"/>
                  </a:cubicBezTo>
                  <a:cubicBezTo>
                    <a:pt x="12912" y="11907"/>
                    <a:pt x="12371" y="10814"/>
                    <a:pt x="12409" y="9715"/>
                  </a:cubicBezTo>
                  <a:cubicBezTo>
                    <a:pt x="12440" y="8954"/>
                    <a:pt x="12736" y="8219"/>
                    <a:pt x="12780" y="7453"/>
                  </a:cubicBezTo>
                  <a:cubicBezTo>
                    <a:pt x="12874" y="5857"/>
                    <a:pt x="11737" y="4274"/>
                    <a:pt x="10198" y="3853"/>
                  </a:cubicBezTo>
                  <a:cubicBezTo>
                    <a:pt x="9739" y="3721"/>
                    <a:pt x="9217" y="3671"/>
                    <a:pt x="8878" y="3338"/>
                  </a:cubicBezTo>
                  <a:cubicBezTo>
                    <a:pt x="8658" y="3118"/>
                    <a:pt x="8558" y="2810"/>
                    <a:pt x="8438" y="2521"/>
                  </a:cubicBezTo>
                  <a:cubicBezTo>
                    <a:pt x="8206" y="1968"/>
                    <a:pt x="7892" y="1472"/>
                    <a:pt x="7521" y="994"/>
                  </a:cubicBezTo>
                  <a:cubicBezTo>
                    <a:pt x="7263" y="661"/>
                    <a:pt x="6962" y="190"/>
                    <a:pt x="6541" y="52"/>
                  </a:cubicBezTo>
                  <a:cubicBezTo>
                    <a:pt x="6438" y="16"/>
                    <a:pt x="6341" y="0"/>
                    <a:pt x="62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2" name="Google Shape;1062;p50"/>
            <p:cNvSpPr/>
            <p:nvPr/>
          </p:nvSpPr>
          <p:spPr>
            <a:xfrm>
              <a:off x="7570405" y="2389991"/>
              <a:ext cx="79271" cy="85783"/>
            </a:xfrm>
            <a:custGeom>
              <a:avLst/>
              <a:gdLst/>
              <a:ahLst/>
              <a:cxnLst/>
              <a:rect l="l" t="t" r="r" b="b"/>
              <a:pathLst>
                <a:path w="767" h="830" extrusionOk="0">
                  <a:moveTo>
                    <a:pt x="365" y="0"/>
                  </a:moveTo>
                  <a:cubicBezTo>
                    <a:pt x="333" y="0"/>
                    <a:pt x="296" y="126"/>
                    <a:pt x="290" y="296"/>
                  </a:cubicBezTo>
                  <a:cubicBezTo>
                    <a:pt x="120" y="315"/>
                    <a:pt x="0" y="352"/>
                    <a:pt x="7" y="384"/>
                  </a:cubicBezTo>
                  <a:cubicBezTo>
                    <a:pt x="7" y="421"/>
                    <a:pt x="126" y="440"/>
                    <a:pt x="283" y="440"/>
                  </a:cubicBezTo>
                  <a:cubicBezTo>
                    <a:pt x="296" y="656"/>
                    <a:pt x="344" y="830"/>
                    <a:pt x="382" y="830"/>
                  </a:cubicBezTo>
                  <a:cubicBezTo>
                    <a:pt x="382" y="830"/>
                    <a:pt x="383" y="830"/>
                    <a:pt x="384" y="830"/>
                  </a:cubicBezTo>
                  <a:cubicBezTo>
                    <a:pt x="421" y="830"/>
                    <a:pt x="440" y="648"/>
                    <a:pt x="434" y="434"/>
                  </a:cubicBezTo>
                  <a:cubicBezTo>
                    <a:pt x="622" y="415"/>
                    <a:pt x="767" y="371"/>
                    <a:pt x="767" y="333"/>
                  </a:cubicBezTo>
                  <a:cubicBezTo>
                    <a:pt x="762" y="300"/>
                    <a:pt x="651" y="282"/>
                    <a:pt x="497" y="282"/>
                  </a:cubicBezTo>
                  <a:cubicBezTo>
                    <a:pt x="475" y="282"/>
                    <a:pt x="452" y="282"/>
                    <a:pt x="428" y="283"/>
                  </a:cubicBezTo>
                  <a:cubicBezTo>
                    <a:pt x="421" y="120"/>
                    <a:pt x="396" y="7"/>
                    <a:pt x="36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3" name="Google Shape;1063;p50"/>
            <p:cNvSpPr/>
            <p:nvPr/>
          </p:nvSpPr>
          <p:spPr>
            <a:xfrm>
              <a:off x="8309365" y="2995734"/>
              <a:ext cx="79271" cy="85266"/>
            </a:xfrm>
            <a:custGeom>
              <a:avLst/>
              <a:gdLst/>
              <a:ahLst/>
              <a:cxnLst/>
              <a:rect l="l" t="t" r="r" b="b"/>
              <a:pathLst>
                <a:path w="767" h="825" extrusionOk="0">
                  <a:moveTo>
                    <a:pt x="362" y="1"/>
                  </a:moveTo>
                  <a:cubicBezTo>
                    <a:pt x="326" y="1"/>
                    <a:pt x="295" y="125"/>
                    <a:pt x="283" y="290"/>
                  </a:cubicBezTo>
                  <a:cubicBezTo>
                    <a:pt x="120" y="309"/>
                    <a:pt x="0" y="347"/>
                    <a:pt x="0" y="378"/>
                  </a:cubicBezTo>
                  <a:cubicBezTo>
                    <a:pt x="7" y="416"/>
                    <a:pt x="126" y="435"/>
                    <a:pt x="283" y="435"/>
                  </a:cubicBezTo>
                  <a:cubicBezTo>
                    <a:pt x="289" y="651"/>
                    <a:pt x="338" y="824"/>
                    <a:pt x="381" y="824"/>
                  </a:cubicBezTo>
                  <a:cubicBezTo>
                    <a:pt x="382" y="824"/>
                    <a:pt x="383" y="824"/>
                    <a:pt x="384" y="824"/>
                  </a:cubicBezTo>
                  <a:cubicBezTo>
                    <a:pt x="421" y="824"/>
                    <a:pt x="440" y="642"/>
                    <a:pt x="434" y="428"/>
                  </a:cubicBezTo>
                  <a:cubicBezTo>
                    <a:pt x="622" y="410"/>
                    <a:pt x="767" y="366"/>
                    <a:pt x="761" y="328"/>
                  </a:cubicBezTo>
                  <a:cubicBezTo>
                    <a:pt x="761" y="295"/>
                    <a:pt x="650" y="276"/>
                    <a:pt x="497" y="276"/>
                  </a:cubicBezTo>
                  <a:cubicBezTo>
                    <a:pt x="475" y="276"/>
                    <a:pt x="451" y="277"/>
                    <a:pt x="428" y="278"/>
                  </a:cubicBezTo>
                  <a:cubicBezTo>
                    <a:pt x="415" y="114"/>
                    <a:pt x="396" y="1"/>
                    <a:pt x="365" y="1"/>
                  </a:cubicBezTo>
                  <a:cubicBezTo>
                    <a:pt x="364" y="1"/>
                    <a:pt x="363" y="1"/>
                    <a:pt x="36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4" name="Google Shape;1064;p50"/>
            <p:cNvSpPr/>
            <p:nvPr/>
          </p:nvSpPr>
          <p:spPr>
            <a:xfrm>
              <a:off x="7947016" y="1971830"/>
              <a:ext cx="38447" cy="41651"/>
            </a:xfrm>
            <a:custGeom>
              <a:avLst/>
              <a:gdLst/>
              <a:ahLst/>
              <a:cxnLst/>
              <a:rect l="l" t="t" r="r" b="b"/>
              <a:pathLst>
                <a:path w="372" h="403" extrusionOk="0">
                  <a:moveTo>
                    <a:pt x="170" y="0"/>
                  </a:moveTo>
                  <a:cubicBezTo>
                    <a:pt x="158" y="0"/>
                    <a:pt x="139" y="57"/>
                    <a:pt x="132" y="138"/>
                  </a:cubicBezTo>
                  <a:cubicBezTo>
                    <a:pt x="57" y="151"/>
                    <a:pt x="1" y="170"/>
                    <a:pt x="1" y="189"/>
                  </a:cubicBezTo>
                  <a:cubicBezTo>
                    <a:pt x="1" y="201"/>
                    <a:pt x="57" y="214"/>
                    <a:pt x="132" y="214"/>
                  </a:cubicBezTo>
                  <a:cubicBezTo>
                    <a:pt x="139" y="321"/>
                    <a:pt x="164" y="402"/>
                    <a:pt x="183" y="402"/>
                  </a:cubicBezTo>
                  <a:cubicBezTo>
                    <a:pt x="202" y="402"/>
                    <a:pt x="208" y="314"/>
                    <a:pt x="208" y="208"/>
                  </a:cubicBezTo>
                  <a:cubicBezTo>
                    <a:pt x="296" y="201"/>
                    <a:pt x="371" y="182"/>
                    <a:pt x="365" y="164"/>
                  </a:cubicBezTo>
                  <a:cubicBezTo>
                    <a:pt x="365" y="148"/>
                    <a:pt x="318" y="137"/>
                    <a:pt x="253" y="137"/>
                  </a:cubicBezTo>
                  <a:cubicBezTo>
                    <a:pt x="238" y="137"/>
                    <a:pt x="223" y="137"/>
                    <a:pt x="208" y="138"/>
                  </a:cubicBezTo>
                  <a:cubicBezTo>
                    <a:pt x="202" y="57"/>
                    <a:pt x="189" y="0"/>
                    <a:pt x="1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50"/>
            <p:cNvSpPr/>
            <p:nvPr/>
          </p:nvSpPr>
          <p:spPr>
            <a:xfrm>
              <a:off x="8158059" y="3289976"/>
              <a:ext cx="38447" cy="41651"/>
            </a:xfrm>
            <a:custGeom>
              <a:avLst/>
              <a:gdLst/>
              <a:ahLst/>
              <a:cxnLst/>
              <a:rect l="l" t="t" r="r" b="b"/>
              <a:pathLst>
                <a:path w="372" h="403" extrusionOk="0">
                  <a:moveTo>
                    <a:pt x="170" y="0"/>
                  </a:moveTo>
                  <a:cubicBezTo>
                    <a:pt x="157" y="0"/>
                    <a:pt x="139" y="57"/>
                    <a:pt x="132" y="139"/>
                  </a:cubicBezTo>
                  <a:cubicBezTo>
                    <a:pt x="57" y="151"/>
                    <a:pt x="0" y="170"/>
                    <a:pt x="0" y="183"/>
                  </a:cubicBezTo>
                  <a:cubicBezTo>
                    <a:pt x="0" y="201"/>
                    <a:pt x="57" y="214"/>
                    <a:pt x="132" y="214"/>
                  </a:cubicBezTo>
                  <a:cubicBezTo>
                    <a:pt x="139" y="321"/>
                    <a:pt x="164" y="402"/>
                    <a:pt x="183" y="402"/>
                  </a:cubicBezTo>
                  <a:cubicBezTo>
                    <a:pt x="201" y="396"/>
                    <a:pt x="208" y="314"/>
                    <a:pt x="208" y="208"/>
                  </a:cubicBezTo>
                  <a:cubicBezTo>
                    <a:pt x="296" y="201"/>
                    <a:pt x="371" y="176"/>
                    <a:pt x="365" y="157"/>
                  </a:cubicBezTo>
                  <a:cubicBezTo>
                    <a:pt x="365" y="145"/>
                    <a:pt x="296" y="132"/>
                    <a:pt x="208" y="132"/>
                  </a:cubicBezTo>
                  <a:cubicBezTo>
                    <a:pt x="201" y="57"/>
                    <a:pt x="189" y="0"/>
                    <a:pt x="17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6" name="Google Shape;1066;p50"/>
            <p:cNvSpPr/>
            <p:nvPr/>
          </p:nvSpPr>
          <p:spPr>
            <a:xfrm>
              <a:off x="7828886" y="2668523"/>
              <a:ext cx="46199" cy="49506"/>
            </a:xfrm>
            <a:custGeom>
              <a:avLst/>
              <a:gdLst/>
              <a:ahLst/>
              <a:cxnLst/>
              <a:rect l="l" t="t" r="r" b="b"/>
              <a:pathLst>
                <a:path w="447" h="479" extrusionOk="0">
                  <a:moveTo>
                    <a:pt x="207" y="1"/>
                  </a:moveTo>
                  <a:cubicBezTo>
                    <a:pt x="189" y="1"/>
                    <a:pt x="170" y="70"/>
                    <a:pt x="163" y="170"/>
                  </a:cubicBezTo>
                  <a:cubicBezTo>
                    <a:pt x="69" y="177"/>
                    <a:pt x="0" y="202"/>
                    <a:pt x="0" y="221"/>
                  </a:cubicBezTo>
                  <a:cubicBezTo>
                    <a:pt x="0" y="239"/>
                    <a:pt x="69" y="252"/>
                    <a:pt x="163" y="252"/>
                  </a:cubicBezTo>
                  <a:cubicBezTo>
                    <a:pt x="169" y="380"/>
                    <a:pt x="193" y="478"/>
                    <a:pt x="218" y="478"/>
                  </a:cubicBezTo>
                  <a:cubicBezTo>
                    <a:pt x="218" y="478"/>
                    <a:pt x="219" y="478"/>
                    <a:pt x="220" y="478"/>
                  </a:cubicBezTo>
                  <a:cubicBezTo>
                    <a:pt x="245" y="478"/>
                    <a:pt x="251" y="378"/>
                    <a:pt x="251" y="246"/>
                  </a:cubicBezTo>
                  <a:cubicBezTo>
                    <a:pt x="358" y="239"/>
                    <a:pt x="446" y="214"/>
                    <a:pt x="440" y="189"/>
                  </a:cubicBezTo>
                  <a:cubicBezTo>
                    <a:pt x="440" y="174"/>
                    <a:pt x="385" y="162"/>
                    <a:pt x="302" y="162"/>
                  </a:cubicBezTo>
                  <a:cubicBezTo>
                    <a:pt x="284" y="162"/>
                    <a:pt x="265" y="163"/>
                    <a:pt x="245" y="164"/>
                  </a:cubicBezTo>
                  <a:cubicBezTo>
                    <a:pt x="239" y="70"/>
                    <a:pt x="226" y="1"/>
                    <a:pt x="2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7" name="Google Shape;1067;p50"/>
            <p:cNvSpPr/>
            <p:nvPr/>
          </p:nvSpPr>
          <p:spPr>
            <a:xfrm>
              <a:off x="6641901" y="2524348"/>
              <a:ext cx="46199" cy="49506"/>
            </a:xfrm>
            <a:custGeom>
              <a:avLst/>
              <a:gdLst/>
              <a:ahLst/>
              <a:cxnLst/>
              <a:rect l="l" t="t" r="r" b="b"/>
              <a:pathLst>
                <a:path w="447" h="479" extrusionOk="0">
                  <a:moveTo>
                    <a:pt x="211" y="1"/>
                  </a:moveTo>
                  <a:cubicBezTo>
                    <a:pt x="193" y="1"/>
                    <a:pt x="170" y="74"/>
                    <a:pt x="170" y="164"/>
                  </a:cubicBezTo>
                  <a:cubicBezTo>
                    <a:pt x="69" y="177"/>
                    <a:pt x="0" y="202"/>
                    <a:pt x="0" y="221"/>
                  </a:cubicBezTo>
                  <a:cubicBezTo>
                    <a:pt x="6" y="240"/>
                    <a:pt x="76" y="252"/>
                    <a:pt x="163" y="252"/>
                  </a:cubicBezTo>
                  <a:cubicBezTo>
                    <a:pt x="170" y="380"/>
                    <a:pt x="199" y="479"/>
                    <a:pt x="218" y="479"/>
                  </a:cubicBezTo>
                  <a:cubicBezTo>
                    <a:pt x="219" y="479"/>
                    <a:pt x="219" y="479"/>
                    <a:pt x="220" y="478"/>
                  </a:cubicBezTo>
                  <a:cubicBezTo>
                    <a:pt x="245" y="478"/>
                    <a:pt x="258" y="378"/>
                    <a:pt x="251" y="246"/>
                  </a:cubicBezTo>
                  <a:cubicBezTo>
                    <a:pt x="365" y="240"/>
                    <a:pt x="446" y="215"/>
                    <a:pt x="446" y="189"/>
                  </a:cubicBezTo>
                  <a:cubicBezTo>
                    <a:pt x="446" y="171"/>
                    <a:pt x="358" y="158"/>
                    <a:pt x="251" y="158"/>
                  </a:cubicBezTo>
                  <a:cubicBezTo>
                    <a:pt x="245" y="70"/>
                    <a:pt x="233" y="1"/>
                    <a:pt x="214" y="1"/>
                  </a:cubicBezTo>
                  <a:cubicBezTo>
                    <a:pt x="213" y="1"/>
                    <a:pt x="212" y="1"/>
                    <a:pt x="2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50"/>
            <p:cNvSpPr/>
            <p:nvPr/>
          </p:nvSpPr>
          <p:spPr>
            <a:xfrm>
              <a:off x="7396982" y="2933413"/>
              <a:ext cx="50849" cy="61908"/>
            </a:xfrm>
            <a:custGeom>
              <a:avLst/>
              <a:gdLst/>
              <a:ahLst/>
              <a:cxnLst/>
              <a:rect l="l" t="t" r="r" b="b"/>
              <a:pathLst>
                <a:path w="492" h="599" extrusionOk="0">
                  <a:moveTo>
                    <a:pt x="229" y="1"/>
                  </a:moveTo>
                  <a:cubicBezTo>
                    <a:pt x="229" y="1"/>
                    <a:pt x="228" y="1"/>
                    <a:pt x="227" y="1"/>
                  </a:cubicBezTo>
                  <a:cubicBezTo>
                    <a:pt x="208" y="1"/>
                    <a:pt x="196" y="102"/>
                    <a:pt x="202" y="234"/>
                  </a:cubicBezTo>
                  <a:cubicBezTo>
                    <a:pt x="83" y="252"/>
                    <a:pt x="1" y="290"/>
                    <a:pt x="7" y="315"/>
                  </a:cubicBezTo>
                  <a:cubicBezTo>
                    <a:pt x="11" y="332"/>
                    <a:pt x="52" y="338"/>
                    <a:pt x="110" y="338"/>
                  </a:cubicBezTo>
                  <a:cubicBezTo>
                    <a:pt x="139" y="338"/>
                    <a:pt x="173" y="336"/>
                    <a:pt x="208" y="334"/>
                  </a:cubicBezTo>
                  <a:cubicBezTo>
                    <a:pt x="221" y="481"/>
                    <a:pt x="251" y="598"/>
                    <a:pt x="281" y="598"/>
                  </a:cubicBezTo>
                  <a:cubicBezTo>
                    <a:pt x="282" y="598"/>
                    <a:pt x="283" y="598"/>
                    <a:pt x="284" y="598"/>
                  </a:cubicBezTo>
                  <a:cubicBezTo>
                    <a:pt x="309" y="598"/>
                    <a:pt x="321" y="479"/>
                    <a:pt x="309" y="321"/>
                  </a:cubicBezTo>
                  <a:cubicBezTo>
                    <a:pt x="409" y="315"/>
                    <a:pt x="491" y="296"/>
                    <a:pt x="491" y="271"/>
                  </a:cubicBezTo>
                  <a:cubicBezTo>
                    <a:pt x="491" y="252"/>
                    <a:pt x="409" y="227"/>
                    <a:pt x="296" y="227"/>
                  </a:cubicBezTo>
                  <a:cubicBezTo>
                    <a:pt x="284" y="99"/>
                    <a:pt x="254" y="1"/>
                    <a:pt x="2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9" name="Google Shape;1069;p50"/>
            <p:cNvSpPr/>
            <p:nvPr/>
          </p:nvSpPr>
          <p:spPr>
            <a:xfrm>
              <a:off x="7636033" y="1889976"/>
              <a:ext cx="139629" cy="127330"/>
            </a:xfrm>
            <a:custGeom>
              <a:avLst/>
              <a:gdLst/>
              <a:ahLst/>
              <a:cxnLst/>
              <a:rect l="l" t="t" r="r" b="b"/>
              <a:pathLst>
                <a:path w="1351" h="1232" extrusionOk="0">
                  <a:moveTo>
                    <a:pt x="785" y="1"/>
                  </a:moveTo>
                  <a:cubicBezTo>
                    <a:pt x="697" y="13"/>
                    <a:pt x="616" y="32"/>
                    <a:pt x="534" y="70"/>
                  </a:cubicBezTo>
                  <a:cubicBezTo>
                    <a:pt x="138" y="258"/>
                    <a:pt x="0" y="893"/>
                    <a:pt x="402" y="1144"/>
                  </a:cubicBezTo>
                  <a:cubicBezTo>
                    <a:pt x="501" y="1204"/>
                    <a:pt x="620" y="1232"/>
                    <a:pt x="740" y="1232"/>
                  </a:cubicBezTo>
                  <a:cubicBezTo>
                    <a:pt x="772" y="1232"/>
                    <a:pt x="804" y="1230"/>
                    <a:pt x="836" y="1226"/>
                  </a:cubicBezTo>
                  <a:cubicBezTo>
                    <a:pt x="1030" y="1207"/>
                    <a:pt x="1219" y="1100"/>
                    <a:pt x="1351" y="949"/>
                  </a:cubicBezTo>
                  <a:lnTo>
                    <a:pt x="1351" y="949"/>
                  </a:lnTo>
                  <a:cubicBezTo>
                    <a:pt x="1293" y="964"/>
                    <a:pt x="1236" y="973"/>
                    <a:pt x="1180" y="973"/>
                  </a:cubicBezTo>
                  <a:cubicBezTo>
                    <a:pt x="1022" y="973"/>
                    <a:pt x="876" y="907"/>
                    <a:pt x="760" y="736"/>
                  </a:cubicBezTo>
                  <a:cubicBezTo>
                    <a:pt x="641" y="560"/>
                    <a:pt x="578" y="334"/>
                    <a:pt x="691" y="133"/>
                  </a:cubicBezTo>
                  <a:cubicBezTo>
                    <a:pt x="716" y="89"/>
                    <a:pt x="754" y="45"/>
                    <a:pt x="7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0" name="Google Shape;1070;p50"/>
            <p:cNvSpPr/>
            <p:nvPr/>
          </p:nvSpPr>
          <p:spPr>
            <a:xfrm>
              <a:off x="6434682" y="2305552"/>
              <a:ext cx="139733" cy="127330"/>
            </a:xfrm>
            <a:custGeom>
              <a:avLst/>
              <a:gdLst/>
              <a:ahLst/>
              <a:cxnLst/>
              <a:rect l="l" t="t" r="r" b="b"/>
              <a:pathLst>
                <a:path w="1352" h="1232" extrusionOk="0">
                  <a:moveTo>
                    <a:pt x="793" y="1"/>
                  </a:moveTo>
                  <a:lnTo>
                    <a:pt x="793" y="1"/>
                  </a:lnTo>
                  <a:cubicBezTo>
                    <a:pt x="705" y="13"/>
                    <a:pt x="617" y="32"/>
                    <a:pt x="535" y="70"/>
                  </a:cubicBezTo>
                  <a:cubicBezTo>
                    <a:pt x="139" y="258"/>
                    <a:pt x="1" y="893"/>
                    <a:pt x="409" y="1144"/>
                  </a:cubicBezTo>
                  <a:cubicBezTo>
                    <a:pt x="508" y="1204"/>
                    <a:pt x="623" y="1232"/>
                    <a:pt x="741" y="1232"/>
                  </a:cubicBezTo>
                  <a:cubicBezTo>
                    <a:pt x="773" y="1232"/>
                    <a:pt x="805" y="1230"/>
                    <a:pt x="837" y="1226"/>
                  </a:cubicBezTo>
                  <a:cubicBezTo>
                    <a:pt x="1031" y="1207"/>
                    <a:pt x="1220" y="1100"/>
                    <a:pt x="1352" y="949"/>
                  </a:cubicBezTo>
                  <a:lnTo>
                    <a:pt x="1352" y="949"/>
                  </a:lnTo>
                  <a:cubicBezTo>
                    <a:pt x="1296" y="964"/>
                    <a:pt x="1239" y="973"/>
                    <a:pt x="1183" y="973"/>
                  </a:cubicBezTo>
                  <a:cubicBezTo>
                    <a:pt x="1027" y="973"/>
                    <a:pt x="877" y="907"/>
                    <a:pt x="761" y="736"/>
                  </a:cubicBezTo>
                  <a:cubicBezTo>
                    <a:pt x="642" y="566"/>
                    <a:pt x="579" y="334"/>
                    <a:pt x="692" y="133"/>
                  </a:cubicBezTo>
                  <a:cubicBezTo>
                    <a:pt x="717" y="89"/>
                    <a:pt x="755" y="45"/>
                    <a:pt x="79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1" name="Google Shape;1071;p50"/>
            <p:cNvSpPr/>
            <p:nvPr/>
          </p:nvSpPr>
          <p:spPr>
            <a:xfrm>
              <a:off x="7884696" y="2953567"/>
              <a:ext cx="139733" cy="127330"/>
            </a:xfrm>
            <a:custGeom>
              <a:avLst/>
              <a:gdLst/>
              <a:ahLst/>
              <a:cxnLst/>
              <a:rect l="l" t="t" r="r" b="b"/>
              <a:pathLst>
                <a:path w="1352" h="1232" extrusionOk="0">
                  <a:moveTo>
                    <a:pt x="792" y="1"/>
                  </a:moveTo>
                  <a:lnTo>
                    <a:pt x="792" y="1"/>
                  </a:lnTo>
                  <a:cubicBezTo>
                    <a:pt x="704" y="13"/>
                    <a:pt x="616" y="32"/>
                    <a:pt x="534" y="70"/>
                  </a:cubicBezTo>
                  <a:cubicBezTo>
                    <a:pt x="139" y="258"/>
                    <a:pt x="0" y="893"/>
                    <a:pt x="409" y="1144"/>
                  </a:cubicBezTo>
                  <a:cubicBezTo>
                    <a:pt x="508" y="1204"/>
                    <a:pt x="623" y="1232"/>
                    <a:pt x="741" y="1232"/>
                  </a:cubicBezTo>
                  <a:cubicBezTo>
                    <a:pt x="772" y="1232"/>
                    <a:pt x="804" y="1230"/>
                    <a:pt x="836" y="1226"/>
                  </a:cubicBezTo>
                  <a:cubicBezTo>
                    <a:pt x="1031" y="1207"/>
                    <a:pt x="1219" y="1100"/>
                    <a:pt x="1351" y="950"/>
                  </a:cubicBezTo>
                  <a:lnTo>
                    <a:pt x="1351" y="950"/>
                  </a:lnTo>
                  <a:cubicBezTo>
                    <a:pt x="1295" y="964"/>
                    <a:pt x="1238" y="973"/>
                    <a:pt x="1183" y="973"/>
                  </a:cubicBezTo>
                  <a:cubicBezTo>
                    <a:pt x="1026" y="973"/>
                    <a:pt x="876" y="907"/>
                    <a:pt x="761" y="736"/>
                  </a:cubicBezTo>
                  <a:cubicBezTo>
                    <a:pt x="641" y="560"/>
                    <a:pt x="578" y="334"/>
                    <a:pt x="691" y="133"/>
                  </a:cubicBezTo>
                  <a:cubicBezTo>
                    <a:pt x="717" y="89"/>
                    <a:pt x="754" y="45"/>
                    <a:pt x="792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2" name="Google Shape;1072;p50"/>
            <p:cNvSpPr/>
            <p:nvPr/>
          </p:nvSpPr>
          <p:spPr>
            <a:xfrm>
              <a:off x="6932110" y="3225691"/>
              <a:ext cx="139733" cy="127330"/>
            </a:xfrm>
            <a:custGeom>
              <a:avLst/>
              <a:gdLst/>
              <a:ahLst/>
              <a:cxnLst/>
              <a:rect l="l" t="t" r="r" b="b"/>
              <a:pathLst>
                <a:path w="1352" h="1232" extrusionOk="0">
                  <a:moveTo>
                    <a:pt x="786" y="0"/>
                  </a:moveTo>
                  <a:lnTo>
                    <a:pt x="786" y="0"/>
                  </a:lnTo>
                  <a:cubicBezTo>
                    <a:pt x="698" y="7"/>
                    <a:pt x="610" y="32"/>
                    <a:pt x="535" y="69"/>
                  </a:cubicBezTo>
                  <a:cubicBezTo>
                    <a:pt x="139" y="258"/>
                    <a:pt x="1" y="892"/>
                    <a:pt x="403" y="1144"/>
                  </a:cubicBezTo>
                  <a:cubicBezTo>
                    <a:pt x="502" y="1203"/>
                    <a:pt x="620" y="1231"/>
                    <a:pt x="737" y="1231"/>
                  </a:cubicBezTo>
                  <a:cubicBezTo>
                    <a:pt x="768" y="1231"/>
                    <a:pt x="799" y="1229"/>
                    <a:pt x="830" y="1225"/>
                  </a:cubicBezTo>
                  <a:cubicBezTo>
                    <a:pt x="1031" y="1200"/>
                    <a:pt x="1219" y="1100"/>
                    <a:pt x="1351" y="949"/>
                  </a:cubicBezTo>
                  <a:lnTo>
                    <a:pt x="1351" y="949"/>
                  </a:lnTo>
                  <a:cubicBezTo>
                    <a:pt x="1293" y="964"/>
                    <a:pt x="1236" y="972"/>
                    <a:pt x="1180" y="972"/>
                  </a:cubicBezTo>
                  <a:cubicBezTo>
                    <a:pt x="1023" y="972"/>
                    <a:pt x="876" y="907"/>
                    <a:pt x="761" y="735"/>
                  </a:cubicBezTo>
                  <a:cubicBezTo>
                    <a:pt x="635" y="559"/>
                    <a:pt x="579" y="327"/>
                    <a:pt x="692" y="132"/>
                  </a:cubicBezTo>
                  <a:cubicBezTo>
                    <a:pt x="717" y="82"/>
                    <a:pt x="748" y="38"/>
                    <a:pt x="7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3" name="Google Shape;1073;p50"/>
            <p:cNvSpPr/>
            <p:nvPr/>
          </p:nvSpPr>
          <p:spPr>
            <a:xfrm>
              <a:off x="7298386" y="2158070"/>
              <a:ext cx="96118" cy="88160"/>
            </a:xfrm>
            <a:custGeom>
              <a:avLst/>
              <a:gdLst/>
              <a:ahLst/>
              <a:cxnLst/>
              <a:rect l="l" t="t" r="r" b="b"/>
              <a:pathLst>
                <a:path w="930" h="853" extrusionOk="0">
                  <a:moveTo>
                    <a:pt x="416" y="0"/>
                  </a:moveTo>
                  <a:cubicBezTo>
                    <a:pt x="414" y="0"/>
                    <a:pt x="411" y="1"/>
                    <a:pt x="408" y="1"/>
                  </a:cubicBezTo>
                  <a:cubicBezTo>
                    <a:pt x="390" y="8"/>
                    <a:pt x="383" y="14"/>
                    <a:pt x="377" y="27"/>
                  </a:cubicBezTo>
                  <a:cubicBezTo>
                    <a:pt x="327" y="102"/>
                    <a:pt x="314" y="190"/>
                    <a:pt x="339" y="272"/>
                  </a:cubicBezTo>
                  <a:cubicBezTo>
                    <a:pt x="320" y="270"/>
                    <a:pt x="302" y="269"/>
                    <a:pt x="283" y="269"/>
                  </a:cubicBezTo>
                  <a:cubicBezTo>
                    <a:pt x="226" y="269"/>
                    <a:pt x="170" y="276"/>
                    <a:pt x="113" y="290"/>
                  </a:cubicBezTo>
                  <a:cubicBezTo>
                    <a:pt x="82" y="297"/>
                    <a:pt x="50" y="303"/>
                    <a:pt x="31" y="328"/>
                  </a:cubicBezTo>
                  <a:cubicBezTo>
                    <a:pt x="13" y="347"/>
                    <a:pt x="0" y="385"/>
                    <a:pt x="19" y="404"/>
                  </a:cubicBezTo>
                  <a:cubicBezTo>
                    <a:pt x="25" y="422"/>
                    <a:pt x="44" y="429"/>
                    <a:pt x="57" y="435"/>
                  </a:cubicBezTo>
                  <a:cubicBezTo>
                    <a:pt x="109" y="456"/>
                    <a:pt x="165" y="468"/>
                    <a:pt x="218" y="468"/>
                  </a:cubicBezTo>
                  <a:cubicBezTo>
                    <a:pt x="230" y="468"/>
                    <a:pt x="241" y="467"/>
                    <a:pt x="251" y="466"/>
                  </a:cubicBezTo>
                  <a:lnTo>
                    <a:pt x="251" y="466"/>
                  </a:lnTo>
                  <a:cubicBezTo>
                    <a:pt x="201" y="561"/>
                    <a:pt x="170" y="661"/>
                    <a:pt x="163" y="762"/>
                  </a:cubicBezTo>
                  <a:cubicBezTo>
                    <a:pt x="157" y="799"/>
                    <a:pt x="163" y="843"/>
                    <a:pt x="201" y="850"/>
                  </a:cubicBezTo>
                  <a:cubicBezTo>
                    <a:pt x="204" y="851"/>
                    <a:pt x="208" y="852"/>
                    <a:pt x="212" y="852"/>
                  </a:cubicBezTo>
                  <a:cubicBezTo>
                    <a:pt x="223" y="852"/>
                    <a:pt x="236" y="846"/>
                    <a:pt x="245" y="837"/>
                  </a:cubicBezTo>
                  <a:cubicBezTo>
                    <a:pt x="327" y="787"/>
                    <a:pt x="396" y="718"/>
                    <a:pt x="440" y="636"/>
                  </a:cubicBezTo>
                  <a:cubicBezTo>
                    <a:pt x="492" y="746"/>
                    <a:pt x="592" y="845"/>
                    <a:pt x="711" y="845"/>
                  </a:cubicBezTo>
                  <a:cubicBezTo>
                    <a:pt x="721" y="845"/>
                    <a:pt x="731" y="845"/>
                    <a:pt x="741" y="843"/>
                  </a:cubicBezTo>
                  <a:cubicBezTo>
                    <a:pt x="804" y="831"/>
                    <a:pt x="798" y="737"/>
                    <a:pt x="785" y="686"/>
                  </a:cubicBezTo>
                  <a:cubicBezTo>
                    <a:pt x="779" y="655"/>
                    <a:pt x="688" y="504"/>
                    <a:pt x="661" y="504"/>
                  </a:cubicBezTo>
                  <a:cubicBezTo>
                    <a:pt x="661" y="504"/>
                    <a:pt x="661" y="504"/>
                    <a:pt x="661" y="504"/>
                  </a:cubicBezTo>
                  <a:lnTo>
                    <a:pt x="661" y="504"/>
                  </a:lnTo>
                  <a:cubicBezTo>
                    <a:pt x="748" y="491"/>
                    <a:pt x="830" y="447"/>
                    <a:pt x="892" y="385"/>
                  </a:cubicBezTo>
                  <a:cubicBezTo>
                    <a:pt x="911" y="366"/>
                    <a:pt x="930" y="341"/>
                    <a:pt x="924" y="316"/>
                  </a:cubicBezTo>
                  <a:cubicBezTo>
                    <a:pt x="924" y="290"/>
                    <a:pt x="905" y="272"/>
                    <a:pt x="886" y="259"/>
                  </a:cubicBezTo>
                  <a:cubicBezTo>
                    <a:pt x="861" y="253"/>
                    <a:pt x="836" y="246"/>
                    <a:pt x="810" y="246"/>
                  </a:cubicBezTo>
                  <a:cubicBezTo>
                    <a:pt x="784" y="244"/>
                    <a:pt x="756" y="242"/>
                    <a:pt x="727" y="242"/>
                  </a:cubicBezTo>
                  <a:cubicBezTo>
                    <a:pt x="676" y="242"/>
                    <a:pt x="625" y="249"/>
                    <a:pt x="584" y="278"/>
                  </a:cubicBezTo>
                  <a:cubicBezTo>
                    <a:pt x="565" y="184"/>
                    <a:pt x="528" y="108"/>
                    <a:pt x="465" y="33"/>
                  </a:cubicBezTo>
                  <a:cubicBezTo>
                    <a:pt x="454" y="17"/>
                    <a:pt x="434" y="0"/>
                    <a:pt x="4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4" name="Google Shape;1074;p50"/>
            <p:cNvSpPr/>
            <p:nvPr/>
          </p:nvSpPr>
          <p:spPr>
            <a:xfrm>
              <a:off x="6882812" y="1934624"/>
              <a:ext cx="67593" cy="62218"/>
            </a:xfrm>
            <a:custGeom>
              <a:avLst/>
              <a:gdLst/>
              <a:ahLst/>
              <a:cxnLst/>
              <a:rect l="l" t="t" r="r" b="b"/>
              <a:pathLst>
                <a:path w="654" h="602" extrusionOk="0">
                  <a:moveTo>
                    <a:pt x="295" y="1"/>
                  </a:moveTo>
                  <a:cubicBezTo>
                    <a:pt x="293" y="1"/>
                    <a:pt x="291" y="1"/>
                    <a:pt x="289" y="2"/>
                  </a:cubicBezTo>
                  <a:cubicBezTo>
                    <a:pt x="276" y="2"/>
                    <a:pt x="270" y="15"/>
                    <a:pt x="264" y="21"/>
                  </a:cubicBezTo>
                  <a:cubicBezTo>
                    <a:pt x="232" y="71"/>
                    <a:pt x="226" y="134"/>
                    <a:pt x="245" y="191"/>
                  </a:cubicBezTo>
                  <a:cubicBezTo>
                    <a:pt x="189" y="191"/>
                    <a:pt x="132" y="197"/>
                    <a:pt x="82" y="209"/>
                  </a:cubicBezTo>
                  <a:cubicBezTo>
                    <a:pt x="63" y="209"/>
                    <a:pt x="38" y="216"/>
                    <a:pt x="25" y="228"/>
                  </a:cubicBezTo>
                  <a:cubicBezTo>
                    <a:pt x="6" y="247"/>
                    <a:pt x="0" y="272"/>
                    <a:pt x="13" y="285"/>
                  </a:cubicBezTo>
                  <a:cubicBezTo>
                    <a:pt x="19" y="297"/>
                    <a:pt x="31" y="304"/>
                    <a:pt x="44" y="304"/>
                  </a:cubicBezTo>
                  <a:cubicBezTo>
                    <a:pt x="80" y="319"/>
                    <a:pt x="116" y="330"/>
                    <a:pt x="156" y="330"/>
                  </a:cubicBezTo>
                  <a:cubicBezTo>
                    <a:pt x="165" y="330"/>
                    <a:pt x="173" y="330"/>
                    <a:pt x="182" y="329"/>
                  </a:cubicBezTo>
                  <a:lnTo>
                    <a:pt x="182" y="329"/>
                  </a:lnTo>
                  <a:cubicBezTo>
                    <a:pt x="145" y="398"/>
                    <a:pt x="119" y="467"/>
                    <a:pt x="113" y="536"/>
                  </a:cubicBezTo>
                  <a:cubicBezTo>
                    <a:pt x="113" y="561"/>
                    <a:pt x="119" y="599"/>
                    <a:pt x="138" y="599"/>
                  </a:cubicBezTo>
                  <a:cubicBezTo>
                    <a:pt x="142" y="601"/>
                    <a:pt x="146" y="602"/>
                    <a:pt x="149" y="602"/>
                  </a:cubicBezTo>
                  <a:cubicBezTo>
                    <a:pt x="158" y="602"/>
                    <a:pt x="167" y="597"/>
                    <a:pt x="176" y="593"/>
                  </a:cubicBezTo>
                  <a:cubicBezTo>
                    <a:pt x="232" y="555"/>
                    <a:pt x="283" y="511"/>
                    <a:pt x="314" y="448"/>
                  </a:cubicBezTo>
                  <a:cubicBezTo>
                    <a:pt x="348" y="527"/>
                    <a:pt x="417" y="596"/>
                    <a:pt x="494" y="596"/>
                  </a:cubicBezTo>
                  <a:cubicBezTo>
                    <a:pt x="503" y="596"/>
                    <a:pt x="512" y="595"/>
                    <a:pt x="521" y="593"/>
                  </a:cubicBezTo>
                  <a:cubicBezTo>
                    <a:pt x="565" y="586"/>
                    <a:pt x="565" y="517"/>
                    <a:pt x="553" y="480"/>
                  </a:cubicBezTo>
                  <a:cubicBezTo>
                    <a:pt x="547" y="461"/>
                    <a:pt x="484" y="354"/>
                    <a:pt x="465" y="354"/>
                  </a:cubicBezTo>
                  <a:cubicBezTo>
                    <a:pt x="528" y="348"/>
                    <a:pt x="584" y="316"/>
                    <a:pt x="628" y="272"/>
                  </a:cubicBezTo>
                  <a:cubicBezTo>
                    <a:pt x="641" y="260"/>
                    <a:pt x="653" y="241"/>
                    <a:pt x="653" y="222"/>
                  </a:cubicBezTo>
                  <a:cubicBezTo>
                    <a:pt x="653" y="209"/>
                    <a:pt x="641" y="191"/>
                    <a:pt x="622" y="184"/>
                  </a:cubicBezTo>
                  <a:cubicBezTo>
                    <a:pt x="609" y="178"/>
                    <a:pt x="591" y="178"/>
                    <a:pt x="572" y="172"/>
                  </a:cubicBezTo>
                  <a:cubicBezTo>
                    <a:pt x="556" y="172"/>
                    <a:pt x="539" y="171"/>
                    <a:pt x="523" y="171"/>
                  </a:cubicBezTo>
                  <a:cubicBezTo>
                    <a:pt x="483" y="171"/>
                    <a:pt x="444" y="174"/>
                    <a:pt x="408" y="197"/>
                  </a:cubicBezTo>
                  <a:cubicBezTo>
                    <a:pt x="402" y="128"/>
                    <a:pt x="377" y="78"/>
                    <a:pt x="333" y="27"/>
                  </a:cubicBezTo>
                  <a:cubicBezTo>
                    <a:pt x="322" y="16"/>
                    <a:pt x="307" y="1"/>
                    <a:pt x="2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5" name="Google Shape;1075;p50"/>
            <p:cNvSpPr/>
            <p:nvPr/>
          </p:nvSpPr>
          <p:spPr>
            <a:xfrm>
              <a:off x="7633346" y="3245018"/>
              <a:ext cx="96221" cy="88573"/>
            </a:xfrm>
            <a:custGeom>
              <a:avLst/>
              <a:gdLst/>
              <a:ahLst/>
              <a:cxnLst/>
              <a:rect l="l" t="t" r="r" b="b"/>
              <a:pathLst>
                <a:path w="931" h="857" extrusionOk="0">
                  <a:moveTo>
                    <a:pt x="417" y="1"/>
                  </a:moveTo>
                  <a:cubicBezTo>
                    <a:pt x="415" y="1"/>
                    <a:pt x="412" y="1"/>
                    <a:pt x="409" y="2"/>
                  </a:cubicBezTo>
                  <a:cubicBezTo>
                    <a:pt x="397" y="8"/>
                    <a:pt x="384" y="21"/>
                    <a:pt x="378" y="33"/>
                  </a:cubicBezTo>
                  <a:cubicBezTo>
                    <a:pt x="328" y="102"/>
                    <a:pt x="315" y="197"/>
                    <a:pt x="346" y="272"/>
                  </a:cubicBezTo>
                  <a:cubicBezTo>
                    <a:pt x="265" y="272"/>
                    <a:pt x="189" y="278"/>
                    <a:pt x="114" y="297"/>
                  </a:cubicBezTo>
                  <a:cubicBezTo>
                    <a:pt x="83" y="303"/>
                    <a:pt x="57" y="310"/>
                    <a:pt x="32" y="329"/>
                  </a:cubicBezTo>
                  <a:cubicBezTo>
                    <a:pt x="13" y="347"/>
                    <a:pt x="1" y="385"/>
                    <a:pt x="20" y="410"/>
                  </a:cubicBezTo>
                  <a:cubicBezTo>
                    <a:pt x="32" y="423"/>
                    <a:pt x="45" y="429"/>
                    <a:pt x="57" y="435"/>
                  </a:cubicBezTo>
                  <a:cubicBezTo>
                    <a:pt x="120" y="460"/>
                    <a:pt x="189" y="473"/>
                    <a:pt x="252" y="473"/>
                  </a:cubicBezTo>
                  <a:cubicBezTo>
                    <a:pt x="202" y="561"/>
                    <a:pt x="171" y="662"/>
                    <a:pt x="164" y="768"/>
                  </a:cubicBezTo>
                  <a:cubicBezTo>
                    <a:pt x="158" y="800"/>
                    <a:pt x="164" y="850"/>
                    <a:pt x="202" y="856"/>
                  </a:cubicBezTo>
                  <a:cubicBezTo>
                    <a:pt x="215" y="856"/>
                    <a:pt x="233" y="850"/>
                    <a:pt x="252" y="844"/>
                  </a:cubicBezTo>
                  <a:cubicBezTo>
                    <a:pt x="334" y="793"/>
                    <a:pt x="397" y="724"/>
                    <a:pt x="447" y="643"/>
                  </a:cubicBezTo>
                  <a:cubicBezTo>
                    <a:pt x="492" y="745"/>
                    <a:pt x="589" y="847"/>
                    <a:pt x="705" y="847"/>
                  </a:cubicBezTo>
                  <a:cubicBezTo>
                    <a:pt x="717" y="847"/>
                    <a:pt x="730" y="846"/>
                    <a:pt x="742" y="844"/>
                  </a:cubicBezTo>
                  <a:cubicBezTo>
                    <a:pt x="805" y="837"/>
                    <a:pt x="799" y="737"/>
                    <a:pt x="786" y="687"/>
                  </a:cubicBezTo>
                  <a:cubicBezTo>
                    <a:pt x="780" y="662"/>
                    <a:pt x="686" y="504"/>
                    <a:pt x="661" y="504"/>
                  </a:cubicBezTo>
                  <a:cubicBezTo>
                    <a:pt x="749" y="492"/>
                    <a:pt x="830" y="448"/>
                    <a:pt x="893" y="385"/>
                  </a:cubicBezTo>
                  <a:cubicBezTo>
                    <a:pt x="912" y="366"/>
                    <a:pt x="931" y="347"/>
                    <a:pt x="924" y="322"/>
                  </a:cubicBezTo>
                  <a:cubicBezTo>
                    <a:pt x="924" y="297"/>
                    <a:pt x="906" y="272"/>
                    <a:pt x="887" y="266"/>
                  </a:cubicBezTo>
                  <a:cubicBezTo>
                    <a:pt x="862" y="253"/>
                    <a:pt x="837" y="253"/>
                    <a:pt x="811" y="247"/>
                  </a:cubicBezTo>
                  <a:cubicBezTo>
                    <a:pt x="785" y="245"/>
                    <a:pt x="757" y="242"/>
                    <a:pt x="728" y="242"/>
                  </a:cubicBezTo>
                  <a:cubicBezTo>
                    <a:pt x="677" y="242"/>
                    <a:pt x="626" y="250"/>
                    <a:pt x="585" y="278"/>
                  </a:cubicBezTo>
                  <a:cubicBezTo>
                    <a:pt x="573" y="184"/>
                    <a:pt x="529" y="109"/>
                    <a:pt x="472" y="40"/>
                  </a:cubicBezTo>
                  <a:cubicBezTo>
                    <a:pt x="455" y="23"/>
                    <a:pt x="438" y="1"/>
                    <a:pt x="41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6" name="Google Shape;1076;p50"/>
            <p:cNvSpPr/>
            <p:nvPr/>
          </p:nvSpPr>
          <p:spPr>
            <a:xfrm>
              <a:off x="8109381" y="2411281"/>
              <a:ext cx="96221" cy="88056"/>
            </a:xfrm>
            <a:custGeom>
              <a:avLst/>
              <a:gdLst/>
              <a:ahLst/>
              <a:cxnLst/>
              <a:rect l="l" t="t" r="r" b="b"/>
              <a:pathLst>
                <a:path w="931" h="852" extrusionOk="0">
                  <a:moveTo>
                    <a:pt x="418" y="0"/>
                  </a:moveTo>
                  <a:cubicBezTo>
                    <a:pt x="415" y="0"/>
                    <a:pt x="412" y="1"/>
                    <a:pt x="409" y="2"/>
                  </a:cubicBezTo>
                  <a:cubicBezTo>
                    <a:pt x="396" y="2"/>
                    <a:pt x="383" y="14"/>
                    <a:pt x="377" y="27"/>
                  </a:cubicBezTo>
                  <a:cubicBezTo>
                    <a:pt x="333" y="102"/>
                    <a:pt x="321" y="190"/>
                    <a:pt x="346" y="272"/>
                  </a:cubicBezTo>
                  <a:cubicBezTo>
                    <a:pt x="327" y="270"/>
                    <a:pt x="308" y="270"/>
                    <a:pt x="288" y="270"/>
                  </a:cubicBezTo>
                  <a:cubicBezTo>
                    <a:pt x="230" y="270"/>
                    <a:pt x="170" y="277"/>
                    <a:pt x="113" y="291"/>
                  </a:cubicBezTo>
                  <a:cubicBezTo>
                    <a:pt x="88" y="297"/>
                    <a:pt x="57" y="303"/>
                    <a:pt x="32" y="328"/>
                  </a:cubicBezTo>
                  <a:cubicBezTo>
                    <a:pt x="13" y="347"/>
                    <a:pt x="0" y="385"/>
                    <a:pt x="19" y="404"/>
                  </a:cubicBezTo>
                  <a:cubicBezTo>
                    <a:pt x="32" y="416"/>
                    <a:pt x="44" y="429"/>
                    <a:pt x="57" y="435"/>
                  </a:cubicBezTo>
                  <a:cubicBezTo>
                    <a:pt x="109" y="456"/>
                    <a:pt x="165" y="468"/>
                    <a:pt x="222" y="468"/>
                  </a:cubicBezTo>
                  <a:cubicBezTo>
                    <a:pt x="234" y="468"/>
                    <a:pt x="246" y="468"/>
                    <a:pt x="258" y="467"/>
                  </a:cubicBezTo>
                  <a:lnTo>
                    <a:pt x="258" y="467"/>
                  </a:lnTo>
                  <a:cubicBezTo>
                    <a:pt x="208" y="561"/>
                    <a:pt x="170" y="661"/>
                    <a:pt x="164" y="762"/>
                  </a:cubicBezTo>
                  <a:cubicBezTo>
                    <a:pt x="157" y="800"/>
                    <a:pt x="164" y="844"/>
                    <a:pt x="201" y="850"/>
                  </a:cubicBezTo>
                  <a:cubicBezTo>
                    <a:pt x="205" y="851"/>
                    <a:pt x="208" y="852"/>
                    <a:pt x="211" y="852"/>
                  </a:cubicBezTo>
                  <a:cubicBezTo>
                    <a:pt x="225" y="852"/>
                    <a:pt x="236" y="842"/>
                    <a:pt x="252" y="837"/>
                  </a:cubicBezTo>
                  <a:cubicBezTo>
                    <a:pt x="333" y="787"/>
                    <a:pt x="396" y="718"/>
                    <a:pt x="446" y="636"/>
                  </a:cubicBezTo>
                  <a:cubicBezTo>
                    <a:pt x="493" y="746"/>
                    <a:pt x="598" y="846"/>
                    <a:pt x="712" y="846"/>
                  </a:cubicBezTo>
                  <a:cubicBezTo>
                    <a:pt x="722" y="846"/>
                    <a:pt x="732" y="845"/>
                    <a:pt x="742" y="844"/>
                  </a:cubicBezTo>
                  <a:cubicBezTo>
                    <a:pt x="804" y="831"/>
                    <a:pt x="804" y="737"/>
                    <a:pt x="786" y="680"/>
                  </a:cubicBezTo>
                  <a:cubicBezTo>
                    <a:pt x="779" y="656"/>
                    <a:pt x="695" y="504"/>
                    <a:pt x="662" y="504"/>
                  </a:cubicBezTo>
                  <a:cubicBezTo>
                    <a:pt x="661" y="504"/>
                    <a:pt x="661" y="504"/>
                    <a:pt x="661" y="504"/>
                  </a:cubicBezTo>
                  <a:lnTo>
                    <a:pt x="661" y="504"/>
                  </a:lnTo>
                  <a:cubicBezTo>
                    <a:pt x="748" y="491"/>
                    <a:pt x="830" y="448"/>
                    <a:pt x="892" y="385"/>
                  </a:cubicBezTo>
                  <a:cubicBezTo>
                    <a:pt x="911" y="366"/>
                    <a:pt x="930" y="341"/>
                    <a:pt x="930" y="316"/>
                  </a:cubicBezTo>
                  <a:cubicBezTo>
                    <a:pt x="924" y="291"/>
                    <a:pt x="905" y="272"/>
                    <a:pt x="886" y="259"/>
                  </a:cubicBezTo>
                  <a:cubicBezTo>
                    <a:pt x="861" y="247"/>
                    <a:pt x="836" y="247"/>
                    <a:pt x="811" y="247"/>
                  </a:cubicBezTo>
                  <a:cubicBezTo>
                    <a:pt x="784" y="245"/>
                    <a:pt x="756" y="242"/>
                    <a:pt x="728" y="242"/>
                  </a:cubicBezTo>
                  <a:cubicBezTo>
                    <a:pt x="676" y="242"/>
                    <a:pt x="625" y="250"/>
                    <a:pt x="585" y="278"/>
                  </a:cubicBezTo>
                  <a:cubicBezTo>
                    <a:pt x="572" y="178"/>
                    <a:pt x="534" y="109"/>
                    <a:pt x="471" y="33"/>
                  </a:cubicBezTo>
                  <a:cubicBezTo>
                    <a:pt x="455" y="17"/>
                    <a:pt x="439" y="0"/>
                    <a:pt x="4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7" name="Google Shape;1077;p50"/>
            <p:cNvSpPr/>
            <p:nvPr/>
          </p:nvSpPr>
          <p:spPr>
            <a:xfrm>
              <a:off x="7162583" y="2676894"/>
              <a:ext cx="95601" cy="88470"/>
            </a:xfrm>
            <a:custGeom>
              <a:avLst/>
              <a:gdLst/>
              <a:ahLst/>
              <a:cxnLst/>
              <a:rect l="l" t="t" r="r" b="b"/>
              <a:pathLst>
                <a:path w="925" h="856" extrusionOk="0">
                  <a:moveTo>
                    <a:pt x="411" y="0"/>
                  </a:moveTo>
                  <a:cubicBezTo>
                    <a:pt x="408" y="0"/>
                    <a:pt x="406" y="1"/>
                    <a:pt x="403" y="1"/>
                  </a:cubicBezTo>
                  <a:cubicBezTo>
                    <a:pt x="390" y="8"/>
                    <a:pt x="384" y="20"/>
                    <a:pt x="372" y="33"/>
                  </a:cubicBezTo>
                  <a:cubicBezTo>
                    <a:pt x="328" y="102"/>
                    <a:pt x="315" y="196"/>
                    <a:pt x="340" y="272"/>
                  </a:cubicBezTo>
                  <a:cubicBezTo>
                    <a:pt x="265" y="272"/>
                    <a:pt x="189" y="278"/>
                    <a:pt x="114" y="297"/>
                  </a:cubicBezTo>
                  <a:cubicBezTo>
                    <a:pt x="83" y="303"/>
                    <a:pt x="51" y="309"/>
                    <a:pt x="32" y="328"/>
                  </a:cubicBezTo>
                  <a:cubicBezTo>
                    <a:pt x="7" y="347"/>
                    <a:pt x="1" y="385"/>
                    <a:pt x="20" y="410"/>
                  </a:cubicBezTo>
                  <a:cubicBezTo>
                    <a:pt x="26" y="422"/>
                    <a:pt x="45" y="429"/>
                    <a:pt x="57" y="435"/>
                  </a:cubicBezTo>
                  <a:cubicBezTo>
                    <a:pt x="120" y="460"/>
                    <a:pt x="183" y="473"/>
                    <a:pt x="252" y="473"/>
                  </a:cubicBezTo>
                  <a:cubicBezTo>
                    <a:pt x="202" y="561"/>
                    <a:pt x="171" y="661"/>
                    <a:pt x="158" y="768"/>
                  </a:cubicBezTo>
                  <a:cubicBezTo>
                    <a:pt x="158" y="799"/>
                    <a:pt x="164" y="850"/>
                    <a:pt x="196" y="856"/>
                  </a:cubicBezTo>
                  <a:cubicBezTo>
                    <a:pt x="215" y="856"/>
                    <a:pt x="233" y="850"/>
                    <a:pt x="246" y="843"/>
                  </a:cubicBezTo>
                  <a:cubicBezTo>
                    <a:pt x="328" y="793"/>
                    <a:pt x="397" y="724"/>
                    <a:pt x="441" y="642"/>
                  </a:cubicBezTo>
                  <a:cubicBezTo>
                    <a:pt x="486" y="750"/>
                    <a:pt x="587" y="847"/>
                    <a:pt x="699" y="847"/>
                  </a:cubicBezTo>
                  <a:cubicBezTo>
                    <a:pt x="711" y="847"/>
                    <a:pt x="723" y="846"/>
                    <a:pt x="736" y="843"/>
                  </a:cubicBezTo>
                  <a:cubicBezTo>
                    <a:pt x="805" y="837"/>
                    <a:pt x="799" y="736"/>
                    <a:pt x="786" y="686"/>
                  </a:cubicBezTo>
                  <a:cubicBezTo>
                    <a:pt x="774" y="662"/>
                    <a:pt x="689" y="510"/>
                    <a:pt x="662" y="510"/>
                  </a:cubicBezTo>
                  <a:cubicBezTo>
                    <a:pt x="662" y="510"/>
                    <a:pt x="661" y="510"/>
                    <a:pt x="661" y="510"/>
                  </a:cubicBezTo>
                  <a:lnTo>
                    <a:pt x="661" y="510"/>
                  </a:lnTo>
                  <a:cubicBezTo>
                    <a:pt x="742" y="491"/>
                    <a:pt x="830" y="447"/>
                    <a:pt x="893" y="385"/>
                  </a:cubicBezTo>
                  <a:cubicBezTo>
                    <a:pt x="912" y="366"/>
                    <a:pt x="924" y="347"/>
                    <a:pt x="924" y="322"/>
                  </a:cubicBezTo>
                  <a:cubicBezTo>
                    <a:pt x="924" y="297"/>
                    <a:pt x="906" y="272"/>
                    <a:pt x="880" y="265"/>
                  </a:cubicBezTo>
                  <a:cubicBezTo>
                    <a:pt x="862" y="253"/>
                    <a:pt x="837" y="253"/>
                    <a:pt x="811" y="246"/>
                  </a:cubicBezTo>
                  <a:cubicBezTo>
                    <a:pt x="783" y="244"/>
                    <a:pt x="754" y="242"/>
                    <a:pt x="725" y="242"/>
                  </a:cubicBezTo>
                  <a:cubicBezTo>
                    <a:pt x="674" y="242"/>
                    <a:pt x="624" y="249"/>
                    <a:pt x="579" y="278"/>
                  </a:cubicBezTo>
                  <a:cubicBezTo>
                    <a:pt x="566" y="184"/>
                    <a:pt x="529" y="108"/>
                    <a:pt x="466" y="39"/>
                  </a:cubicBezTo>
                  <a:cubicBezTo>
                    <a:pt x="455" y="22"/>
                    <a:pt x="433" y="0"/>
                    <a:pt x="41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8" name="Google Shape;1078;p50"/>
            <p:cNvSpPr/>
            <p:nvPr/>
          </p:nvSpPr>
          <p:spPr>
            <a:xfrm>
              <a:off x="7384684" y="1697122"/>
              <a:ext cx="57257" cy="63148"/>
            </a:xfrm>
            <a:custGeom>
              <a:avLst/>
              <a:gdLst/>
              <a:ahLst/>
              <a:cxnLst/>
              <a:rect l="l" t="t" r="r" b="b"/>
              <a:pathLst>
                <a:path w="554" h="611" extrusionOk="0">
                  <a:moveTo>
                    <a:pt x="233" y="1"/>
                  </a:moveTo>
                  <a:cubicBezTo>
                    <a:pt x="202" y="1"/>
                    <a:pt x="177" y="95"/>
                    <a:pt x="177" y="214"/>
                  </a:cubicBezTo>
                  <a:cubicBezTo>
                    <a:pt x="70" y="233"/>
                    <a:pt x="1" y="265"/>
                    <a:pt x="1" y="302"/>
                  </a:cubicBezTo>
                  <a:cubicBezTo>
                    <a:pt x="1" y="334"/>
                    <a:pt x="76" y="352"/>
                    <a:pt x="183" y="359"/>
                  </a:cubicBezTo>
                  <a:cubicBezTo>
                    <a:pt x="195" y="503"/>
                    <a:pt x="233" y="610"/>
                    <a:pt x="271" y="610"/>
                  </a:cubicBezTo>
                  <a:cubicBezTo>
                    <a:pt x="308" y="604"/>
                    <a:pt x="334" y="491"/>
                    <a:pt x="327" y="346"/>
                  </a:cubicBezTo>
                  <a:cubicBezTo>
                    <a:pt x="459" y="334"/>
                    <a:pt x="554" y="296"/>
                    <a:pt x="554" y="258"/>
                  </a:cubicBezTo>
                  <a:cubicBezTo>
                    <a:pt x="548" y="224"/>
                    <a:pt x="466" y="201"/>
                    <a:pt x="355" y="201"/>
                  </a:cubicBezTo>
                  <a:cubicBezTo>
                    <a:pt x="342" y="201"/>
                    <a:pt x="328" y="201"/>
                    <a:pt x="315" y="202"/>
                  </a:cubicBezTo>
                  <a:cubicBezTo>
                    <a:pt x="296" y="82"/>
                    <a:pt x="264" y="1"/>
                    <a:pt x="2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9" name="Google Shape;1079;p50"/>
            <p:cNvSpPr/>
            <p:nvPr/>
          </p:nvSpPr>
          <p:spPr>
            <a:xfrm>
              <a:off x="6984716" y="1131375"/>
              <a:ext cx="579911" cy="480692"/>
            </a:xfrm>
            <a:custGeom>
              <a:avLst/>
              <a:gdLst/>
              <a:ahLst/>
              <a:cxnLst/>
              <a:rect l="l" t="t" r="r" b="b"/>
              <a:pathLst>
                <a:path w="5611" h="4651" extrusionOk="0">
                  <a:moveTo>
                    <a:pt x="1245" y="1"/>
                  </a:moveTo>
                  <a:cubicBezTo>
                    <a:pt x="865" y="1"/>
                    <a:pt x="488" y="58"/>
                    <a:pt x="170" y="254"/>
                  </a:cubicBezTo>
                  <a:lnTo>
                    <a:pt x="189" y="65"/>
                  </a:lnTo>
                  <a:lnTo>
                    <a:pt x="189" y="65"/>
                  </a:lnTo>
                  <a:cubicBezTo>
                    <a:pt x="0" y="1190"/>
                    <a:pt x="384" y="2390"/>
                    <a:pt x="1188" y="3194"/>
                  </a:cubicBezTo>
                  <a:cubicBezTo>
                    <a:pt x="2181" y="4193"/>
                    <a:pt x="3657" y="4520"/>
                    <a:pt x="5058" y="4645"/>
                  </a:cubicBezTo>
                  <a:cubicBezTo>
                    <a:pt x="5086" y="4648"/>
                    <a:pt x="5114" y="4650"/>
                    <a:pt x="5142" y="4650"/>
                  </a:cubicBezTo>
                  <a:cubicBezTo>
                    <a:pt x="5182" y="4650"/>
                    <a:pt x="5219" y="4645"/>
                    <a:pt x="5253" y="4626"/>
                  </a:cubicBezTo>
                  <a:cubicBezTo>
                    <a:pt x="5303" y="4595"/>
                    <a:pt x="5335" y="4545"/>
                    <a:pt x="5360" y="4495"/>
                  </a:cubicBezTo>
                  <a:cubicBezTo>
                    <a:pt x="5611" y="3998"/>
                    <a:pt x="5492" y="3401"/>
                    <a:pt x="5341" y="2867"/>
                  </a:cubicBezTo>
                  <a:cubicBezTo>
                    <a:pt x="5184" y="2302"/>
                    <a:pt x="4989" y="1736"/>
                    <a:pt x="4625" y="1284"/>
                  </a:cubicBezTo>
                  <a:cubicBezTo>
                    <a:pt x="3952" y="448"/>
                    <a:pt x="2815" y="134"/>
                    <a:pt x="1747" y="27"/>
                  </a:cubicBezTo>
                  <a:cubicBezTo>
                    <a:pt x="1583" y="12"/>
                    <a:pt x="1414" y="1"/>
                    <a:pt x="124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0" name="Google Shape;1080;p50"/>
            <p:cNvSpPr/>
            <p:nvPr/>
          </p:nvSpPr>
          <p:spPr>
            <a:xfrm>
              <a:off x="7277509" y="1075772"/>
              <a:ext cx="678716" cy="444726"/>
            </a:xfrm>
            <a:custGeom>
              <a:avLst/>
              <a:gdLst/>
              <a:ahLst/>
              <a:cxnLst/>
              <a:rect l="l" t="t" r="r" b="b"/>
              <a:pathLst>
                <a:path w="6567" h="4303" extrusionOk="0">
                  <a:moveTo>
                    <a:pt x="3725" y="1"/>
                  </a:moveTo>
                  <a:cubicBezTo>
                    <a:pt x="3675" y="1"/>
                    <a:pt x="3610" y="3"/>
                    <a:pt x="3513" y="6"/>
                  </a:cubicBezTo>
                  <a:cubicBezTo>
                    <a:pt x="2156" y="69"/>
                    <a:pt x="1025" y="547"/>
                    <a:pt x="1" y="1414"/>
                  </a:cubicBezTo>
                  <a:cubicBezTo>
                    <a:pt x="145" y="2482"/>
                    <a:pt x="1038" y="3361"/>
                    <a:pt x="2049" y="3732"/>
                  </a:cubicBezTo>
                  <a:cubicBezTo>
                    <a:pt x="2282" y="3217"/>
                    <a:pt x="2659" y="2758"/>
                    <a:pt x="3161" y="2488"/>
                  </a:cubicBezTo>
                  <a:cubicBezTo>
                    <a:pt x="3452" y="2333"/>
                    <a:pt x="3672" y="2250"/>
                    <a:pt x="3891" y="2250"/>
                  </a:cubicBezTo>
                  <a:cubicBezTo>
                    <a:pt x="4107" y="2250"/>
                    <a:pt x="4322" y="2332"/>
                    <a:pt x="4600" y="2507"/>
                  </a:cubicBezTo>
                  <a:cubicBezTo>
                    <a:pt x="4902" y="2689"/>
                    <a:pt x="5147" y="2997"/>
                    <a:pt x="5172" y="3355"/>
                  </a:cubicBezTo>
                  <a:cubicBezTo>
                    <a:pt x="5184" y="3512"/>
                    <a:pt x="5134" y="3682"/>
                    <a:pt x="5046" y="3814"/>
                  </a:cubicBezTo>
                  <a:cubicBezTo>
                    <a:pt x="4964" y="3939"/>
                    <a:pt x="4757" y="3996"/>
                    <a:pt x="4713" y="4147"/>
                  </a:cubicBezTo>
                  <a:cubicBezTo>
                    <a:pt x="4676" y="4280"/>
                    <a:pt x="4824" y="4302"/>
                    <a:pt x="4945" y="4302"/>
                  </a:cubicBezTo>
                  <a:cubicBezTo>
                    <a:pt x="4990" y="4302"/>
                    <a:pt x="5031" y="4299"/>
                    <a:pt x="5059" y="4297"/>
                  </a:cubicBezTo>
                  <a:cubicBezTo>
                    <a:pt x="5247" y="4285"/>
                    <a:pt x="5436" y="4184"/>
                    <a:pt x="5586" y="4084"/>
                  </a:cubicBezTo>
                  <a:cubicBezTo>
                    <a:pt x="5938" y="3858"/>
                    <a:pt x="6215" y="3506"/>
                    <a:pt x="6347" y="3104"/>
                  </a:cubicBezTo>
                  <a:cubicBezTo>
                    <a:pt x="6566" y="2431"/>
                    <a:pt x="6384" y="1659"/>
                    <a:pt x="5951" y="1093"/>
                  </a:cubicBezTo>
                  <a:cubicBezTo>
                    <a:pt x="5511" y="534"/>
                    <a:pt x="4839" y="182"/>
                    <a:pt x="4141" y="57"/>
                  </a:cubicBezTo>
                  <a:cubicBezTo>
                    <a:pt x="3885" y="15"/>
                    <a:pt x="3859" y="1"/>
                    <a:pt x="372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1" name="Google Shape;1081;p50"/>
            <p:cNvSpPr/>
            <p:nvPr/>
          </p:nvSpPr>
          <p:spPr>
            <a:xfrm>
              <a:off x="7331458" y="1177677"/>
              <a:ext cx="177353" cy="250733"/>
            </a:xfrm>
            <a:custGeom>
              <a:avLst/>
              <a:gdLst/>
              <a:ahLst/>
              <a:cxnLst/>
              <a:rect l="l" t="t" r="r" b="b"/>
              <a:pathLst>
                <a:path w="1716" h="2426" extrusionOk="0">
                  <a:moveTo>
                    <a:pt x="38" y="0"/>
                  </a:moveTo>
                  <a:cubicBezTo>
                    <a:pt x="26" y="13"/>
                    <a:pt x="13" y="19"/>
                    <a:pt x="0" y="26"/>
                  </a:cubicBezTo>
                  <a:cubicBezTo>
                    <a:pt x="82" y="384"/>
                    <a:pt x="227" y="792"/>
                    <a:pt x="472" y="1188"/>
                  </a:cubicBezTo>
                  <a:cubicBezTo>
                    <a:pt x="811" y="1734"/>
                    <a:pt x="1251" y="2130"/>
                    <a:pt x="1603" y="2363"/>
                  </a:cubicBezTo>
                  <a:cubicBezTo>
                    <a:pt x="1634" y="2382"/>
                    <a:pt x="1665" y="2407"/>
                    <a:pt x="1697" y="2426"/>
                  </a:cubicBezTo>
                  <a:cubicBezTo>
                    <a:pt x="1703" y="2413"/>
                    <a:pt x="1709" y="2407"/>
                    <a:pt x="1716" y="2394"/>
                  </a:cubicBezTo>
                  <a:cubicBezTo>
                    <a:pt x="1684" y="2375"/>
                    <a:pt x="1653" y="2356"/>
                    <a:pt x="1621" y="2331"/>
                  </a:cubicBezTo>
                  <a:cubicBezTo>
                    <a:pt x="1282" y="2093"/>
                    <a:pt x="849" y="1703"/>
                    <a:pt x="516" y="1163"/>
                  </a:cubicBezTo>
                  <a:cubicBezTo>
                    <a:pt x="271" y="761"/>
                    <a:pt x="120" y="352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2" name="Google Shape;1082;p50"/>
            <p:cNvSpPr/>
            <p:nvPr/>
          </p:nvSpPr>
          <p:spPr>
            <a:xfrm>
              <a:off x="7437289" y="1119903"/>
              <a:ext cx="110484" cy="258485"/>
            </a:xfrm>
            <a:custGeom>
              <a:avLst/>
              <a:gdLst/>
              <a:ahLst/>
              <a:cxnLst/>
              <a:rect l="l" t="t" r="r" b="b"/>
              <a:pathLst>
                <a:path w="1069" h="2501" extrusionOk="0">
                  <a:moveTo>
                    <a:pt x="38" y="0"/>
                  </a:moveTo>
                  <a:cubicBezTo>
                    <a:pt x="26" y="7"/>
                    <a:pt x="13" y="13"/>
                    <a:pt x="1" y="19"/>
                  </a:cubicBezTo>
                  <a:cubicBezTo>
                    <a:pt x="7" y="101"/>
                    <a:pt x="13" y="189"/>
                    <a:pt x="26" y="277"/>
                  </a:cubicBezTo>
                  <a:cubicBezTo>
                    <a:pt x="38" y="383"/>
                    <a:pt x="63" y="497"/>
                    <a:pt x="82" y="610"/>
                  </a:cubicBezTo>
                  <a:cubicBezTo>
                    <a:pt x="139" y="842"/>
                    <a:pt x="214" y="1093"/>
                    <a:pt x="321" y="1351"/>
                  </a:cubicBezTo>
                  <a:cubicBezTo>
                    <a:pt x="428" y="1602"/>
                    <a:pt x="553" y="1829"/>
                    <a:pt x="685" y="2030"/>
                  </a:cubicBezTo>
                  <a:cubicBezTo>
                    <a:pt x="748" y="2130"/>
                    <a:pt x="811" y="2224"/>
                    <a:pt x="880" y="2306"/>
                  </a:cubicBezTo>
                  <a:cubicBezTo>
                    <a:pt x="937" y="2375"/>
                    <a:pt x="993" y="2438"/>
                    <a:pt x="1043" y="2501"/>
                  </a:cubicBezTo>
                  <a:cubicBezTo>
                    <a:pt x="1050" y="2488"/>
                    <a:pt x="1062" y="2482"/>
                    <a:pt x="1069" y="2469"/>
                  </a:cubicBezTo>
                  <a:cubicBezTo>
                    <a:pt x="1018" y="2413"/>
                    <a:pt x="968" y="2350"/>
                    <a:pt x="912" y="2281"/>
                  </a:cubicBezTo>
                  <a:cubicBezTo>
                    <a:pt x="849" y="2199"/>
                    <a:pt x="786" y="2105"/>
                    <a:pt x="723" y="2004"/>
                  </a:cubicBezTo>
                  <a:cubicBezTo>
                    <a:pt x="597" y="1810"/>
                    <a:pt x="472" y="1577"/>
                    <a:pt x="365" y="1332"/>
                  </a:cubicBezTo>
                  <a:cubicBezTo>
                    <a:pt x="258" y="1081"/>
                    <a:pt x="183" y="830"/>
                    <a:pt x="132" y="603"/>
                  </a:cubicBezTo>
                  <a:cubicBezTo>
                    <a:pt x="107" y="484"/>
                    <a:pt x="82" y="377"/>
                    <a:pt x="70" y="270"/>
                  </a:cubicBezTo>
                  <a:cubicBezTo>
                    <a:pt x="51" y="176"/>
                    <a:pt x="45" y="88"/>
                    <a:pt x="3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3" name="Google Shape;1083;p50"/>
            <p:cNvSpPr/>
            <p:nvPr/>
          </p:nvSpPr>
          <p:spPr>
            <a:xfrm>
              <a:off x="7509325" y="1095822"/>
              <a:ext cx="113171" cy="229959"/>
            </a:xfrm>
            <a:custGeom>
              <a:avLst/>
              <a:gdLst/>
              <a:ahLst/>
              <a:cxnLst/>
              <a:rect l="l" t="t" r="r" b="b"/>
              <a:pathLst>
                <a:path w="1095" h="2225" extrusionOk="0">
                  <a:moveTo>
                    <a:pt x="39" y="1"/>
                  </a:moveTo>
                  <a:cubicBezTo>
                    <a:pt x="26" y="1"/>
                    <a:pt x="13" y="7"/>
                    <a:pt x="1" y="7"/>
                  </a:cubicBezTo>
                  <a:cubicBezTo>
                    <a:pt x="76" y="346"/>
                    <a:pt x="233" y="786"/>
                    <a:pt x="453" y="1232"/>
                  </a:cubicBezTo>
                  <a:cubicBezTo>
                    <a:pt x="579" y="1477"/>
                    <a:pt x="698" y="1710"/>
                    <a:pt x="824" y="1904"/>
                  </a:cubicBezTo>
                  <a:cubicBezTo>
                    <a:pt x="899" y="2024"/>
                    <a:pt x="981" y="2131"/>
                    <a:pt x="1056" y="2225"/>
                  </a:cubicBezTo>
                  <a:cubicBezTo>
                    <a:pt x="1069" y="2219"/>
                    <a:pt x="1082" y="2212"/>
                    <a:pt x="1094" y="2206"/>
                  </a:cubicBezTo>
                  <a:cubicBezTo>
                    <a:pt x="1019" y="2112"/>
                    <a:pt x="943" y="2005"/>
                    <a:pt x="868" y="1879"/>
                  </a:cubicBezTo>
                  <a:cubicBezTo>
                    <a:pt x="742" y="1685"/>
                    <a:pt x="623" y="1452"/>
                    <a:pt x="497" y="1213"/>
                  </a:cubicBezTo>
                  <a:cubicBezTo>
                    <a:pt x="277" y="761"/>
                    <a:pt x="120" y="334"/>
                    <a:pt x="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4" name="Google Shape;1084;p50"/>
            <p:cNvSpPr/>
            <p:nvPr/>
          </p:nvSpPr>
          <p:spPr>
            <a:xfrm>
              <a:off x="7640581" y="1077012"/>
              <a:ext cx="41651" cy="232543"/>
            </a:xfrm>
            <a:custGeom>
              <a:avLst/>
              <a:gdLst/>
              <a:ahLst/>
              <a:cxnLst/>
              <a:rect l="l" t="t" r="r" b="b"/>
              <a:pathLst>
                <a:path w="403" h="2250" extrusionOk="0">
                  <a:moveTo>
                    <a:pt x="358" y="1"/>
                  </a:moveTo>
                  <a:cubicBezTo>
                    <a:pt x="226" y="239"/>
                    <a:pt x="113" y="553"/>
                    <a:pt x="63" y="905"/>
                  </a:cubicBezTo>
                  <a:cubicBezTo>
                    <a:pt x="0" y="1389"/>
                    <a:pt x="82" y="1829"/>
                    <a:pt x="182" y="2130"/>
                  </a:cubicBezTo>
                  <a:cubicBezTo>
                    <a:pt x="201" y="2174"/>
                    <a:pt x="214" y="2212"/>
                    <a:pt x="232" y="2250"/>
                  </a:cubicBezTo>
                  <a:lnTo>
                    <a:pt x="264" y="2250"/>
                  </a:lnTo>
                  <a:cubicBezTo>
                    <a:pt x="251" y="2206"/>
                    <a:pt x="232" y="2162"/>
                    <a:pt x="220" y="2118"/>
                  </a:cubicBezTo>
                  <a:cubicBezTo>
                    <a:pt x="126" y="1823"/>
                    <a:pt x="50" y="1389"/>
                    <a:pt x="113" y="912"/>
                  </a:cubicBezTo>
                  <a:cubicBezTo>
                    <a:pt x="163" y="560"/>
                    <a:pt x="276" y="252"/>
                    <a:pt x="402" y="7"/>
                  </a:cubicBezTo>
                  <a:cubicBezTo>
                    <a:pt x="383" y="1"/>
                    <a:pt x="371" y="1"/>
                    <a:pt x="35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5" name="Google Shape;1085;p50"/>
            <p:cNvSpPr/>
            <p:nvPr/>
          </p:nvSpPr>
          <p:spPr>
            <a:xfrm>
              <a:off x="7713856" y="1128275"/>
              <a:ext cx="115755" cy="187791"/>
            </a:xfrm>
            <a:custGeom>
              <a:avLst/>
              <a:gdLst/>
              <a:ahLst/>
              <a:cxnLst/>
              <a:rect l="l" t="t" r="r" b="b"/>
              <a:pathLst>
                <a:path w="1120" h="1817" extrusionOk="0">
                  <a:moveTo>
                    <a:pt x="1075" y="1"/>
                  </a:moveTo>
                  <a:cubicBezTo>
                    <a:pt x="862" y="127"/>
                    <a:pt x="642" y="302"/>
                    <a:pt x="453" y="548"/>
                  </a:cubicBezTo>
                  <a:cubicBezTo>
                    <a:pt x="152" y="937"/>
                    <a:pt x="32" y="1377"/>
                    <a:pt x="7" y="1691"/>
                  </a:cubicBezTo>
                  <a:cubicBezTo>
                    <a:pt x="7" y="1729"/>
                    <a:pt x="1" y="1766"/>
                    <a:pt x="1" y="1804"/>
                  </a:cubicBezTo>
                  <a:cubicBezTo>
                    <a:pt x="14" y="1810"/>
                    <a:pt x="26" y="1817"/>
                    <a:pt x="32" y="1817"/>
                  </a:cubicBezTo>
                  <a:cubicBezTo>
                    <a:pt x="39" y="1779"/>
                    <a:pt x="39" y="1741"/>
                    <a:pt x="45" y="1697"/>
                  </a:cubicBezTo>
                  <a:cubicBezTo>
                    <a:pt x="76" y="1383"/>
                    <a:pt x="202" y="956"/>
                    <a:pt x="491" y="579"/>
                  </a:cubicBezTo>
                  <a:cubicBezTo>
                    <a:pt x="680" y="334"/>
                    <a:pt x="906" y="158"/>
                    <a:pt x="1119" y="26"/>
                  </a:cubicBezTo>
                  <a:cubicBezTo>
                    <a:pt x="1100" y="20"/>
                    <a:pt x="1088" y="7"/>
                    <a:pt x="107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6" name="Google Shape;1086;p50"/>
            <p:cNvSpPr/>
            <p:nvPr/>
          </p:nvSpPr>
          <p:spPr>
            <a:xfrm>
              <a:off x="7748272" y="1232246"/>
              <a:ext cx="172909" cy="101389"/>
            </a:xfrm>
            <a:custGeom>
              <a:avLst/>
              <a:gdLst/>
              <a:ahLst/>
              <a:cxnLst/>
              <a:rect l="l" t="t" r="r" b="b"/>
              <a:pathLst>
                <a:path w="1673" h="981" extrusionOk="0">
                  <a:moveTo>
                    <a:pt x="1628" y="0"/>
                  </a:moveTo>
                  <a:cubicBezTo>
                    <a:pt x="1427" y="32"/>
                    <a:pt x="1214" y="101"/>
                    <a:pt x="1000" y="201"/>
                  </a:cubicBezTo>
                  <a:cubicBezTo>
                    <a:pt x="786" y="302"/>
                    <a:pt x="598" y="427"/>
                    <a:pt x="434" y="547"/>
                  </a:cubicBezTo>
                  <a:cubicBezTo>
                    <a:pt x="271" y="666"/>
                    <a:pt x="133" y="792"/>
                    <a:pt x="39" y="911"/>
                  </a:cubicBezTo>
                  <a:cubicBezTo>
                    <a:pt x="20" y="930"/>
                    <a:pt x="14" y="949"/>
                    <a:pt x="1" y="961"/>
                  </a:cubicBezTo>
                  <a:cubicBezTo>
                    <a:pt x="7" y="968"/>
                    <a:pt x="20" y="974"/>
                    <a:pt x="32" y="980"/>
                  </a:cubicBezTo>
                  <a:cubicBezTo>
                    <a:pt x="39" y="968"/>
                    <a:pt x="51" y="949"/>
                    <a:pt x="64" y="936"/>
                  </a:cubicBezTo>
                  <a:cubicBezTo>
                    <a:pt x="158" y="817"/>
                    <a:pt x="303" y="704"/>
                    <a:pt x="460" y="584"/>
                  </a:cubicBezTo>
                  <a:cubicBezTo>
                    <a:pt x="623" y="465"/>
                    <a:pt x="811" y="346"/>
                    <a:pt x="1019" y="245"/>
                  </a:cubicBezTo>
                  <a:cubicBezTo>
                    <a:pt x="1232" y="151"/>
                    <a:pt x="1440" y="82"/>
                    <a:pt x="1641" y="50"/>
                  </a:cubicBezTo>
                  <a:cubicBezTo>
                    <a:pt x="1653" y="44"/>
                    <a:pt x="1660" y="44"/>
                    <a:pt x="1672" y="44"/>
                  </a:cubicBezTo>
                  <a:cubicBezTo>
                    <a:pt x="1666" y="32"/>
                    <a:pt x="1660" y="13"/>
                    <a:pt x="16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7" name="Google Shape;1087;p50"/>
            <p:cNvSpPr/>
            <p:nvPr/>
          </p:nvSpPr>
          <p:spPr>
            <a:xfrm>
              <a:off x="7794470" y="1357922"/>
              <a:ext cx="146140" cy="19224"/>
            </a:xfrm>
            <a:custGeom>
              <a:avLst/>
              <a:gdLst/>
              <a:ahLst/>
              <a:cxnLst/>
              <a:rect l="l" t="t" r="r" b="b"/>
              <a:pathLst>
                <a:path w="1414" h="186" extrusionOk="0">
                  <a:moveTo>
                    <a:pt x="807" y="0"/>
                  </a:moveTo>
                  <a:cubicBezTo>
                    <a:pt x="672" y="0"/>
                    <a:pt x="542" y="11"/>
                    <a:pt x="421" y="28"/>
                  </a:cubicBezTo>
                  <a:cubicBezTo>
                    <a:pt x="258" y="53"/>
                    <a:pt x="119" y="97"/>
                    <a:pt x="0" y="154"/>
                  </a:cubicBezTo>
                  <a:cubicBezTo>
                    <a:pt x="6" y="166"/>
                    <a:pt x="13" y="173"/>
                    <a:pt x="25" y="185"/>
                  </a:cubicBezTo>
                  <a:cubicBezTo>
                    <a:pt x="138" y="135"/>
                    <a:pt x="270" y="97"/>
                    <a:pt x="427" y="78"/>
                  </a:cubicBezTo>
                  <a:cubicBezTo>
                    <a:pt x="545" y="62"/>
                    <a:pt x="673" y="53"/>
                    <a:pt x="807" y="53"/>
                  </a:cubicBezTo>
                  <a:cubicBezTo>
                    <a:pt x="874" y="53"/>
                    <a:pt x="942" y="55"/>
                    <a:pt x="1012" y="60"/>
                  </a:cubicBezTo>
                  <a:cubicBezTo>
                    <a:pt x="1150" y="72"/>
                    <a:pt x="1282" y="97"/>
                    <a:pt x="1401" y="135"/>
                  </a:cubicBezTo>
                  <a:cubicBezTo>
                    <a:pt x="1407" y="116"/>
                    <a:pt x="1407" y="97"/>
                    <a:pt x="1414" y="85"/>
                  </a:cubicBezTo>
                  <a:cubicBezTo>
                    <a:pt x="1288" y="47"/>
                    <a:pt x="1150" y="22"/>
                    <a:pt x="1012" y="9"/>
                  </a:cubicBezTo>
                  <a:cubicBezTo>
                    <a:pt x="942" y="3"/>
                    <a:pt x="874" y="0"/>
                    <a:pt x="80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8" name="Google Shape;1088;p50"/>
            <p:cNvSpPr/>
            <p:nvPr/>
          </p:nvSpPr>
          <p:spPr>
            <a:xfrm>
              <a:off x="7811937" y="1429648"/>
              <a:ext cx="70900" cy="50023"/>
            </a:xfrm>
            <a:custGeom>
              <a:avLst/>
              <a:gdLst/>
              <a:ahLst/>
              <a:cxnLst/>
              <a:rect l="l" t="t" r="r" b="b"/>
              <a:pathLst>
                <a:path w="686" h="484" extrusionOk="0">
                  <a:moveTo>
                    <a:pt x="1" y="0"/>
                  </a:moveTo>
                  <a:cubicBezTo>
                    <a:pt x="1" y="13"/>
                    <a:pt x="1" y="25"/>
                    <a:pt x="1" y="44"/>
                  </a:cubicBezTo>
                  <a:cubicBezTo>
                    <a:pt x="145" y="107"/>
                    <a:pt x="321" y="207"/>
                    <a:pt x="491" y="339"/>
                  </a:cubicBezTo>
                  <a:cubicBezTo>
                    <a:pt x="547" y="383"/>
                    <a:pt x="598" y="434"/>
                    <a:pt x="648" y="484"/>
                  </a:cubicBezTo>
                  <a:cubicBezTo>
                    <a:pt x="660" y="471"/>
                    <a:pt x="673" y="459"/>
                    <a:pt x="686" y="452"/>
                  </a:cubicBezTo>
                  <a:cubicBezTo>
                    <a:pt x="635" y="396"/>
                    <a:pt x="579" y="346"/>
                    <a:pt x="522" y="295"/>
                  </a:cubicBezTo>
                  <a:cubicBezTo>
                    <a:pt x="340" y="157"/>
                    <a:pt x="158" y="63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50"/>
            <p:cNvSpPr/>
            <p:nvPr/>
          </p:nvSpPr>
          <p:spPr>
            <a:xfrm>
              <a:off x="7791163" y="1475019"/>
              <a:ext cx="34520" cy="40411"/>
            </a:xfrm>
            <a:custGeom>
              <a:avLst/>
              <a:gdLst/>
              <a:ahLst/>
              <a:cxnLst/>
              <a:rect l="l" t="t" r="r" b="b"/>
              <a:pathLst>
                <a:path w="334" h="391" extrusionOk="0">
                  <a:moveTo>
                    <a:pt x="32" y="1"/>
                  </a:moveTo>
                  <a:cubicBezTo>
                    <a:pt x="19" y="13"/>
                    <a:pt x="13" y="26"/>
                    <a:pt x="1" y="32"/>
                  </a:cubicBezTo>
                  <a:cubicBezTo>
                    <a:pt x="57" y="95"/>
                    <a:pt x="120" y="164"/>
                    <a:pt x="183" y="240"/>
                  </a:cubicBezTo>
                  <a:cubicBezTo>
                    <a:pt x="221" y="290"/>
                    <a:pt x="252" y="340"/>
                    <a:pt x="283" y="390"/>
                  </a:cubicBezTo>
                  <a:cubicBezTo>
                    <a:pt x="302" y="384"/>
                    <a:pt x="315" y="378"/>
                    <a:pt x="334" y="372"/>
                  </a:cubicBezTo>
                  <a:cubicBezTo>
                    <a:pt x="302" y="321"/>
                    <a:pt x="265" y="265"/>
                    <a:pt x="227" y="208"/>
                  </a:cubicBezTo>
                  <a:cubicBezTo>
                    <a:pt x="164" y="133"/>
                    <a:pt x="95" y="64"/>
                    <a:pt x="3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50"/>
            <p:cNvSpPr/>
            <p:nvPr/>
          </p:nvSpPr>
          <p:spPr>
            <a:xfrm>
              <a:off x="7348304" y="1219534"/>
              <a:ext cx="524101" cy="300962"/>
            </a:xfrm>
            <a:custGeom>
              <a:avLst/>
              <a:gdLst/>
              <a:ahLst/>
              <a:cxnLst/>
              <a:rect l="l" t="t" r="r" b="b"/>
              <a:pathLst>
                <a:path w="5071" h="2912" extrusionOk="0">
                  <a:moveTo>
                    <a:pt x="2764" y="1"/>
                  </a:moveTo>
                  <a:cubicBezTo>
                    <a:pt x="2588" y="1"/>
                    <a:pt x="2411" y="13"/>
                    <a:pt x="2237" y="35"/>
                  </a:cubicBezTo>
                  <a:cubicBezTo>
                    <a:pt x="1609" y="123"/>
                    <a:pt x="981" y="337"/>
                    <a:pt x="516" y="770"/>
                  </a:cubicBezTo>
                  <a:cubicBezTo>
                    <a:pt x="315" y="965"/>
                    <a:pt x="152" y="1191"/>
                    <a:pt x="1" y="1430"/>
                  </a:cubicBezTo>
                  <a:cubicBezTo>
                    <a:pt x="371" y="1838"/>
                    <a:pt x="855" y="2152"/>
                    <a:pt x="1364" y="2341"/>
                  </a:cubicBezTo>
                  <a:cubicBezTo>
                    <a:pt x="1597" y="1826"/>
                    <a:pt x="1974" y="1367"/>
                    <a:pt x="2476" y="1097"/>
                  </a:cubicBezTo>
                  <a:cubicBezTo>
                    <a:pt x="2767" y="942"/>
                    <a:pt x="2987" y="859"/>
                    <a:pt x="3206" y="859"/>
                  </a:cubicBezTo>
                  <a:cubicBezTo>
                    <a:pt x="3422" y="859"/>
                    <a:pt x="3637" y="941"/>
                    <a:pt x="3915" y="1116"/>
                  </a:cubicBezTo>
                  <a:cubicBezTo>
                    <a:pt x="4217" y="1298"/>
                    <a:pt x="4462" y="1606"/>
                    <a:pt x="4487" y="1964"/>
                  </a:cubicBezTo>
                  <a:cubicBezTo>
                    <a:pt x="4499" y="2121"/>
                    <a:pt x="4449" y="2291"/>
                    <a:pt x="4361" y="2423"/>
                  </a:cubicBezTo>
                  <a:cubicBezTo>
                    <a:pt x="4279" y="2548"/>
                    <a:pt x="4072" y="2605"/>
                    <a:pt x="4028" y="2756"/>
                  </a:cubicBezTo>
                  <a:cubicBezTo>
                    <a:pt x="3991" y="2889"/>
                    <a:pt x="4139" y="2911"/>
                    <a:pt x="4260" y="2911"/>
                  </a:cubicBezTo>
                  <a:cubicBezTo>
                    <a:pt x="4305" y="2911"/>
                    <a:pt x="4346" y="2908"/>
                    <a:pt x="4374" y="2906"/>
                  </a:cubicBezTo>
                  <a:cubicBezTo>
                    <a:pt x="4386" y="2906"/>
                    <a:pt x="4399" y="2906"/>
                    <a:pt x="4411" y="2900"/>
                  </a:cubicBezTo>
                  <a:cubicBezTo>
                    <a:pt x="4713" y="2649"/>
                    <a:pt x="4939" y="2310"/>
                    <a:pt x="4989" y="1920"/>
                  </a:cubicBezTo>
                  <a:cubicBezTo>
                    <a:pt x="5071" y="1285"/>
                    <a:pt x="4669" y="651"/>
                    <a:pt x="4110" y="324"/>
                  </a:cubicBezTo>
                  <a:cubicBezTo>
                    <a:pt x="3707" y="91"/>
                    <a:pt x="3237" y="1"/>
                    <a:pt x="2764" y="1"/>
                  </a:cubicBezTo>
                  <a:close/>
                </a:path>
              </a:pathLst>
            </a:custGeom>
            <a:solidFill>
              <a:schemeClr val="accent2">
                <a:alpha val="129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50"/>
            <p:cNvSpPr/>
            <p:nvPr/>
          </p:nvSpPr>
          <p:spPr>
            <a:xfrm>
              <a:off x="7191831" y="1317925"/>
              <a:ext cx="38447" cy="41031"/>
            </a:xfrm>
            <a:custGeom>
              <a:avLst/>
              <a:gdLst/>
              <a:ahLst/>
              <a:cxnLst/>
              <a:rect l="l" t="t" r="r" b="b"/>
              <a:pathLst>
                <a:path w="372" h="397" extrusionOk="0">
                  <a:moveTo>
                    <a:pt x="174" y="0"/>
                  </a:moveTo>
                  <a:cubicBezTo>
                    <a:pt x="156" y="0"/>
                    <a:pt x="139" y="61"/>
                    <a:pt x="139" y="139"/>
                  </a:cubicBezTo>
                  <a:cubicBezTo>
                    <a:pt x="57" y="145"/>
                    <a:pt x="1" y="164"/>
                    <a:pt x="1" y="183"/>
                  </a:cubicBezTo>
                  <a:cubicBezTo>
                    <a:pt x="1" y="202"/>
                    <a:pt x="57" y="208"/>
                    <a:pt x="139" y="208"/>
                  </a:cubicBezTo>
                  <a:cubicBezTo>
                    <a:pt x="139" y="311"/>
                    <a:pt x="162" y="397"/>
                    <a:pt x="181" y="397"/>
                  </a:cubicBezTo>
                  <a:cubicBezTo>
                    <a:pt x="182" y="397"/>
                    <a:pt x="182" y="397"/>
                    <a:pt x="183" y="396"/>
                  </a:cubicBezTo>
                  <a:cubicBezTo>
                    <a:pt x="202" y="396"/>
                    <a:pt x="208" y="308"/>
                    <a:pt x="208" y="208"/>
                  </a:cubicBezTo>
                  <a:cubicBezTo>
                    <a:pt x="302" y="195"/>
                    <a:pt x="371" y="176"/>
                    <a:pt x="365" y="158"/>
                  </a:cubicBezTo>
                  <a:cubicBezTo>
                    <a:pt x="365" y="142"/>
                    <a:pt x="318" y="131"/>
                    <a:pt x="253" y="131"/>
                  </a:cubicBezTo>
                  <a:cubicBezTo>
                    <a:pt x="239" y="131"/>
                    <a:pt x="224" y="131"/>
                    <a:pt x="208" y="132"/>
                  </a:cubicBezTo>
                  <a:cubicBezTo>
                    <a:pt x="202" y="57"/>
                    <a:pt x="189" y="0"/>
                    <a:pt x="177" y="0"/>
                  </a:cubicBezTo>
                  <a:cubicBezTo>
                    <a:pt x="176" y="0"/>
                    <a:pt x="175" y="0"/>
                    <a:pt x="1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50"/>
            <p:cNvSpPr/>
            <p:nvPr/>
          </p:nvSpPr>
          <p:spPr>
            <a:xfrm>
              <a:off x="6459383" y="2017305"/>
              <a:ext cx="38447" cy="41651"/>
            </a:xfrm>
            <a:custGeom>
              <a:avLst/>
              <a:gdLst/>
              <a:ahLst/>
              <a:cxnLst/>
              <a:rect l="l" t="t" r="r" b="b"/>
              <a:pathLst>
                <a:path w="372" h="403" extrusionOk="0">
                  <a:moveTo>
                    <a:pt x="177" y="0"/>
                  </a:moveTo>
                  <a:cubicBezTo>
                    <a:pt x="158" y="0"/>
                    <a:pt x="145" y="63"/>
                    <a:pt x="139" y="145"/>
                  </a:cubicBezTo>
                  <a:cubicBezTo>
                    <a:pt x="57" y="151"/>
                    <a:pt x="1" y="170"/>
                    <a:pt x="1" y="189"/>
                  </a:cubicBezTo>
                  <a:cubicBezTo>
                    <a:pt x="1" y="201"/>
                    <a:pt x="57" y="214"/>
                    <a:pt x="139" y="214"/>
                  </a:cubicBezTo>
                  <a:cubicBezTo>
                    <a:pt x="139" y="320"/>
                    <a:pt x="164" y="402"/>
                    <a:pt x="183" y="402"/>
                  </a:cubicBezTo>
                  <a:cubicBezTo>
                    <a:pt x="202" y="402"/>
                    <a:pt x="214" y="314"/>
                    <a:pt x="208" y="207"/>
                  </a:cubicBezTo>
                  <a:cubicBezTo>
                    <a:pt x="302" y="201"/>
                    <a:pt x="371" y="182"/>
                    <a:pt x="371" y="163"/>
                  </a:cubicBezTo>
                  <a:cubicBezTo>
                    <a:pt x="366" y="148"/>
                    <a:pt x="318" y="137"/>
                    <a:pt x="253" y="137"/>
                  </a:cubicBezTo>
                  <a:cubicBezTo>
                    <a:pt x="239" y="137"/>
                    <a:pt x="224" y="137"/>
                    <a:pt x="208" y="138"/>
                  </a:cubicBezTo>
                  <a:cubicBezTo>
                    <a:pt x="202" y="57"/>
                    <a:pt x="189" y="0"/>
                    <a:pt x="1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093" name="Google Shape;1093;p50"/>
            <p:cNvGrpSpPr/>
            <p:nvPr/>
          </p:nvGrpSpPr>
          <p:grpSpPr>
            <a:xfrm>
              <a:off x="5365686" y="695365"/>
              <a:ext cx="3587531" cy="1660704"/>
              <a:chOff x="3947275" y="4740550"/>
              <a:chExt cx="985775" cy="456325"/>
            </a:xfrm>
          </p:grpSpPr>
          <p:sp>
            <p:nvSpPr>
              <p:cNvPr id="1094" name="Google Shape;1094;p50"/>
              <p:cNvSpPr/>
              <p:nvPr/>
            </p:nvSpPr>
            <p:spPr>
              <a:xfrm>
                <a:off x="4043550" y="4886475"/>
                <a:ext cx="1352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541" h="422" extrusionOk="0">
                    <a:moveTo>
                      <a:pt x="271" y="0"/>
                    </a:moveTo>
                    <a:cubicBezTo>
                      <a:pt x="1" y="0"/>
                      <a:pt x="1" y="421"/>
                      <a:pt x="271" y="421"/>
                    </a:cubicBezTo>
                    <a:cubicBezTo>
                      <a:pt x="541" y="421"/>
                      <a:pt x="541" y="0"/>
                      <a:pt x="2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1095;p50"/>
              <p:cNvSpPr/>
              <p:nvPr/>
            </p:nvSpPr>
            <p:spPr>
              <a:xfrm>
                <a:off x="4243500" y="4792850"/>
                <a:ext cx="1352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541" h="422" extrusionOk="0">
                    <a:moveTo>
                      <a:pt x="271" y="1"/>
                    </a:moveTo>
                    <a:cubicBezTo>
                      <a:pt x="0" y="1"/>
                      <a:pt x="0" y="422"/>
                      <a:pt x="271" y="422"/>
                    </a:cubicBezTo>
                    <a:cubicBezTo>
                      <a:pt x="541" y="422"/>
                      <a:pt x="541" y="1"/>
                      <a:pt x="2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50"/>
              <p:cNvSpPr/>
              <p:nvPr/>
            </p:nvSpPr>
            <p:spPr>
              <a:xfrm>
                <a:off x="4062075" y="5149400"/>
                <a:ext cx="13550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542" h="422" extrusionOk="0">
                    <a:moveTo>
                      <a:pt x="271" y="1"/>
                    </a:moveTo>
                    <a:cubicBezTo>
                      <a:pt x="1" y="1"/>
                      <a:pt x="1" y="422"/>
                      <a:pt x="271" y="422"/>
                    </a:cubicBezTo>
                    <a:cubicBezTo>
                      <a:pt x="541" y="422"/>
                      <a:pt x="541" y="1"/>
                      <a:pt x="2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50"/>
              <p:cNvSpPr/>
              <p:nvPr/>
            </p:nvSpPr>
            <p:spPr>
              <a:xfrm>
                <a:off x="3993125" y="4838100"/>
                <a:ext cx="82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28" h="252" extrusionOk="0">
                    <a:moveTo>
                      <a:pt x="164" y="0"/>
                    </a:moveTo>
                    <a:cubicBezTo>
                      <a:pt x="1" y="0"/>
                      <a:pt x="1" y="252"/>
                      <a:pt x="164" y="252"/>
                    </a:cubicBezTo>
                    <a:cubicBezTo>
                      <a:pt x="327" y="252"/>
                      <a:pt x="327" y="0"/>
                      <a:pt x="1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50"/>
              <p:cNvSpPr/>
              <p:nvPr/>
            </p:nvSpPr>
            <p:spPr>
              <a:xfrm>
                <a:off x="4081550" y="4748875"/>
                <a:ext cx="82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28" h="252" extrusionOk="0">
                    <a:moveTo>
                      <a:pt x="164" y="1"/>
                    </a:moveTo>
                    <a:cubicBezTo>
                      <a:pt x="1" y="1"/>
                      <a:pt x="1" y="252"/>
                      <a:pt x="164" y="252"/>
                    </a:cubicBezTo>
                    <a:cubicBezTo>
                      <a:pt x="328" y="252"/>
                      <a:pt x="328" y="1"/>
                      <a:pt x="1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1099;p50"/>
              <p:cNvSpPr/>
              <p:nvPr/>
            </p:nvSpPr>
            <p:spPr>
              <a:xfrm>
                <a:off x="3959825" y="4930775"/>
                <a:ext cx="8200" cy="6450"/>
              </a:xfrm>
              <a:custGeom>
                <a:avLst/>
                <a:gdLst/>
                <a:ahLst/>
                <a:cxnLst/>
                <a:rect l="l" t="t" r="r" b="b"/>
                <a:pathLst>
                  <a:path w="328" h="258" extrusionOk="0">
                    <a:moveTo>
                      <a:pt x="164" y="0"/>
                    </a:moveTo>
                    <a:cubicBezTo>
                      <a:pt x="1" y="0"/>
                      <a:pt x="1" y="258"/>
                      <a:pt x="164" y="258"/>
                    </a:cubicBezTo>
                    <a:cubicBezTo>
                      <a:pt x="327" y="258"/>
                      <a:pt x="327" y="0"/>
                      <a:pt x="1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1100;p50"/>
              <p:cNvSpPr/>
              <p:nvPr/>
            </p:nvSpPr>
            <p:spPr>
              <a:xfrm>
                <a:off x="4028000" y="5004425"/>
                <a:ext cx="8200" cy="6325"/>
              </a:xfrm>
              <a:custGeom>
                <a:avLst/>
                <a:gdLst/>
                <a:ahLst/>
                <a:cxnLst/>
                <a:rect l="l" t="t" r="r" b="b"/>
                <a:pathLst>
                  <a:path w="328" h="253" extrusionOk="0">
                    <a:moveTo>
                      <a:pt x="164" y="1"/>
                    </a:moveTo>
                    <a:cubicBezTo>
                      <a:pt x="1" y="1"/>
                      <a:pt x="1" y="252"/>
                      <a:pt x="164" y="252"/>
                    </a:cubicBezTo>
                    <a:cubicBezTo>
                      <a:pt x="327" y="252"/>
                      <a:pt x="327" y="1"/>
                      <a:pt x="1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1101;p50"/>
              <p:cNvSpPr/>
              <p:nvPr/>
            </p:nvSpPr>
            <p:spPr>
              <a:xfrm>
                <a:off x="3947275" y="5125375"/>
                <a:ext cx="81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52" extrusionOk="0">
                    <a:moveTo>
                      <a:pt x="164" y="1"/>
                    </a:moveTo>
                    <a:cubicBezTo>
                      <a:pt x="0" y="1"/>
                      <a:pt x="0" y="252"/>
                      <a:pt x="164" y="252"/>
                    </a:cubicBezTo>
                    <a:cubicBezTo>
                      <a:pt x="327" y="252"/>
                      <a:pt x="327" y="1"/>
                      <a:pt x="1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1102;p50"/>
              <p:cNvSpPr/>
              <p:nvPr/>
            </p:nvSpPr>
            <p:spPr>
              <a:xfrm>
                <a:off x="4197000" y="4745750"/>
                <a:ext cx="82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28" h="252" extrusionOk="0">
                    <a:moveTo>
                      <a:pt x="164" y="0"/>
                    </a:moveTo>
                    <a:cubicBezTo>
                      <a:pt x="1" y="0"/>
                      <a:pt x="1" y="251"/>
                      <a:pt x="164" y="251"/>
                    </a:cubicBezTo>
                    <a:cubicBezTo>
                      <a:pt x="327" y="251"/>
                      <a:pt x="327" y="0"/>
                      <a:pt x="16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1103;p50"/>
              <p:cNvSpPr/>
              <p:nvPr/>
            </p:nvSpPr>
            <p:spPr>
              <a:xfrm>
                <a:off x="4290300" y="4740550"/>
                <a:ext cx="805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252" extrusionOk="0">
                    <a:moveTo>
                      <a:pt x="158" y="1"/>
                    </a:moveTo>
                    <a:cubicBezTo>
                      <a:pt x="1" y="1"/>
                      <a:pt x="1" y="252"/>
                      <a:pt x="158" y="252"/>
                    </a:cubicBezTo>
                    <a:cubicBezTo>
                      <a:pt x="321" y="252"/>
                      <a:pt x="321" y="1"/>
                      <a:pt x="1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50"/>
              <p:cNvSpPr/>
              <p:nvPr/>
            </p:nvSpPr>
            <p:spPr>
              <a:xfrm>
                <a:off x="4137950" y="4796000"/>
                <a:ext cx="16350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654" h="761" extrusionOk="0">
                    <a:moveTo>
                      <a:pt x="242" y="0"/>
                    </a:moveTo>
                    <a:cubicBezTo>
                      <a:pt x="241" y="0"/>
                      <a:pt x="240" y="0"/>
                      <a:pt x="239" y="1"/>
                    </a:cubicBezTo>
                    <a:cubicBezTo>
                      <a:pt x="208" y="7"/>
                      <a:pt x="208" y="126"/>
                      <a:pt x="227" y="283"/>
                    </a:cubicBezTo>
                    <a:cubicBezTo>
                      <a:pt x="95" y="315"/>
                      <a:pt x="0" y="359"/>
                      <a:pt x="7" y="396"/>
                    </a:cubicBezTo>
                    <a:cubicBezTo>
                      <a:pt x="11" y="418"/>
                      <a:pt x="59" y="428"/>
                      <a:pt x="132" y="428"/>
                    </a:cubicBezTo>
                    <a:cubicBezTo>
                      <a:pt x="165" y="428"/>
                      <a:pt x="204" y="425"/>
                      <a:pt x="245" y="421"/>
                    </a:cubicBezTo>
                    <a:cubicBezTo>
                      <a:pt x="276" y="612"/>
                      <a:pt x="325" y="761"/>
                      <a:pt x="363" y="761"/>
                    </a:cubicBezTo>
                    <a:cubicBezTo>
                      <a:pt x="363" y="761"/>
                      <a:pt x="364" y="761"/>
                      <a:pt x="365" y="761"/>
                    </a:cubicBezTo>
                    <a:cubicBezTo>
                      <a:pt x="403" y="754"/>
                      <a:pt x="415" y="591"/>
                      <a:pt x="390" y="396"/>
                    </a:cubicBezTo>
                    <a:cubicBezTo>
                      <a:pt x="541" y="359"/>
                      <a:pt x="654" y="308"/>
                      <a:pt x="648" y="271"/>
                    </a:cubicBezTo>
                    <a:cubicBezTo>
                      <a:pt x="644" y="251"/>
                      <a:pt x="592" y="238"/>
                      <a:pt x="514" y="238"/>
                    </a:cubicBezTo>
                    <a:cubicBezTo>
                      <a:pt x="470" y="238"/>
                      <a:pt x="416" y="243"/>
                      <a:pt x="359" y="252"/>
                    </a:cubicBezTo>
                    <a:cubicBezTo>
                      <a:pt x="328" y="105"/>
                      <a:pt x="274" y="0"/>
                      <a:pt x="24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50"/>
              <p:cNvSpPr/>
              <p:nvPr/>
            </p:nvSpPr>
            <p:spPr>
              <a:xfrm>
                <a:off x="3968325" y="4996725"/>
                <a:ext cx="29225" cy="34275"/>
              </a:xfrm>
              <a:custGeom>
                <a:avLst/>
                <a:gdLst/>
                <a:ahLst/>
                <a:cxnLst/>
                <a:rect l="l" t="t" r="r" b="b"/>
                <a:pathLst>
                  <a:path w="1169" h="1371" extrusionOk="0">
                    <a:moveTo>
                      <a:pt x="518" y="1"/>
                    </a:moveTo>
                    <a:cubicBezTo>
                      <a:pt x="517" y="1"/>
                      <a:pt x="516" y="1"/>
                      <a:pt x="515" y="1"/>
                    </a:cubicBezTo>
                    <a:cubicBezTo>
                      <a:pt x="459" y="1"/>
                      <a:pt x="421" y="208"/>
                      <a:pt x="415" y="491"/>
                    </a:cubicBezTo>
                    <a:cubicBezTo>
                      <a:pt x="176" y="516"/>
                      <a:pt x="0" y="573"/>
                      <a:pt x="6" y="635"/>
                    </a:cubicBezTo>
                    <a:cubicBezTo>
                      <a:pt x="6" y="692"/>
                      <a:pt x="182" y="736"/>
                      <a:pt x="421" y="736"/>
                    </a:cubicBezTo>
                    <a:cubicBezTo>
                      <a:pt x="427" y="1088"/>
                      <a:pt x="478" y="1371"/>
                      <a:pt x="547" y="1371"/>
                    </a:cubicBezTo>
                    <a:cubicBezTo>
                      <a:pt x="547" y="1371"/>
                      <a:pt x="548" y="1371"/>
                      <a:pt x="549" y="1371"/>
                    </a:cubicBezTo>
                    <a:cubicBezTo>
                      <a:pt x="617" y="1371"/>
                      <a:pt x="679" y="1090"/>
                      <a:pt x="679" y="730"/>
                    </a:cubicBezTo>
                    <a:cubicBezTo>
                      <a:pt x="955" y="711"/>
                      <a:pt x="1169" y="648"/>
                      <a:pt x="1162" y="579"/>
                    </a:cubicBezTo>
                    <a:cubicBezTo>
                      <a:pt x="1162" y="520"/>
                      <a:pt x="970" y="478"/>
                      <a:pt x="718" y="478"/>
                    </a:cubicBezTo>
                    <a:cubicBezTo>
                      <a:pt x="701" y="478"/>
                      <a:pt x="684" y="478"/>
                      <a:pt x="666" y="478"/>
                    </a:cubicBezTo>
                    <a:cubicBezTo>
                      <a:pt x="635" y="200"/>
                      <a:pt x="574" y="1"/>
                      <a:pt x="51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50"/>
              <p:cNvSpPr/>
              <p:nvPr/>
            </p:nvSpPr>
            <p:spPr>
              <a:xfrm>
                <a:off x="3992825" y="5179250"/>
                <a:ext cx="14950" cy="17625"/>
              </a:xfrm>
              <a:custGeom>
                <a:avLst/>
                <a:gdLst/>
                <a:ahLst/>
                <a:cxnLst/>
                <a:rect l="l" t="t" r="r" b="b"/>
                <a:pathLst>
                  <a:path w="598" h="705" extrusionOk="0">
                    <a:moveTo>
                      <a:pt x="241" y="0"/>
                    </a:moveTo>
                    <a:cubicBezTo>
                      <a:pt x="240" y="0"/>
                      <a:pt x="240" y="0"/>
                      <a:pt x="239" y="1"/>
                    </a:cubicBezTo>
                    <a:cubicBezTo>
                      <a:pt x="208" y="7"/>
                      <a:pt x="201" y="114"/>
                      <a:pt x="208" y="258"/>
                    </a:cubicBezTo>
                    <a:cubicBezTo>
                      <a:pt x="88" y="283"/>
                      <a:pt x="0" y="321"/>
                      <a:pt x="6" y="346"/>
                    </a:cubicBezTo>
                    <a:cubicBezTo>
                      <a:pt x="6" y="372"/>
                      <a:pt x="72" y="385"/>
                      <a:pt x="163" y="385"/>
                    </a:cubicBezTo>
                    <a:cubicBezTo>
                      <a:pt x="181" y="385"/>
                      <a:pt x="200" y="385"/>
                      <a:pt x="220" y="384"/>
                    </a:cubicBezTo>
                    <a:cubicBezTo>
                      <a:pt x="245" y="560"/>
                      <a:pt x="283" y="704"/>
                      <a:pt x="314" y="704"/>
                    </a:cubicBezTo>
                    <a:cubicBezTo>
                      <a:pt x="352" y="698"/>
                      <a:pt x="371" y="553"/>
                      <a:pt x="352" y="365"/>
                    </a:cubicBezTo>
                    <a:cubicBezTo>
                      <a:pt x="497" y="340"/>
                      <a:pt x="597" y="302"/>
                      <a:pt x="597" y="264"/>
                    </a:cubicBezTo>
                    <a:cubicBezTo>
                      <a:pt x="593" y="243"/>
                      <a:pt x="539" y="230"/>
                      <a:pt x="460" y="230"/>
                    </a:cubicBezTo>
                    <a:cubicBezTo>
                      <a:pt x="423" y="230"/>
                      <a:pt x="379" y="233"/>
                      <a:pt x="333" y="239"/>
                    </a:cubicBezTo>
                    <a:cubicBezTo>
                      <a:pt x="309" y="99"/>
                      <a:pt x="267" y="0"/>
                      <a:pt x="24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50"/>
              <p:cNvSpPr/>
              <p:nvPr/>
            </p:nvSpPr>
            <p:spPr>
              <a:xfrm>
                <a:off x="4823400" y="4886475"/>
                <a:ext cx="1352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541" h="422" extrusionOk="0">
                    <a:moveTo>
                      <a:pt x="271" y="0"/>
                    </a:moveTo>
                    <a:cubicBezTo>
                      <a:pt x="1" y="0"/>
                      <a:pt x="1" y="421"/>
                      <a:pt x="271" y="421"/>
                    </a:cubicBezTo>
                    <a:cubicBezTo>
                      <a:pt x="541" y="421"/>
                      <a:pt x="541" y="0"/>
                      <a:pt x="27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50"/>
              <p:cNvSpPr/>
              <p:nvPr/>
            </p:nvSpPr>
            <p:spPr>
              <a:xfrm>
                <a:off x="4804875" y="5149400"/>
                <a:ext cx="13525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541" h="422" extrusionOk="0">
                    <a:moveTo>
                      <a:pt x="270" y="1"/>
                    </a:moveTo>
                    <a:cubicBezTo>
                      <a:pt x="0" y="1"/>
                      <a:pt x="0" y="422"/>
                      <a:pt x="270" y="422"/>
                    </a:cubicBezTo>
                    <a:cubicBezTo>
                      <a:pt x="540" y="422"/>
                      <a:pt x="540" y="1"/>
                      <a:pt x="27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50"/>
              <p:cNvSpPr/>
              <p:nvPr/>
            </p:nvSpPr>
            <p:spPr>
              <a:xfrm>
                <a:off x="4879150" y="4838100"/>
                <a:ext cx="805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252" extrusionOk="0">
                    <a:moveTo>
                      <a:pt x="158" y="0"/>
                    </a:moveTo>
                    <a:cubicBezTo>
                      <a:pt x="1" y="0"/>
                      <a:pt x="1" y="252"/>
                      <a:pt x="158" y="252"/>
                    </a:cubicBezTo>
                    <a:cubicBezTo>
                      <a:pt x="321" y="252"/>
                      <a:pt x="321" y="0"/>
                      <a:pt x="1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50"/>
              <p:cNvSpPr/>
              <p:nvPr/>
            </p:nvSpPr>
            <p:spPr>
              <a:xfrm>
                <a:off x="4790725" y="4748875"/>
                <a:ext cx="8200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28" h="252" extrusionOk="0">
                    <a:moveTo>
                      <a:pt x="164" y="1"/>
                    </a:moveTo>
                    <a:cubicBezTo>
                      <a:pt x="1" y="1"/>
                      <a:pt x="1" y="252"/>
                      <a:pt x="164" y="252"/>
                    </a:cubicBezTo>
                    <a:cubicBezTo>
                      <a:pt x="327" y="252"/>
                      <a:pt x="327" y="1"/>
                      <a:pt x="1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1111;p50"/>
              <p:cNvSpPr/>
              <p:nvPr/>
            </p:nvSpPr>
            <p:spPr>
              <a:xfrm>
                <a:off x="4912450" y="4930775"/>
                <a:ext cx="8050" cy="6450"/>
              </a:xfrm>
              <a:custGeom>
                <a:avLst/>
                <a:gdLst/>
                <a:ahLst/>
                <a:cxnLst/>
                <a:rect l="l" t="t" r="r" b="b"/>
                <a:pathLst>
                  <a:path w="322" h="258" extrusionOk="0">
                    <a:moveTo>
                      <a:pt x="158" y="0"/>
                    </a:moveTo>
                    <a:cubicBezTo>
                      <a:pt x="1" y="0"/>
                      <a:pt x="1" y="258"/>
                      <a:pt x="158" y="258"/>
                    </a:cubicBezTo>
                    <a:cubicBezTo>
                      <a:pt x="321" y="258"/>
                      <a:pt x="321" y="0"/>
                      <a:pt x="15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50"/>
              <p:cNvSpPr/>
              <p:nvPr/>
            </p:nvSpPr>
            <p:spPr>
              <a:xfrm>
                <a:off x="4844300" y="5004425"/>
                <a:ext cx="8025" cy="6325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3" extrusionOk="0">
                    <a:moveTo>
                      <a:pt x="157" y="1"/>
                    </a:moveTo>
                    <a:cubicBezTo>
                      <a:pt x="0" y="1"/>
                      <a:pt x="0" y="252"/>
                      <a:pt x="157" y="252"/>
                    </a:cubicBezTo>
                    <a:cubicBezTo>
                      <a:pt x="321" y="252"/>
                      <a:pt x="321" y="1"/>
                      <a:pt x="15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50"/>
              <p:cNvSpPr/>
              <p:nvPr/>
            </p:nvSpPr>
            <p:spPr>
              <a:xfrm>
                <a:off x="4925025" y="5125375"/>
                <a:ext cx="80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21" h="252" extrusionOk="0">
                    <a:moveTo>
                      <a:pt x="158" y="1"/>
                    </a:moveTo>
                    <a:cubicBezTo>
                      <a:pt x="0" y="1"/>
                      <a:pt x="0" y="252"/>
                      <a:pt x="158" y="252"/>
                    </a:cubicBezTo>
                    <a:cubicBezTo>
                      <a:pt x="321" y="252"/>
                      <a:pt x="321" y="1"/>
                      <a:pt x="15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50"/>
              <p:cNvSpPr/>
              <p:nvPr/>
            </p:nvSpPr>
            <p:spPr>
              <a:xfrm>
                <a:off x="4726175" y="4796000"/>
                <a:ext cx="16200" cy="19025"/>
              </a:xfrm>
              <a:custGeom>
                <a:avLst/>
                <a:gdLst/>
                <a:ahLst/>
                <a:cxnLst/>
                <a:rect l="l" t="t" r="r" b="b"/>
                <a:pathLst>
                  <a:path w="648" h="761" extrusionOk="0">
                    <a:moveTo>
                      <a:pt x="406" y="0"/>
                    </a:moveTo>
                    <a:cubicBezTo>
                      <a:pt x="375" y="0"/>
                      <a:pt x="326" y="105"/>
                      <a:pt x="289" y="252"/>
                    </a:cubicBezTo>
                    <a:cubicBezTo>
                      <a:pt x="234" y="243"/>
                      <a:pt x="182" y="238"/>
                      <a:pt x="138" y="238"/>
                    </a:cubicBezTo>
                    <a:cubicBezTo>
                      <a:pt x="63" y="238"/>
                      <a:pt x="11" y="251"/>
                      <a:pt x="7" y="271"/>
                    </a:cubicBezTo>
                    <a:cubicBezTo>
                      <a:pt x="0" y="308"/>
                      <a:pt x="114" y="359"/>
                      <a:pt x="264" y="396"/>
                    </a:cubicBezTo>
                    <a:cubicBezTo>
                      <a:pt x="233" y="591"/>
                      <a:pt x="246" y="754"/>
                      <a:pt x="283" y="761"/>
                    </a:cubicBezTo>
                    <a:cubicBezTo>
                      <a:pt x="284" y="761"/>
                      <a:pt x="285" y="761"/>
                      <a:pt x="286" y="761"/>
                    </a:cubicBezTo>
                    <a:cubicBezTo>
                      <a:pt x="323" y="761"/>
                      <a:pt x="372" y="612"/>
                      <a:pt x="409" y="421"/>
                    </a:cubicBezTo>
                    <a:cubicBezTo>
                      <a:pt x="451" y="425"/>
                      <a:pt x="489" y="428"/>
                      <a:pt x="523" y="428"/>
                    </a:cubicBezTo>
                    <a:cubicBezTo>
                      <a:pt x="594" y="428"/>
                      <a:pt x="641" y="418"/>
                      <a:pt x="641" y="396"/>
                    </a:cubicBezTo>
                    <a:cubicBezTo>
                      <a:pt x="648" y="359"/>
                      <a:pt x="560" y="315"/>
                      <a:pt x="428" y="283"/>
                    </a:cubicBezTo>
                    <a:cubicBezTo>
                      <a:pt x="447" y="126"/>
                      <a:pt x="440" y="7"/>
                      <a:pt x="409" y="1"/>
                    </a:cubicBezTo>
                    <a:cubicBezTo>
                      <a:pt x="408" y="0"/>
                      <a:pt x="407" y="0"/>
                      <a:pt x="40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50"/>
              <p:cNvSpPr/>
              <p:nvPr/>
            </p:nvSpPr>
            <p:spPr>
              <a:xfrm>
                <a:off x="4882925" y="4996725"/>
                <a:ext cx="29100" cy="34275"/>
              </a:xfrm>
              <a:custGeom>
                <a:avLst/>
                <a:gdLst/>
                <a:ahLst/>
                <a:cxnLst/>
                <a:rect l="l" t="t" r="r" b="b"/>
                <a:pathLst>
                  <a:path w="1164" h="1371" extrusionOk="0">
                    <a:moveTo>
                      <a:pt x="645" y="1"/>
                    </a:moveTo>
                    <a:cubicBezTo>
                      <a:pt x="589" y="1"/>
                      <a:pt x="528" y="200"/>
                      <a:pt x="503" y="478"/>
                    </a:cubicBezTo>
                    <a:cubicBezTo>
                      <a:pt x="485" y="478"/>
                      <a:pt x="468" y="478"/>
                      <a:pt x="450" y="478"/>
                    </a:cubicBezTo>
                    <a:cubicBezTo>
                      <a:pt x="194" y="478"/>
                      <a:pt x="7" y="520"/>
                      <a:pt x="1" y="579"/>
                    </a:cubicBezTo>
                    <a:cubicBezTo>
                      <a:pt x="1" y="648"/>
                      <a:pt x="214" y="711"/>
                      <a:pt x="491" y="730"/>
                    </a:cubicBezTo>
                    <a:cubicBezTo>
                      <a:pt x="491" y="1090"/>
                      <a:pt x="552" y="1371"/>
                      <a:pt x="620" y="1371"/>
                    </a:cubicBezTo>
                    <a:cubicBezTo>
                      <a:pt x="621" y="1371"/>
                      <a:pt x="622" y="1371"/>
                      <a:pt x="623" y="1371"/>
                    </a:cubicBezTo>
                    <a:cubicBezTo>
                      <a:pt x="692" y="1371"/>
                      <a:pt x="736" y="1088"/>
                      <a:pt x="748" y="736"/>
                    </a:cubicBezTo>
                    <a:cubicBezTo>
                      <a:pt x="987" y="736"/>
                      <a:pt x="1163" y="692"/>
                      <a:pt x="1163" y="635"/>
                    </a:cubicBezTo>
                    <a:cubicBezTo>
                      <a:pt x="1163" y="573"/>
                      <a:pt x="987" y="516"/>
                      <a:pt x="748" y="491"/>
                    </a:cubicBezTo>
                    <a:cubicBezTo>
                      <a:pt x="742" y="208"/>
                      <a:pt x="711" y="1"/>
                      <a:pt x="648" y="1"/>
                    </a:cubicBezTo>
                    <a:cubicBezTo>
                      <a:pt x="647" y="1"/>
                      <a:pt x="646" y="1"/>
                      <a:pt x="64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1116;p50"/>
              <p:cNvSpPr/>
              <p:nvPr/>
            </p:nvSpPr>
            <p:spPr>
              <a:xfrm>
                <a:off x="4872575" y="5179250"/>
                <a:ext cx="14925" cy="17625"/>
              </a:xfrm>
              <a:custGeom>
                <a:avLst/>
                <a:gdLst/>
                <a:ahLst/>
                <a:cxnLst/>
                <a:rect l="l" t="t" r="r" b="b"/>
                <a:pathLst>
                  <a:path w="597" h="705" extrusionOk="0">
                    <a:moveTo>
                      <a:pt x="362" y="0"/>
                    </a:moveTo>
                    <a:cubicBezTo>
                      <a:pt x="331" y="0"/>
                      <a:pt x="294" y="99"/>
                      <a:pt x="264" y="239"/>
                    </a:cubicBezTo>
                    <a:cubicBezTo>
                      <a:pt x="220" y="233"/>
                      <a:pt x="178" y="230"/>
                      <a:pt x="141" y="230"/>
                    </a:cubicBezTo>
                    <a:cubicBezTo>
                      <a:pt x="64" y="230"/>
                      <a:pt x="11" y="243"/>
                      <a:pt x="6" y="264"/>
                    </a:cubicBezTo>
                    <a:cubicBezTo>
                      <a:pt x="0" y="302"/>
                      <a:pt x="107" y="340"/>
                      <a:pt x="245" y="365"/>
                    </a:cubicBezTo>
                    <a:cubicBezTo>
                      <a:pt x="233" y="553"/>
                      <a:pt x="251" y="698"/>
                      <a:pt x="283" y="704"/>
                    </a:cubicBezTo>
                    <a:cubicBezTo>
                      <a:pt x="320" y="704"/>
                      <a:pt x="358" y="560"/>
                      <a:pt x="377" y="384"/>
                    </a:cubicBezTo>
                    <a:cubicBezTo>
                      <a:pt x="398" y="385"/>
                      <a:pt x="418" y="385"/>
                      <a:pt x="436" y="385"/>
                    </a:cubicBezTo>
                    <a:cubicBezTo>
                      <a:pt x="530" y="385"/>
                      <a:pt x="592" y="372"/>
                      <a:pt x="597" y="346"/>
                    </a:cubicBezTo>
                    <a:cubicBezTo>
                      <a:pt x="597" y="321"/>
                      <a:pt x="515" y="283"/>
                      <a:pt x="390" y="258"/>
                    </a:cubicBezTo>
                    <a:cubicBezTo>
                      <a:pt x="402" y="114"/>
                      <a:pt x="396" y="7"/>
                      <a:pt x="364" y="1"/>
                    </a:cubicBezTo>
                    <a:cubicBezTo>
                      <a:pt x="364" y="0"/>
                      <a:pt x="363" y="0"/>
                      <a:pt x="36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17" name="Google Shape;1117;p50"/>
          <p:cNvSpPr/>
          <p:nvPr/>
        </p:nvSpPr>
        <p:spPr>
          <a:xfrm>
            <a:off x="1223850" y="2844625"/>
            <a:ext cx="3729600" cy="620100"/>
          </a:xfrm>
          <a:prstGeom prst="roundRect">
            <a:avLst>
              <a:gd name="adj" fmla="val 16667"/>
            </a:avLst>
          </a:prstGeom>
          <a:solidFill>
            <a:schemeClr val="lt2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>
                <a:solidFill>
                  <a:srgbClr val="FC6286"/>
                </a:solidFill>
                <a:latin typeface="Assistant"/>
                <a:ea typeface="Assistant"/>
                <a:cs typeface="Assistant"/>
                <a:sym typeface="Assistant"/>
              </a:rPr>
              <a:t>AstroDevinez</a:t>
            </a:r>
            <a:endParaRPr sz="2300" b="1">
              <a:solidFill>
                <a:srgbClr val="FC6286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grpSp>
        <p:nvGrpSpPr>
          <p:cNvPr id="1118" name="Google Shape;1118;p50"/>
          <p:cNvGrpSpPr/>
          <p:nvPr/>
        </p:nvGrpSpPr>
        <p:grpSpPr>
          <a:xfrm>
            <a:off x="1298424" y="2844621"/>
            <a:ext cx="692069" cy="549850"/>
            <a:chOff x="3626950" y="1979550"/>
            <a:chExt cx="2380699" cy="2587527"/>
          </a:xfrm>
        </p:grpSpPr>
        <p:sp>
          <p:nvSpPr>
            <p:cNvPr id="1119" name="Google Shape;1119;p50"/>
            <p:cNvSpPr/>
            <p:nvPr/>
          </p:nvSpPr>
          <p:spPr>
            <a:xfrm>
              <a:off x="4307663" y="2990119"/>
              <a:ext cx="24462" cy="19923"/>
            </a:xfrm>
            <a:custGeom>
              <a:avLst/>
              <a:gdLst/>
              <a:ahLst/>
              <a:cxnLst/>
              <a:rect l="l" t="t" r="r" b="b"/>
              <a:pathLst>
                <a:path w="388" h="316" extrusionOk="0">
                  <a:moveTo>
                    <a:pt x="356" y="0"/>
                  </a:moveTo>
                  <a:lnTo>
                    <a:pt x="0" y="291"/>
                  </a:lnTo>
                  <a:lnTo>
                    <a:pt x="24" y="315"/>
                  </a:lnTo>
                  <a:lnTo>
                    <a:pt x="388" y="65"/>
                  </a:lnTo>
                  <a:lnTo>
                    <a:pt x="3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50"/>
            <p:cNvSpPr/>
            <p:nvPr/>
          </p:nvSpPr>
          <p:spPr>
            <a:xfrm>
              <a:off x="4135042" y="2813968"/>
              <a:ext cx="4161" cy="3594"/>
            </a:xfrm>
            <a:custGeom>
              <a:avLst/>
              <a:gdLst/>
              <a:ahLst/>
              <a:cxnLst/>
              <a:rect l="l" t="t" r="r" b="b"/>
              <a:pathLst>
                <a:path w="66" h="57" extrusionOk="0">
                  <a:moveTo>
                    <a:pt x="41" y="0"/>
                  </a:moveTo>
                  <a:lnTo>
                    <a:pt x="1" y="57"/>
                  </a:lnTo>
                  <a:cubicBezTo>
                    <a:pt x="33" y="57"/>
                    <a:pt x="65" y="57"/>
                    <a:pt x="4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50"/>
            <p:cNvSpPr/>
            <p:nvPr/>
          </p:nvSpPr>
          <p:spPr>
            <a:xfrm>
              <a:off x="4278094" y="3020129"/>
              <a:ext cx="12799" cy="8764"/>
            </a:xfrm>
            <a:custGeom>
              <a:avLst/>
              <a:gdLst/>
              <a:ahLst/>
              <a:cxnLst/>
              <a:rect l="l" t="t" r="r" b="b"/>
              <a:pathLst>
                <a:path w="203" h="139" extrusionOk="0">
                  <a:moveTo>
                    <a:pt x="187" y="1"/>
                  </a:moveTo>
                  <a:cubicBezTo>
                    <a:pt x="114" y="25"/>
                    <a:pt x="41" y="73"/>
                    <a:pt x="1" y="138"/>
                  </a:cubicBezTo>
                  <a:lnTo>
                    <a:pt x="203" y="25"/>
                  </a:lnTo>
                  <a:lnTo>
                    <a:pt x="18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50"/>
            <p:cNvSpPr/>
            <p:nvPr/>
          </p:nvSpPr>
          <p:spPr>
            <a:xfrm>
              <a:off x="5459270" y="3590887"/>
              <a:ext cx="2585" cy="7692"/>
            </a:xfrm>
            <a:custGeom>
              <a:avLst/>
              <a:gdLst/>
              <a:ahLst/>
              <a:cxnLst/>
              <a:rect l="l" t="t" r="r" b="b"/>
              <a:pathLst>
                <a:path w="41" h="122" extrusionOk="0">
                  <a:moveTo>
                    <a:pt x="17" y="0"/>
                  </a:moveTo>
                  <a:cubicBezTo>
                    <a:pt x="17" y="40"/>
                    <a:pt x="8" y="73"/>
                    <a:pt x="0" y="121"/>
                  </a:cubicBezTo>
                  <a:cubicBezTo>
                    <a:pt x="41" y="57"/>
                    <a:pt x="41" y="57"/>
                    <a:pt x="1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50"/>
            <p:cNvSpPr/>
            <p:nvPr/>
          </p:nvSpPr>
          <p:spPr>
            <a:xfrm>
              <a:off x="5457252" y="3609170"/>
              <a:ext cx="2081" cy="4161"/>
            </a:xfrm>
            <a:custGeom>
              <a:avLst/>
              <a:gdLst/>
              <a:ahLst/>
              <a:cxnLst/>
              <a:rect l="l" t="t" r="r" b="b"/>
              <a:pathLst>
                <a:path w="33" h="66" extrusionOk="0">
                  <a:moveTo>
                    <a:pt x="24" y="1"/>
                  </a:moveTo>
                  <a:cubicBezTo>
                    <a:pt x="8" y="1"/>
                    <a:pt x="0" y="17"/>
                    <a:pt x="0" y="33"/>
                  </a:cubicBezTo>
                  <a:cubicBezTo>
                    <a:pt x="0" y="49"/>
                    <a:pt x="8" y="57"/>
                    <a:pt x="16" y="65"/>
                  </a:cubicBezTo>
                  <a:lnTo>
                    <a:pt x="32" y="65"/>
                  </a:lnTo>
                  <a:cubicBezTo>
                    <a:pt x="32" y="41"/>
                    <a:pt x="24" y="17"/>
                    <a:pt x="2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50"/>
            <p:cNvSpPr/>
            <p:nvPr/>
          </p:nvSpPr>
          <p:spPr>
            <a:xfrm>
              <a:off x="4538791" y="3856627"/>
              <a:ext cx="150242" cy="191286"/>
            </a:xfrm>
            <a:custGeom>
              <a:avLst/>
              <a:gdLst/>
              <a:ahLst/>
              <a:cxnLst/>
              <a:rect l="l" t="t" r="r" b="b"/>
              <a:pathLst>
                <a:path w="2383" h="3034" extrusionOk="0">
                  <a:moveTo>
                    <a:pt x="994" y="0"/>
                  </a:moveTo>
                  <a:cubicBezTo>
                    <a:pt x="832" y="0"/>
                    <a:pt x="679" y="24"/>
                    <a:pt x="517" y="41"/>
                  </a:cubicBezTo>
                  <a:cubicBezTo>
                    <a:pt x="485" y="41"/>
                    <a:pt x="445" y="49"/>
                    <a:pt x="412" y="57"/>
                  </a:cubicBezTo>
                  <a:cubicBezTo>
                    <a:pt x="380" y="65"/>
                    <a:pt x="348" y="97"/>
                    <a:pt x="348" y="129"/>
                  </a:cubicBezTo>
                  <a:cubicBezTo>
                    <a:pt x="348" y="173"/>
                    <a:pt x="380" y="203"/>
                    <a:pt x="416" y="203"/>
                  </a:cubicBezTo>
                  <a:cubicBezTo>
                    <a:pt x="420" y="203"/>
                    <a:pt x="424" y="203"/>
                    <a:pt x="428" y="202"/>
                  </a:cubicBezTo>
                  <a:cubicBezTo>
                    <a:pt x="541" y="202"/>
                    <a:pt x="638" y="243"/>
                    <a:pt x="711" y="323"/>
                  </a:cubicBezTo>
                  <a:cubicBezTo>
                    <a:pt x="889" y="461"/>
                    <a:pt x="1018" y="646"/>
                    <a:pt x="1082" y="856"/>
                  </a:cubicBezTo>
                  <a:cubicBezTo>
                    <a:pt x="1123" y="977"/>
                    <a:pt x="1147" y="1107"/>
                    <a:pt x="1171" y="1236"/>
                  </a:cubicBezTo>
                  <a:cubicBezTo>
                    <a:pt x="1187" y="1317"/>
                    <a:pt x="1196" y="1397"/>
                    <a:pt x="1196" y="1486"/>
                  </a:cubicBezTo>
                  <a:cubicBezTo>
                    <a:pt x="1196" y="1543"/>
                    <a:pt x="1179" y="1599"/>
                    <a:pt x="1171" y="1656"/>
                  </a:cubicBezTo>
                  <a:cubicBezTo>
                    <a:pt x="1163" y="1785"/>
                    <a:pt x="1115" y="1906"/>
                    <a:pt x="1034" y="2011"/>
                  </a:cubicBezTo>
                  <a:cubicBezTo>
                    <a:pt x="921" y="2164"/>
                    <a:pt x="792" y="2302"/>
                    <a:pt x="646" y="2423"/>
                  </a:cubicBezTo>
                  <a:cubicBezTo>
                    <a:pt x="469" y="2568"/>
                    <a:pt x="251" y="2657"/>
                    <a:pt x="25" y="2697"/>
                  </a:cubicBezTo>
                  <a:cubicBezTo>
                    <a:pt x="0" y="2786"/>
                    <a:pt x="0" y="2818"/>
                    <a:pt x="57" y="2843"/>
                  </a:cubicBezTo>
                  <a:cubicBezTo>
                    <a:pt x="162" y="2883"/>
                    <a:pt x="251" y="2923"/>
                    <a:pt x="348" y="2956"/>
                  </a:cubicBezTo>
                  <a:cubicBezTo>
                    <a:pt x="547" y="3007"/>
                    <a:pt x="749" y="3034"/>
                    <a:pt x="951" y="3034"/>
                  </a:cubicBezTo>
                  <a:cubicBezTo>
                    <a:pt x="1100" y="3034"/>
                    <a:pt x="1250" y="3019"/>
                    <a:pt x="1397" y="2988"/>
                  </a:cubicBezTo>
                  <a:cubicBezTo>
                    <a:pt x="1470" y="2980"/>
                    <a:pt x="1535" y="2964"/>
                    <a:pt x="1607" y="2940"/>
                  </a:cubicBezTo>
                  <a:cubicBezTo>
                    <a:pt x="1809" y="2843"/>
                    <a:pt x="1979" y="2689"/>
                    <a:pt x="2092" y="2504"/>
                  </a:cubicBezTo>
                  <a:cubicBezTo>
                    <a:pt x="2140" y="2407"/>
                    <a:pt x="2189" y="2318"/>
                    <a:pt x="2237" y="2221"/>
                  </a:cubicBezTo>
                  <a:cubicBezTo>
                    <a:pt x="2342" y="2011"/>
                    <a:pt x="2383" y="1777"/>
                    <a:pt x="2350" y="1543"/>
                  </a:cubicBezTo>
                  <a:cubicBezTo>
                    <a:pt x="2342" y="1438"/>
                    <a:pt x="2334" y="1325"/>
                    <a:pt x="2318" y="1220"/>
                  </a:cubicBezTo>
                  <a:cubicBezTo>
                    <a:pt x="2302" y="1042"/>
                    <a:pt x="2237" y="864"/>
                    <a:pt x="2140" y="719"/>
                  </a:cubicBezTo>
                  <a:cubicBezTo>
                    <a:pt x="2068" y="622"/>
                    <a:pt x="2011" y="525"/>
                    <a:pt x="1947" y="428"/>
                  </a:cubicBezTo>
                  <a:cubicBezTo>
                    <a:pt x="1833" y="267"/>
                    <a:pt x="1664" y="154"/>
                    <a:pt x="1478" y="113"/>
                  </a:cubicBezTo>
                  <a:cubicBezTo>
                    <a:pt x="1414" y="97"/>
                    <a:pt x="1349" y="65"/>
                    <a:pt x="1284" y="49"/>
                  </a:cubicBezTo>
                  <a:cubicBezTo>
                    <a:pt x="1187" y="24"/>
                    <a:pt x="1091" y="8"/>
                    <a:pt x="99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50"/>
            <p:cNvSpPr/>
            <p:nvPr/>
          </p:nvSpPr>
          <p:spPr>
            <a:xfrm>
              <a:off x="4391641" y="3398911"/>
              <a:ext cx="113612" cy="123699"/>
            </a:xfrm>
            <a:custGeom>
              <a:avLst/>
              <a:gdLst/>
              <a:ahLst/>
              <a:cxnLst/>
              <a:rect l="l" t="t" r="r" b="b"/>
              <a:pathLst>
                <a:path w="1802" h="1962" extrusionOk="0">
                  <a:moveTo>
                    <a:pt x="1107" y="1"/>
                  </a:moveTo>
                  <a:cubicBezTo>
                    <a:pt x="889" y="1"/>
                    <a:pt x="679" y="73"/>
                    <a:pt x="501" y="203"/>
                  </a:cubicBezTo>
                  <a:cubicBezTo>
                    <a:pt x="332" y="332"/>
                    <a:pt x="186" y="501"/>
                    <a:pt x="81" y="695"/>
                  </a:cubicBezTo>
                  <a:cubicBezTo>
                    <a:pt x="25" y="800"/>
                    <a:pt x="1" y="913"/>
                    <a:pt x="17" y="1034"/>
                  </a:cubicBezTo>
                  <a:cubicBezTo>
                    <a:pt x="49" y="1164"/>
                    <a:pt x="81" y="1301"/>
                    <a:pt x="122" y="1438"/>
                  </a:cubicBezTo>
                  <a:cubicBezTo>
                    <a:pt x="130" y="1470"/>
                    <a:pt x="146" y="1495"/>
                    <a:pt x="162" y="1519"/>
                  </a:cubicBezTo>
                  <a:cubicBezTo>
                    <a:pt x="364" y="1737"/>
                    <a:pt x="614" y="1890"/>
                    <a:pt x="905" y="1955"/>
                  </a:cubicBezTo>
                  <a:cubicBezTo>
                    <a:pt x="922" y="1959"/>
                    <a:pt x="939" y="1961"/>
                    <a:pt x="956" y="1961"/>
                  </a:cubicBezTo>
                  <a:cubicBezTo>
                    <a:pt x="1007" y="1961"/>
                    <a:pt x="1059" y="1944"/>
                    <a:pt x="1107" y="1915"/>
                  </a:cubicBezTo>
                  <a:cubicBezTo>
                    <a:pt x="1091" y="1826"/>
                    <a:pt x="1083" y="1745"/>
                    <a:pt x="1075" y="1664"/>
                  </a:cubicBezTo>
                  <a:cubicBezTo>
                    <a:pt x="1118" y="1641"/>
                    <a:pt x="1146" y="1628"/>
                    <a:pt x="1169" y="1628"/>
                  </a:cubicBezTo>
                  <a:cubicBezTo>
                    <a:pt x="1212" y="1628"/>
                    <a:pt x="1235" y="1673"/>
                    <a:pt x="1293" y="1793"/>
                  </a:cubicBezTo>
                  <a:cubicBezTo>
                    <a:pt x="1567" y="1600"/>
                    <a:pt x="1713" y="1438"/>
                    <a:pt x="1761" y="1131"/>
                  </a:cubicBezTo>
                  <a:cubicBezTo>
                    <a:pt x="1801" y="945"/>
                    <a:pt x="1785" y="752"/>
                    <a:pt x="1721" y="574"/>
                  </a:cubicBezTo>
                  <a:cubicBezTo>
                    <a:pt x="1656" y="437"/>
                    <a:pt x="1567" y="308"/>
                    <a:pt x="1470" y="194"/>
                  </a:cubicBezTo>
                  <a:cubicBezTo>
                    <a:pt x="1390" y="73"/>
                    <a:pt x="1260" y="57"/>
                    <a:pt x="11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50"/>
            <p:cNvSpPr/>
            <p:nvPr/>
          </p:nvSpPr>
          <p:spPr>
            <a:xfrm>
              <a:off x="5099338" y="4341768"/>
              <a:ext cx="2081" cy="8764"/>
            </a:xfrm>
            <a:custGeom>
              <a:avLst/>
              <a:gdLst/>
              <a:ahLst/>
              <a:cxnLst/>
              <a:rect l="l" t="t" r="r" b="b"/>
              <a:pathLst>
                <a:path w="33" h="139" extrusionOk="0">
                  <a:moveTo>
                    <a:pt x="0" y="1"/>
                  </a:moveTo>
                  <a:lnTo>
                    <a:pt x="16" y="138"/>
                  </a:lnTo>
                  <a:lnTo>
                    <a:pt x="33" y="138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50"/>
            <p:cNvSpPr/>
            <p:nvPr/>
          </p:nvSpPr>
          <p:spPr>
            <a:xfrm>
              <a:off x="5047892" y="3768047"/>
              <a:ext cx="128365" cy="128049"/>
            </a:xfrm>
            <a:custGeom>
              <a:avLst/>
              <a:gdLst/>
              <a:ahLst/>
              <a:cxnLst/>
              <a:rect l="l" t="t" r="r" b="b"/>
              <a:pathLst>
                <a:path w="2036" h="2031" extrusionOk="0">
                  <a:moveTo>
                    <a:pt x="989" y="1"/>
                  </a:moveTo>
                  <a:cubicBezTo>
                    <a:pt x="821" y="1"/>
                    <a:pt x="655" y="33"/>
                    <a:pt x="493" y="113"/>
                  </a:cubicBezTo>
                  <a:cubicBezTo>
                    <a:pt x="316" y="194"/>
                    <a:pt x="162" y="307"/>
                    <a:pt x="130" y="525"/>
                  </a:cubicBezTo>
                  <a:cubicBezTo>
                    <a:pt x="130" y="541"/>
                    <a:pt x="122" y="557"/>
                    <a:pt x="114" y="574"/>
                  </a:cubicBezTo>
                  <a:cubicBezTo>
                    <a:pt x="41" y="719"/>
                    <a:pt x="9" y="872"/>
                    <a:pt x="9" y="1034"/>
                  </a:cubicBezTo>
                  <a:cubicBezTo>
                    <a:pt x="1" y="1074"/>
                    <a:pt x="1" y="1123"/>
                    <a:pt x="1" y="1163"/>
                  </a:cubicBezTo>
                  <a:cubicBezTo>
                    <a:pt x="9" y="1365"/>
                    <a:pt x="73" y="1559"/>
                    <a:pt x="194" y="1720"/>
                  </a:cubicBezTo>
                  <a:cubicBezTo>
                    <a:pt x="291" y="1874"/>
                    <a:pt x="461" y="1979"/>
                    <a:pt x="639" y="2011"/>
                  </a:cubicBezTo>
                  <a:cubicBezTo>
                    <a:pt x="727" y="2019"/>
                    <a:pt x="808" y="2027"/>
                    <a:pt x="889" y="2027"/>
                  </a:cubicBezTo>
                  <a:cubicBezTo>
                    <a:pt x="913" y="2029"/>
                    <a:pt x="938" y="2030"/>
                    <a:pt x="962" y="2030"/>
                  </a:cubicBezTo>
                  <a:cubicBezTo>
                    <a:pt x="1131" y="2030"/>
                    <a:pt x="1297" y="1982"/>
                    <a:pt x="1438" y="1890"/>
                  </a:cubicBezTo>
                  <a:cubicBezTo>
                    <a:pt x="1478" y="1857"/>
                    <a:pt x="1519" y="1833"/>
                    <a:pt x="1559" y="1817"/>
                  </a:cubicBezTo>
                  <a:cubicBezTo>
                    <a:pt x="1729" y="1744"/>
                    <a:pt x="1866" y="1607"/>
                    <a:pt x="1931" y="1429"/>
                  </a:cubicBezTo>
                  <a:cubicBezTo>
                    <a:pt x="2003" y="1244"/>
                    <a:pt x="2036" y="1034"/>
                    <a:pt x="2011" y="824"/>
                  </a:cubicBezTo>
                  <a:cubicBezTo>
                    <a:pt x="2011" y="792"/>
                    <a:pt x="2003" y="759"/>
                    <a:pt x="2003" y="719"/>
                  </a:cubicBezTo>
                  <a:cubicBezTo>
                    <a:pt x="1947" y="388"/>
                    <a:pt x="1769" y="137"/>
                    <a:pt x="1446" y="65"/>
                  </a:cubicBezTo>
                  <a:cubicBezTo>
                    <a:pt x="1293" y="27"/>
                    <a:pt x="1140" y="1"/>
                    <a:pt x="98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50"/>
            <p:cNvSpPr/>
            <p:nvPr/>
          </p:nvSpPr>
          <p:spPr>
            <a:xfrm>
              <a:off x="4429343" y="2520550"/>
              <a:ext cx="35181" cy="40666"/>
            </a:xfrm>
            <a:custGeom>
              <a:avLst/>
              <a:gdLst/>
              <a:ahLst/>
              <a:cxnLst/>
              <a:rect l="l" t="t" r="r" b="b"/>
              <a:pathLst>
                <a:path w="558" h="645" extrusionOk="0">
                  <a:moveTo>
                    <a:pt x="316" y="1"/>
                  </a:moveTo>
                  <a:cubicBezTo>
                    <a:pt x="302" y="1"/>
                    <a:pt x="288" y="6"/>
                    <a:pt x="275" y="19"/>
                  </a:cubicBezTo>
                  <a:cubicBezTo>
                    <a:pt x="251" y="35"/>
                    <a:pt x="226" y="43"/>
                    <a:pt x="194" y="51"/>
                  </a:cubicBezTo>
                  <a:cubicBezTo>
                    <a:pt x="105" y="60"/>
                    <a:pt x="24" y="124"/>
                    <a:pt x="8" y="213"/>
                  </a:cubicBezTo>
                  <a:cubicBezTo>
                    <a:pt x="0" y="286"/>
                    <a:pt x="0" y="358"/>
                    <a:pt x="8" y="431"/>
                  </a:cubicBezTo>
                  <a:cubicBezTo>
                    <a:pt x="35" y="564"/>
                    <a:pt x="153" y="645"/>
                    <a:pt x="274" y="645"/>
                  </a:cubicBezTo>
                  <a:cubicBezTo>
                    <a:pt x="337" y="645"/>
                    <a:pt x="400" y="623"/>
                    <a:pt x="452" y="576"/>
                  </a:cubicBezTo>
                  <a:cubicBezTo>
                    <a:pt x="557" y="504"/>
                    <a:pt x="533" y="399"/>
                    <a:pt x="557" y="318"/>
                  </a:cubicBezTo>
                  <a:cubicBezTo>
                    <a:pt x="525" y="205"/>
                    <a:pt x="461" y="100"/>
                    <a:pt x="372" y="19"/>
                  </a:cubicBezTo>
                  <a:cubicBezTo>
                    <a:pt x="353" y="10"/>
                    <a:pt x="334" y="1"/>
                    <a:pt x="31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50"/>
            <p:cNvSpPr/>
            <p:nvPr/>
          </p:nvSpPr>
          <p:spPr>
            <a:xfrm>
              <a:off x="4484824" y="2819200"/>
              <a:ext cx="44890" cy="50312"/>
            </a:xfrm>
            <a:custGeom>
              <a:avLst/>
              <a:gdLst/>
              <a:ahLst/>
              <a:cxnLst/>
              <a:rect l="l" t="t" r="r" b="b"/>
              <a:pathLst>
                <a:path w="712" h="798" extrusionOk="0">
                  <a:moveTo>
                    <a:pt x="295" y="0"/>
                  </a:moveTo>
                  <a:cubicBezTo>
                    <a:pt x="283" y="0"/>
                    <a:pt x="271" y="2"/>
                    <a:pt x="259" y="6"/>
                  </a:cubicBezTo>
                  <a:cubicBezTo>
                    <a:pt x="122" y="38"/>
                    <a:pt x="25" y="160"/>
                    <a:pt x="17" y="297"/>
                  </a:cubicBezTo>
                  <a:cubicBezTo>
                    <a:pt x="0" y="410"/>
                    <a:pt x="97" y="499"/>
                    <a:pt x="57" y="612"/>
                  </a:cubicBezTo>
                  <a:cubicBezTo>
                    <a:pt x="57" y="620"/>
                    <a:pt x="73" y="636"/>
                    <a:pt x="89" y="644"/>
                  </a:cubicBezTo>
                  <a:cubicBezTo>
                    <a:pt x="105" y="668"/>
                    <a:pt x="130" y="693"/>
                    <a:pt x="154" y="709"/>
                  </a:cubicBezTo>
                  <a:cubicBezTo>
                    <a:pt x="229" y="764"/>
                    <a:pt x="295" y="797"/>
                    <a:pt x="367" y="797"/>
                  </a:cubicBezTo>
                  <a:cubicBezTo>
                    <a:pt x="411" y="797"/>
                    <a:pt x="457" y="785"/>
                    <a:pt x="509" y="757"/>
                  </a:cubicBezTo>
                  <a:cubicBezTo>
                    <a:pt x="679" y="652"/>
                    <a:pt x="695" y="491"/>
                    <a:pt x="711" y="321"/>
                  </a:cubicBezTo>
                  <a:cubicBezTo>
                    <a:pt x="711" y="192"/>
                    <a:pt x="614" y="119"/>
                    <a:pt x="541" y="38"/>
                  </a:cubicBezTo>
                  <a:cubicBezTo>
                    <a:pt x="525" y="22"/>
                    <a:pt x="509" y="22"/>
                    <a:pt x="485" y="22"/>
                  </a:cubicBezTo>
                  <a:cubicBezTo>
                    <a:pt x="472" y="24"/>
                    <a:pt x="458" y="25"/>
                    <a:pt x="445" y="25"/>
                  </a:cubicBezTo>
                  <a:cubicBezTo>
                    <a:pt x="407" y="25"/>
                    <a:pt x="367" y="18"/>
                    <a:pt x="332" y="6"/>
                  </a:cubicBezTo>
                  <a:cubicBezTo>
                    <a:pt x="319" y="2"/>
                    <a:pt x="307" y="0"/>
                    <a:pt x="29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50"/>
            <p:cNvSpPr/>
            <p:nvPr/>
          </p:nvSpPr>
          <p:spPr>
            <a:xfrm>
              <a:off x="5056529" y="2913202"/>
              <a:ext cx="38270" cy="89149"/>
            </a:xfrm>
            <a:custGeom>
              <a:avLst/>
              <a:gdLst/>
              <a:ahLst/>
              <a:cxnLst/>
              <a:rect l="l" t="t" r="r" b="b"/>
              <a:pathLst>
                <a:path w="607" h="1414" extrusionOk="0">
                  <a:moveTo>
                    <a:pt x="57" y="1"/>
                  </a:moveTo>
                  <a:cubicBezTo>
                    <a:pt x="57" y="41"/>
                    <a:pt x="66" y="74"/>
                    <a:pt x="74" y="106"/>
                  </a:cubicBezTo>
                  <a:cubicBezTo>
                    <a:pt x="82" y="146"/>
                    <a:pt x="90" y="187"/>
                    <a:pt x="90" y="227"/>
                  </a:cubicBezTo>
                  <a:cubicBezTo>
                    <a:pt x="90" y="437"/>
                    <a:pt x="82" y="647"/>
                    <a:pt x="57" y="857"/>
                  </a:cubicBezTo>
                  <a:cubicBezTo>
                    <a:pt x="33" y="970"/>
                    <a:pt x="33" y="1083"/>
                    <a:pt x="25" y="1188"/>
                  </a:cubicBezTo>
                  <a:cubicBezTo>
                    <a:pt x="25" y="1253"/>
                    <a:pt x="9" y="1309"/>
                    <a:pt x="1" y="1374"/>
                  </a:cubicBezTo>
                  <a:cubicBezTo>
                    <a:pt x="111" y="1401"/>
                    <a:pt x="222" y="1414"/>
                    <a:pt x="335" y="1414"/>
                  </a:cubicBezTo>
                  <a:cubicBezTo>
                    <a:pt x="387" y="1414"/>
                    <a:pt x="440" y="1411"/>
                    <a:pt x="493" y="1406"/>
                  </a:cubicBezTo>
                  <a:cubicBezTo>
                    <a:pt x="469" y="970"/>
                    <a:pt x="542" y="550"/>
                    <a:pt x="607" y="122"/>
                  </a:cubicBezTo>
                  <a:lnTo>
                    <a:pt x="5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50"/>
            <p:cNvSpPr/>
            <p:nvPr/>
          </p:nvSpPr>
          <p:spPr>
            <a:xfrm>
              <a:off x="4496424" y="2533412"/>
              <a:ext cx="42935" cy="44638"/>
            </a:xfrm>
            <a:custGeom>
              <a:avLst/>
              <a:gdLst/>
              <a:ahLst/>
              <a:cxnLst/>
              <a:rect l="l" t="t" r="r" b="b"/>
              <a:pathLst>
                <a:path w="681" h="708" extrusionOk="0">
                  <a:moveTo>
                    <a:pt x="535" y="1"/>
                  </a:moveTo>
                  <a:cubicBezTo>
                    <a:pt x="510" y="26"/>
                    <a:pt x="474" y="42"/>
                    <a:pt x="438" y="42"/>
                  </a:cubicBezTo>
                  <a:cubicBezTo>
                    <a:pt x="416" y="42"/>
                    <a:pt x="394" y="37"/>
                    <a:pt x="374" y="25"/>
                  </a:cubicBezTo>
                  <a:cubicBezTo>
                    <a:pt x="361" y="21"/>
                    <a:pt x="347" y="19"/>
                    <a:pt x="333" y="19"/>
                  </a:cubicBezTo>
                  <a:cubicBezTo>
                    <a:pt x="319" y="19"/>
                    <a:pt x="305" y="21"/>
                    <a:pt x="293" y="25"/>
                  </a:cubicBezTo>
                  <a:cubicBezTo>
                    <a:pt x="148" y="98"/>
                    <a:pt x="51" y="235"/>
                    <a:pt x="26" y="388"/>
                  </a:cubicBezTo>
                  <a:cubicBezTo>
                    <a:pt x="0" y="563"/>
                    <a:pt x="141" y="707"/>
                    <a:pt x="302" y="707"/>
                  </a:cubicBezTo>
                  <a:cubicBezTo>
                    <a:pt x="341" y="707"/>
                    <a:pt x="382" y="698"/>
                    <a:pt x="422" y="679"/>
                  </a:cubicBezTo>
                  <a:cubicBezTo>
                    <a:pt x="559" y="631"/>
                    <a:pt x="656" y="502"/>
                    <a:pt x="664" y="348"/>
                  </a:cubicBezTo>
                  <a:cubicBezTo>
                    <a:pt x="680" y="219"/>
                    <a:pt x="680" y="82"/>
                    <a:pt x="53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50"/>
            <p:cNvSpPr/>
            <p:nvPr/>
          </p:nvSpPr>
          <p:spPr>
            <a:xfrm>
              <a:off x="4878864" y="3667740"/>
              <a:ext cx="2648" cy="7187"/>
            </a:xfrm>
            <a:custGeom>
              <a:avLst/>
              <a:gdLst/>
              <a:ahLst/>
              <a:cxnLst/>
              <a:rect l="l" t="t" r="r" b="b"/>
              <a:pathLst>
                <a:path w="42" h="114" extrusionOk="0">
                  <a:moveTo>
                    <a:pt x="1" y="0"/>
                  </a:moveTo>
                  <a:lnTo>
                    <a:pt x="1" y="0"/>
                  </a:lnTo>
                  <a:cubicBezTo>
                    <a:pt x="9" y="33"/>
                    <a:pt x="9" y="57"/>
                    <a:pt x="9" y="113"/>
                  </a:cubicBezTo>
                  <a:lnTo>
                    <a:pt x="41" y="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50"/>
            <p:cNvSpPr/>
            <p:nvPr/>
          </p:nvSpPr>
          <p:spPr>
            <a:xfrm>
              <a:off x="4373294" y="3393300"/>
              <a:ext cx="5170" cy="3152"/>
            </a:xfrm>
            <a:custGeom>
              <a:avLst/>
              <a:gdLst/>
              <a:ahLst/>
              <a:cxnLst/>
              <a:rect l="l" t="t" r="r" b="b"/>
              <a:pathLst>
                <a:path w="82" h="50" extrusionOk="0">
                  <a:moveTo>
                    <a:pt x="82" y="1"/>
                  </a:moveTo>
                  <a:lnTo>
                    <a:pt x="1" y="25"/>
                  </a:lnTo>
                  <a:lnTo>
                    <a:pt x="9" y="49"/>
                  </a:lnTo>
                  <a:lnTo>
                    <a:pt x="8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50"/>
            <p:cNvSpPr/>
            <p:nvPr/>
          </p:nvSpPr>
          <p:spPr>
            <a:xfrm>
              <a:off x="5214902" y="2602699"/>
              <a:ext cx="9709" cy="6494"/>
            </a:xfrm>
            <a:custGeom>
              <a:avLst/>
              <a:gdLst/>
              <a:ahLst/>
              <a:cxnLst/>
              <a:rect l="l" t="t" r="r" b="b"/>
              <a:pathLst>
                <a:path w="154" h="103" extrusionOk="0">
                  <a:moveTo>
                    <a:pt x="154" y="0"/>
                  </a:moveTo>
                  <a:lnTo>
                    <a:pt x="73" y="32"/>
                  </a:lnTo>
                  <a:lnTo>
                    <a:pt x="0" y="73"/>
                  </a:lnTo>
                  <a:cubicBezTo>
                    <a:pt x="40" y="93"/>
                    <a:pt x="71" y="102"/>
                    <a:pt x="94" y="102"/>
                  </a:cubicBezTo>
                  <a:cubicBezTo>
                    <a:pt x="137" y="102"/>
                    <a:pt x="154" y="68"/>
                    <a:pt x="1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50"/>
            <p:cNvSpPr/>
            <p:nvPr/>
          </p:nvSpPr>
          <p:spPr>
            <a:xfrm>
              <a:off x="5352343" y="3285175"/>
              <a:ext cx="8196" cy="5359"/>
            </a:xfrm>
            <a:custGeom>
              <a:avLst/>
              <a:gdLst/>
              <a:ahLst/>
              <a:cxnLst/>
              <a:rect l="l" t="t" r="r" b="b"/>
              <a:pathLst>
                <a:path w="130" h="85" extrusionOk="0">
                  <a:moveTo>
                    <a:pt x="64" y="1"/>
                  </a:moveTo>
                  <a:cubicBezTo>
                    <a:pt x="37" y="1"/>
                    <a:pt x="15" y="17"/>
                    <a:pt x="1" y="69"/>
                  </a:cubicBezTo>
                  <a:lnTo>
                    <a:pt x="106" y="85"/>
                  </a:lnTo>
                  <a:lnTo>
                    <a:pt x="130" y="20"/>
                  </a:lnTo>
                  <a:cubicBezTo>
                    <a:pt x="106" y="10"/>
                    <a:pt x="83" y="1"/>
                    <a:pt x="6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50"/>
            <p:cNvSpPr/>
            <p:nvPr/>
          </p:nvSpPr>
          <p:spPr>
            <a:xfrm>
              <a:off x="5086098" y="2697143"/>
              <a:ext cx="70802" cy="67524"/>
            </a:xfrm>
            <a:custGeom>
              <a:avLst/>
              <a:gdLst/>
              <a:ahLst/>
              <a:cxnLst/>
              <a:rect l="l" t="t" r="r" b="b"/>
              <a:pathLst>
                <a:path w="1123" h="1071" extrusionOk="0">
                  <a:moveTo>
                    <a:pt x="524" y="1"/>
                  </a:moveTo>
                  <a:cubicBezTo>
                    <a:pt x="511" y="1"/>
                    <a:pt x="498" y="2"/>
                    <a:pt x="485" y="4"/>
                  </a:cubicBezTo>
                  <a:cubicBezTo>
                    <a:pt x="396" y="36"/>
                    <a:pt x="307" y="69"/>
                    <a:pt x="218" y="109"/>
                  </a:cubicBezTo>
                  <a:cubicBezTo>
                    <a:pt x="202" y="117"/>
                    <a:pt x="186" y="125"/>
                    <a:pt x="178" y="141"/>
                  </a:cubicBezTo>
                  <a:cubicBezTo>
                    <a:pt x="41" y="327"/>
                    <a:pt x="0" y="569"/>
                    <a:pt x="65" y="787"/>
                  </a:cubicBezTo>
                  <a:cubicBezTo>
                    <a:pt x="81" y="892"/>
                    <a:pt x="154" y="973"/>
                    <a:pt x="259" y="1013"/>
                  </a:cubicBezTo>
                  <a:cubicBezTo>
                    <a:pt x="347" y="1038"/>
                    <a:pt x="444" y="1054"/>
                    <a:pt x="541" y="1070"/>
                  </a:cubicBezTo>
                  <a:cubicBezTo>
                    <a:pt x="662" y="1054"/>
                    <a:pt x="784" y="997"/>
                    <a:pt x="872" y="917"/>
                  </a:cubicBezTo>
                  <a:cubicBezTo>
                    <a:pt x="969" y="844"/>
                    <a:pt x="1042" y="739"/>
                    <a:pt x="1074" y="618"/>
                  </a:cubicBezTo>
                  <a:cubicBezTo>
                    <a:pt x="1123" y="497"/>
                    <a:pt x="1090" y="359"/>
                    <a:pt x="1002" y="263"/>
                  </a:cubicBezTo>
                  <a:cubicBezTo>
                    <a:pt x="897" y="158"/>
                    <a:pt x="767" y="77"/>
                    <a:pt x="630" y="20"/>
                  </a:cubicBezTo>
                  <a:cubicBezTo>
                    <a:pt x="595" y="8"/>
                    <a:pt x="559" y="1"/>
                    <a:pt x="52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50"/>
            <p:cNvSpPr/>
            <p:nvPr/>
          </p:nvSpPr>
          <p:spPr>
            <a:xfrm>
              <a:off x="4580528" y="3273070"/>
              <a:ext cx="119223" cy="131643"/>
            </a:xfrm>
            <a:custGeom>
              <a:avLst/>
              <a:gdLst/>
              <a:ahLst/>
              <a:cxnLst/>
              <a:rect l="l" t="t" r="r" b="b"/>
              <a:pathLst>
                <a:path w="1891" h="2088" extrusionOk="0">
                  <a:moveTo>
                    <a:pt x="865" y="939"/>
                  </a:moveTo>
                  <a:cubicBezTo>
                    <a:pt x="945" y="939"/>
                    <a:pt x="1018" y="963"/>
                    <a:pt x="1091" y="1003"/>
                  </a:cubicBezTo>
                  <a:cubicBezTo>
                    <a:pt x="1171" y="1052"/>
                    <a:pt x="1147" y="1125"/>
                    <a:pt x="1147" y="1189"/>
                  </a:cubicBezTo>
                  <a:cubicBezTo>
                    <a:pt x="1147" y="1254"/>
                    <a:pt x="1099" y="1278"/>
                    <a:pt x="1042" y="1302"/>
                  </a:cubicBezTo>
                  <a:cubicBezTo>
                    <a:pt x="1009" y="1314"/>
                    <a:pt x="975" y="1321"/>
                    <a:pt x="941" y="1321"/>
                  </a:cubicBezTo>
                  <a:cubicBezTo>
                    <a:pt x="884" y="1321"/>
                    <a:pt x="826" y="1302"/>
                    <a:pt x="776" y="1262"/>
                  </a:cubicBezTo>
                  <a:cubicBezTo>
                    <a:pt x="711" y="1230"/>
                    <a:pt x="671" y="1157"/>
                    <a:pt x="679" y="1084"/>
                  </a:cubicBezTo>
                  <a:cubicBezTo>
                    <a:pt x="687" y="1003"/>
                    <a:pt x="752" y="971"/>
                    <a:pt x="816" y="947"/>
                  </a:cubicBezTo>
                  <a:cubicBezTo>
                    <a:pt x="824" y="947"/>
                    <a:pt x="840" y="939"/>
                    <a:pt x="865" y="939"/>
                  </a:cubicBezTo>
                  <a:close/>
                  <a:moveTo>
                    <a:pt x="937" y="1"/>
                  </a:moveTo>
                  <a:cubicBezTo>
                    <a:pt x="801" y="1"/>
                    <a:pt x="668" y="34"/>
                    <a:pt x="542" y="67"/>
                  </a:cubicBezTo>
                  <a:cubicBezTo>
                    <a:pt x="493" y="83"/>
                    <a:pt x="445" y="107"/>
                    <a:pt x="412" y="139"/>
                  </a:cubicBezTo>
                  <a:cubicBezTo>
                    <a:pt x="219" y="293"/>
                    <a:pt x="89" y="511"/>
                    <a:pt x="57" y="761"/>
                  </a:cubicBezTo>
                  <a:cubicBezTo>
                    <a:pt x="33" y="890"/>
                    <a:pt x="57" y="1036"/>
                    <a:pt x="41" y="1165"/>
                  </a:cubicBezTo>
                  <a:cubicBezTo>
                    <a:pt x="1" y="1464"/>
                    <a:pt x="299" y="1908"/>
                    <a:pt x="582" y="1972"/>
                  </a:cubicBezTo>
                  <a:cubicBezTo>
                    <a:pt x="606" y="1981"/>
                    <a:pt x="622" y="1997"/>
                    <a:pt x="639" y="2021"/>
                  </a:cubicBezTo>
                  <a:cubicBezTo>
                    <a:pt x="667" y="2063"/>
                    <a:pt x="720" y="2087"/>
                    <a:pt x="775" y="2087"/>
                  </a:cubicBezTo>
                  <a:cubicBezTo>
                    <a:pt x="784" y="2087"/>
                    <a:pt x="792" y="2087"/>
                    <a:pt x="800" y="2086"/>
                  </a:cubicBezTo>
                  <a:cubicBezTo>
                    <a:pt x="905" y="2086"/>
                    <a:pt x="1018" y="2077"/>
                    <a:pt x="1123" y="2069"/>
                  </a:cubicBezTo>
                  <a:cubicBezTo>
                    <a:pt x="1276" y="2053"/>
                    <a:pt x="1422" y="1997"/>
                    <a:pt x="1543" y="1908"/>
                  </a:cubicBezTo>
                  <a:cubicBezTo>
                    <a:pt x="1664" y="1843"/>
                    <a:pt x="1753" y="1738"/>
                    <a:pt x="1793" y="1617"/>
                  </a:cubicBezTo>
                  <a:cubicBezTo>
                    <a:pt x="1866" y="1423"/>
                    <a:pt x="1890" y="1221"/>
                    <a:pt x="1882" y="1012"/>
                  </a:cubicBezTo>
                  <a:cubicBezTo>
                    <a:pt x="1850" y="882"/>
                    <a:pt x="1817" y="745"/>
                    <a:pt x="1777" y="616"/>
                  </a:cubicBezTo>
                  <a:cubicBezTo>
                    <a:pt x="1753" y="551"/>
                    <a:pt x="1721" y="487"/>
                    <a:pt x="1672" y="430"/>
                  </a:cubicBezTo>
                  <a:cubicBezTo>
                    <a:pt x="1591" y="341"/>
                    <a:pt x="1511" y="261"/>
                    <a:pt x="1414" y="188"/>
                  </a:cubicBezTo>
                  <a:cubicBezTo>
                    <a:pt x="1333" y="115"/>
                    <a:pt x="1236" y="59"/>
                    <a:pt x="1131" y="26"/>
                  </a:cubicBezTo>
                  <a:cubicBezTo>
                    <a:pt x="1066" y="8"/>
                    <a:pt x="1002" y="1"/>
                    <a:pt x="93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8" name="Google Shape;1138;p50"/>
            <p:cNvSpPr/>
            <p:nvPr/>
          </p:nvSpPr>
          <p:spPr>
            <a:xfrm>
              <a:off x="5335068" y="3409376"/>
              <a:ext cx="99804" cy="76035"/>
            </a:xfrm>
            <a:custGeom>
              <a:avLst/>
              <a:gdLst/>
              <a:ahLst/>
              <a:cxnLst/>
              <a:rect l="l" t="t" r="r" b="b"/>
              <a:pathLst>
                <a:path w="1583" h="1206" extrusionOk="0">
                  <a:moveTo>
                    <a:pt x="297" y="0"/>
                  </a:moveTo>
                  <a:cubicBezTo>
                    <a:pt x="265" y="0"/>
                    <a:pt x="233" y="4"/>
                    <a:pt x="202" y="12"/>
                  </a:cubicBezTo>
                  <a:cubicBezTo>
                    <a:pt x="145" y="20"/>
                    <a:pt x="105" y="61"/>
                    <a:pt x="81" y="109"/>
                  </a:cubicBezTo>
                  <a:cubicBezTo>
                    <a:pt x="32" y="230"/>
                    <a:pt x="0" y="368"/>
                    <a:pt x="0" y="513"/>
                  </a:cubicBezTo>
                  <a:cubicBezTo>
                    <a:pt x="24" y="570"/>
                    <a:pt x="32" y="626"/>
                    <a:pt x="57" y="683"/>
                  </a:cubicBezTo>
                  <a:cubicBezTo>
                    <a:pt x="121" y="852"/>
                    <a:pt x="210" y="1006"/>
                    <a:pt x="315" y="1151"/>
                  </a:cubicBezTo>
                  <a:cubicBezTo>
                    <a:pt x="339" y="1187"/>
                    <a:pt x="363" y="1205"/>
                    <a:pt x="398" y="1205"/>
                  </a:cubicBezTo>
                  <a:cubicBezTo>
                    <a:pt x="409" y="1205"/>
                    <a:pt x="422" y="1203"/>
                    <a:pt x="436" y="1199"/>
                  </a:cubicBezTo>
                  <a:cubicBezTo>
                    <a:pt x="735" y="1102"/>
                    <a:pt x="1018" y="973"/>
                    <a:pt x="1292" y="820"/>
                  </a:cubicBezTo>
                  <a:cubicBezTo>
                    <a:pt x="1332" y="796"/>
                    <a:pt x="1373" y="763"/>
                    <a:pt x="1421" y="731"/>
                  </a:cubicBezTo>
                  <a:cubicBezTo>
                    <a:pt x="1583" y="642"/>
                    <a:pt x="1575" y="400"/>
                    <a:pt x="1405" y="319"/>
                  </a:cubicBezTo>
                  <a:cubicBezTo>
                    <a:pt x="1341" y="279"/>
                    <a:pt x="1260" y="255"/>
                    <a:pt x="1187" y="247"/>
                  </a:cubicBezTo>
                  <a:cubicBezTo>
                    <a:pt x="1172" y="245"/>
                    <a:pt x="1158" y="244"/>
                    <a:pt x="1143" y="244"/>
                  </a:cubicBezTo>
                  <a:cubicBezTo>
                    <a:pt x="1069" y="244"/>
                    <a:pt x="996" y="261"/>
                    <a:pt x="929" y="295"/>
                  </a:cubicBezTo>
                  <a:cubicBezTo>
                    <a:pt x="878" y="322"/>
                    <a:pt x="843" y="336"/>
                    <a:pt x="814" y="336"/>
                  </a:cubicBezTo>
                  <a:cubicBezTo>
                    <a:pt x="772" y="336"/>
                    <a:pt x="742" y="308"/>
                    <a:pt x="695" y="247"/>
                  </a:cubicBezTo>
                  <a:cubicBezTo>
                    <a:pt x="654" y="190"/>
                    <a:pt x="614" y="142"/>
                    <a:pt x="565" y="101"/>
                  </a:cubicBezTo>
                  <a:cubicBezTo>
                    <a:pt x="487" y="35"/>
                    <a:pt x="391" y="0"/>
                    <a:pt x="29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9" name="Google Shape;1139;p50"/>
            <p:cNvSpPr/>
            <p:nvPr/>
          </p:nvSpPr>
          <p:spPr>
            <a:xfrm>
              <a:off x="4388615" y="3203909"/>
              <a:ext cx="4098" cy="3152"/>
            </a:xfrm>
            <a:custGeom>
              <a:avLst/>
              <a:gdLst/>
              <a:ahLst/>
              <a:cxnLst/>
              <a:rect l="l" t="t" r="r" b="b"/>
              <a:pathLst>
                <a:path w="65" h="50" extrusionOk="0">
                  <a:moveTo>
                    <a:pt x="57" y="1"/>
                  </a:moveTo>
                  <a:lnTo>
                    <a:pt x="0" y="33"/>
                  </a:lnTo>
                  <a:lnTo>
                    <a:pt x="16" y="49"/>
                  </a:lnTo>
                  <a:lnTo>
                    <a:pt x="65" y="17"/>
                  </a:lnTo>
                  <a:lnTo>
                    <a:pt x="5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50"/>
            <p:cNvSpPr/>
            <p:nvPr/>
          </p:nvSpPr>
          <p:spPr>
            <a:xfrm>
              <a:off x="4676737" y="4289376"/>
              <a:ext cx="270915" cy="171489"/>
            </a:xfrm>
            <a:custGeom>
              <a:avLst/>
              <a:gdLst/>
              <a:ahLst/>
              <a:cxnLst/>
              <a:rect l="l" t="t" r="r" b="b"/>
              <a:pathLst>
                <a:path w="4297" h="2720" extrusionOk="0">
                  <a:moveTo>
                    <a:pt x="2125" y="460"/>
                  </a:moveTo>
                  <a:cubicBezTo>
                    <a:pt x="2221" y="460"/>
                    <a:pt x="2326" y="460"/>
                    <a:pt x="2415" y="469"/>
                  </a:cubicBezTo>
                  <a:cubicBezTo>
                    <a:pt x="2544" y="485"/>
                    <a:pt x="2666" y="557"/>
                    <a:pt x="2738" y="662"/>
                  </a:cubicBezTo>
                  <a:cubicBezTo>
                    <a:pt x="2811" y="767"/>
                    <a:pt x="2884" y="872"/>
                    <a:pt x="2948" y="977"/>
                  </a:cubicBezTo>
                  <a:cubicBezTo>
                    <a:pt x="3013" y="1082"/>
                    <a:pt x="3045" y="1203"/>
                    <a:pt x="3045" y="1333"/>
                  </a:cubicBezTo>
                  <a:cubicBezTo>
                    <a:pt x="3037" y="1389"/>
                    <a:pt x="3021" y="1438"/>
                    <a:pt x="3005" y="1494"/>
                  </a:cubicBezTo>
                  <a:cubicBezTo>
                    <a:pt x="2964" y="1777"/>
                    <a:pt x="2754" y="2011"/>
                    <a:pt x="2472" y="2092"/>
                  </a:cubicBezTo>
                  <a:cubicBezTo>
                    <a:pt x="2359" y="2132"/>
                    <a:pt x="2230" y="2164"/>
                    <a:pt x="2108" y="2180"/>
                  </a:cubicBezTo>
                  <a:cubicBezTo>
                    <a:pt x="2078" y="2185"/>
                    <a:pt x="2047" y="2187"/>
                    <a:pt x="2017" y="2187"/>
                  </a:cubicBezTo>
                  <a:cubicBezTo>
                    <a:pt x="1808" y="2187"/>
                    <a:pt x="1614" y="2091"/>
                    <a:pt x="1487" y="1922"/>
                  </a:cubicBezTo>
                  <a:cubicBezTo>
                    <a:pt x="1438" y="1857"/>
                    <a:pt x="1390" y="1785"/>
                    <a:pt x="1341" y="1720"/>
                  </a:cubicBezTo>
                  <a:cubicBezTo>
                    <a:pt x="1285" y="1623"/>
                    <a:pt x="1252" y="1502"/>
                    <a:pt x="1269" y="1389"/>
                  </a:cubicBezTo>
                  <a:cubicBezTo>
                    <a:pt x="1261" y="1115"/>
                    <a:pt x="1365" y="856"/>
                    <a:pt x="1575" y="678"/>
                  </a:cubicBezTo>
                  <a:cubicBezTo>
                    <a:pt x="1592" y="662"/>
                    <a:pt x="1608" y="654"/>
                    <a:pt x="1624" y="638"/>
                  </a:cubicBezTo>
                  <a:cubicBezTo>
                    <a:pt x="1697" y="598"/>
                    <a:pt x="1777" y="557"/>
                    <a:pt x="1858" y="525"/>
                  </a:cubicBezTo>
                  <a:cubicBezTo>
                    <a:pt x="1947" y="501"/>
                    <a:pt x="2036" y="477"/>
                    <a:pt x="2125" y="460"/>
                  </a:cubicBezTo>
                  <a:close/>
                  <a:moveTo>
                    <a:pt x="2343" y="0"/>
                  </a:moveTo>
                  <a:cubicBezTo>
                    <a:pt x="2300" y="0"/>
                    <a:pt x="2257" y="3"/>
                    <a:pt x="2213" y="8"/>
                  </a:cubicBezTo>
                  <a:cubicBezTo>
                    <a:pt x="2141" y="16"/>
                    <a:pt x="2076" y="24"/>
                    <a:pt x="2012" y="41"/>
                  </a:cubicBezTo>
                  <a:cubicBezTo>
                    <a:pt x="1850" y="89"/>
                    <a:pt x="1689" y="146"/>
                    <a:pt x="1527" y="194"/>
                  </a:cubicBezTo>
                  <a:cubicBezTo>
                    <a:pt x="1301" y="259"/>
                    <a:pt x="1099" y="364"/>
                    <a:pt x="921" y="501"/>
                  </a:cubicBezTo>
                  <a:cubicBezTo>
                    <a:pt x="768" y="630"/>
                    <a:pt x="614" y="751"/>
                    <a:pt x="469" y="880"/>
                  </a:cubicBezTo>
                  <a:cubicBezTo>
                    <a:pt x="308" y="1010"/>
                    <a:pt x="162" y="1163"/>
                    <a:pt x="41" y="1333"/>
                  </a:cubicBezTo>
                  <a:cubicBezTo>
                    <a:pt x="1" y="1373"/>
                    <a:pt x="1" y="1438"/>
                    <a:pt x="33" y="1486"/>
                  </a:cubicBezTo>
                  <a:cubicBezTo>
                    <a:pt x="98" y="1615"/>
                    <a:pt x="162" y="1744"/>
                    <a:pt x="219" y="1874"/>
                  </a:cubicBezTo>
                  <a:cubicBezTo>
                    <a:pt x="356" y="2180"/>
                    <a:pt x="606" y="2415"/>
                    <a:pt x="913" y="2528"/>
                  </a:cubicBezTo>
                  <a:cubicBezTo>
                    <a:pt x="1123" y="2608"/>
                    <a:pt x="1341" y="2665"/>
                    <a:pt x="1559" y="2697"/>
                  </a:cubicBezTo>
                  <a:cubicBezTo>
                    <a:pt x="1709" y="2711"/>
                    <a:pt x="1860" y="2720"/>
                    <a:pt x="2011" y="2720"/>
                  </a:cubicBezTo>
                  <a:cubicBezTo>
                    <a:pt x="2121" y="2720"/>
                    <a:pt x="2231" y="2715"/>
                    <a:pt x="2343" y="2705"/>
                  </a:cubicBezTo>
                  <a:cubicBezTo>
                    <a:pt x="2464" y="2697"/>
                    <a:pt x="2585" y="2665"/>
                    <a:pt x="2706" y="2649"/>
                  </a:cubicBezTo>
                  <a:cubicBezTo>
                    <a:pt x="2892" y="2617"/>
                    <a:pt x="3086" y="2560"/>
                    <a:pt x="3263" y="2487"/>
                  </a:cubicBezTo>
                  <a:cubicBezTo>
                    <a:pt x="3320" y="2463"/>
                    <a:pt x="3376" y="2415"/>
                    <a:pt x="3433" y="2390"/>
                  </a:cubicBezTo>
                  <a:cubicBezTo>
                    <a:pt x="3578" y="2326"/>
                    <a:pt x="3715" y="2237"/>
                    <a:pt x="3837" y="2124"/>
                  </a:cubicBezTo>
                  <a:cubicBezTo>
                    <a:pt x="3990" y="1995"/>
                    <a:pt x="4119" y="1841"/>
                    <a:pt x="4216" y="1656"/>
                  </a:cubicBezTo>
                  <a:cubicBezTo>
                    <a:pt x="4297" y="1543"/>
                    <a:pt x="4297" y="1389"/>
                    <a:pt x="4200" y="1284"/>
                  </a:cubicBezTo>
                  <a:cubicBezTo>
                    <a:pt x="4135" y="1195"/>
                    <a:pt x="4071" y="1098"/>
                    <a:pt x="3998" y="1018"/>
                  </a:cubicBezTo>
                  <a:cubicBezTo>
                    <a:pt x="3941" y="953"/>
                    <a:pt x="3885" y="897"/>
                    <a:pt x="3828" y="832"/>
                  </a:cubicBezTo>
                  <a:cubicBezTo>
                    <a:pt x="3788" y="792"/>
                    <a:pt x="3740" y="751"/>
                    <a:pt x="3699" y="703"/>
                  </a:cubicBezTo>
                  <a:cubicBezTo>
                    <a:pt x="3659" y="662"/>
                    <a:pt x="3618" y="622"/>
                    <a:pt x="3578" y="590"/>
                  </a:cubicBezTo>
                  <a:cubicBezTo>
                    <a:pt x="3505" y="525"/>
                    <a:pt x="3425" y="469"/>
                    <a:pt x="3344" y="412"/>
                  </a:cubicBezTo>
                  <a:cubicBezTo>
                    <a:pt x="3295" y="364"/>
                    <a:pt x="3247" y="331"/>
                    <a:pt x="3190" y="299"/>
                  </a:cubicBezTo>
                  <a:cubicBezTo>
                    <a:pt x="3061" y="226"/>
                    <a:pt x="2932" y="170"/>
                    <a:pt x="2803" y="105"/>
                  </a:cubicBezTo>
                  <a:cubicBezTo>
                    <a:pt x="2657" y="35"/>
                    <a:pt x="2501" y="0"/>
                    <a:pt x="234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50"/>
            <p:cNvSpPr/>
            <p:nvPr/>
          </p:nvSpPr>
          <p:spPr>
            <a:xfrm>
              <a:off x="5263763" y="3571027"/>
              <a:ext cx="48925" cy="86060"/>
            </a:xfrm>
            <a:custGeom>
              <a:avLst/>
              <a:gdLst/>
              <a:ahLst/>
              <a:cxnLst/>
              <a:rect l="l" t="t" r="r" b="b"/>
              <a:pathLst>
                <a:path w="776" h="1365" extrusionOk="0">
                  <a:moveTo>
                    <a:pt x="1" y="0"/>
                  </a:moveTo>
                  <a:cubicBezTo>
                    <a:pt x="1" y="16"/>
                    <a:pt x="1" y="40"/>
                    <a:pt x="9" y="57"/>
                  </a:cubicBezTo>
                  <a:cubicBezTo>
                    <a:pt x="186" y="380"/>
                    <a:pt x="364" y="719"/>
                    <a:pt x="550" y="1050"/>
                  </a:cubicBezTo>
                  <a:cubicBezTo>
                    <a:pt x="606" y="1163"/>
                    <a:pt x="679" y="1260"/>
                    <a:pt x="752" y="1365"/>
                  </a:cubicBezTo>
                  <a:lnTo>
                    <a:pt x="776" y="1357"/>
                  </a:lnTo>
                  <a:cubicBezTo>
                    <a:pt x="743" y="1308"/>
                    <a:pt x="719" y="1268"/>
                    <a:pt x="695" y="1228"/>
                  </a:cubicBezTo>
                  <a:cubicBezTo>
                    <a:pt x="501" y="921"/>
                    <a:pt x="340" y="598"/>
                    <a:pt x="194" y="267"/>
                  </a:cubicBezTo>
                  <a:cubicBezTo>
                    <a:pt x="146" y="170"/>
                    <a:pt x="114" y="57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50"/>
            <p:cNvSpPr/>
            <p:nvPr/>
          </p:nvSpPr>
          <p:spPr>
            <a:xfrm>
              <a:off x="4297954" y="3013005"/>
              <a:ext cx="7692" cy="3657"/>
            </a:xfrm>
            <a:custGeom>
              <a:avLst/>
              <a:gdLst/>
              <a:ahLst/>
              <a:cxnLst/>
              <a:rect l="l" t="t" r="r" b="b"/>
              <a:pathLst>
                <a:path w="122" h="58" extrusionOk="0">
                  <a:moveTo>
                    <a:pt x="122" y="1"/>
                  </a:moveTo>
                  <a:cubicBezTo>
                    <a:pt x="41" y="1"/>
                    <a:pt x="41" y="1"/>
                    <a:pt x="1" y="57"/>
                  </a:cubicBezTo>
                  <a:cubicBezTo>
                    <a:pt x="41" y="41"/>
                    <a:pt x="73" y="25"/>
                    <a:pt x="12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50"/>
            <p:cNvSpPr/>
            <p:nvPr/>
          </p:nvSpPr>
          <p:spPr>
            <a:xfrm>
              <a:off x="4134537" y="2236085"/>
              <a:ext cx="1494856" cy="2330992"/>
            </a:xfrm>
            <a:custGeom>
              <a:avLst/>
              <a:gdLst/>
              <a:ahLst/>
              <a:cxnLst/>
              <a:rect l="l" t="t" r="r" b="b"/>
              <a:pathLst>
                <a:path w="23710" h="36972" extrusionOk="0">
                  <a:moveTo>
                    <a:pt x="10607" y="1324"/>
                  </a:moveTo>
                  <a:cubicBezTo>
                    <a:pt x="10670" y="1324"/>
                    <a:pt x="10732" y="1348"/>
                    <a:pt x="10781" y="1390"/>
                  </a:cubicBezTo>
                  <a:cubicBezTo>
                    <a:pt x="10684" y="1592"/>
                    <a:pt x="10620" y="1818"/>
                    <a:pt x="10442" y="1979"/>
                  </a:cubicBezTo>
                  <a:cubicBezTo>
                    <a:pt x="10410" y="2012"/>
                    <a:pt x="10393" y="2060"/>
                    <a:pt x="10410" y="2101"/>
                  </a:cubicBezTo>
                  <a:cubicBezTo>
                    <a:pt x="10428" y="2137"/>
                    <a:pt x="10455" y="2141"/>
                    <a:pt x="10485" y="2141"/>
                  </a:cubicBezTo>
                  <a:cubicBezTo>
                    <a:pt x="10494" y="2141"/>
                    <a:pt x="10505" y="2141"/>
                    <a:pt x="10515" y="2141"/>
                  </a:cubicBezTo>
                  <a:cubicBezTo>
                    <a:pt x="10587" y="2141"/>
                    <a:pt x="10660" y="2149"/>
                    <a:pt x="10741" y="2157"/>
                  </a:cubicBezTo>
                  <a:cubicBezTo>
                    <a:pt x="10773" y="2165"/>
                    <a:pt x="10805" y="2181"/>
                    <a:pt x="10830" y="2214"/>
                  </a:cubicBezTo>
                  <a:cubicBezTo>
                    <a:pt x="10894" y="2302"/>
                    <a:pt x="10951" y="2407"/>
                    <a:pt x="10999" y="2512"/>
                  </a:cubicBezTo>
                  <a:cubicBezTo>
                    <a:pt x="11072" y="2738"/>
                    <a:pt x="11080" y="2981"/>
                    <a:pt x="11040" y="3207"/>
                  </a:cubicBezTo>
                  <a:cubicBezTo>
                    <a:pt x="11015" y="3360"/>
                    <a:pt x="10951" y="3506"/>
                    <a:pt x="10846" y="3627"/>
                  </a:cubicBezTo>
                  <a:cubicBezTo>
                    <a:pt x="10708" y="3772"/>
                    <a:pt x="10515" y="3861"/>
                    <a:pt x="10305" y="3861"/>
                  </a:cubicBezTo>
                  <a:cubicBezTo>
                    <a:pt x="10079" y="3861"/>
                    <a:pt x="9901" y="3748"/>
                    <a:pt x="9731" y="3627"/>
                  </a:cubicBezTo>
                  <a:cubicBezTo>
                    <a:pt x="9707" y="3603"/>
                    <a:pt x="9691" y="3578"/>
                    <a:pt x="9675" y="3554"/>
                  </a:cubicBezTo>
                  <a:cubicBezTo>
                    <a:pt x="9562" y="3449"/>
                    <a:pt x="9497" y="3304"/>
                    <a:pt x="9489" y="3150"/>
                  </a:cubicBezTo>
                  <a:cubicBezTo>
                    <a:pt x="9489" y="3134"/>
                    <a:pt x="9489" y="3118"/>
                    <a:pt x="9489" y="3102"/>
                  </a:cubicBezTo>
                  <a:cubicBezTo>
                    <a:pt x="9501" y="3098"/>
                    <a:pt x="9514" y="3096"/>
                    <a:pt x="9526" y="3096"/>
                  </a:cubicBezTo>
                  <a:cubicBezTo>
                    <a:pt x="9564" y="3096"/>
                    <a:pt x="9602" y="3114"/>
                    <a:pt x="9626" y="3150"/>
                  </a:cubicBezTo>
                  <a:cubicBezTo>
                    <a:pt x="9651" y="3191"/>
                    <a:pt x="9683" y="3231"/>
                    <a:pt x="9707" y="3280"/>
                  </a:cubicBezTo>
                  <a:cubicBezTo>
                    <a:pt x="9772" y="3417"/>
                    <a:pt x="9877" y="3530"/>
                    <a:pt x="10006" y="3603"/>
                  </a:cubicBezTo>
                  <a:cubicBezTo>
                    <a:pt x="10062" y="3635"/>
                    <a:pt x="10127" y="3659"/>
                    <a:pt x="10192" y="3659"/>
                  </a:cubicBezTo>
                  <a:cubicBezTo>
                    <a:pt x="10208" y="3661"/>
                    <a:pt x="10224" y="3661"/>
                    <a:pt x="10241" y="3661"/>
                  </a:cubicBezTo>
                  <a:cubicBezTo>
                    <a:pt x="10313" y="3661"/>
                    <a:pt x="10386" y="3648"/>
                    <a:pt x="10458" y="3635"/>
                  </a:cubicBezTo>
                  <a:cubicBezTo>
                    <a:pt x="10515" y="3619"/>
                    <a:pt x="10563" y="3586"/>
                    <a:pt x="10603" y="3546"/>
                  </a:cubicBezTo>
                  <a:cubicBezTo>
                    <a:pt x="10716" y="3425"/>
                    <a:pt x="10789" y="3271"/>
                    <a:pt x="10830" y="3110"/>
                  </a:cubicBezTo>
                  <a:cubicBezTo>
                    <a:pt x="10862" y="2932"/>
                    <a:pt x="10862" y="2755"/>
                    <a:pt x="10830" y="2577"/>
                  </a:cubicBezTo>
                  <a:cubicBezTo>
                    <a:pt x="10813" y="2504"/>
                    <a:pt x="10781" y="2432"/>
                    <a:pt x="10725" y="2375"/>
                  </a:cubicBezTo>
                  <a:cubicBezTo>
                    <a:pt x="10695" y="2345"/>
                    <a:pt x="10651" y="2329"/>
                    <a:pt x="10608" y="2329"/>
                  </a:cubicBezTo>
                  <a:cubicBezTo>
                    <a:pt x="10593" y="2329"/>
                    <a:pt x="10578" y="2331"/>
                    <a:pt x="10563" y="2335"/>
                  </a:cubicBezTo>
                  <a:cubicBezTo>
                    <a:pt x="10369" y="2383"/>
                    <a:pt x="10175" y="2448"/>
                    <a:pt x="9990" y="2529"/>
                  </a:cubicBezTo>
                  <a:cubicBezTo>
                    <a:pt x="9949" y="2545"/>
                    <a:pt x="9917" y="2569"/>
                    <a:pt x="9893" y="2601"/>
                  </a:cubicBezTo>
                  <a:cubicBezTo>
                    <a:pt x="9852" y="2650"/>
                    <a:pt x="9812" y="2698"/>
                    <a:pt x="9780" y="2755"/>
                  </a:cubicBezTo>
                  <a:cubicBezTo>
                    <a:pt x="9764" y="2779"/>
                    <a:pt x="9747" y="2803"/>
                    <a:pt x="9731" y="2835"/>
                  </a:cubicBezTo>
                  <a:cubicBezTo>
                    <a:pt x="9700" y="2867"/>
                    <a:pt x="9653" y="2889"/>
                    <a:pt x="9623" y="2889"/>
                  </a:cubicBezTo>
                  <a:cubicBezTo>
                    <a:pt x="9614" y="2889"/>
                    <a:pt x="9607" y="2887"/>
                    <a:pt x="9602" y="2884"/>
                  </a:cubicBezTo>
                  <a:cubicBezTo>
                    <a:pt x="9554" y="2860"/>
                    <a:pt x="9538" y="2795"/>
                    <a:pt x="9562" y="2747"/>
                  </a:cubicBezTo>
                  <a:cubicBezTo>
                    <a:pt x="9586" y="2682"/>
                    <a:pt x="9626" y="2617"/>
                    <a:pt x="9675" y="2569"/>
                  </a:cubicBezTo>
                  <a:cubicBezTo>
                    <a:pt x="9756" y="2472"/>
                    <a:pt x="9852" y="2399"/>
                    <a:pt x="9933" y="2310"/>
                  </a:cubicBezTo>
                  <a:cubicBezTo>
                    <a:pt x="10014" y="2222"/>
                    <a:pt x="10103" y="2109"/>
                    <a:pt x="10184" y="2004"/>
                  </a:cubicBezTo>
                  <a:cubicBezTo>
                    <a:pt x="10264" y="1907"/>
                    <a:pt x="10345" y="1786"/>
                    <a:pt x="10426" y="1673"/>
                  </a:cubicBezTo>
                  <a:cubicBezTo>
                    <a:pt x="10434" y="1656"/>
                    <a:pt x="10442" y="1640"/>
                    <a:pt x="10466" y="1600"/>
                  </a:cubicBezTo>
                  <a:lnTo>
                    <a:pt x="10466" y="1600"/>
                  </a:lnTo>
                  <a:cubicBezTo>
                    <a:pt x="10377" y="1632"/>
                    <a:pt x="10305" y="1656"/>
                    <a:pt x="10240" y="1673"/>
                  </a:cubicBezTo>
                  <a:cubicBezTo>
                    <a:pt x="10184" y="1681"/>
                    <a:pt x="10127" y="1681"/>
                    <a:pt x="10070" y="1681"/>
                  </a:cubicBezTo>
                  <a:cubicBezTo>
                    <a:pt x="10062" y="1681"/>
                    <a:pt x="10054" y="1673"/>
                    <a:pt x="10054" y="1673"/>
                  </a:cubicBezTo>
                  <a:cubicBezTo>
                    <a:pt x="10022" y="1709"/>
                    <a:pt x="9986" y="1715"/>
                    <a:pt x="9948" y="1715"/>
                  </a:cubicBezTo>
                  <a:cubicBezTo>
                    <a:pt x="9930" y="1715"/>
                    <a:pt x="9911" y="1713"/>
                    <a:pt x="9892" y="1713"/>
                  </a:cubicBezTo>
                  <a:cubicBezTo>
                    <a:pt x="9873" y="1713"/>
                    <a:pt x="9854" y="1715"/>
                    <a:pt x="9836" y="1721"/>
                  </a:cubicBezTo>
                  <a:cubicBezTo>
                    <a:pt x="9764" y="1745"/>
                    <a:pt x="9683" y="1737"/>
                    <a:pt x="9610" y="1761"/>
                  </a:cubicBezTo>
                  <a:cubicBezTo>
                    <a:pt x="9597" y="1768"/>
                    <a:pt x="9586" y="1770"/>
                    <a:pt x="9575" y="1770"/>
                  </a:cubicBezTo>
                  <a:cubicBezTo>
                    <a:pt x="9545" y="1770"/>
                    <a:pt x="9521" y="1751"/>
                    <a:pt x="9497" y="1745"/>
                  </a:cubicBezTo>
                  <a:lnTo>
                    <a:pt x="9214" y="1713"/>
                  </a:lnTo>
                  <a:lnTo>
                    <a:pt x="9214" y="1632"/>
                  </a:lnTo>
                  <a:lnTo>
                    <a:pt x="9279" y="1640"/>
                  </a:lnTo>
                  <a:cubicBezTo>
                    <a:pt x="9319" y="1576"/>
                    <a:pt x="9319" y="1592"/>
                    <a:pt x="9384" y="1576"/>
                  </a:cubicBezTo>
                  <a:cubicBezTo>
                    <a:pt x="9489" y="1551"/>
                    <a:pt x="9602" y="1543"/>
                    <a:pt x="9707" y="1527"/>
                  </a:cubicBezTo>
                  <a:cubicBezTo>
                    <a:pt x="9852" y="1511"/>
                    <a:pt x="9990" y="1479"/>
                    <a:pt x="10119" y="1438"/>
                  </a:cubicBezTo>
                  <a:cubicBezTo>
                    <a:pt x="10272" y="1390"/>
                    <a:pt x="10426" y="1350"/>
                    <a:pt x="10579" y="1325"/>
                  </a:cubicBezTo>
                  <a:cubicBezTo>
                    <a:pt x="10588" y="1324"/>
                    <a:pt x="10598" y="1324"/>
                    <a:pt x="10607" y="1324"/>
                  </a:cubicBezTo>
                  <a:close/>
                  <a:moveTo>
                    <a:pt x="15643" y="2835"/>
                  </a:moveTo>
                  <a:cubicBezTo>
                    <a:pt x="15724" y="2835"/>
                    <a:pt x="15804" y="2858"/>
                    <a:pt x="15877" y="2900"/>
                  </a:cubicBezTo>
                  <a:cubicBezTo>
                    <a:pt x="16006" y="2965"/>
                    <a:pt x="16103" y="3086"/>
                    <a:pt x="16143" y="3223"/>
                  </a:cubicBezTo>
                  <a:cubicBezTo>
                    <a:pt x="16175" y="3336"/>
                    <a:pt x="16224" y="3441"/>
                    <a:pt x="16264" y="3538"/>
                  </a:cubicBezTo>
                  <a:cubicBezTo>
                    <a:pt x="16296" y="3473"/>
                    <a:pt x="16329" y="3417"/>
                    <a:pt x="16353" y="3360"/>
                  </a:cubicBezTo>
                  <a:cubicBezTo>
                    <a:pt x="16426" y="3183"/>
                    <a:pt x="16555" y="3037"/>
                    <a:pt x="16724" y="2940"/>
                  </a:cubicBezTo>
                  <a:cubicBezTo>
                    <a:pt x="16766" y="2916"/>
                    <a:pt x="16813" y="2904"/>
                    <a:pt x="16860" y="2904"/>
                  </a:cubicBezTo>
                  <a:cubicBezTo>
                    <a:pt x="16924" y="2904"/>
                    <a:pt x="16988" y="2926"/>
                    <a:pt x="17039" y="2973"/>
                  </a:cubicBezTo>
                  <a:cubicBezTo>
                    <a:pt x="17072" y="2997"/>
                    <a:pt x="17088" y="3029"/>
                    <a:pt x="17088" y="3070"/>
                  </a:cubicBezTo>
                  <a:cubicBezTo>
                    <a:pt x="17096" y="3134"/>
                    <a:pt x="17104" y="3191"/>
                    <a:pt x="17112" y="3255"/>
                  </a:cubicBezTo>
                  <a:cubicBezTo>
                    <a:pt x="17120" y="3288"/>
                    <a:pt x="17096" y="3320"/>
                    <a:pt x="17064" y="3328"/>
                  </a:cubicBezTo>
                  <a:cubicBezTo>
                    <a:pt x="17058" y="3329"/>
                    <a:pt x="17053" y="3330"/>
                    <a:pt x="17048" y="3330"/>
                  </a:cubicBezTo>
                  <a:cubicBezTo>
                    <a:pt x="17015" y="3330"/>
                    <a:pt x="16990" y="3307"/>
                    <a:pt x="16983" y="3271"/>
                  </a:cubicBezTo>
                  <a:cubicBezTo>
                    <a:pt x="16975" y="3239"/>
                    <a:pt x="16975" y="3207"/>
                    <a:pt x="16967" y="3166"/>
                  </a:cubicBezTo>
                  <a:cubicBezTo>
                    <a:pt x="16959" y="3118"/>
                    <a:pt x="16926" y="3070"/>
                    <a:pt x="16878" y="3053"/>
                  </a:cubicBezTo>
                  <a:cubicBezTo>
                    <a:pt x="16869" y="3050"/>
                    <a:pt x="16860" y="3049"/>
                    <a:pt x="16852" y="3049"/>
                  </a:cubicBezTo>
                  <a:cubicBezTo>
                    <a:pt x="16815" y="3049"/>
                    <a:pt x="16783" y="3075"/>
                    <a:pt x="16757" y="3102"/>
                  </a:cubicBezTo>
                  <a:cubicBezTo>
                    <a:pt x="16571" y="3271"/>
                    <a:pt x="16442" y="3498"/>
                    <a:pt x="16385" y="3740"/>
                  </a:cubicBezTo>
                  <a:cubicBezTo>
                    <a:pt x="16353" y="3869"/>
                    <a:pt x="16321" y="3998"/>
                    <a:pt x="16296" y="4127"/>
                  </a:cubicBezTo>
                  <a:cubicBezTo>
                    <a:pt x="16288" y="4249"/>
                    <a:pt x="16280" y="4370"/>
                    <a:pt x="16280" y="4483"/>
                  </a:cubicBezTo>
                  <a:cubicBezTo>
                    <a:pt x="16280" y="4563"/>
                    <a:pt x="16296" y="4644"/>
                    <a:pt x="16240" y="4709"/>
                  </a:cubicBezTo>
                  <a:cubicBezTo>
                    <a:pt x="16232" y="4725"/>
                    <a:pt x="16240" y="4757"/>
                    <a:pt x="16240" y="4773"/>
                  </a:cubicBezTo>
                  <a:cubicBezTo>
                    <a:pt x="16240" y="4814"/>
                    <a:pt x="16232" y="4846"/>
                    <a:pt x="16224" y="4878"/>
                  </a:cubicBezTo>
                  <a:cubicBezTo>
                    <a:pt x="16208" y="4903"/>
                    <a:pt x="16191" y="4911"/>
                    <a:pt x="16167" y="4919"/>
                  </a:cubicBezTo>
                  <a:cubicBezTo>
                    <a:pt x="16143" y="4919"/>
                    <a:pt x="16127" y="4903"/>
                    <a:pt x="16111" y="4878"/>
                  </a:cubicBezTo>
                  <a:cubicBezTo>
                    <a:pt x="16095" y="4838"/>
                    <a:pt x="16078" y="4798"/>
                    <a:pt x="16078" y="4757"/>
                  </a:cubicBezTo>
                  <a:lnTo>
                    <a:pt x="16078" y="4458"/>
                  </a:lnTo>
                  <a:cubicBezTo>
                    <a:pt x="16062" y="4216"/>
                    <a:pt x="16054" y="3974"/>
                    <a:pt x="16014" y="3732"/>
                  </a:cubicBezTo>
                  <a:cubicBezTo>
                    <a:pt x="15982" y="3562"/>
                    <a:pt x="15941" y="3384"/>
                    <a:pt x="15893" y="3215"/>
                  </a:cubicBezTo>
                  <a:cubicBezTo>
                    <a:pt x="15868" y="3134"/>
                    <a:pt x="15820" y="3061"/>
                    <a:pt x="15747" y="3005"/>
                  </a:cubicBezTo>
                  <a:cubicBezTo>
                    <a:pt x="15727" y="2979"/>
                    <a:pt x="15694" y="2964"/>
                    <a:pt x="15659" y="2964"/>
                  </a:cubicBezTo>
                  <a:cubicBezTo>
                    <a:pt x="15640" y="2964"/>
                    <a:pt x="15620" y="2969"/>
                    <a:pt x="15602" y="2981"/>
                  </a:cubicBezTo>
                  <a:cubicBezTo>
                    <a:pt x="15578" y="2989"/>
                    <a:pt x="15554" y="3005"/>
                    <a:pt x="15521" y="3013"/>
                  </a:cubicBezTo>
                  <a:cubicBezTo>
                    <a:pt x="15489" y="3029"/>
                    <a:pt x="15457" y="3045"/>
                    <a:pt x="15457" y="3094"/>
                  </a:cubicBezTo>
                  <a:cubicBezTo>
                    <a:pt x="15449" y="3110"/>
                    <a:pt x="15440" y="3126"/>
                    <a:pt x="15432" y="3142"/>
                  </a:cubicBezTo>
                  <a:cubicBezTo>
                    <a:pt x="15344" y="3288"/>
                    <a:pt x="15295" y="3449"/>
                    <a:pt x="15287" y="3611"/>
                  </a:cubicBezTo>
                  <a:lnTo>
                    <a:pt x="15287" y="3667"/>
                  </a:lnTo>
                  <a:lnTo>
                    <a:pt x="15174" y="3699"/>
                  </a:lnTo>
                  <a:cubicBezTo>
                    <a:pt x="15150" y="3603"/>
                    <a:pt x="15142" y="3506"/>
                    <a:pt x="15150" y="3401"/>
                  </a:cubicBezTo>
                  <a:cubicBezTo>
                    <a:pt x="15150" y="3352"/>
                    <a:pt x="15150" y="3312"/>
                    <a:pt x="15166" y="3263"/>
                  </a:cubicBezTo>
                  <a:cubicBezTo>
                    <a:pt x="15182" y="3215"/>
                    <a:pt x="15198" y="3166"/>
                    <a:pt x="15231" y="3118"/>
                  </a:cubicBezTo>
                  <a:cubicBezTo>
                    <a:pt x="15279" y="3029"/>
                    <a:pt x="15352" y="2948"/>
                    <a:pt x="15432" y="2892"/>
                  </a:cubicBezTo>
                  <a:cubicBezTo>
                    <a:pt x="15498" y="2854"/>
                    <a:pt x="15570" y="2835"/>
                    <a:pt x="15643" y="2835"/>
                  </a:cubicBezTo>
                  <a:close/>
                  <a:moveTo>
                    <a:pt x="5602" y="3794"/>
                  </a:moveTo>
                  <a:cubicBezTo>
                    <a:pt x="5627" y="3794"/>
                    <a:pt x="5652" y="3795"/>
                    <a:pt x="5678" y="3796"/>
                  </a:cubicBezTo>
                  <a:cubicBezTo>
                    <a:pt x="5691" y="3796"/>
                    <a:pt x="5705" y="3795"/>
                    <a:pt x="5718" y="3795"/>
                  </a:cubicBezTo>
                  <a:cubicBezTo>
                    <a:pt x="5865" y="3795"/>
                    <a:pt x="6005" y="3835"/>
                    <a:pt x="6138" y="3901"/>
                  </a:cubicBezTo>
                  <a:cubicBezTo>
                    <a:pt x="6243" y="3942"/>
                    <a:pt x="6324" y="4031"/>
                    <a:pt x="6356" y="4135"/>
                  </a:cubicBezTo>
                  <a:cubicBezTo>
                    <a:pt x="6380" y="4192"/>
                    <a:pt x="6412" y="4249"/>
                    <a:pt x="6453" y="4305"/>
                  </a:cubicBezTo>
                  <a:cubicBezTo>
                    <a:pt x="6407" y="4337"/>
                    <a:pt x="6378" y="4353"/>
                    <a:pt x="6353" y="4353"/>
                  </a:cubicBezTo>
                  <a:cubicBezTo>
                    <a:pt x="6321" y="4353"/>
                    <a:pt x="6296" y="4327"/>
                    <a:pt x="6251" y="4273"/>
                  </a:cubicBezTo>
                  <a:cubicBezTo>
                    <a:pt x="6178" y="4168"/>
                    <a:pt x="6065" y="4087"/>
                    <a:pt x="5944" y="4047"/>
                  </a:cubicBezTo>
                  <a:cubicBezTo>
                    <a:pt x="5863" y="4022"/>
                    <a:pt x="5783" y="3982"/>
                    <a:pt x="5702" y="3966"/>
                  </a:cubicBezTo>
                  <a:cubicBezTo>
                    <a:pt x="5673" y="3956"/>
                    <a:pt x="5645" y="3953"/>
                    <a:pt x="5617" y="3953"/>
                  </a:cubicBezTo>
                  <a:cubicBezTo>
                    <a:pt x="5597" y="3953"/>
                    <a:pt x="5576" y="3954"/>
                    <a:pt x="5556" y="3958"/>
                  </a:cubicBezTo>
                  <a:cubicBezTo>
                    <a:pt x="5314" y="3974"/>
                    <a:pt x="5128" y="4111"/>
                    <a:pt x="4967" y="4281"/>
                  </a:cubicBezTo>
                  <a:cubicBezTo>
                    <a:pt x="4967" y="4281"/>
                    <a:pt x="4959" y="4289"/>
                    <a:pt x="4959" y="4297"/>
                  </a:cubicBezTo>
                  <a:lnTo>
                    <a:pt x="4959" y="4329"/>
                  </a:lnTo>
                  <a:lnTo>
                    <a:pt x="5096" y="4378"/>
                  </a:lnTo>
                  <a:cubicBezTo>
                    <a:pt x="5290" y="4450"/>
                    <a:pt x="5427" y="4636"/>
                    <a:pt x="5435" y="4846"/>
                  </a:cubicBezTo>
                  <a:cubicBezTo>
                    <a:pt x="5475" y="5145"/>
                    <a:pt x="5222" y="5299"/>
                    <a:pt x="5008" y="5299"/>
                  </a:cubicBezTo>
                  <a:cubicBezTo>
                    <a:pt x="5002" y="5299"/>
                    <a:pt x="4997" y="5299"/>
                    <a:pt x="4991" y="5298"/>
                  </a:cubicBezTo>
                  <a:cubicBezTo>
                    <a:pt x="4878" y="5298"/>
                    <a:pt x="4757" y="5266"/>
                    <a:pt x="4660" y="5201"/>
                  </a:cubicBezTo>
                  <a:cubicBezTo>
                    <a:pt x="4458" y="5064"/>
                    <a:pt x="4369" y="4814"/>
                    <a:pt x="4499" y="4612"/>
                  </a:cubicBezTo>
                  <a:cubicBezTo>
                    <a:pt x="4515" y="4572"/>
                    <a:pt x="4515" y="4523"/>
                    <a:pt x="4539" y="4491"/>
                  </a:cubicBezTo>
                  <a:cubicBezTo>
                    <a:pt x="4668" y="4337"/>
                    <a:pt x="4757" y="4152"/>
                    <a:pt x="4935" y="4039"/>
                  </a:cubicBezTo>
                  <a:cubicBezTo>
                    <a:pt x="4975" y="4014"/>
                    <a:pt x="5007" y="3982"/>
                    <a:pt x="5048" y="3958"/>
                  </a:cubicBezTo>
                  <a:cubicBezTo>
                    <a:pt x="5213" y="3850"/>
                    <a:pt x="5403" y="3794"/>
                    <a:pt x="5602" y="3794"/>
                  </a:cubicBezTo>
                  <a:close/>
                  <a:moveTo>
                    <a:pt x="11431" y="5411"/>
                  </a:moveTo>
                  <a:cubicBezTo>
                    <a:pt x="11455" y="5411"/>
                    <a:pt x="11480" y="5419"/>
                    <a:pt x="11500" y="5436"/>
                  </a:cubicBezTo>
                  <a:cubicBezTo>
                    <a:pt x="11548" y="5460"/>
                    <a:pt x="11548" y="5500"/>
                    <a:pt x="11556" y="5541"/>
                  </a:cubicBezTo>
                  <a:cubicBezTo>
                    <a:pt x="11564" y="5581"/>
                    <a:pt x="11524" y="5597"/>
                    <a:pt x="11484" y="5605"/>
                  </a:cubicBezTo>
                  <a:cubicBezTo>
                    <a:pt x="11411" y="5621"/>
                    <a:pt x="11330" y="5637"/>
                    <a:pt x="11249" y="5654"/>
                  </a:cubicBezTo>
                  <a:lnTo>
                    <a:pt x="11249" y="5646"/>
                  </a:lnTo>
                  <a:cubicBezTo>
                    <a:pt x="11128" y="5678"/>
                    <a:pt x="10999" y="5694"/>
                    <a:pt x="10862" y="5710"/>
                  </a:cubicBezTo>
                  <a:cubicBezTo>
                    <a:pt x="10692" y="5718"/>
                    <a:pt x="10523" y="5742"/>
                    <a:pt x="10345" y="5751"/>
                  </a:cubicBezTo>
                  <a:cubicBezTo>
                    <a:pt x="10208" y="5751"/>
                    <a:pt x="10079" y="5751"/>
                    <a:pt x="9941" y="5759"/>
                  </a:cubicBezTo>
                  <a:cubicBezTo>
                    <a:pt x="9893" y="5759"/>
                    <a:pt x="9861" y="5751"/>
                    <a:pt x="9852" y="5702"/>
                  </a:cubicBezTo>
                  <a:cubicBezTo>
                    <a:pt x="9844" y="5654"/>
                    <a:pt x="9877" y="5605"/>
                    <a:pt x="9925" y="5605"/>
                  </a:cubicBezTo>
                  <a:lnTo>
                    <a:pt x="9933" y="5605"/>
                  </a:lnTo>
                  <a:cubicBezTo>
                    <a:pt x="9982" y="5605"/>
                    <a:pt x="10034" y="5609"/>
                    <a:pt x="10087" y="5609"/>
                  </a:cubicBezTo>
                  <a:cubicBezTo>
                    <a:pt x="10114" y="5609"/>
                    <a:pt x="10140" y="5608"/>
                    <a:pt x="10167" y="5605"/>
                  </a:cubicBezTo>
                  <a:cubicBezTo>
                    <a:pt x="10393" y="5605"/>
                    <a:pt x="10620" y="5589"/>
                    <a:pt x="10846" y="5557"/>
                  </a:cubicBezTo>
                  <a:cubicBezTo>
                    <a:pt x="10926" y="5541"/>
                    <a:pt x="11015" y="5532"/>
                    <a:pt x="11104" y="5524"/>
                  </a:cubicBezTo>
                  <a:cubicBezTo>
                    <a:pt x="11193" y="5524"/>
                    <a:pt x="11282" y="5492"/>
                    <a:pt x="11363" y="5436"/>
                  </a:cubicBezTo>
                  <a:cubicBezTo>
                    <a:pt x="11383" y="5419"/>
                    <a:pt x="11407" y="5411"/>
                    <a:pt x="11431" y="5411"/>
                  </a:cubicBezTo>
                  <a:close/>
                  <a:moveTo>
                    <a:pt x="6152" y="4569"/>
                  </a:moveTo>
                  <a:cubicBezTo>
                    <a:pt x="6281" y="4569"/>
                    <a:pt x="6409" y="4599"/>
                    <a:pt x="6525" y="4660"/>
                  </a:cubicBezTo>
                  <a:cubicBezTo>
                    <a:pt x="6606" y="4717"/>
                    <a:pt x="6655" y="4806"/>
                    <a:pt x="6639" y="4903"/>
                  </a:cubicBezTo>
                  <a:cubicBezTo>
                    <a:pt x="6647" y="5137"/>
                    <a:pt x="6550" y="5363"/>
                    <a:pt x="6380" y="5524"/>
                  </a:cubicBezTo>
                  <a:cubicBezTo>
                    <a:pt x="6259" y="5637"/>
                    <a:pt x="6130" y="5734"/>
                    <a:pt x="5984" y="5815"/>
                  </a:cubicBezTo>
                  <a:cubicBezTo>
                    <a:pt x="5944" y="5839"/>
                    <a:pt x="5896" y="5855"/>
                    <a:pt x="5847" y="5864"/>
                  </a:cubicBezTo>
                  <a:cubicBezTo>
                    <a:pt x="5741" y="5888"/>
                    <a:pt x="5633" y="5900"/>
                    <a:pt x="5526" y="5900"/>
                  </a:cubicBezTo>
                  <a:cubicBezTo>
                    <a:pt x="5274" y="5900"/>
                    <a:pt x="5026" y="5835"/>
                    <a:pt x="4805" y="5710"/>
                  </a:cubicBezTo>
                  <a:lnTo>
                    <a:pt x="4814" y="5710"/>
                  </a:lnTo>
                  <a:cubicBezTo>
                    <a:pt x="4789" y="5694"/>
                    <a:pt x="4773" y="5678"/>
                    <a:pt x="4765" y="5662"/>
                  </a:cubicBezTo>
                  <a:cubicBezTo>
                    <a:pt x="4741" y="5621"/>
                    <a:pt x="4765" y="5581"/>
                    <a:pt x="4814" y="5581"/>
                  </a:cubicBezTo>
                  <a:cubicBezTo>
                    <a:pt x="4846" y="5589"/>
                    <a:pt x="4878" y="5597"/>
                    <a:pt x="4910" y="5613"/>
                  </a:cubicBezTo>
                  <a:cubicBezTo>
                    <a:pt x="5048" y="5678"/>
                    <a:pt x="5185" y="5726"/>
                    <a:pt x="5330" y="5759"/>
                  </a:cubicBezTo>
                  <a:cubicBezTo>
                    <a:pt x="5352" y="5761"/>
                    <a:pt x="5374" y="5762"/>
                    <a:pt x="5395" y="5762"/>
                  </a:cubicBezTo>
                  <a:cubicBezTo>
                    <a:pt x="5454" y="5762"/>
                    <a:pt x="5513" y="5754"/>
                    <a:pt x="5573" y="5742"/>
                  </a:cubicBezTo>
                  <a:cubicBezTo>
                    <a:pt x="5726" y="5742"/>
                    <a:pt x="5871" y="5694"/>
                    <a:pt x="6001" y="5613"/>
                  </a:cubicBezTo>
                  <a:cubicBezTo>
                    <a:pt x="6017" y="5605"/>
                    <a:pt x="6025" y="5597"/>
                    <a:pt x="6041" y="5589"/>
                  </a:cubicBezTo>
                  <a:lnTo>
                    <a:pt x="6041" y="5573"/>
                  </a:lnTo>
                  <a:cubicBezTo>
                    <a:pt x="6025" y="5565"/>
                    <a:pt x="6009" y="5549"/>
                    <a:pt x="5992" y="5549"/>
                  </a:cubicBezTo>
                  <a:cubicBezTo>
                    <a:pt x="5970" y="5555"/>
                    <a:pt x="5949" y="5558"/>
                    <a:pt x="5930" y="5558"/>
                  </a:cubicBezTo>
                  <a:cubicBezTo>
                    <a:pt x="5827" y="5558"/>
                    <a:pt x="5753" y="5479"/>
                    <a:pt x="5686" y="5411"/>
                  </a:cubicBezTo>
                  <a:cubicBezTo>
                    <a:pt x="5597" y="5339"/>
                    <a:pt x="5548" y="5234"/>
                    <a:pt x="5556" y="5121"/>
                  </a:cubicBezTo>
                  <a:cubicBezTo>
                    <a:pt x="5556" y="5064"/>
                    <a:pt x="5564" y="5008"/>
                    <a:pt x="5573" y="4951"/>
                  </a:cubicBezTo>
                  <a:cubicBezTo>
                    <a:pt x="5621" y="4741"/>
                    <a:pt x="5774" y="4636"/>
                    <a:pt x="5976" y="4588"/>
                  </a:cubicBezTo>
                  <a:cubicBezTo>
                    <a:pt x="6034" y="4575"/>
                    <a:pt x="6093" y="4569"/>
                    <a:pt x="6152" y="4569"/>
                  </a:cubicBezTo>
                  <a:close/>
                  <a:moveTo>
                    <a:pt x="14746" y="5896"/>
                  </a:moveTo>
                  <a:cubicBezTo>
                    <a:pt x="14843" y="5896"/>
                    <a:pt x="14948" y="5920"/>
                    <a:pt x="15037" y="5969"/>
                  </a:cubicBezTo>
                  <a:cubicBezTo>
                    <a:pt x="15231" y="6025"/>
                    <a:pt x="15424" y="6074"/>
                    <a:pt x="15618" y="6114"/>
                  </a:cubicBezTo>
                  <a:cubicBezTo>
                    <a:pt x="15731" y="6127"/>
                    <a:pt x="15847" y="6133"/>
                    <a:pt x="15963" y="6133"/>
                  </a:cubicBezTo>
                  <a:cubicBezTo>
                    <a:pt x="16137" y="6133"/>
                    <a:pt x="16313" y="6119"/>
                    <a:pt x="16482" y="6090"/>
                  </a:cubicBezTo>
                  <a:lnTo>
                    <a:pt x="16490" y="6090"/>
                  </a:lnTo>
                  <a:cubicBezTo>
                    <a:pt x="16571" y="6090"/>
                    <a:pt x="16603" y="6090"/>
                    <a:pt x="16603" y="6146"/>
                  </a:cubicBezTo>
                  <a:cubicBezTo>
                    <a:pt x="16597" y="6186"/>
                    <a:pt x="16563" y="6215"/>
                    <a:pt x="16524" y="6215"/>
                  </a:cubicBezTo>
                  <a:cubicBezTo>
                    <a:pt x="16516" y="6215"/>
                    <a:pt x="16507" y="6214"/>
                    <a:pt x="16498" y="6211"/>
                  </a:cubicBezTo>
                  <a:cubicBezTo>
                    <a:pt x="16474" y="6211"/>
                    <a:pt x="16458" y="6211"/>
                    <a:pt x="16442" y="6227"/>
                  </a:cubicBezTo>
                  <a:cubicBezTo>
                    <a:pt x="16405" y="6252"/>
                    <a:pt x="16368" y="6262"/>
                    <a:pt x="16327" y="6262"/>
                  </a:cubicBezTo>
                  <a:cubicBezTo>
                    <a:pt x="16315" y="6262"/>
                    <a:pt x="16302" y="6261"/>
                    <a:pt x="16288" y="6259"/>
                  </a:cubicBezTo>
                  <a:cubicBezTo>
                    <a:pt x="16282" y="6256"/>
                    <a:pt x="16274" y="6254"/>
                    <a:pt x="16265" y="6254"/>
                  </a:cubicBezTo>
                  <a:cubicBezTo>
                    <a:pt x="16254" y="6254"/>
                    <a:pt x="16241" y="6258"/>
                    <a:pt x="16232" y="6267"/>
                  </a:cubicBezTo>
                  <a:cubicBezTo>
                    <a:pt x="16219" y="6283"/>
                    <a:pt x="16205" y="6288"/>
                    <a:pt x="16189" y="6288"/>
                  </a:cubicBezTo>
                  <a:cubicBezTo>
                    <a:pt x="16163" y="6288"/>
                    <a:pt x="16136" y="6275"/>
                    <a:pt x="16111" y="6275"/>
                  </a:cubicBezTo>
                  <a:lnTo>
                    <a:pt x="15901" y="6275"/>
                  </a:lnTo>
                  <a:cubicBezTo>
                    <a:pt x="15707" y="6267"/>
                    <a:pt x="15513" y="6267"/>
                    <a:pt x="15319" y="6251"/>
                  </a:cubicBezTo>
                  <a:cubicBezTo>
                    <a:pt x="15190" y="6235"/>
                    <a:pt x="15061" y="6195"/>
                    <a:pt x="14940" y="6130"/>
                  </a:cubicBezTo>
                  <a:cubicBezTo>
                    <a:pt x="14916" y="6106"/>
                    <a:pt x="14875" y="6098"/>
                    <a:pt x="14843" y="6082"/>
                  </a:cubicBezTo>
                  <a:cubicBezTo>
                    <a:pt x="14794" y="6057"/>
                    <a:pt x="14754" y="6025"/>
                    <a:pt x="14706" y="5993"/>
                  </a:cubicBezTo>
                  <a:lnTo>
                    <a:pt x="14746" y="5896"/>
                  </a:lnTo>
                  <a:close/>
                  <a:moveTo>
                    <a:pt x="6953" y="6542"/>
                  </a:moveTo>
                  <a:cubicBezTo>
                    <a:pt x="6974" y="6596"/>
                    <a:pt x="6919" y="6616"/>
                    <a:pt x="6887" y="6616"/>
                  </a:cubicBezTo>
                  <a:cubicBezTo>
                    <a:pt x="6882" y="6616"/>
                    <a:pt x="6876" y="6616"/>
                    <a:pt x="6873" y="6615"/>
                  </a:cubicBezTo>
                  <a:cubicBezTo>
                    <a:pt x="6824" y="6615"/>
                    <a:pt x="6768" y="6631"/>
                    <a:pt x="6727" y="6663"/>
                  </a:cubicBezTo>
                  <a:cubicBezTo>
                    <a:pt x="6606" y="6720"/>
                    <a:pt x="6485" y="6752"/>
                    <a:pt x="6356" y="6760"/>
                  </a:cubicBezTo>
                  <a:cubicBezTo>
                    <a:pt x="6243" y="6776"/>
                    <a:pt x="6146" y="6808"/>
                    <a:pt x="6041" y="6825"/>
                  </a:cubicBezTo>
                  <a:cubicBezTo>
                    <a:pt x="5871" y="6849"/>
                    <a:pt x="5702" y="6889"/>
                    <a:pt x="5540" y="6913"/>
                  </a:cubicBezTo>
                  <a:cubicBezTo>
                    <a:pt x="5529" y="6916"/>
                    <a:pt x="5518" y="6917"/>
                    <a:pt x="5509" y="6917"/>
                  </a:cubicBezTo>
                  <a:cubicBezTo>
                    <a:pt x="5460" y="6917"/>
                    <a:pt x="5442" y="6879"/>
                    <a:pt x="5435" y="6784"/>
                  </a:cubicBezTo>
                  <a:lnTo>
                    <a:pt x="6953" y="6542"/>
                  </a:lnTo>
                  <a:close/>
                  <a:moveTo>
                    <a:pt x="10825" y="6668"/>
                  </a:moveTo>
                  <a:cubicBezTo>
                    <a:pt x="10839" y="6668"/>
                    <a:pt x="10854" y="6669"/>
                    <a:pt x="10870" y="6671"/>
                  </a:cubicBezTo>
                  <a:cubicBezTo>
                    <a:pt x="10894" y="6671"/>
                    <a:pt x="10918" y="6671"/>
                    <a:pt x="10935" y="6679"/>
                  </a:cubicBezTo>
                  <a:cubicBezTo>
                    <a:pt x="11088" y="6760"/>
                    <a:pt x="11241" y="6841"/>
                    <a:pt x="11379" y="6921"/>
                  </a:cubicBezTo>
                  <a:cubicBezTo>
                    <a:pt x="11435" y="6954"/>
                    <a:pt x="11484" y="6994"/>
                    <a:pt x="11540" y="7018"/>
                  </a:cubicBezTo>
                  <a:cubicBezTo>
                    <a:pt x="11566" y="7031"/>
                    <a:pt x="11594" y="7038"/>
                    <a:pt x="11622" y="7038"/>
                  </a:cubicBezTo>
                  <a:cubicBezTo>
                    <a:pt x="11664" y="7038"/>
                    <a:pt x="11705" y="7023"/>
                    <a:pt x="11734" y="6994"/>
                  </a:cubicBezTo>
                  <a:cubicBezTo>
                    <a:pt x="11782" y="6954"/>
                    <a:pt x="11823" y="6905"/>
                    <a:pt x="11855" y="6857"/>
                  </a:cubicBezTo>
                  <a:cubicBezTo>
                    <a:pt x="11871" y="6841"/>
                    <a:pt x="11887" y="6816"/>
                    <a:pt x="11912" y="6792"/>
                  </a:cubicBezTo>
                  <a:cubicBezTo>
                    <a:pt x="11936" y="6808"/>
                    <a:pt x="11976" y="6816"/>
                    <a:pt x="11992" y="6841"/>
                  </a:cubicBezTo>
                  <a:cubicBezTo>
                    <a:pt x="12009" y="6865"/>
                    <a:pt x="12009" y="6897"/>
                    <a:pt x="12000" y="6921"/>
                  </a:cubicBezTo>
                  <a:cubicBezTo>
                    <a:pt x="11936" y="7002"/>
                    <a:pt x="11871" y="7083"/>
                    <a:pt x="11807" y="7156"/>
                  </a:cubicBezTo>
                  <a:cubicBezTo>
                    <a:pt x="11769" y="7187"/>
                    <a:pt x="11715" y="7209"/>
                    <a:pt x="11667" y="7209"/>
                  </a:cubicBezTo>
                  <a:cubicBezTo>
                    <a:pt x="11654" y="7209"/>
                    <a:pt x="11641" y="7207"/>
                    <a:pt x="11629" y="7204"/>
                  </a:cubicBezTo>
                  <a:cubicBezTo>
                    <a:pt x="11524" y="7188"/>
                    <a:pt x="11427" y="7164"/>
                    <a:pt x="11338" y="7115"/>
                  </a:cubicBezTo>
                  <a:cubicBezTo>
                    <a:pt x="11249" y="7067"/>
                    <a:pt x="11169" y="7010"/>
                    <a:pt x="11096" y="6938"/>
                  </a:cubicBezTo>
                  <a:cubicBezTo>
                    <a:pt x="11030" y="6871"/>
                    <a:pt x="10941" y="6836"/>
                    <a:pt x="10850" y="6836"/>
                  </a:cubicBezTo>
                  <a:cubicBezTo>
                    <a:pt x="10819" y="6836"/>
                    <a:pt x="10788" y="6841"/>
                    <a:pt x="10757" y="6849"/>
                  </a:cubicBezTo>
                  <a:cubicBezTo>
                    <a:pt x="10725" y="6857"/>
                    <a:pt x="10700" y="6873"/>
                    <a:pt x="10676" y="6897"/>
                  </a:cubicBezTo>
                  <a:cubicBezTo>
                    <a:pt x="10579" y="6994"/>
                    <a:pt x="10482" y="7091"/>
                    <a:pt x="10402" y="7196"/>
                  </a:cubicBezTo>
                  <a:cubicBezTo>
                    <a:pt x="10297" y="7333"/>
                    <a:pt x="10135" y="7414"/>
                    <a:pt x="9974" y="7422"/>
                  </a:cubicBezTo>
                  <a:cubicBezTo>
                    <a:pt x="9941" y="7422"/>
                    <a:pt x="9909" y="7430"/>
                    <a:pt x="9877" y="7430"/>
                  </a:cubicBezTo>
                  <a:cubicBezTo>
                    <a:pt x="9868" y="7432"/>
                    <a:pt x="9859" y="7433"/>
                    <a:pt x="9851" y="7433"/>
                  </a:cubicBezTo>
                  <a:cubicBezTo>
                    <a:pt x="9828" y="7433"/>
                    <a:pt x="9806" y="7426"/>
                    <a:pt x="9788" y="7414"/>
                  </a:cubicBezTo>
                  <a:cubicBezTo>
                    <a:pt x="9715" y="7366"/>
                    <a:pt x="9651" y="7317"/>
                    <a:pt x="9586" y="7252"/>
                  </a:cubicBezTo>
                  <a:cubicBezTo>
                    <a:pt x="9529" y="7188"/>
                    <a:pt x="9473" y="7115"/>
                    <a:pt x="9424" y="7043"/>
                  </a:cubicBezTo>
                  <a:cubicBezTo>
                    <a:pt x="9416" y="7018"/>
                    <a:pt x="9416" y="7002"/>
                    <a:pt x="9416" y="6978"/>
                  </a:cubicBezTo>
                  <a:lnTo>
                    <a:pt x="9416" y="6978"/>
                  </a:lnTo>
                  <a:lnTo>
                    <a:pt x="9497" y="6994"/>
                  </a:lnTo>
                  <a:lnTo>
                    <a:pt x="9529" y="6921"/>
                  </a:lnTo>
                  <a:cubicBezTo>
                    <a:pt x="9634" y="6929"/>
                    <a:pt x="9659" y="7002"/>
                    <a:pt x="9683" y="7083"/>
                  </a:cubicBezTo>
                  <a:cubicBezTo>
                    <a:pt x="9715" y="7156"/>
                    <a:pt x="9764" y="7261"/>
                    <a:pt x="9861" y="7261"/>
                  </a:cubicBezTo>
                  <a:cubicBezTo>
                    <a:pt x="9879" y="7263"/>
                    <a:pt x="9897" y="7264"/>
                    <a:pt x="9915" y="7264"/>
                  </a:cubicBezTo>
                  <a:cubicBezTo>
                    <a:pt x="10040" y="7264"/>
                    <a:pt x="10156" y="7216"/>
                    <a:pt x="10248" y="7131"/>
                  </a:cubicBezTo>
                  <a:cubicBezTo>
                    <a:pt x="10321" y="7043"/>
                    <a:pt x="10385" y="6954"/>
                    <a:pt x="10466" y="6873"/>
                  </a:cubicBezTo>
                  <a:cubicBezTo>
                    <a:pt x="10569" y="6777"/>
                    <a:pt x="10672" y="6668"/>
                    <a:pt x="10825" y="6668"/>
                  </a:cubicBezTo>
                  <a:close/>
                  <a:moveTo>
                    <a:pt x="6534" y="7148"/>
                  </a:moveTo>
                  <a:cubicBezTo>
                    <a:pt x="6574" y="7148"/>
                    <a:pt x="6606" y="7148"/>
                    <a:pt x="6614" y="7188"/>
                  </a:cubicBezTo>
                  <a:cubicBezTo>
                    <a:pt x="6630" y="7228"/>
                    <a:pt x="6606" y="7269"/>
                    <a:pt x="6558" y="7277"/>
                  </a:cubicBezTo>
                  <a:cubicBezTo>
                    <a:pt x="6453" y="7309"/>
                    <a:pt x="6340" y="7333"/>
                    <a:pt x="6227" y="7366"/>
                  </a:cubicBezTo>
                  <a:cubicBezTo>
                    <a:pt x="6114" y="7382"/>
                    <a:pt x="6001" y="7430"/>
                    <a:pt x="5896" y="7495"/>
                  </a:cubicBezTo>
                  <a:cubicBezTo>
                    <a:pt x="5892" y="7499"/>
                    <a:pt x="5885" y="7499"/>
                    <a:pt x="5878" y="7499"/>
                  </a:cubicBezTo>
                  <a:cubicBezTo>
                    <a:pt x="5871" y="7499"/>
                    <a:pt x="5863" y="7499"/>
                    <a:pt x="5855" y="7503"/>
                  </a:cubicBezTo>
                  <a:cubicBezTo>
                    <a:pt x="5799" y="7390"/>
                    <a:pt x="5815" y="7333"/>
                    <a:pt x="5936" y="7301"/>
                  </a:cubicBezTo>
                  <a:cubicBezTo>
                    <a:pt x="6089" y="7252"/>
                    <a:pt x="6251" y="7204"/>
                    <a:pt x="6412" y="7164"/>
                  </a:cubicBezTo>
                  <a:cubicBezTo>
                    <a:pt x="6453" y="7156"/>
                    <a:pt x="6493" y="7148"/>
                    <a:pt x="6534" y="7148"/>
                  </a:cubicBezTo>
                  <a:close/>
                  <a:moveTo>
                    <a:pt x="11988" y="7417"/>
                  </a:moveTo>
                  <a:cubicBezTo>
                    <a:pt x="12005" y="7417"/>
                    <a:pt x="12024" y="7429"/>
                    <a:pt x="12041" y="7454"/>
                  </a:cubicBezTo>
                  <a:lnTo>
                    <a:pt x="12049" y="7454"/>
                  </a:lnTo>
                  <a:cubicBezTo>
                    <a:pt x="12081" y="7487"/>
                    <a:pt x="12081" y="7535"/>
                    <a:pt x="12057" y="7576"/>
                  </a:cubicBezTo>
                  <a:cubicBezTo>
                    <a:pt x="12025" y="7632"/>
                    <a:pt x="11992" y="7680"/>
                    <a:pt x="11960" y="7737"/>
                  </a:cubicBezTo>
                  <a:cubicBezTo>
                    <a:pt x="11904" y="7826"/>
                    <a:pt x="11807" y="7874"/>
                    <a:pt x="11702" y="7882"/>
                  </a:cubicBezTo>
                  <a:cubicBezTo>
                    <a:pt x="11564" y="7882"/>
                    <a:pt x="11427" y="7858"/>
                    <a:pt x="11306" y="7794"/>
                  </a:cubicBezTo>
                  <a:cubicBezTo>
                    <a:pt x="11217" y="7745"/>
                    <a:pt x="11128" y="7697"/>
                    <a:pt x="11040" y="7664"/>
                  </a:cubicBezTo>
                  <a:cubicBezTo>
                    <a:pt x="11015" y="7648"/>
                    <a:pt x="10991" y="7648"/>
                    <a:pt x="10967" y="7648"/>
                  </a:cubicBezTo>
                  <a:cubicBezTo>
                    <a:pt x="10830" y="7656"/>
                    <a:pt x="10700" y="7721"/>
                    <a:pt x="10603" y="7818"/>
                  </a:cubicBezTo>
                  <a:cubicBezTo>
                    <a:pt x="10539" y="7899"/>
                    <a:pt x="10458" y="7963"/>
                    <a:pt x="10369" y="8020"/>
                  </a:cubicBezTo>
                  <a:cubicBezTo>
                    <a:pt x="10272" y="8068"/>
                    <a:pt x="10167" y="8100"/>
                    <a:pt x="10062" y="8117"/>
                  </a:cubicBezTo>
                  <a:cubicBezTo>
                    <a:pt x="9949" y="8117"/>
                    <a:pt x="9844" y="8084"/>
                    <a:pt x="9756" y="8020"/>
                  </a:cubicBezTo>
                  <a:cubicBezTo>
                    <a:pt x="9634" y="7947"/>
                    <a:pt x="9538" y="7834"/>
                    <a:pt x="9497" y="7697"/>
                  </a:cubicBezTo>
                  <a:cubicBezTo>
                    <a:pt x="9489" y="7672"/>
                    <a:pt x="9489" y="7656"/>
                    <a:pt x="9497" y="7632"/>
                  </a:cubicBezTo>
                  <a:cubicBezTo>
                    <a:pt x="9586" y="7648"/>
                    <a:pt x="9667" y="7705"/>
                    <a:pt x="9715" y="7785"/>
                  </a:cubicBezTo>
                  <a:cubicBezTo>
                    <a:pt x="9772" y="7874"/>
                    <a:pt x="9869" y="7931"/>
                    <a:pt x="9974" y="7931"/>
                  </a:cubicBezTo>
                  <a:cubicBezTo>
                    <a:pt x="9997" y="7934"/>
                    <a:pt x="10021" y="7935"/>
                    <a:pt x="10044" y="7935"/>
                  </a:cubicBezTo>
                  <a:cubicBezTo>
                    <a:pt x="10220" y="7935"/>
                    <a:pt x="10382" y="7855"/>
                    <a:pt x="10482" y="7713"/>
                  </a:cubicBezTo>
                  <a:cubicBezTo>
                    <a:pt x="10575" y="7565"/>
                    <a:pt x="10743" y="7470"/>
                    <a:pt x="10914" y="7470"/>
                  </a:cubicBezTo>
                  <a:cubicBezTo>
                    <a:pt x="10921" y="7470"/>
                    <a:pt x="10928" y="7470"/>
                    <a:pt x="10935" y="7471"/>
                  </a:cubicBezTo>
                  <a:cubicBezTo>
                    <a:pt x="11031" y="7479"/>
                    <a:pt x="11120" y="7503"/>
                    <a:pt x="11209" y="7551"/>
                  </a:cubicBezTo>
                  <a:cubicBezTo>
                    <a:pt x="11338" y="7608"/>
                    <a:pt x="11476" y="7648"/>
                    <a:pt x="11621" y="7664"/>
                  </a:cubicBezTo>
                  <a:lnTo>
                    <a:pt x="11645" y="7664"/>
                  </a:lnTo>
                  <a:cubicBezTo>
                    <a:pt x="11670" y="7667"/>
                    <a:pt x="11692" y="7668"/>
                    <a:pt x="11712" y="7668"/>
                  </a:cubicBezTo>
                  <a:cubicBezTo>
                    <a:pt x="11824" y="7668"/>
                    <a:pt x="11873" y="7626"/>
                    <a:pt x="11928" y="7503"/>
                  </a:cubicBezTo>
                  <a:cubicBezTo>
                    <a:pt x="11936" y="7479"/>
                    <a:pt x="11944" y="7462"/>
                    <a:pt x="11952" y="7446"/>
                  </a:cubicBezTo>
                  <a:cubicBezTo>
                    <a:pt x="11960" y="7427"/>
                    <a:pt x="11973" y="7417"/>
                    <a:pt x="11988" y="7417"/>
                  </a:cubicBezTo>
                  <a:close/>
                  <a:moveTo>
                    <a:pt x="14565" y="6381"/>
                  </a:moveTo>
                  <a:cubicBezTo>
                    <a:pt x="14608" y="6381"/>
                    <a:pt x="14651" y="6393"/>
                    <a:pt x="14690" y="6421"/>
                  </a:cubicBezTo>
                  <a:cubicBezTo>
                    <a:pt x="14754" y="6453"/>
                    <a:pt x="14819" y="6502"/>
                    <a:pt x="14875" y="6550"/>
                  </a:cubicBezTo>
                  <a:cubicBezTo>
                    <a:pt x="14908" y="6598"/>
                    <a:pt x="14932" y="6647"/>
                    <a:pt x="14948" y="6703"/>
                  </a:cubicBezTo>
                  <a:cubicBezTo>
                    <a:pt x="14956" y="6736"/>
                    <a:pt x="14964" y="6760"/>
                    <a:pt x="14980" y="6792"/>
                  </a:cubicBezTo>
                  <a:cubicBezTo>
                    <a:pt x="14996" y="6873"/>
                    <a:pt x="15021" y="6946"/>
                    <a:pt x="15045" y="7026"/>
                  </a:cubicBezTo>
                  <a:cubicBezTo>
                    <a:pt x="15059" y="7133"/>
                    <a:pt x="15155" y="7208"/>
                    <a:pt x="15254" y="7208"/>
                  </a:cubicBezTo>
                  <a:cubicBezTo>
                    <a:pt x="15268" y="7208"/>
                    <a:pt x="15282" y="7207"/>
                    <a:pt x="15295" y="7204"/>
                  </a:cubicBezTo>
                  <a:cubicBezTo>
                    <a:pt x="15319" y="7204"/>
                    <a:pt x="15336" y="7188"/>
                    <a:pt x="15360" y="7180"/>
                  </a:cubicBezTo>
                  <a:cubicBezTo>
                    <a:pt x="15424" y="7131"/>
                    <a:pt x="15497" y="7099"/>
                    <a:pt x="15578" y="7067"/>
                  </a:cubicBezTo>
                  <a:cubicBezTo>
                    <a:pt x="15617" y="7055"/>
                    <a:pt x="15661" y="7041"/>
                    <a:pt x="15704" y="7041"/>
                  </a:cubicBezTo>
                  <a:cubicBezTo>
                    <a:pt x="15751" y="7041"/>
                    <a:pt x="15795" y="7057"/>
                    <a:pt x="15828" y="7107"/>
                  </a:cubicBezTo>
                  <a:cubicBezTo>
                    <a:pt x="15836" y="7115"/>
                    <a:pt x="15844" y="7123"/>
                    <a:pt x="15852" y="7131"/>
                  </a:cubicBezTo>
                  <a:cubicBezTo>
                    <a:pt x="15949" y="7164"/>
                    <a:pt x="16030" y="7212"/>
                    <a:pt x="16103" y="7285"/>
                  </a:cubicBezTo>
                  <a:cubicBezTo>
                    <a:pt x="16137" y="7319"/>
                    <a:pt x="16183" y="7336"/>
                    <a:pt x="16229" y="7336"/>
                  </a:cubicBezTo>
                  <a:cubicBezTo>
                    <a:pt x="16292" y="7336"/>
                    <a:pt x="16356" y="7305"/>
                    <a:pt x="16393" y="7244"/>
                  </a:cubicBezTo>
                  <a:cubicBezTo>
                    <a:pt x="16458" y="7156"/>
                    <a:pt x="16523" y="7059"/>
                    <a:pt x="16579" y="6962"/>
                  </a:cubicBezTo>
                  <a:cubicBezTo>
                    <a:pt x="16676" y="6784"/>
                    <a:pt x="16838" y="6655"/>
                    <a:pt x="17031" y="6598"/>
                  </a:cubicBezTo>
                  <a:cubicBezTo>
                    <a:pt x="17031" y="6647"/>
                    <a:pt x="17039" y="6687"/>
                    <a:pt x="17047" y="6736"/>
                  </a:cubicBezTo>
                  <a:cubicBezTo>
                    <a:pt x="17031" y="6744"/>
                    <a:pt x="17023" y="6760"/>
                    <a:pt x="17007" y="6760"/>
                  </a:cubicBezTo>
                  <a:cubicBezTo>
                    <a:pt x="16854" y="6800"/>
                    <a:pt x="16741" y="6913"/>
                    <a:pt x="16700" y="7059"/>
                  </a:cubicBezTo>
                  <a:cubicBezTo>
                    <a:pt x="16652" y="7172"/>
                    <a:pt x="16579" y="7277"/>
                    <a:pt x="16490" y="7366"/>
                  </a:cubicBezTo>
                  <a:cubicBezTo>
                    <a:pt x="16426" y="7430"/>
                    <a:pt x="16361" y="7487"/>
                    <a:pt x="16280" y="7535"/>
                  </a:cubicBezTo>
                  <a:cubicBezTo>
                    <a:pt x="16313" y="7567"/>
                    <a:pt x="16329" y="7608"/>
                    <a:pt x="16345" y="7648"/>
                  </a:cubicBezTo>
                  <a:cubicBezTo>
                    <a:pt x="16369" y="7769"/>
                    <a:pt x="16353" y="7890"/>
                    <a:pt x="16296" y="7995"/>
                  </a:cubicBezTo>
                  <a:cubicBezTo>
                    <a:pt x="16248" y="8076"/>
                    <a:pt x="16208" y="8165"/>
                    <a:pt x="16167" y="8246"/>
                  </a:cubicBezTo>
                  <a:cubicBezTo>
                    <a:pt x="16167" y="8254"/>
                    <a:pt x="16159" y="8270"/>
                    <a:pt x="16151" y="8270"/>
                  </a:cubicBezTo>
                  <a:cubicBezTo>
                    <a:pt x="15982" y="8383"/>
                    <a:pt x="15860" y="8553"/>
                    <a:pt x="15626" y="8561"/>
                  </a:cubicBezTo>
                  <a:cubicBezTo>
                    <a:pt x="15601" y="8563"/>
                    <a:pt x="15576" y="8565"/>
                    <a:pt x="15550" y="8565"/>
                  </a:cubicBezTo>
                  <a:cubicBezTo>
                    <a:pt x="15431" y="8565"/>
                    <a:pt x="15313" y="8535"/>
                    <a:pt x="15206" y="8488"/>
                  </a:cubicBezTo>
                  <a:cubicBezTo>
                    <a:pt x="15150" y="8456"/>
                    <a:pt x="15101" y="8407"/>
                    <a:pt x="15077" y="8343"/>
                  </a:cubicBezTo>
                  <a:cubicBezTo>
                    <a:pt x="15029" y="8230"/>
                    <a:pt x="14988" y="8108"/>
                    <a:pt x="14964" y="7987"/>
                  </a:cubicBezTo>
                  <a:cubicBezTo>
                    <a:pt x="14956" y="7874"/>
                    <a:pt x="14972" y="7761"/>
                    <a:pt x="14996" y="7656"/>
                  </a:cubicBezTo>
                  <a:cubicBezTo>
                    <a:pt x="15004" y="7559"/>
                    <a:pt x="15053" y="7471"/>
                    <a:pt x="15126" y="7414"/>
                  </a:cubicBezTo>
                  <a:cubicBezTo>
                    <a:pt x="14956" y="7349"/>
                    <a:pt x="14835" y="7180"/>
                    <a:pt x="14835" y="6994"/>
                  </a:cubicBezTo>
                  <a:cubicBezTo>
                    <a:pt x="14827" y="6881"/>
                    <a:pt x="14778" y="6760"/>
                    <a:pt x="14706" y="6671"/>
                  </a:cubicBezTo>
                  <a:cubicBezTo>
                    <a:pt x="14657" y="6606"/>
                    <a:pt x="14585" y="6558"/>
                    <a:pt x="14512" y="6550"/>
                  </a:cubicBezTo>
                  <a:cubicBezTo>
                    <a:pt x="14463" y="6542"/>
                    <a:pt x="14431" y="6526"/>
                    <a:pt x="14431" y="6477"/>
                  </a:cubicBezTo>
                  <a:cubicBezTo>
                    <a:pt x="14423" y="6429"/>
                    <a:pt x="14455" y="6405"/>
                    <a:pt x="14496" y="6388"/>
                  </a:cubicBezTo>
                  <a:lnTo>
                    <a:pt x="14504" y="6388"/>
                  </a:lnTo>
                  <a:cubicBezTo>
                    <a:pt x="14524" y="6383"/>
                    <a:pt x="14545" y="6381"/>
                    <a:pt x="14565" y="6381"/>
                  </a:cubicBezTo>
                  <a:close/>
                  <a:moveTo>
                    <a:pt x="15297" y="8702"/>
                  </a:moveTo>
                  <a:cubicBezTo>
                    <a:pt x="15375" y="8702"/>
                    <a:pt x="15454" y="8706"/>
                    <a:pt x="15529" y="8706"/>
                  </a:cubicBezTo>
                  <a:lnTo>
                    <a:pt x="15788" y="8706"/>
                  </a:lnTo>
                  <a:cubicBezTo>
                    <a:pt x="15990" y="8714"/>
                    <a:pt x="16200" y="8746"/>
                    <a:pt x="16393" y="8795"/>
                  </a:cubicBezTo>
                  <a:cubicBezTo>
                    <a:pt x="16515" y="8827"/>
                    <a:pt x="16644" y="8851"/>
                    <a:pt x="16765" y="8884"/>
                  </a:cubicBezTo>
                  <a:cubicBezTo>
                    <a:pt x="16846" y="8908"/>
                    <a:pt x="16838" y="8908"/>
                    <a:pt x="16886" y="8997"/>
                  </a:cubicBezTo>
                  <a:cubicBezTo>
                    <a:pt x="16855" y="9023"/>
                    <a:pt x="16825" y="9032"/>
                    <a:pt x="16793" y="9032"/>
                  </a:cubicBezTo>
                  <a:cubicBezTo>
                    <a:pt x="16758" y="9032"/>
                    <a:pt x="16722" y="9021"/>
                    <a:pt x="16684" y="9013"/>
                  </a:cubicBezTo>
                  <a:cubicBezTo>
                    <a:pt x="16466" y="8973"/>
                    <a:pt x="16256" y="8916"/>
                    <a:pt x="16038" y="8892"/>
                  </a:cubicBezTo>
                  <a:cubicBezTo>
                    <a:pt x="15764" y="8859"/>
                    <a:pt x="15497" y="8843"/>
                    <a:pt x="15222" y="8843"/>
                  </a:cubicBezTo>
                  <a:cubicBezTo>
                    <a:pt x="14988" y="8843"/>
                    <a:pt x="14762" y="8884"/>
                    <a:pt x="14528" y="8908"/>
                  </a:cubicBezTo>
                  <a:cubicBezTo>
                    <a:pt x="14471" y="8916"/>
                    <a:pt x="14407" y="8932"/>
                    <a:pt x="14326" y="8940"/>
                  </a:cubicBezTo>
                  <a:cubicBezTo>
                    <a:pt x="14326" y="8908"/>
                    <a:pt x="14318" y="8876"/>
                    <a:pt x="14310" y="8827"/>
                  </a:cubicBezTo>
                  <a:cubicBezTo>
                    <a:pt x="14383" y="8803"/>
                    <a:pt x="14447" y="8787"/>
                    <a:pt x="14520" y="8779"/>
                  </a:cubicBezTo>
                  <a:lnTo>
                    <a:pt x="14528" y="8779"/>
                  </a:lnTo>
                  <a:cubicBezTo>
                    <a:pt x="14746" y="8746"/>
                    <a:pt x="14964" y="8722"/>
                    <a:pt x="15182" y="8706"/>
                  </a:cubicBezTo>
                  <a:cubicBezTo>
                    <a:pt x="15220" y="8703"/>
                    <a:pt x="15258" y="8702"/>
                    <a:pt x="15297" y="8702"/>
                  </a:cubicBezTo>
                  <a:close/>
                  <a:moveTo>
                    <a:pt x="11056" y="8706"/>
                  </a:moveTo>
                  <a:cubicBezTo>
                    <a:pt x="11306" y="8706"/>
                    <a:pt x="11556" y="8714"/>
                    <a:pt x="11807" y="8714"/>
                  </a:cubicBezTo>
                  <a:cubicBezTo>
                    <a:pt x="11887" y="8714"/>
                    <a:pt x="11960" y="8714"/>
                    <a:pt x="12041" y="8722"/>
                  </a:cubicBezTo>
                  <a:cubicBezTo>
                    <a:pt x="12146" y="8738"/>
                    <a:pt x="12243" y="8771"/>
                    <a:pt x="12332" y="8827"/>
                  </a:cubicBezTo>
                  <a:cubicBezTo>
                    <a:pt x="12323" y="8851"/>
                    <a:pt x="12315" y="8884"/>
                    <a:pt x="12307" y="8916"/>
                  </a:cubicBezTo>
                  <a:lnTo>
                    <a:pt x="12235" y="8900"/>
                  </a:lnTo>
                  <a:cubicBezTo>
                    <a:pt x="12192" y="8882"/>
                    <a:pt x="12145" y="8873"/>
                    <a:pt x="12097" y="8873"/>
                  </a:cubicBezTo>
                  <a:cubicBezTo>
                    <a:pt x="12081" y="8873"/>
                    <a:pt x="12065" y="8874"/>
                    <a:pt x="12049" y="8876"/>
                  </a:cubicBezTo>
                  <a:cubicBezTo>
                    <a:pt x="12013" y="8880"/>
                    <a:pt x="11976" y="8882"/>
                    <a:pt x="11940" y="8882"/>
                  </a:cubicBezTo>
                  <a:cubicBezTo>
                    <a:pt x="11904" y="8882"/>
                    <a:pt x="11867" y="8880"/>
                    <a:pt x="11831" y="8876"/>
                  </a:cubicBezTo>
                  <a:cubicBezTo>
                    <a:pt x="11613" y="8876"/>
                    <a:pt x="11395" y="8876"/>
                    <a:pt x="11177" y="8868"/>
                  </a:cubicBezTo>
                  <a:cubicBezTo>
                    <a:pt x="10926" y="8868"/>
                    <a:pt x="10684" y="8892"/>
                    <a:pt x="10442" y="8948"/>
                  </a:cubicBezTo>
                  <a:cubicBezTo>
                    <a:pt x="10208" y="9005"/>
                    <a:pt x="9982" y="9053"/>
                    <a:pt x="9756" y="9110"/>
                  </a:cubicBezTo>
                  <a:cubicBezTo>
                    <a:pt x="9602" y="9158"/>
                    <a:pt x="9449" y="9215"/>
                    <a:pt x="9295" y="9263"/>
                  </a:cubicBezTo>
                  <a:cubicBezTo>
                    <a:pt x="9231" y="9207"/>
                    <a:pt x="9231" y="9207"/>
                    <a:pt x="9263" y="9102"/>
                  </a:cubicBezTo>
                  <a:lnTo>
                    <a:pt x="9489" y="9037"/>
                  </a:lnTo>
                  <a:cubicBezTo>
                    <a:pt x="9683" y="8973"/>
                    <a:pt x="9869" y="8908"/>
                    <a:pt x="10070" y="8859"/>
                  </a:cubicBezTo>
                  <a:cubicBezTo>
                    <a:pt x="10232" y="8811"/>
                    <a:pt x="10402" y="8787"/>
                    <a:pt x="10571" y="8754"/>
                  </a:cubicBezTo>
                  <a:cubicBezTo>
                    <a:pt x="10628" y="8738"/>
                    <a:pt x="10684" y="8730"/>
                    <a:pt x="10749" y="8730"/>
                  </a:cubicBezTo>
                  <a:cubicBezTo>
                    <a:pt x="10854" y="8714"/>
                    <a:pt x="10951" y="8706"/>
                    <a:pt x="11056" y="8706"/>
                  </a:cubicBezTo>
                  <a:close/>
                  <a:moveTo>
                    <a:pt x="12142" y="9152"/>
                  </a:moveTo>
                  <a:cubicBezTo>
                    <a:pt x="12169" y="9152"/>
                    <a:pt x="12199" y="9167"/>
                    <a:pt x="12210" y="9191"/>
                  </a:cubicBezTo>
                  <a:cubicBezTo>
                    <a:pt x="12243" y="9239"/>
                    <a:pt x="12202" y="9263"/>
                    <a:pt x="12170" y="9287"/>
                  </a:cubicBezTo>
                  <a:cubicBezTo>
                    <a:pt x="12105" y="9336"/>
                    <a:pt x="12025" y="9360"/>
                    <a:pt x="11944" y="9360"/>
                  </a:cubicBezTo>
                  <a:cubicBezTo>
                    <a:pt x="11718" y="9376"/>
                    <a:pt x="11492" y="9384"/>
                    <a:pt x="11266" y="9392"/>
                  </a:cubicBezTo>
                  <a:cubicBezTo>
                    <a:pt x="11221" y="9397"/>
                    <a:pt x="11176" y="9398"/>
                    <a:pt x="11131" y="9398"/>
                  </a:cubicBezTo>
                  <a:cubicBezTo>
                    <a:pt x="11030" y="9398"/>
                    <a:pt x="10927" y="9391"/>
                    <a:pt x="10826" y="9391"/>
                  </a:cubicBezTo>
                  <a:cubicBezTo>
                    <a:pt x="10800" y="9391"/>
                    <a:pt x="10774" y="9391"/>
                    <a:pt x="10749" y="9392"/>
                  </a:cubicBezTo>
                  <a:cubicBezTo>
                    <a:pt x="10711" y="9395"/>
                    <a:pt x="10673" y="9396"/>
                    <a:pt x="10635" y="9396"/>
                  </a:cubicBezTo>
                  <a:cubicBezTo>
                    <a:pt x="10544" y="9396"/>
                    <a:pt x="10453" y="9390"/>
                    <a:pt x="10361" y="9384"/>
                  </a:cubicBezTo>
                  <a:cubicBezTo>
                    <a:pt x="10313" y="9368"/>
                    <a:pt x="10264" y="9352"/>
                    <a:pt x="10216" y="9328"/>
                  </a:cubicBezTo>
                  <a:lnTo>
                    <a:pt x="10216" y="9231"/>
                  </a:lnTo>
                  <a:lnTo>
                    <a:pt x="10523" y="9231"/>
                  </a:lnTo>
                  <a:cubicBezTo>
                    <a:pt x="10559" y="9230"/>
                    <a:pt x="10595" y="9229"/>
                    <a:pt x="10632" y="9229"/>
                  </a:cubicBezTo>
                  <a:cubicBezTo>
                    <a:pt x="10725" y="9229"/>
                    <a:pt x="10819" y="9232"/>
                    <a:pt x="10912" y="9232"/>
                  </a:cubicBezTo>
                  <a:cubicBezTo>
                    <a:pt x="11012" y="9232"/>
                    <a:pt x="11111" y="9229"/>
                    <a:pt x="11209" y="9215"/>
                  </a:cubicBezTo>
                  <a:cubicBezTo>
                    <a:pt x="11270" y="9211"/>
                    <a:pt x="11330" y="9209"/>
                    <a:pt x="11390" y="9209"/>
                  </a:cubicBezTo>
                  <a:cubicBezTo>
                    <a:pt x="11449" y="9209"/>
                    <a:pt x="11508" y="9211"/>
                    <a:pt x="11564" y="9215"/>
                  </a:cubicBezTo>
                  <a:cubicBezTo>
                    <a:pt x="11586" y="9217"/>
                    <a:pt x="11607" y="9218"/>
                    <a:pt x="11629" y="9218"/>
                  </a:cubicBezTo>
                  <a:cubicBezTo>
                    <a:pt x="11671" y="9218"/>
                    <a:pt x="11712" y="9215"/>
                    <a:pt x="11750" y="9215"/>
                  </a:cubicBezTo>
                  <a:cubicBezTo>
                    <a:pt x="11871" y="9191"/>
                    <a:pt x="12000" y="9215"/>
                    <a:pt x="12114" y="9158"/>
                  </a:cubicBezTo>
                  <a:cubicBezTo>
                    <a:pt x="12122" y="9154"/>
                    <a:pt x="12132" y="9152"/>
                    <a:pt x="12142" y="9152"/>
                  </a:cubicBezTo>
                  <a:close/>
                  <a:moveTo>
                    <a:pt x="6208" y="7594"/>
                  </a:moveTo>
                  <a:cubicBezTo>
                    <a:pt x="6299" y="7594"/>
                    <a:pt x="6388" y="7618"/>
                    <a:pt x="6461" y="7664"/>
                  </a:cubicBezTo>
                  <a:cubicBezTo>
                    <a:pt x="6622" y="7761"/>
                    <a:pt x="6743" y="7915"/>
                    <a:pt x="6808" y="8092"/>
                  </a:cubicBezTo>
                  <a:cubicBezTo>
                    <a:pt x="6857" y="8238"/>
                    <a:pt x="6873" y="8383"/>
                    <a:pt x="6865" y="8536"/>
                  </a:cubicBezTo>
                  <a:cubicBezTo>
                    <a:pt x="6848" y="8730"/>
                    <a:pt x="6848" y="8916"/>
                    <a:pt x="6865" y="9110"/>
                  </a:cubicBezTo>
                  <a:cubicBezTo>
                    <a:pt x="6873" y="9199"/>
                    <a:pt x="6905" y="9287"/>
                    <a:pt x="6953" y="9360"/>
                  </a:cubicBezTo>
                  <a:cubicBezTo>
                    <a:pt x="7002" y="9425"/>
                    <a:pt x="7066" y="9465"/>
                    <a:pt x="7147" y="9473"/>
                  </a:cubicBezTo>
                  <a:cubicBezTo>
                    <a:pt x="7156" y="9476"/>
                    <a:pt x="7164" y="9477"/>
                    <a:pt x="7173" y="9477"/>
                  </a:cubicBezTo>
                  <a:cubicBezTo>
                    <a:pt x="7222" y="9477"/>
                    <a:pt x="7270" y="9439"/>
                    <a:pt x="7276" y="9384"/>
                  </a:cubicBezTo>
                  <a:cubicBezTo>
                    <a:pt x="7293" y="9328"/>
                    <a:pt x="7301" y="9271"/>
                    <a:pt x="7317" y="9199"/>
                  </a:cubicBezTo>
                  <a:lnTo>
                    <a:pt x="7446" y="9199"/>
                  </a:lnTo>
                  <a:cubicBezTo>
                    <a:pt x="7486" y="9360"/>
                    <a:pt x="7430" y="9530"/>
                    <a:pt x="7301" y="9627"/>
                  </a:cubicBezTo>
                  <a:cubicBezTo>
                    <a:pt x="7285" y="9643"/>
                    <a:pt x="7260" y="9659"/>
                    <a:pt x="7236" y="9659"/>
                  </a:cubicBezTo>
                  <a:cubicBezTo>
                    <a:pt x="7099" y="9659"/>
                    <a:pt x="6970" y="9627"/>
                    <a:pt x="6857" y="9554"/>
                  </a:cubicBezTo>
                  <a:cubicBezTo>
                    <a:pt x="6760" y="9481"/>
                    <a:pt x="6695" y="9376"/>
                    <a:pt x="6687" y="9255"/>
                  </a:cubicBezTo>
                  <a:cubicBezTo>
                    <a:pt x="6663" y="9045"/>
                    <a:pt x="6655" y="8835"/>
                    <a:pt x="6679" y="8617"/>
                  </a:cubicBezTo>
                  <a:cubicBezTo>
                    <a:pt x="6703" y="8488"/>
                    <a:pt x="6695" y="8351"/>
                    <a:pt x="6663" y="8222"/>
                  </a:cubicBezTo>
                  <a:cubicBezTo>
                    <a:pt x="6622" y="8068"/>
                    <a:pt x="6534" y="7923"/>
                    <a:pt x="6412" y="7810"/>
                  </a:cubicBezTo>
                  <a:cubicBezTo>
                    <a:pt x="6353" y="7766"/>
                    <a:pt x="6282" y="7744"/>
                    <a:pt x="6212" y="7744"/>
                  </a:cubicBezTo>
                  <a:cubicBezTo>
                    <a:pt x="6139" y="7744"/>
                    <a:pt x="6066" y="7768"/>
                    <a:pt x="6009" y="7818"/>
                  </a:cubicBezTo>
                  <a:cubicBezTo>
                    <a:pt x="5960" y="7850"/>
                    <a:pt x="5904" y="7882"/>
                    <a:pt x="5863" y="7915"/>
                  </a:cubicBezTo>
                  <a:cubicBezTo>
                    <a:pt x="5791" y="7995"/>
                    <a:pt x="5742" y="8100"/>
                    <a:pt x="5726" y="8205"/>
                  </a:cubicBezTo>
                  <a:cubicBezTo>
                    <a:pt x="5678" y="8407"/>
                    <a:pt x="5686" y="8617"/>
                    <a:pt x="5758" y="8811"/>
                  </a:cubicBezTo>
                  <a:cubicBezTo>
                    <a:pt x="5783" y="8876"/>
                    <a:pt x="5815" y="8940"/>
                    <a:pt x="5855" y="8989"/>
                  </a:cubicBezTo>
                  <a:cubicBezTo>
                    <a:pt x="5871" y="9013"/>
                    <a:pt x="5896" y="9029"/>
                    <a:pt x="5928" y="9037"/>
                  </a:cubicBezTo>
                  <a:cubicBezTo>
                    <a:pt x="6041" y="9037"/>
                    <a:pt x="6146" y="9077"/>
                    <a:pt x="6235" y="9150"/>
                  </a:cubicBezTo>
                  <a:cubicBezTo>
                    <a:pt x="6283" y="9191"/>
                    <a:pt x="6332" y="9239"/>
                    <a:pt x="6356" y="9296"/>
                  </a:cubicBezTo>
                  <a:cubicBezTo>
                    <a:pt x="6420" y="9417"/>
                    <a:pt x="6445" y="9554"/>
                    <a:pt x="6437" y="9683"/>
                  </a:cubicBezTo>
                  <a:cubicBezTo>
                    <a:pt x="6420" y="9845"/>
                    <a:pt x="6340" y="9990"/>
                    <a:pt x="6202" y="10079"/>
                  </a:cubicBezTo>
                  <a:cubicBezTo>
                    <a:pt x="6127" y="10135"/>
                    <a:pt x="6042" y="10168"/>
                    <a:pt x="5950" y="10168"/>
                  </a:cubicBezTo>
                  <a:cubicBezTo>
                    <a:pt x="5925" y="10168"/>
                    <a:pt x="5898" y="10165"/>
                    <a:pt x="5871" y="10160"/>
                  </a:cubicBezTo>
                  <a:cubicBezTo>
                    <a:pt x="5726" y="10135"/>
                    <a:pt x="5589" y="10047"/>
                    <a:pt x="5492" y="9933"/>
                  </a:cubicBezTo>
                  <a:lnTo>
                    <a:pt x="5492" y="9925"/>
                  </a:lnTo>
                  <a:cubicBezTo>
                    <a:pt x="5460" y="9885"/>
                    <a:pt x="5435" y="9828"/>
                    <a:pt x="5403" y="9780"/>
                  </a:cubicBezTo>
                  <a:cubicBezTo>
                    <a:pt x="5338" y="9659"/>
                    <a:pt x="5387" y="9530"/>
                    <a:pt x="5419" y="9417"/>
                  </a:cubicBezTo>
                  <a:cubicBezTo>
                    <a:pt x="5443" y="9287"/>
                    <a:pt x="5516" y="9174"/>
                    <a:pt x="5629" y="9110"/>
                  </a:cubicBezTo>
                  <a:cubicBezTo>
                    <a:pt x="5686" y="9077"/>
                    <a:pt x="5702" y="9037"/>
                    <a:pt x="5661" y="8997"/>
                  </a:cubicBezTo>
                  <a:cubicBezTo>
                    <a:pt x="5613" y="8956"/>
                    <a:pt x="5581" y="8892"/>
                    <a:pt x="5564" y="8835"/>
                  </a:cubicBezTo>
                  <a:cubicBezTo>
                    <a:pt x="5508" y="8730"/>
                    <a:pt x="5476" y="8617"/>
                    <a:pt x="5468" y="8496"/>
                  </a:cubicBezTo>
                  <a:cubicBezTo>
                    <a:pt x="5484" y="8343"/>
                    <a:pt x="5460" y="8189"/>
                    <a:pt x="5516" y="8052"/>
                  </a:cubicBezTo>
                  <a:cubicBezTo>
                    <a:pt x="5556" y="7890"/>
                    <a:pt x="5678" y="7769"/>
                    <a:pt x="5831" y="7721"/>
                  </a:cubicBezTo>
                  <a:cubicBezTo>
                    <a:pt x="5912" y="7697"/>
                    <a:pt x="5976" y="7632"/>
                    <a:pt x="6057" y="7616"/>
                  </a:cubicBezTo>
                  <a:cubicBezTo>
                    <a:pt x="6106" y="7601"/>
                    <a:pt x="6157" y="7594"/>
                    <a:pt x="6208" y="7594"/>
                  </a:cubicBezTo>
                  <a:close/>
                  <a:moveTo>
                    <a:pt x="6930" y="10265"/>
                  </a:moveTo>
                  <a:cubicBezTo>
                    <a:pt x="6975" y="10265"/>
                    <a:pt x="7021" y="10267"/>
                    <a:pt x="7066" y="10273"/>
                  </a:cubicBezTo>
                  <a:cubicBezTo>
                    <a:pt x="7042" y="10321"/>
                    <a:pt x="6994" y="10345"/>
                    <a:pt x="6945" y="10353"/>
                  </a:cubicBezTo>
                  <a:cubicBezTo>
                    <a:pt x="6932" y="10353"/>
                    <a:pt x="6918" y="10353"/>
                    <a:pt x="6904" y="10353"/>
                  </a:cubicBezTo>
                  <a:cubicBezTo>
                    <a:pt x="6828" y="10353"/>
                    <a:pt x="6751" y="10359"/>
                    <a:pt x="6703" y="10434"/>
                  </a:cubicBezTo>
                  <a:cubicBezTo>
                    <a:pt x="6687" y="10386"/>
                    <a:pt x="6679" y="10353"/>
                    <a:pt x="6671" y="10297"/>
                  </a:cubicBezTo>
                  <a:lnTo>
                    <a:pt x="6663" y="10297"/>
                  </a:lnTo>
                  <a:cubicBezTo>
                    <a:pt x="6749" y="10275"/>
                    <a:pt x="6839" y="10265"/>
                    <a:pt x="6930" y="10265"/>
                  </a:cubicBezTo>
                  <a:close/>
                  <a:moveTo>
                    <a:pt x="7931" y="10379"/>
                  </a:moveTo>
                  <a:lnTo>
                    <a:pt x="7931" y="10379"/>
                  </a:lnTo>
                  <a:cubicBezTo>
                    <a:pt x="7939" y="10411"/>
                    <a:pt x="7947" y="10443"/>
                    <a:pt x="7955" y="10483"/>
                  </a:cubicBezTo>
                  <a:cubicBezTo>
                    <a:pt x="7874" y="10523"/>
                    <a:pt x="7793" y="10563"/>
                    <a:pt x="7713" y="10596"/>
                  </a:cubicBezTo>
                  <a:cubicBezTo>
                    <a:pt x="7656" y="10612"/>
                    <a:pt x="7599" y="10628"/>
                    <a:pt x="7535" y="10644"/>
                  </a:cubicBezTo>
                  <a:cubicBezTo>
                    <a:pt x="7309" y="10693"/>
                    <a:pt x="7083" y="10733"/>
                    <a:pt x="6857" y="10781"/>
                  </a:cubicBezTo>
                  <a:cubicBezTo>
                    <a:pt x="6663" y="10822"/>
                    <a:pt x="6477" y="10870"/>
                    <a:pt x="6283" y="10919"/>
                  </a:cubicBezTo>
                  <a:cubicBezTo>
                    <a:pt x="6227" y="10927"/>
                    <a:pt x="6162" y="10935"/>
                    <a:pt x="6106" y="10935"/>
                  </a:cubicBezTo>
                  <a:cubicBezTo>
                    <a:pt x="6073" y="10935"/>
                    <a:pt x="6057" y="10919"/>
                    <a:pt x="6041" y="10894"/>
                  </a:cubicBezTo>
                  <a:cubicBezTo>
                    <a:pt x="6025" y="10862"/>
                    <a:pt x="6049" y="10846"/>
                    <a:pt x="6081" y="10830"/>
                  </a:cubicBezTo>
                  <a:cubicBezTo>
                    <a:pt x="6251" y="10749"/>
                    <a:pt x="6429" y="10684"/>
                    <a:pt x="6622" y="10644"/>
                  </a:cubicBezTo>
                  <a:cubicBezTo>
                    <a:pt x="6719" y="10620"/>
                    <a:pt x="6824" y="10620"/>
                    <a:pt x="6921" y="10596"/>
                  </a:cubicBezTo>
                  <a:cubicBezTo>
                    <a:pt x="7107" y="10563"/>
                    <a:pt x="7293" y="10515"/>
                    <a:pt x="7470" y="10474"/>
                  </a:cubicBezTo>
                  <a:cubicBezTo>
                    <a:pt x="7621" y="10451"/>
                    <a:pt x="7765" y="10419"/>
                    <a:pt x="7931" y="10379"/>
                  </a:cubicBezTo>
                  <a:close/>
                  <a:moveTo>
                    <a:pt x="1345" y="10040"/>
                  </a:moveTo>
                  <a:cubicBezTo>
                    <a:pt x="1390" y="10040"/>
                    <a:pt x="1434" y="10042"/>
                    <a:pt x="1478" y="10047"/>
                  </a:cubicBezTo>
                  <a:cubicBezTo>
                    <a:pt x="1487" y="10047"/>
                    <a:pt x="1495" y="10055"/>
                    <a:pt x="1511" y="10055"/>
                  </a:cubicBezTo>
                  <a:cubicBezTo>
                    <a:pt x="1543" y="10095"/>
                    <a:pt x="1591" y="10119"/>
                    <a:pt x="1632" y="10151"/>
                  </a:cubicBezTo>
                  <a:cubicBezTo>
                    <a:pt x="1801" y="10232"/>
                    <a:pt x="1874" y="10394"/>
                    <a:pt x="1963" y="10547"/>
                  </a:cubicBezTo>
                  <a:cubicBezTo>
                    <a:pt x="2036" y="10515"/>
                    <a:pt x="2124" y="10474"/>
                    <a:pt x="2205" y="10450"/>
                  </a:cubicBezTo>
                  <a:cubicBezTo>
                    <a:pt x="2263" y="10426"/>
                    <a:pt x="2297" y="10413"/>
                    <a:pt x="2324" y="10413"/>
                  </a:cubicBezTo>
                  <a:cubicBezTo>
                    <a:pt x="2361" y="10413"/>
                    <a:pt x="2387" y="10438"/>
                    <a:pt x="2447" y="10499"/>
                  </a:cubicBezTo>
                  <a:cubicBezTo>
                    <a:pt x="2423" y="10547"/>
                    <a:pt x="2375" y="10588"/>
                    <a:pt x="2318" y="10604"/>
                  </a:cubicBezTo>
                  <a:cubicBezTo>
                    <a:pt x="2221" y="10644"/>
                    <a:pt x="2133" y="10693"/>
                    <a:pt x="2036" y="10741"/>
                  </a:cubicBezTo>
                  <a:cubicBezTo>
                    <a:pt x="1993" y="10764"/>
                    <a:pt x="1956" y="10775"/>
                    <a:pt x="1925" y="10775"/>
                  </a:cubicBezTo>
                  <a:cubicBezTo>
                    <a:pt x="1866" y="10775"/>
                    <a:pt x="1825" y="10736"/>
                    <a:pt x="1793" y="10652"/>
                  </a:cubicBezTo>
                  <a:cubicBezTo>
                    <a:pt x="1769" y="10596"/>
                    <a:pt x="1745" y="10539"/>
                    <a:pt x="1721" y="10483"/>
                  </a:cubicBezTo>
                  <a:cubicBezTo>
                    <a:pt x="1664" y="10345"/>
                    <a:pt x="1535" y="10248"/>
                    <a:pt x="1382" y="10248"/>
                  </a:cubicBezTo>
                  <a:cubicBezTo>
                    <a:pt x="1358" y="10245"/>
                    <a:pt x="1335" y="10243"/>
                    <a:pt x="1311" y="10243"/>
                  </a:cubicBezTo>
                  <a:cubicBezTo>
                    <a:pt x="1166" y="10243"/>
                    <a:pt x="1027" y="10308"/>
                    <a:pt x="929" y="10426"/>
                  </a:cubicBezTo>
                  <a:cubicBezTo>
                    <a:pt x="873" y="10483"/>
                    <a:pt x="849" y="10571"/>
                    <a:pt x="865" y="10644"/>
                  </a:cubicBezTo>
                  <a:cubicBezTo>
                    <a:pt x="873" y="10773"/>
                    <a:pt x="913" y="10886"/>
                    <a:pt x="970" y="10999"/>
                  </a:cubicBezTo>
                  <a:cubicBezTo>
                    <a:pt x="994" y="11032"/>
                    <a:pt x="1026" y="11064"/>
                    <a:pt x="1050" y="11096"/>
                  </a:cubicBezTo>
                  <a:cubicBezTo>
                    <a:pt x="1099" y="11161"/>
                    <a:pt x="1099" y="11185"/>
                    <a:pt x="1034" y="11225"/>
                  </a:cubicBezTo>
                  <a:cubicBezTo>
                    <a:pt x="921" y="11290"/>
                    <a:pt x="808" y="11355"/>
                    <a:pt x="687" y="11411"/>
                  </a:cubicBezTo>
                  <a:cubicBezTo>
                    <a:pt x="639" y="11427"/>
                    <a:pt x="590" y="11435"/>
                    <a:pt x="542" y="11435"/>
                  </a:cubicBezTo>
                  <a:lnTo>
                    <a:pt x="477" y="11306"/>
                  </a:lnTo>
                  <a:lnTo>
                    <a:pt x="800" y="11088"/>
                  </a:lnTo>
                  <a:cubicBezTo>
                    <a:pt x="776" y="11064"/>
                    <a:pt x="744" y="11016"/>
                    <a:pt x="711" y="10983"/>
                  </a:cubicBezTo>
                  <a:cubicBezTo>
                    <a:pt x="614" y="10870"/>
                    <a:pt x="574" y="10725"/>
                    <a:pt x="606" y="10579"/>
                  </a:cubicBezTo>
                  <a:cubicBezTo>
                    <a:pt x="614" y="10515"/>
                    <a:pt x="631" y="10458"/>
                    <a:pt x="655" y="10402"/>
                  </a:cubicBezTo>
                  <a:cubicBezTo>
                    <a:pt x="679" y="10337"/>
                    <a:pt x="695" y="10265"/>
                    <a:pt x="784" y="10240"/>
                  </a:cubicBezTo>
                  <a:cubicBezTo>
                    <a:pt x="792" y="10232"/>
                    <a:pt x="800" y="10232"/>
                    <a:pt x="808" y="10224"/>
                  </a:cubicBezTo>
                  <a:cubicBezTo>
                    <a:pt x="913" y="10119"/>
                    <a:pt x="1059" y="10055"/>
                    <a:pt x="1212" y="10047"/>
                  </a:cubicBezTo>
                  <a:cubicBezTo>
                    <a:pt x="1256" y="10042"/>
                    <a:pt x="1301" y="10040"/>
                    <a:pt x="1345" y="10040"/>
                  </a:cubicBezTo>
                  <a:close/>
                  <a:moveTo>
                    <a:pt x="2439" y="10809"/>
                  </a:moveTo>
                  <a:cubicBezTo>
                    <a:pt x="2500" y="10809"/>
                    <a:pt x="2544" y="10861"/>
                    <a:pt x="2544" y="10943"/>
                  </a:cubicBezTo>
                  <a:cubicBezTo>
                    <a:pt x="2310" y="11040"/>
                    <a:pt x="2084" y="11153"/>
                    <a:pt x="1866" y="11290"/>
                  </a:cubicBezTo>
                  <a:cubicBezTo>
                    <a:pt x="1705" y="11395"/>
                    <a:pt x="1527" y="11484"/>
                    <a:pt x="1341" y="11565"/>
                  </a:cubicBezTo>
                  <a:cubicBezTo>
                    <a:pt x="1188" y="11621"/>
                    <a:pt x="1034" y="11694"/>
                    <a:pt x="881" y="11767"/>
                  </a:cubicBezTo>
                  <a:cubicBezTo>
                    <a:pt x="845" y="11778"/>
                    <a:pt x="801" y="11786"/>
                    <a:pt x="758" y="11786"/>
                  </a:cubicBezTo>
                  <a:cubicBezTo>
                    <a:pt x="742" y="11786"/>
                    <a:pt x="726" y="11785"/>
                    <a:pt x="711" y="11783"/>
                  </a:cubicBezTo>
                  <a:cubicBezTo>
                    <a:pt x="695" y="11767"/>
                    <a:pt x="679" y="11750"/>
                    <a:pt x="663" y="11734"/>
                  </a:cubicBezTo>
                  <a:cubicBezTo>
                    <a:pt x="639" y="11710"/>
                    <a:pt x="655" y="11662"/>
                    <a:pt x="687" y="11653"/>
                  </a:cubicBezTo>
                  <a:cubicBezTo>
                    <a:pt x="873" y="11548"/>
                    <a:pt x="1067" y="11452"/>
                    <a:pt x="1252" y="11347"/>
                  </a:cubicBezTo>
                  <a:cubicBezTo>
                    <a:pt x="1487" y="11234"/>
                    <a:pt x="1721" y="11129"/>
                    <a:pt x="1963" y="11016"/>
                  </a:cubicBezTo>
                  <a:cubicBezTo>
                    <a:pt x="2100" y="10951"/>
                    <a:pt x="2246" y="10878"/>
                    <a:pt x="2383" y="10822"/>
                  </a:cubicBezTo>
                  <a:cubicBezTo>
                    <a:pt x="2402" y="10813"/>
                    <a:pt x="2421" y="10809"/>
                    <a:pt x="2439" y="10809"/>
                  </a:cubicBezTo>
                  <a:close/>
                  <a:moveTo>
                    <a:pt x="7446" y="11444"/>
                  </a:moveTo>
                  <a:cubicBezTo>
                    <a:pt x="7494" y="11444"/>
                    <a:pt x="7511" y="11476"/>
                    <a:pt x="7519" y="11516"/>
                  </a:cubicBezTo>
                  <a:cubicBezTo>
                    <a:pt x="7519" y="11557"/>
                    <a:pt x="7486" y="11565"/>
                    <a:pt x="7454" y="11573"/>
                  </a:cubicBezTo>
                  <a:cubicBezTo>
                    <a:pt x="7285" y="11605"/>
                    <a:pt x="7115" y="11662"/>
                    <a:pt x="6953" y="11726"/>
                  </a:cubicBezTo>
                  <a:cubicBezTo>
                    <a:pt x="6816" y="11767"/>
                    <a:pt x="6671" y="11791"/>
                    <a:pt x="6534" y="11823"/>
                  </a:cubicBezTo>
                  <a:lnTo>
                    <a:pt x="6534" y="11799"/>
                  </a:lnTo>
                  <a:cubicBezTo>
                    <a:pt x="6388" y="11823"/>
                    <a:pt x="6251" y="11831"/>
                    <a:pt x="6106" y="11839"/>
                  </a:cubicBezTo>
                  <a:cubicBezTo>
                    <a:pt x="6001" y="11831"/>
                    <a:pt x="5904" y="11807"/>
                    <a:pt x="5799" y="11775"/>
                  </a:cubicBezTo>
                  <a:cubicBezTo>
                    <a:pt x="5758" y="11767"/>
                    <a:pt x="5726" y="11742"/>
                    <a:pt x="5742" y="11694"/>
                  </a:cubicBezTo>
                  <a:cubicBezTo>
                    <a:pt x="5747" y="11664"/>
                    <a:pt x="5762" y="11655"/>
                    <a:pt x="5781" y="11655"/>
                  </a:cubicBezTo>
                  <a:cubicBezTo>
                    <a:pt x="5794" y="11655"/>
                    <a:pt x="5808" y="11658"/>
                    <a:pt x="5823" y="11662"/>
                  </a:cubicBezTo>
                  <a:cubicBezTo>
                    <a:pt x="5920" y="11678"/>
                    <a:pt x="6017" y="11678"/>
                    <a:pt x="6114" y="11678"/>
                  </a:cubicBezTo>
                  <a:cubicBezTo>
                    <a:pt x="6147" y="11679"/>
                    <a:pt x="6181" y="11680"/>
                    <a:pt x="6215" y="11680"/>
                  </a:cubicBezTo>
                  <a:cubicBezTo>
                    <a:pt x="6383" y="11680"/>
                    <a:pt x="6550" y="11663"/>
                    <a:pt x="6711" y="11629"/>
                  </a:cubicBezTo>
                  <a:cubicBezTo>
                    <a:pt x="6840" y="11597"/>
                    <a:pt x="6978" y="11573"/>
                    <a:pt x="7115" y="11532"/>
                  </a:cubicBezTo>
                  <a:cubicBezTo>
                    <a:pt x="7196" y="11516"/>
                    <a:pt x="7268" y="11476"/>
                    <a:pt x="7349" y="11452"/>
                  </a:cubicBezTo>
                  <a:cubicBezTo>
                    <a:pt x="7381" y="11444"/>
                    <a:pt x="7414" y="11444"/>
                    <a:pt x="7446" y="11444"/>
                  </a:cubicBezTo>
                  <a:close/>
                  <a:moveTo>
                    <a:pt x="14187" y="10356"/>
                  </a:moveTo>
                  <a:cubicBezTo>
                    <a:pt x="14204" y="10356"/>
                    <a:pt x="14221" y="10358"/>
                    <a:pt x="14237" y="10361"/>
                  </a:cubicBezTo>
                  <a:cubicBezTo>
                    <a:pt x="14326" y="10378"/>
                    <a:pt x="14407" y="10394"/>
                    <a:pt x="14488" y="10418"/>
                  </a:cubicBezTo>
                  <a:cubicBezTo>
                    <a:pt x="14552" y="10434"/>
                    <a:pt x="14617" y="10458"/>
                    <a:pt x="14673" y="10483"/>
                  </a:cubicBezTo>
                  <a:cubicBezTo>
                    <a:pt x="14899" y="10588"/>
                    <a:pt x="15134" y="10644"/>
                    <a:pt x="15376" y="10660"/>
                  </a:cubicBezTo>
                  <a:cubicBezTo>
                    <a:pt x="15659" y="10660"/>
                    <a:pt x="15933" y="10636"/>
                    <a:pt x="16200" y="10596"/>
                  </a:cubicBezTo>
                  <a:lnTo>
                    <a:pt x="16248" y="10596"/>
                  </a:lnTo>
                  <a:cubicBezTo>
                    <a:pt x="16305" y="10676"/>
                    <a:pt x="16296" y="10684"/>
                    <a:pt x="16248" y="10741"/>
                  </a:cubicBezTo>
                  <a:cubicBezTo>
                    <a:pt x="16200" y="10797"/>
                    <a:pt x="16135" y="10830"/>
                    <a:pt x="16054" y="10838"/>
                  </a:cubicBezTo>
                  <a:lnTo>
                    <a:pt x="15449" y="10911"/>
                  </a:lnTo>
                  <a:cubicBezTo>
                    <a:pt x="15392" y="11121"/>
                    <a:pt x="15336" y="11330"/>
                    <a:pt x="15295" y="11540"/>
                  </a:cubicBezTo>
                  <a:cubicBezTo>
                    <a:pt x="15279" y="11758"/>
                    <a:pt x="15279" y="11976"/>
                    <a:pt x="15287" y="12195"/>
                  </a:cubicBezTo>
                  <a:cubicBezTo>
                    <a:pt x="15586" y="12235"/>
                    <a:pt x="15868" y="12324"/>
                    <a:pt x="16135" y="12469"/>
                  </a:cubicBezTo>
                  <a:cubicBezTo>
                    <a:pt x="16054" y="12518"/>
                    <a:pt x="16151" y="12614"/>
                    <a:pt x="16046" y="12655"/>
                  </a:cubicBezTo>
                  <a:cubicBezTo>
                    <a:pt x="15941" y="12622"/>
                    <a:pt x="15820" y="12598"/>
                    <a:pt x="15707" y="12550"/>
                  </a:cubicBezTo>
                  <a:cubicBezTo>
                    <a:pt x="15416" y="12437"/>
                    <a:pt x="15109" y="12364"/>
                    <a:pt x="14803" y="12324"/>
                  </a:cubicBezTo>
                  <a:cubicBezTo>
                    <a:pt x="14778" y="12324"/>
                    <a:pt x="14754" y="12316"/>
                    <a:pt x="14730" y="12308"/>
                  </a:cubicBezTo>
                  <a:cubicBezTo>
                    <a:pt x="14657" y="12291"/>
                    <a:pt x="14576" y="12283"/>
                    <a:pt x="14504" y="12283"/>
                  </a:cubicBezTo>
                  <a:cubicBezTo>
                    <a:pt x="14489" y="12285"/>
                    <a:pt x="14474" y="12286"/>
                    <a:pt x="14459" y="12286"/>
                  </a:cubicBezTo>
                  <a:cubicBezTo>
                    <a:pt x="14399" y="12286"/>
                    <a:pt x="14336" y="12275"/>
                    <a:pt x="14278" y="12275"/>
                  </a:cubicBezTo>
                  <a:cubicBezTo>
                    <a:pt x="14264" y="12274"/>
                    <a:pt x="14251" y="12273"/>
                    <a:pt x="14238" y="12273"/>
                  </a:cubicBezTo>
                  <a:cubicBezTo>
                    <a:pt x="14179" y="12273"/>
                    <a:pt x="14120" y="12286"/>
                    <a:pt x="14068" y="12299"/>
                  </a:cubicBezTo>
                  <a:cubicBezTo>
                    <a:pt x="14062" y="12300"/>
                    <a:pt x="14055" y="12301"/>
                    <a:pt x="14049" y="12301"/>
                  </a:cubicBezTo>
                  <a:cubicBezTo>
                    <a:pt x="13997" y="12301"/>
                    <a:pt x="13940" y="12274"/>
                    <a:pt x="13890" y="12267"/>
                  </a:cubicBezTo>
                  <a:lnTo>
                    <a:pt x="13898" y="12267"/>
                  </a:lnTo>
                  <a:lnTo>
                    <a:pt x="13801" y="12251"/>
                  </a:lnTo>
                  <a:cubicBezTo>
                    <a:pt x="13769" y="12138"/>
                    <a:pt x="13793" y="12098"/>
                    <a:pt x="13906" y="12098"/>
                  </a:cubicBezTo>
                  <a:cubicBezTo>
                    <a:pt x="14084" y="12090"/>
                    <a:pt x="14262" y="12081"/>
                    <a:pt x="14439" y="12073"/>
                  </a:cubicBezTo>
                  <a:cubicBezTo>
                    <a:pt x="14488" y="12017"/>
                    <a:pt x="14528" y="11783"/>
                    <a:pt x="14560" y="11403"/>
                  </a:cubicBezTo>
                  <a:cubicBezTo>
                    <a:pt x="14585" y="11169"/>
                    <a:pt x="14568" y="10927"/>
                    <a:pt x="14520" y="10693"/>
                  </a:cubicBezTo>
                  <a:cubicBezTo>
                    <a:pt x="14447" y="10660"/>
                    <a:pt x="14366" y="10628"/>
                    <a:pt x="14294" y="10588"/>
                  </a:cubicBezTo>
                  <a:cubicBezTo>
                    <a:pt x="14229" y="10555"/>
                    <a:pt x="14165" y="10515"/>
                    <a:pt x="14100" y="10466"/>
                  </a:cubicBezTo>
                  <a:cubicBezTo>
                    <a:pt x="14052" y="10434"/>
                    <a:pt x="14060" y="10386"/>
                    <a:pt x="14116" y="10370"/>
                  </a:cubicBezTo>
                  <a:cubicBezTo>
                    <a:pt x="14140" y="10360"/>
                    <a:pt x="14163" y="10356"/>
                    <a:pt x="14187" y="10356"/>
                  </a:cubicBezTo>
                  <a:close/>
                  <a:moveTo>
                    <a:pt x="2948" y="11726"/>
                  </a:moveTo>
                  <a:cubicBezTo>
                    <a:pt x="2948" y="11775"/>
                    <a:pt x="2956" y="11807"/>
                    <a:pt x="2956" y="11855"/>
                  </a:cubicBezTo>
                  <a:lnTo>
                    <a:pt x="2149" y="12267"/>
                  </a:lnTo>
                  <a:cubicBezTo>
                    <a:pt x="1971" y="12364"/>
                    <a:pt x="1793" y="12453"/>
                    <a:pt x="1616" y="12542"/>
                  </a:cubicBezTo>
                  <a:cubicBezTo>
                    <a:pt x="1527" y="12590"/>
                    <a:pt x="1454" y="12639"/>
                    <a:pt x="1373" y="12679"/>
                  </a:cubicBezTo>
                  <a:cubicBezTo>
                    <a:pt x="1333" y="12695"/>
                    <a:pt x="1301" y="12703"/>
                    <a:pt x="1260" y="12719"/>
                  </a:cubicBezTo>
                  <a:cubicBezTo>
                    <a:pt x="1236" y="12590"/>
                    <a:pt x="1244" y="12566"/>
                    <a:pt x="1341" y="12518"/>
                  </a:cubicBezTo>
                  <a:cubicBezTo>
                    <a:pt x="1591" y="12380"/>
                    <a:pt x="1866" y="12267"/>
                    <a:pt x="2133" y="12146"/>
                  </a:cubicBezTo>
                  <a:cubicBezTo>
                    <a:pt x="2205" y="12114"/>
                    <a:pt x="2270" y="12065"/>
                    <a:pt x="2334" y="12033"/>
                  </a:cubicBezTo>
                  <a:cubicBezTo>
                    <a:pt x="2399" y="11993"/>
                    <a:pt x="2472" y="11968"/>
                    <a:pt x="2536" y="11928"/>
                  </a:cubicBezTo>
                  <a:cubicBezTo>
                    <a:pt x="2665" y="11855"/>
                    <a:pt x="2803" y="11783"/>
                    <a:pt x="2948" y="11726"/>
                  </a:cubicBezTo>
                  <a:close/>
                  <a:moveTo>
                    <a:pt x="16232" y="12849"/>
                  </a:moveTo>
                  <a:cubicBezTo>
                    <a:pt x="16248" y="12849"/>
                    <a:pt x="16280" y="12873"/>
                    <a:pt x="16280" y="12881"/>
                  </a:cubicBezTo>
                  <a:cubicBezTo>
                    <a:pt x="16272" y="12905"/>
                    <a:pt x="16264" y="12929"/>
                    <a:pt x="16240" y="12945"/>
                  </a:cubicBezTo>
                  <a:lnTo>
                    <a:pt x="16248" y="12945"/>
                  </a:lnTo>
                  <a:cubicBezTo>
                    <a:pt x="16248" y="12954"/>
                    <a:pt x="16224" y="12954"/>
                    <a:pt x="16208" y="12962"/>
                  </a:cubicBezTo>
                  <a:cubicBezTo>
                    <a:pt x="16006" y="13010"/>
                    <a:pt x="15804" y="13042"/>
                    <a:pt x="15594" y="13059"/>
                  </a:cubicBezTo>
                  <a:cubicBezTo>
                    <a:pt x="15481" y="13059"/>
                    <a:pt x="15368" y="13059"/>
                    <a:pt x="15255" y="13050"/>
                  </a:cubicBezTo>
                  <a:cubicBezTo>
                    <a:pt x="15179" y="13041"/>
                    <a:pt x="15102" y="13037"/>
                    <a:pt x="15025" y="13037"/>
                  </a:cubicBezTo>
                  <a:cubicBezTo>
                    <a:pt x="14895" y="13037"/>
                    <a:pt x="14764" y="13049"/>
                    <a:pt x="14633" y="13075"/>
                  </a:cubicBezTo>
                  <a:cubicBezTo>
                    <a:pt x="14504" y="13083"/>
                    <a:pt x="14383" y="13123"/>
                    <a:pt x="14278" y="13196"/>
                  </a:cubicBezTo>
                  <a:cubicBezTo>
                    <a:pt x="14275" y="13199"/>
                    <a:pt x="14270" y="13199"/>
                    <a:pt x="14265" y="13199"/>
                  </a:cubicBezTo>
                  <a:cubicBezTo>
                    <a:pt x="14254" y="13199"/>
                    <a:pt x="14240" y="13196"/>
                    <a:pt x="14229" y="13196"/>
                  </a:cubicBezTo>
                  <a:cubicBezTo>
                    <a:pt x="14189" y="13155"/>
                    <a:pt x="14189" y="13115"/>
                    <a:pt x="14245" y="13091"/>
                  </a:cubicBezTo>
                  <a:cubicBezTo>
                    <a:pt x="14270" y="13067"/>
                    <a:pt x="14302" y="13059"/>
                    <a:pt x="14326" y="13042"/>
                  </a:cubicBezTo>
                  <a:cubicBezTo>
                    <a:pt x="14585" y="12961"/>
                    <a:pt x="14851" y="12920"/>
                    <a:pt x="15117" y="12920"/>
                  </a:cubicBezTo>
                  <a:cubicBezTo>
                    <a:pt x="15142" y="12920"/>
                    <a:pt x="15166" y="12921"/>
                    <a:pt x="15190" y="12921"/>
                  </a:cubicBezTo>
                  <a:cubicBezTo>
                    <a:pt x="15302" y="12933"/>
                    <a:pt x="15419" y="12941"/>
                    <a:pt x="15537" y="12941"/>
                  </a:cubicBezTo>
                  <a:cubicBezTo>
                    <a:pt x="15580" y="12941"/>
                    <a:pt x="15623" y="12940"/>
                    <a:pt x="15667" y="12937"/>
                  </a:cubicBezTo>
                  <a:cubicBezTo>
                    <a:pt x="15812" y="12929"/>
                    <a:pt x="15965" y="12889"/>
                    <a:pt x="16111" y="12865"/>
                  </a:cubicBezTo>
                  <a:cubicBezTo>
                    <a:pt x="16151" y="12857"/>
                    <a:pt x="16191" y="12857"/>
                    <a:pt x="16232" y="12849"/>
                  </a:cubicBezTo>
                  <a:close/>
                  <a:moveTo>
                    <a:pt x="11465" y="10751"/>
                  </a:moveTo>
                  <a:cubicBezTo>
                    <a:pt x="11581" y="10751"/>
                    <a:pt x="11694" y="10815"/>
                    <a:pt x="11750" y="10927"/>
                  </a:cubicBezTo>
                  <a:cubicBezTo>
                    <a:pt x="11782" y="11016"/>
                    <a:pt x="11815" y="11112"/>
                    <a:pt x="11831" y="11209"/>
                  </a:cubicBezTo>
                  <a:cubicBezTo>
                    <a:pt x="11847" y="11250"/>
                    <a:pt x="11823" y="11298"/>
                    <a:pt x="11782" y="11314"/>
                  </a:cubicBezTo>
                  <a:cubicBezTo>
                    <a:pt x="11718" y="11306"/>
                    <a:pt x="11677" y="11250"/>
                    <a:pt x="11686" y="11185"/>
                  </a:cubicBezTo>
                  <a:cubicBezTo>
                    <a:pt x="11677" y="11121"/>
                    <a:pt x="11661" y="11064"/>
                    <a:pt x="11629" y="11007"/>
                  </a:cubicBezTo>
                  <a:cubicBezTo>
                    <a:pt x="11596" y="10934"/>
                    <a:pt x="11528" y="10897"/>
                    <a:pt x="11460" y="10897"/>
                  </a:cubicBezTo>
                  <a:cubicBezTo>
                    <a:pt x="11393" y="10897"/>
                    <a:pt x="11326" y="10932"/>
                    <a:pt x="11290" y="10999"/>
                  </a:cubicBezTo>
                  <a:cubicBezTo>
                    <a:pt x="11233" y="11121"/>
                    <a:pt x="11201" y="11250"/>
                    <a:pt x="11201" y="11379"/>
                  </a:cubicBezTo>
                  <a:cubicBezTo>
                    <a:pt x="11193" y="11468"/>
                    <a:pt x="11201" y="11557"/>
                    <a:pt x="11209" y="11645"/>
                  </a:cubicBezTo>
                  <a:cubicBezTo>
                    <a:pt x="11225" y="11791"/>
                    <a:pt x="11241" y="11936"/>
                    <a:pt x="11258" y="12081"/>
                  </a:cubicBezTo>
                  <a:cubicBezTo>
                    <a:pt x="11258" y="12114"/>
                    <a:pt x="11249" y="12162"/>
                    <a:pt x="11258" y="12195"/>
                  </a:cubicBezTo>
                  <a:cubicBezTo>
                    <a:pt x="11274" y="12267"/>
                    <a:pt x="11290" y="12332"/>
                    <a:pt x="11306" y="12404"/>
                  </a:cubicBezTo>
                  <a:cubicBezTo>
                    <a:pt x="11314" y="12453"/>
                    <a:pt x="11387" y="12469"/>
                    <a:pt x="11379" y="12534"/>
                  </a:cubicBezTo>
                  <a:cubicBezTo>
                    <a:pt x="11379" y="12598"/>
                    <a:pt x="11427" y="12639"/>
                    <a:pt x="11459" y="12671"/>
                  </a:cubicBezTo>
                  <a:cubicBezTo>
                    <a:pt x="11492" y="12711"/>
                    <a:pt x="11532" y="12752"/>
                    <a:pt x="11564" y="12792"/>
                  </a:cubicBezTo>
                  <a:cubicBezTo>
                    <a:pt x="11589" y="12808"/>
                    <a:pt x="11605" y="12816"/>
                    <a:pt x="11629" y="12824"/>
                  </a:cubicBezTo>
                  <a:cubicBezTo>
                    <a:pt x="11726" y="12800"/>
                    <a:pt x="11782" y="12695"/>
                    <a:pt x="11758" y="12598"/>
                  </a:cubicBezTo>
                  <a:cubicBezTo>
                    <a:pt x="11750" y="12550"/>
                    <a:pt x="11774" y="12493"/>
                    <a:pt x="11815" y="12469"/>
                  </a:cubicBezTo>
                  <a:cubicBezTo>
                    <a:pt x="11855" y="12493"/>
                    <a:pt x="11920" y="12518"/>
                    <a:pt x="11928" y="12582"/>
                  </a:cubicBezTo>
                  <a:cubicBezTo>
                    <a:pt x="11928" y="12598"/>
                    <a:pt x="11928" y="12614"/>
                    <a:pt x="11928" y="12631"/>
                  </a:cubicBezTo>
                  <a:cubicBezTo>
                    <a:pt x="11895" y="12776"/>
                    <a:pt x="11815" y="12905"/>
                    <a:pt x="11686" y="12978"/>
                  </a:cubicBezTo>
                  <a:cubicBezTo>
                    <a:pt x="11665" y="12990"/>
                    <a:pt x="11641" y="12996"/>
                    <a:pt x="11616" y="12996"/>
                  </a:cubicBezTo>
                  <a:cubicBezTo>
                    <a:pt x="11591" y="12996"/>
                    <a:pt x="11564" y="12990"/>
                    <a:pt x="11540" y="12978"/>
                  </a:cubicBezTo>
                  <a:cubicBezTo>
                    <a:pt x="11500" y="12962"/>
                    <a:pt x="11467" y="12937"/>
                    <a:pt x="11443" y="12905"/>
                  </a:cubicBezTo>
                  <a:cubicBezTo>
                    <a:pt x="11258" y="12711"/>
                    <a:pt x="11136" y="12469"/>
                    <a:pt x="11088" y="12211"/>
                  </a:cubicBezTo>
                  <a:cubicBezTo>
                    <a:pt x="10918" y="12178"/>
                    <a:pt x="10749" y="12162"/>
                    <a:pt x="10571" y="12162"/>
                  </a:cubicBezTo>
                  <a:cubicBezTo>
                    <a:pt x="10563" y="12348"/>
                    <a:pt x="10563" y="12534"/>
                    <a:pt x="10555" y="12711"/>
                  </a:cubicBezTo>
                  <a:cubicBezTo>
                    <a:pt x="10547" y="12897"/>
                    <a:pt x="10490" y="13083"/>
                    <a:pt x="10385" y="13236"/>
                  </a:cubicBezTo>
                  <a:cubicBezTo>
                    <a:pt x="10305" y="13344"/>
                    <a:pt x="10181" y="13405"/>
                    <a:pt x="10055" y="13405"/>
                  </a:cubicBezTo>
                  <a:cubicBezTo>
                    <a:pt x="9992" y="13405"/>
                    <a:pt x="9928" y="13390"/>
                    <a:pt x="9869" y="13357"/>
                  </a:cubicBezTo>
                  <a:cubicBezTo>
                    <a:pt x="9828" y="13341"/>
                    <a:pt x="9780" y="13317"/>
                    <a:pt x="9739" y="13301"/>
                  </a:cubicBezTo>
                  <a:cubicBezTo>
                    <a:pt x="9699" y="13268"/>
                    <a:pt x="9659" y="13220"/>
                    <a:pt x="9634" y="13172"/>
                  </a:cubicBezTo>
                  <a:cubicBezTo>
                    <a:pt x="9594" y="13083"/>
                    <a:pt x="9578" y="12986"/>
                    <a:pt x="9586" y="12889"/>
                  </a:cubicBezTo>
                  <a:cubicBezTo>
                    <a:pt x="9602" y="12841"/>
                    <a:pt x="9618" y="12800"/>
                    <a:pt x="9634" y="12752"/>
                  </a:cubicBezTo>
                  <a:cubicBezTo>
                    <a:pt x="9764" y="12800"/>
                    <a:pt x="9772" y="12816"/>
                    <a:pt x="9788" y="12945"/>
                  </a:cubicBezTo>
                  <a:cubicBezTo>
                    <a:pt x="9796" y="13059"/>
                    <a:pt x="9869" y="13164"/>
                    <a:pt x="9974" y="13212"/>
                  </a:cubicBezTo>
                  <a:cubicBezTo>
                    <a:pt x="9999" y="13220"/>
                    <a:pt x="10025" y="13224"/>
                    <a:pt x="10051" y="13224"/>
                  </a:cubicBezTo>
                  <a:cubicBezTo>
                    <a:pt x="10126" y="13224"/>
                    <a:pt x="10200" y="13191"/>
                    <a:pt x="10248" y="13131"/>
                  </a:cubicBezTo>
                  <a:cubicBezTo>
                    <a:pt x="10280" y="13083"/>
                    <a:pt x="10305" y="13034"/>
                    <a:pt x="10321" y="12986"/>
                  </a:cubicBezTo>
                  <a:cubicBezTo>
                    <a:pt x="10377" y="12792"/>
                    <a:pt x="10393" y="12582"/>
                    <a:pt x="10369" y="12372"/>
                  </a:cubicBezTo>
                  <a:cubicBezTo>
                    <a:pt x="10345" y="12106"/>
                    <a:pt x="10297" y="11839"/>
                    <a:pt x="10216" y="11581"/>
                  </a:cubicBezTo>
                  <a:cubicBezTo>
                    <a:pt x="10175" y="11427"/>
                    <a:pt x="10095" y="11282"/>
                    <a:pt x="9990" y="11161"/>
                  </a:cubicBezTo>
                  <a:cubicBezTo>
                    <a:pt x="9948" y="11123"/>
                    <a:pt x="9894" y="11104"/>
                    <a:pt x="9842" y="11104"/>
                  </a:cubicBezTo>
                  <a:cubicBezTo>
                    <a:pt x="9783" y="11104"/>
                    <a:pt x="9725" y="11127"/>
                    <a:pt x="9683" y="11169"/>
                  </a:cubicBezTo>
                  <a:cubicBezTo>
                    <a:pt x="9618" y="11258"/>
                    <a:pt x="9578" y="11355"/>
                    <a:pt x="9554" y="11452"/>
                  </a:cubicBezTo>
                  <a:cubicBezTo>
                    <a:pt x="9538" y="11500"/>
                    <a:pt x="9521" y="11548"/>
                    <a:pt x="9513" y="11589"/>
                  </a:cubicBezTo>
                  <a:cubicBezTo>
                    <a:pt x="9501" y="11627"/>
                    <a:pt x="9488" y="11640"/>
                    <a:pt x="9456" y="11640"/>
                  </a:cubicBezTo>
                  <a:cubicBezTo>
                    <a:pt x="9447" y="11640"/>
                    <a:pt x="9437" y="11639"/>
                    <a:pt x="9424" y="11637"/>
                  </a:cubicBezTo>
                  <a:cubicBezTo>
                    <a:pt x="9424" y="11524"/>
                    <a:pt x="9441" y="11411"/>
                    <a:pt x="9481" y="11298"/>
                  </a:cubicBezTo>
                  <a:cubicBezTo>
                    <a:pt x="9513" y="11217"/>
                    <a:pt x="9562" y="11145"/>
                    <a:pt x="9626" y="11080"/>
                  </a:cubicBezTo>
                  <a:cubicBezTo>
                    <a:pt x="9696" y="11007"/>
                    <a:pt x="9766" y="10972"/>
                    <a:pt x="9838" y="10972"/>
                  </a:cubicBezTo>
                  <a:cubicBezTo>
                    <a:pt x="9917" y="10972"/>
                    <a:pt x="9998" y="11013"/>
                    <a:pt x="10087" y="11088"/>
                  </a:cubicBezTo>
                  <a:cubicBezTo>
                    <a:pt x="10297" y="11266"/>
                    <a:pt x="10369" y="11524"/>
                    <a:pt x="10442" y="11783"/>
                  </a:cubicBezTo>
                  <a:cubicBezTo>
                    <a:pt x="10450" y="11823"/>
                    <a:pt x="10466" y="11863"/>
                    <a:pt x="10482" y="11904"/>
                  </a:cubicBezTo>
                  <a:cubicBezTo>
                    <a:pt x="10490" y="11920"/>
                    <a:pt x="10507" y="11928"/>
                    <a:pt x="10515" y="11944"/>
                  </a:cubicBezTo>
                  <a:lnTo>
                    <a:pt x="11048" y="11888"/>
                  </a:lnTo>
                  <a:lnTo>
                    <a:pt x="11048" y="11670"/>
                  </a:lnTo>
                  <a:cubicBezTo>
                    <a:pt x="11023" y="11492"/>
                    <a:pt x="11040" y="11306"/>
                    <a:pt x="11088" y="11129"/>
                  </a:cubicBezTo>
                  <a:cubicBezTo>
                    <a:pt x="11112" y="11007"/>
                    <a:pt x="11177" y="10902"/>
                    <a:pt x="11266" y="10822"/>
                  </a:cubicBezTo>
                  <a:cubicBezTo>
                    <a:pt x="11326" y="10774"/>
                    <a:pt x="11396" y="10751"/>
                    <a:pt x="11465" y="10751"/>
                  </a:cubicBezTo>
                  <a:close/>
                  <a:moveTo>
                    <a:pt x="16006" y="13592"/>
                  </a:moveTo>
                  <a:cubicBezTo>
                    <a:pt x="16046" y="13592"/>
                    <a:pt x="16103" y="13592"/>
                    <a:pt x="16095" y="13648"/>
                  </a:cubicBezTo>
                  <a:cubicBezTo>
                    <a:pt x="16088" y="13692"/>
                    <a:pt x="16058" y="13697"/>
                    <a:pt x="16025" y="13697"/>
                  </a:cubicBezTo>
                  <a:cubicBezTo>
                    <a:pt x="16016" y="13697"/>
                    <a:pt x="16007" y="13696"/>
                    <a:pt x="15998" y="13696"/>
                  </a:cubicBezTo>
                  <a:cubicBezTo>
                    <a:pt x="15812" y="13705"/>
                    <a:pt x="15634" y="13713"/>
                    <a:pt x="15457" y="13729"/>
                  </a:cubicBezTo>
                  <a:cubicBezTo>
                    <a:pt x="15449" y="13730"/>
                    <a:pt x="15442" y="13730"/>
                    <a:pt x="15436" y="13730"/>
                  </a:cubicBezTo>
                  <a:cubicBezTo>
                    <a:pt x="15388" y="13730"/>
                    <a:pt x="15349" y="13706"/>
                    <a:pt x="15327" y="13664"/>
                  </a:cubicBezTo>
                  <a:cubicBezTo>
                    <a:pt x="15352" y="13648"/>
                    <a:pt x="15384" y="13632"/>
                    <a:pt x="15424" y="13624"/>
                  </a:cubicBezTo>
                  <a:cubicBezTo>
                    <a:pt x="15618" y="13608"/>
                    <a:pt x="15812" y="13600"/>
                    <a:pt x="16006" y="13592"/>
                  </a:cubicBezTo>
                  <a:close/>
                  <a:moveTo>
                    <a:pt x="12509" y="13696"/>
                  </a:moveTo>
                  <a:cubicBezTo>
                    <a:pt x="12550" y="13696"/>
                    <a:pt x="12582" y="13696"/>
                    <a:pt x="12590" y="13737"/>
                  </a:cubicBezTo>
                  <a:cubicBezTo>
                    <a:pt x="12598" y="13769"/>
                    <a:pt x="12574" y="13801"/>
                    <a:pt x="12541" y="13810"/>
                  </a:cubicBezTo>
                  <a:cubicBezTo>
                    <a:pt x="12485" y="13826"/>
                    <a:pt x="12428" y="13850"/>
                    <a:pt x="12364" y="13858"/>
                  </a:cubicBezTo>
                  <a:cubicBezTo>
                    <a:pt x="12307" y="13874"/>
                    <a:pt x="12227" y="13890"/>
                    <a:pt x="12154" y="13906"/>
                  </a:cubicBezTo>
                  <a:cubicBezTo>
                    <a:pt x="12089" y="13923"/>
                    <a:pt x="12025" y="13939"/>
                    <a:pt x="11960" y="13947"/>
                  </a:cubicBezTo>
                  <a:cubicBezTo>
                    <a:pt x="11807" y="13963"/>
                    <a:pt x="11669" y="14011"/>
                    <a:pt x="11516" y="14028"/>
                  </a:cubicBezTo>
                  <a:cubicBezTo>
                    <a:pt x="11451" y="14044"/>
                    <a:pt x="11395" y="14060"/>
                    <a:pt x="11346" y="14092"/>
                  </a:cubicBezTo>
                  <a:cubicBezTo>
                    <a:pt x="11258" y="14133"/>
                    <a:pt x="11169" y="14157"/>
                    <a:pt x="11072" y="14165"/>
                  </a:cubicBezTo>
                  <a:cubicBezTo>
                    <a:pt x="10894" y="14181"/>
                    <a:pt x="10725" y="14197"/>
                    <a:pt x="10555" y="14221"/>
                  </a:cubicBezTo>
                  <a:cubicBezTo>
                    <a:pt x="10498" y="14229"/>
                    <a:pt x="10450" y="14238"/>
                    <a:pt x="10402" y="14254"/>
                  </a:cubicBezTo>
                  <a:cubicBezTo>
                    <a:pt x="10369" y="14149"/>
                    <a:pt x="10377" y="14124"/>
                    <a:pt x="10482" y="14100"/>
                  </a:cubicBezTo>
                  <a:cubicBezTo>
                    <a:pt x="10603" y="14076"/>
                    <a:pt x="10733" y="14068"/>
                    <a:pt x="10854" y="14052"/>
                  </a:cubicBezTo>
                  <a:cubicBezTo>
                    <a:pt x="10967" y="14044"/>
                    <a:pt x="11080" y="14028"/>
                    <a:pt x="11193" y="13995"/>
                  </a:cubicBezTo>
                  <a:cubicBezTo>
                    <a:pt x="11282" y="13955"/>
                    <a:pt x="11379" y="13979"/>
                    <a:pt x="11459" y="13931"/>
                  </a:cubicBezTo>
                  <a:cubicBezTo>
                    <a:pt x="11540" y="13898"/>
                    <a:pt x="11629" y="13866"/>
                    <a:pt x="11718" y="13842"/>
                  </a:cubicBezTo>
                  <a:cubicBezTo>
                    <a:pt x="11976" y="13761"/>
                    <a:pt x="12243" y="13713"/>
                    <a:pt x="12509" y="13696"/>
                  </a:cubicBezTo>
                  <a:close/>
                  <a:moveTo>
                    <a:pt x="12819" y="13501"/>
                  </a:moveTo>
                  <a:cubicBezTo>
                    <a:pt x="12850" y="13501"/>
                    <a:pt x="12875" y="13509"/>
                    <a:pt x="12881" y="13559"/>
                  </a:cubicBezTo>
                  <a:cubicBezTo>
                    <a:pt x="12760" y="13624"/>
                    <a:pt x="12622" y="13608"/>
                    <a:pt x="12493" y="13616"/>
                  </a:cubicBezTo>
                  <a:cubicBezTo>
                    <a:pt x="12364" y="13624"/>
                    <a:pt x="12227" y="13632"/>
                    <a:pt x="12089" y="13640"/>
                  </a:cubicBezTo>
                  <a:cubicBezTo>
                    <a:pt x="12033" y="13640"/>
                    <a:pt x="11984" y="13648"/>
                    <a:pt x="11936" y="13648"/>
                  </a:cubicBezTo>
                  <a:cubicBezTo>
                    <a:pt x="11710" y="13672"/>
                    <a:pt x="11484" y="13721"/>
                    <a:pt x="11274" y="13801"/>
                  </a:cubicBezTo>
                  <a:cubicBezTo>
                    <a:pt x="11209" y="13818"/>
                    <a:pt x="11153" y="13826"/>
                    <a:pt x="11096" y="13842"/>
                  </a:cubicBezTo>
                  <a:cubicBezTo>
                    <a:pt x="10991" y="13858"/>
                    <a:pt x="10894" y="13874"/>
                    <a:pt x="10789" y="13898"/>
                  </a:cubicBezTo>
                  <a:cubicBezTo>
                    <a:pt x="10741" y="13915"/>
                    <a:pt x="10692" y="13931"/>
                    <a:pt x="10636" y="13947"/>
                  </a:cubicBezTo>
                  <a:cubicBezTo>
                    <a:pt x="10377" y="14028"/>
                    <a:pt x="10119" y="14116"/>
                    <a:pt x="9861" y="14197"/>
                  </a:cubicBezTo>
                  <a:cubicBezTo>
                    <a:pt x="9772" y="14229"/>
                    <a:pt x="9691" y="14262"/>
                    <a:pt x="9586" y="14302"/>
                  </a:cubicBezTo>
                  <a:lnTo>
                    <a:pt x="9659" y="14334"/>
                  </a:lnTo>
                  <a:lnTo>
                    <a:pt x="9659" y="14351"/>
                  </a:lnTo>
                  <a:lnTo>
                    <a:pt x="9433" y="14351"/>
                  </a:lnTo>
                  <a:cubicBezTo>
                    <a:pt x="9416" y="14286"/>
                    <a:pt x="9449" y="14270"/>
                    <a:pt x="9497" y="14254"/>
                  </a:cubicBezTo>
                  <a:cubicBezTo>
                    <a:pt x="9707" y="14157"/>
                    <a:pt x="9925" y="14076"/>
                    <a:pt x="10151" y="14011"/>
                  </a:cubicBezTo>
                  <a:cubicBezTo>
                    <a:pt x="10329" y="13947"/>
                    <a:pt x="10507" y="13882"/>
                    <a:pt x="10684" y="13834"/>
                  </a:cubicBezTo>
                  <a:cubicBezTo>
                    <a:pt x="10870" y="13777"/>
                    <a:pt x="11031" y="13753"/>
                    <a:pt x="11201" y="13713"/>
                  </a:cubicBezTo>
                  <a:cubicBezTo>
                    <a:pt x="11217" y="13713"/>
                    <a:pt x="11241" y="13713"/>
                    <a:pt x="11258" y="13705"/>
                  </a:cubicBezTo>
                  <a:cubicBezTo>
                    <a:pt x="11403" y="13616"/>
                    <a:pt x="11581" y="13632"/>
                    <a:pt x="11742" y="13583"/>
                  </a:cubicBezTo>
                  <a:cubicBezTo>
                    <a:pt x="12000" y="13511"/>
                    <a:pt x="12259" y="13551"/>
                    <a:pt x="12525" y="13519"/>
                  </a:cubicBezTo>
                  <a:lnTo>
                    <a:pt x="12517" y="13519"/>
                  </a:lnTo>
                  <a:cubicBezTo>
                    <a:pt x="12606" y="13503"/>
                    <a:pt x="12695" y="13503"/>
                    <a:pt x="12776" y="13503"/>
                  </a:cubicBezTo>
                  <a:cubicBezTo>
                    <a:pt x="12791" y="13503"/>
                    <a:pt x="12805" y="13501"/>
                    <a:pt x="12819" y="13501"/>
                  </a:cubicBezTo>
                  <a:close/>
                  <a:moveTo>
                    <a:pt x="7607" y="12261"/>
                  </a:moveTo>
                  <a:cubicBezTo>
                    <a:pt x="7636" y="12261"/>
                    <a:pt x="7662" y="12276"/>
                    <a:pt x="7680" y="12299"/>
                  </a:cubicBezTo>
                  <a:cubicBezTo>
                    <a:pt x="7745" y="12388"/>
                    <a:pt x="7817" y="12477"/>
                    <a:pt x="7882" y="12566"/>
                  </a:cubicBezTo>
                  <a:cubicBezTo>
                    <a:pt x="7906" y="12606"/>
                    <a:pt x="7931" y="12655"/>
                    <a:pt x="7947" y="12695"/>
                  </a:cubicBezTo>
                  <a:cubicBezTo>
                    <a:pt x="8003" y="12671"/>
                    <a:pt x="8060" y="12647"/>
                    <a:pt x="8116" y="12614"/>
                  </a:cubicBezTo>
                  <a:cubicBezTo>
                    <a:pt x="8137" y="12606"/>
                    <a:pt x="8159" y="12601"/>
                    <a:pt x="8181" y="12601"/>
                  </a:cubicBezTo>
                  <a:cubicBezTo>
                    <a:pt x="8221" y="12601"/>
                    <a:pt x="8260" y="12616"/>
                    <a:pt x="8286" y="12647"/>
                  </a:cubicBezTo>
                  <a:cubicBezTo>
                    <a:pt x="8455" y="12808"/>
                    <a:pt x="8560" y="13026"/>
                    <a:pt x="8593" y="13260"/>
                  </a:cubicBezTo>
                  <a:cubicBezTo>
                    <a:pt x="8609" y="13406"/>
                    <a:pt x="8617" y="13551"/>
                    <a:pt x="8609" y="13696"/>
                  </a:cubicBezTo>
                  <a:cubicBezTo>
                    <a:pt x="8609" y="13850"/>
                    <a:pt x="8585" y="13995"/>
                    <a:pt x="8528" y="14133"/>
                  </a:cubicBezTo>
                  <a:cubicBezTo>
                    <a:pt x="8496" y="14213"/>
                    <a:pt x="8447" y="14294"/>
                    <a:pt x="8375" y="14342"/>
                  </a:cubicBezTo>
                  <a:cubicBezTo>
                    <a:pt x="8270" y="14431"/>
                    <a:pt x="8149" y="14496"/>
                    <a:pt x="8019" y="14520"/>
                  </a:cubicBezTo>
                  <a:cubicBezTo>
                    <a:pt x="7979" y="14528"/>
                    <a:pt x="7939" y="14536"/>
                    <a:pt x="7906" y="14544"/>
                  </a:cubicBezTo>
                  <a:cubicBezTo>
                    <a:pt x="7865" y="14559"/>
                    <a:pt x="7823" y="14566"/>
                    <a:pt x="7783" y="14566"/>
                  </a:cubicBezTo>
                  <a:cubicBezTo>
                    <a:pt x="7713" y="14566"/>
                    <a:pt x="7645" y="14545"/>
                    <a:pt x="7583" y="14504"/>
                  </a:cubicBezTo>
                  <a:cubicBezTo>
                    <a:pt x="7543" y="14480"/>
                    <a:pt x="7503" y="14464"/>
                    <a:pt x="7462" y="14447"/>
                  </a:cubicBezTo>
                  <a:cubicBezTo>
                    <a:pt x="7462" y="14407"/>
                    <a:pt x="7470" y="14359"/>
                    <a:pt x="7478" y="14302"/>
                  </a:cubicBezTo>
                  <a:cubicBezTo>
                    <a:pt x="7527" y="14302"/>
                    <a:pt x="7575" y="14302"/>
                    <a:pt x="7599" y="14318"/>
                  </a:cubicBezTo>
                  <a:cubicBezTo>
                    <a:pt x="7670" y="14382"/>
                    <a:pt x="7760" y="14409"/>
                    <a:pt x="7852" y="14409"/>
                  </a:cubicBezTo>
                  <a:cubicBezTo>
                    <a:pt x="7865" y="14409"/>
                    <a:pt x="7877" y="14408"/>
                    <a:pt x="7890" y="14407"/>
                  </a:cubicBezTo>
                  <a:cubicBezTo>
                    <a:pt x="8027" y="14375"/>
                    <a:pt x="8140" y="14302"/>
                    <a:pt x="8229" y="14205"/>
                  </a:cubicBezTo>
                  <a:cubicBezTo>
                    <a:pt x="8359" y="14052"/>
                    <a:pt x="8439" y="13866"/>
                    <a:pt x="8447" y="13672"/>
                  </a:cubicBezTo>
                  <a:cubicBezTo>
                    <a:pt x="8464" y="13462"/>
                    <a:pt x="8439" y="13252"/>
                    <a:pt x="8383" y="13059"/>
                  </a:cubicBezTo>
                  <a:cubicBezTo>
                    <a:pt x="8367" y="12962"/>
                    <a:pt x="8302" y="12881"/>
                    <a:pt x="8213" y="12841"/>
                  </a:cubicBezTo>
                  <a:cubicBezTo>
                    <a:pt x="8193" y="12834"/>
                    <a:pt x="8176" y="12830"/>
                    <a:pt x="8162" y="12830"/>
                  </a:cubicBezTo>
                  <a:cubicBezTo>
                    <a:pt x="8128" y="12830"/>
                    <a:pt x="8114" y="12853"/>
                    <a:pt x="8108" y="12905"/>
                  </a:cubicBezTo>
                  <a:cubicBezTo>
                    <a:pt x="8100" y="12945"/>
                    <a:pt x="8092" y="12994"/>
                    <a:pt x="8092" y="13034"/>
                  </a:cubicBezTo>
                  <a:cubicBezTo>
                    <a:pt x="8092" y="13107"/>
                    <a:pt x="8092" y="13180"/>
                    <a:pt x="8100" y="13260"/>
                  </a:cubicBezTo>
                  <a:cubicBezTo>
                    <a:pt x="8108" y="13357"/>
                    <a:pt x="8124" y="13462"/>
                    <a:pt x="8132" y="13559"/>
                  </a:cubicBezTo>
                  <a:cubicBezTo>
                    <a:pt x="8124" y="13624"/>
                    <a:pt x="8116" y="13696"/>
                    <a:pt x="8100" y="13761"/>
                  </a:cubicBezTo>
                  <a:lnTo>
                    <a:pt x="8003" y="13761"/>
                  </a:lnTo>
                  <a:cubicBezTo>
                    <a:pt x="7979" y="13672"/>
                    <a:pt x="7955" y="13583"/>
                    <a:pt x="7931" y="13487"/>
                  </a:cubicBezTo>
                  <a:cubicBezTo>
                    <a:pt x="7882" y="13325"/>
                    <a:pt x="7858" y="13155"/>
                    <a:pt x="7858" y="12986"/>
                  </a:cubicBezTo>
                  <a:cubicBezTo>
                    <a:pt x="7866" y="12841"/>
                    <a:pt x="7785" y="12727"/>
                    <a:pt x="7713" y="12614"/>
                  </a:cubicBezTo>
                  <a:cubicBezTo>
                    <a:pt x="7688" y="12582"/>
                    <a:pt x="7656" y="12542"/>
                    <a:pt x="7624" y="12501"/>
                  </a:cubicBezTo>
                  <a:cubicBezTo>
                    <a:pt x="7551" y="12550"/>
                    <a:pt x="7503" y="12622"/>
                    <a:pt x="7486" y="12703"/>
                  </a:cubicBezTo>
                  <a:cubicBezTo>
                    <a:pt x="7470" y="12752"/>
                    <a:pt x="7462" y="12792"/>
                    <a:pt x="7454" y="12832"/>
                  </a:cubicBezTo>
                  <a:cubicBezTo>
                    <a:pt x="7446" y="12970"/>
                    <a:pt x="7422" y="13099"/>
                    <a:pt x="7422" y="13236"/>
                  </a:cubicBezTo>
                  <a:cubicBezTo>
                    <a:pt x="7422" y="13349"/>
                    <a:pt x="7422" y="13470"/>
                    <a:pt x="7438" y="13583"/>
                  </a:cubicBezTo>
                  <a:cubicBezTo>
                    <a:pt x="7446" y="13640"/>
                    <a:pt x="7462" y="13696"/>
                    <a:pt x="7470" y="13745"/>
                  </a:cubicBezTo>
                  <a:cubicBezTo>
                    <a:pt x="7478" y="13777"/>
                    <a:pt x="7503" y="13818"/>
                    <a:pt x="7486" y="13842"/>
                  </a:cubicBezTo>
                  <a:cubicBezTo>
                    <a:pt x="7479" y="13865"/>
                    <a:pt x="7471" y="13939"/>
                    <a:pt x="7407" y="13939"/>
                  </a:cubicBezTo>
                  <a:cubicBezTo>
                    <a:pt x="7404" y="13939"/>
                    <a:pt x="7401" y="13939"/>
                    <a:pt x="7398" y="13939"/>
                  </a:cubicBezTo>
                  <a:cubicBezTo>
                    <a:pt x="7349" y="13939"/>
                    <a:pt x="7309" y="13906"/>
                    <a:pt x="7301" y="13850"/>
                  </a:cubicBezTo>
                  <a:cubicBezTo>
                    <a:pt x="7276" y="13793"/>
                    <a:pt x="7260" y="13729"/>
                    <a:pt x="7244" y="13664"/>
                  </a:cubicBezTo>
                  <a:cubicBezTo>
                    <a:pt x="7155" y="13349"/>
                    <a:pt x="7066" y="13042"/>
                    <a:pt x="6840" y="12792"/>
                  </a:cubicBezTo>
                  <a:cubicBezTo>
                    <a:pt x="6727" y="12913"/>
                    <a:pt x="6639" y="13059"/>
                    <a:pt x="6606" y="13220"/>
                  </a:cubicBezTo>
                  <a:cubicBezTo>
                    <a:pt x="6542" y="13422"/>
                    <a:pt x="6534" y="13632"/>
                    <a:pt x="6566" y="13834"/>
                  </a:cubicBezTo>
                  <a:cubicBezTo>
                    <a:pt x="6582" y="13882"/>
                    <a:pt x="6598" y="13939"/>
                    <a:pt x="6622" y="13987"/>
                  </a:cubicBezTo>
                  <a:cubicBezTo>
                    <a:pt x="6630" y="14036"/>
                    <a:pt x="6639" y="14092"/>
                    <a:pt x="6622" y="14141"/>
                  </a:cubicBezTo>
                  <a:cubicBezTo>
                    <a:pt x="6614" y="14197"/>
                    <a:pt x="6582" y="14213"/>
                    <a:pt x="6509" y="14221"/>
                  </a:cubicBezTo>
                  <a:cubicBezTo>
                    <a:pt x="6493" y="14165"/>
                    <a:pt x="6461" y="14108"/>
                    <a:pt x="6445" y="14044"/>
                  </a:cubicBezTo>
                  <a:cubicBezTo>
                    <a:pt x="6372" y="13801"/>
                    <a:pt x="6307" y="13559"/>
                    <a:pt x="6227" y="13317"/>
                  </a:cubicBezTo>
                  <a:cubicBezTo>
                    <a:pt x="6186" y="13172"/>
                    <a:pt x="6106" y="13042"/>
                    <a:pt x="5992" y="12937"/>
                  </a:cubicBezTo>
                  <a:cubicBezTo>
                    <a:pt x="5936" y="12986"/>
                    <a:pt x="5879" y="13050"/>
                    <a:pt x="5847" y="13123"/>
                  </a:cubicBezTo>
                  <a:cubicBezTo>
                    <a:pt x="5839" y="13147"/>
                    <a:pt x="5831" y="13164"/>
                    <a:pt x="5823" y="13188"/>
                  </a:cubicBezTo>
                  <a:cubicBezTo>
                    <a:pt x="5803" y="13207"/>
                    <a:pt x="5784" y="13232"/>
                    <a:pt x="5755" y="13232"/>
                  </a:cubicBezTo>
                  <a:cubicBezTo>
                    <a:pt x="5749" y="13232"/>
                    <a:pt x="5742" y="13231"/>
                    <a:pt x="5734" y="13228"/>
                  </a:cubicBezTo>
                  <a:cubicBezTo>
                    <a:pt x="5710" y="13212"/>
                    <a:pt x="5678" y="13172"/>
                    <a:pt x="5686" y="13155"/>
                  </a:cubicBezTo>
                  <a:cubicBezTo>
                    <a:pt x="5702" y="13050"/>
                    <a:pt x="5726" y="12954"/>
                    <a:pt x="5750" y="12849"/>
                  </a:cubicBezTo>
                  <a:cubicBezTo>
                    <a:pt x="5818" y="12815"/>
                    <a:pt x="5862" y="12742"/>
                    <a:pt x="5936" y="12742"/>
                  </a:cubicBezTo>
                  <a:cubicBezTo>
                    <a:pt x="5951" y="12742"/>
                    <a:pt x="5967" y="12745"/>
                    <a:pt x="5984" y="12752"/>
                  </a:cubicBezTo>
                  <a:cubicBezTo>
                    <a:pt x="6041" y="12768"/>
                    <a:pt x="6097" y="12752"/>
                    <a:pt x="6162" y="12784"/>
                  </a:cubicBezTo>
                  <a:cubicBezTo>
                    <a:pt x="6251" y="12841"/>
                    <a:pt x="6275" y="12929"/>
                    <a:pt x="6324" y="13002"/>
                  </a:cubicBezTo>
                  <a:cubicBezTo>
                    <a:pt x="6348" y="13067"/>
                    <a:pt x="6372" y="13123"/>
                    <a:pt x="6388" y="13188"/>
                  </a:cubicBezTo>
                  <a:cubicBezTo>
                    <a:pt x="6429" y="13026"/>
                    <a:pt x="6501" y="12865"/>
                    <a:pt x="6590" y="12719"/>
                  </a:cubicBezTo>
                  <a:cubicBezTo>
                    <a:pt x="6632" y="12636"/>
                    <a:pt x="6713" y="12588"/>
                    <a:pt x="6798" y="12588"/>
                  </a:cubicBezTo>
                  <a:cubicBezTo>
                    <a:pt x="6829" y="12588"/>
                    <a:pt x="6859" y="12594"/>
                    <a:pt x="6889" y="12606"/>
                  </a:cubicBezTo>
                  <a:cubicBezTo>
                    <a:pt x="6986" y="12655"/>
                    <a:pt x="7066" y="12727"/>
                    <a:pt x="7131" y="12816"/>
                  </a:cubicBezTo>
                  <a:lnTo>
                    <a:pt x="7204" y="12954"/>
                  </a:lnTo>
                  <a:cubicBezTo>
                    <a:pt x="7212" y="12921"/>
                    <a:pt x="7220" y="12897"/>
                    <a:pt x="7228" y="12865"/>
                  </a:cubicBezTo>
                  <a:cubicBezTo>
                    <a:pt x="7244" y="12711"/>
                    <a:pt x="7309" y="12566"/>
                    <a:pt x="7398" y="12445"/>
                  </a:cubicBezTo>
                  <a:cubicBezTo>
                    <a:pt x="7422" y="12421"/>
                    <a:pt x="7430" y="12396"/>
                    <a:pt x="7446" y="12372"/>
                  </a:cubicBezTo>
                  <a:cubicBezTo>
                    <a:pt x="7470" y="12316"/>
                    <a:pt x="7519" y="12275"/>
                    <a:pt x="7575" y="12267"/>
                  </a:cubicBezTo>
                  <a:cubicBezTo>
                    <a:pt x="7586" y="12263"/>
                    <a:pt x="7597" y="12261"/>
                    <a:pt x="7607" y="12261"/>
                  </a:cubicBezTo>
                  <a:close/>
                  <a:moveTo>
                    <a:pt x="2686" y="13293"/>
                  </a:moveTo>
                  <a:cubicBezTo>
                    <a:pt x="2729" y="13293"/>
                    <a:pt x="2772" y="13304"/>
                    <a:pt x="2811" y="13325"/>
                  </a:cubicBezTo>
                  <a:cubicBezTo>
                    <a:pt x="2924" y="13365"/>
                    <a:pt x="3021" y="13422"/>
                    <a:pt x="3102" y="13503"/>
                  </a:cubicBezTo>
                  <a:cubicBezTo>
                    <a:pt x="3174" y="13583"/>
                    <a:pt x="3223" y="13672"/>
                    <a:pt x="3247" y="13777"/>
                  </a:cubicBezTo>
                  <a:cubicBezTo>
                    <a:pt x="3312" y="14028"/>
                    <a:pt x="3433" y="14262"/>
                    <a:pt x="3610" y="14447"/>
                  </a:cubicBezTo>
                  <a:cubicBezTo>
                    <a:pt x="3667" y="14496"/>
                    <a:pt x="3723" y="14528"/>
                    <a:pt x="3788" y="14552"/>
                  </a:cubicBezTo>
                  <a:cubicBezTo>
                    <a:pt x="3800" y="14557"/>
                    <a:pt x="3814" y="14559"/>
                    <a:pt x="3827" y="14559"/>
                  </a:cubicBezTo>
                  <a:cubicBezTo>
                    <a:pt x="3864" y="14559"/>
                    <a:pt x="3901" y="14542"/>
                    <a:pt x="3925" y="14512"/>
                  </a:cubicBezTo>
                  <a:lnTo>
                    <a:pt x="3812" y="14351"/>
                  </a:lnTo>
                  <a:cubicBezTo>
                    <a:pt x="3796" y="14334"/>
                    <a:pt x="3780" y="14318"/>
                    <a:pt x="3772" y="14294"/>
                  </a:cubicBezTo>
                  <a:cubicBezTo>
                    <a:pt x="3772" y="14270"/>
                    <a:pt x="3772" y="14246"/>
                    <a:pt x="3788" y="14221"/>
                  </a:cubicBezTo>
                  <a:cubicBezTo>
                    <a:pt x="3798" y="14211"/>
                    <a:pt x="3814" y="14204"/>
                    <a:pt x="3831" y="14204"/>
                  </a:cubicBezTo>
                  <a:cubicBezTo>
                    <a:pt x="3841" y="14204"/>
                    <a:pt x="3851" y="14207"/>
                    <a:pt x="3861" y="14213"/>
                  </a:cubicBezTo>
                  <a:cubicBezTo>
                    <a:pt x="3901" y="14238"/>
                    <a:pt x="3933" y="14278"/>
                    <a:pt x="3974" y="14310"/>
                  </a:cubicBezTo>
                  <a:cubicBezTo>
                    <a:pt x="4030" y="14375"/>
                    <a:pt x="4079" y="14439"/>
                    <a:pt x="4127" y="14504"/>
                  </a:cubicBezTo>
                  <a:cubicBezTo>
                    <a:pt x="4159" y="14552"/>
                    <a:pt x="4184" y="14601"/>
                    <a:pt x="4200" y="14649"/>
                  </a:cubicBezTo>
                  <a:cubicBezTo>
                    <a:pt x="4103" y="14730"/>
                    <a:pt x="3998" y="14811"/>
                    <a:pt x="3901" y="14875"/>
                  </a:cubicBezTo>
                  <a:cubicBezTo>
                    <a:pt x="3836" y="14908"/>
                    <a:pt x="3772" y="14932"/>
                    <a:pt x="3699" y="14940"/>
                  </a:cubicBezTo>
                  <a:cubicBezTo>
                    <a:pt x="3694" y="14941"/>
                    <a:pt x="3688" y="14942"/>
                    <a:pt x="3683" y="14942"/>
                  </a:cubicBezTo>
                  <a:cubicBezTo>
                    <a:pt x="3648" y="14942"/>
                    <a:pt x="3613" y="14922"/>
                    <a:pt x="3578" y="14908"/>
                  </a:cubicBezTo>
                  <a:cubicBezTo>
                    <a:pt x="3586" y="14795"/>
                    <a:pt x="3699" y="14770"/>
                    <a:pt x="3731" y="14682"/>
                  </a:cubicBezTo>
                  <a:cubicBezTo>
                    <a:pt x="3667" y="14649"/>
                    <a:pt x="3602" y="14617"/>
                    <a:pt x="3546" y="14593"/>
                  </a:cubicBezTo>
                  <a:cubicBezTo>
                    <a:pt x="3408" y="14536"/>
                    <a:pt x="3303" y="14423"/>
                    <a:pt x="3263" y="14286"/>
                  </a:cubicBezTo>
                  <a:cubicBezTo>
                    <a:pt x="3174" y="14068"/>
                    <a:pt x="3085" y="13850"/>
                    <a:pt x="2988" y="13632"/>
                  </a:cubicBezTo>
                  <a:cubicBezTo>
                    <a:pt x="2956" y="13575"/>
                    <a:pt x="2924" y="13527"/>
                    <a:pt x="2875" y="13478"/>
                  </a:cubicBezTo>
                  <a:cubicBezTo>
                    <a:pt x="2853" y="13451"/>
                    <a:pt x="2824" y="13438"/>
                    <a:pt x="2792" y="13438"/>
                  </a:cubicBezTo>
                  <a:cubicBezTo>
                    <a:pt x="2777" y="13438"/>
                    <a:pt x="2762" y="13441"/>
                    <a:pt x="2746" y="13446"/>
                  </a:cubicBezTo>
                  <a:cubicBezTo>
                    <a:pt x="2706" y="13470"/>
                    <a:pt x="2674" y="13511"/>
                    <a:pt x="2682" y="13567"/>
                  </a:cubicBezTo>
                  <a:cubicBezTo>
                    <a:pt x="2682" y="13745"/>
                    <a:pt x="2714" y="13923"/>
                    <a:pt x="2787" y="14092"/>
                  </a:cubicBezTo>
                  <a:cubicBezTo>
                    <a:pt x="2867" y="14262"/>
                    <a:pt x="2956" y="14423"/>
                    <a:pt x="3037" y="14585"/>
                  </a:cubicBezTo>
                  <a:cubicBezTo>
                    <a:pt x="3045" y="14625"/>
                    <a:pt x="3061" y="14666"/>
                    <a:pt x="3061" y="14706"/>
                  </a:cubicBezTo>
                  <a:cubicBezTo>
                    <a:pt x="2956" y="14698"/>
                    <a:pt x="2867" y="14633"/>
                    <a:pt x="2827" y="14536"/>
                  </a:cubicBezTo>
                  <a:cubicBezTo>
                    <a:pt x="2754" y="14399"/>
                    <a:pt x="2682" y="14254"/>
                    <a:pt x="2601" y="14116"/>
                  </a:cubicBezTo>
                  <a:cubicBezTo>
                    <a:pt x="2528" y="13979"/>
                    <a:pt x="2399" y="13882"/>
                    <a:pt x="2302" y="13745"/>
                  </a:cubicBezTo>
                  <a:lnTo>
                    <a:pt x="2302" y="13745"/>
                  </a:lnTo>
                  <a:cubicBezTo>
                    <a:pt x="2181" y="13947"/>
                    <a:pt x="2181" y="14197"/>
                    <a:pt x="2310" y="14399"/>
                  </a:cubicBezTo>
                  <a:cubicBezTo>
                    <a:pt x="2391" y="14544"/>
                    <a:pt x="2472" y="14690"/>
                    <a:pt x="2552" y="14843"/>
                  </a:cubicBezTo>
                  <a:cubicBezTo>
                    <a:pt x="2577" y="14884"/>
                    <a:pt x="2617" y="14932"/>
                    <a:pt x="2585" y="14989"/>
                  </a:cubicBezTo>
                  <a:cubicBezTo>
                    <a:pt x="2488" y="14972"/>
                    <a:pt x="2407" y="14924"/>
                    <a:pt x="2351" y="14843"/>
                  </a:cubicBezTo>
                  <a:cubicBezTo>
                    <a:pt x="2270" y="14738"/>
                    <a:pt x="2197" y="14625"/>
                    <a:pt x="2141" y="14512"/>
                  </a:cubicBezTo>
                  <a:lnTo>
                    <a:pt x="2141" y="14504"/>
                  </a:lnTo>
                  <a:cubicBezTo>
                    <a:pt x="2092" y="14391"/>
                    <a:pt x="2068" y="14270"/>
                    <a:pt x="2019" y="14149"/>
                  </a:cubicBezTo>
                  <a:cubicBezTo>
                    <a:pt x="1995" y="14052"/>
                    <a:pt x="1923" y="13971"/>
                    <a:pt x="1818" y="13939"/>
                  </a:cubicBezTo>
                  <a:cubicBezTo>
                    <a:pt x="1794" y="13931"/>
                    <a:pt x="1773" y="13927"/>
                    <a:pt x="1755" y="13927"/>
                  </a:cubicBezTo>
                  <a:cubicBezTo>
                    <a:pt x="1700" y="13927"/>
                    <a:pt x="1674" y="13965"/>
                    <a:pt x="1680" y="14044"/>
                  </a:cubicBezTo>
                  <a:cubicBezTo>
                    <a:pt x="1696" y="14173"/>
                    <a:pt x="1745" y="14294"/>
                    <a:pt x="1818" y="14391"/>
                  </a:cubicBezTo>
                  <a:cubicBezTo>
                    <a:pt x="1826" y="14407"/>
                    <a:pt x="1842" y="14415"/>
                    <a:pt x="1842" y="14423"/>
                  </a:cubicBezTo>
                  <a:cubicBezTo>
                    <a:pt x="1850" y="14447"/>
                    <a:pt x="1850" y="14472"/>
                    <a:pt x="1850" y="14496"/>
                  </a:cubicBezTo>
                  <a:cubicBezTo>
                    <a:pt x="1834" y="14496"/>
                    <a:pt x="1810" y="14503"/>
                    <a:pt x="1794" y="14503"/>
                  </a:cubicBezTo>
                  <a:cubicBezTo>
                    <a:pt x="1786" y="14503"/>
                    <a:pt x="1780" y="14501"/>
                    <a:pt x="1777" y="14496"/>
                  </a:cubicBezTo>
                  <a:cubicBezTo>
                    <a:pt x="1713" y="14439"/>
                    <a:pt x="1656" y="14375"/>
                    <a:pt x="1608" y="14310"/>
                  </a:cubicBezTo>
                  <a:cubicBezTo>
                    <a:pt x="1495" y="14157"/>
                    <a:pt x="1511" y="13979"/>
                    <a:pt x="1527" y="13801"/>
                  </a:cubicBezTo>
                  <a:cubicBezTo>
                    <a:pt x="1535" y="13761"/>
                    <a:pt x="1543" y="13729"/>
                    <a:pt x="1551" y="13696"/>
                  </a:cubicBezTo>
                  <a:cubicBezTo>
                    <a:pt x="1567" y="13695"/>
                    <a:pt x="1582" y="13694"/>
                    <a:pt x="1598" y="13694"/>
                  </a:cubicBezTo>
                  <a:cubicBezTo>
                    <a:pt x="1760" y="13694"/>
                    <a:pt x="1886" y="13772"/>
                    <a:pt x="2019" y="13890"/>
                  </a:cubicBezTo>
                  <a:cubicBezTo>
                    <a:pt x="2019" y="13842"/>
                    <a:pt x="2028" y="13810"/>
                    <a:pt x="2028" y="13777"/>
                  </a:cubicBezTo>
                  <a:cubicBezTo>
                    <a:pt x="2022" y="13664"/>
                    <a:pt x="2116" y="13586"/>
                    <a:pt x="2214" y="13586"/>
                  </a:cubicBezTo>
                  <a:cubicBezTo>
                    <a:pt x="2256" y="13586"/>
                    <a:pt x="2298" y="13601"/>
                    <a:pt x="2334" y="13632"/>
                  </a:cubicBezTo>
                  <a:lnTo>
                    <a:pt x="2472" y="13721"/>
                  </a:lnTo>
                  <a:cubicBezTo>
                    <a:pt x="2488" y="13592"/>
                    <a:pt x="2512" y="13462"/>
                    <a:pt x="2528" y="13341"/>
                  </a:cubicBezTo>
                  <a:cubicBezTo>
                    <a:pt x="2578" y="13310"/>
                    <a:pt x="2632" y="13293"/>
                    <a:pt x="2686" y="13293"/>
                  </a:cubicBezTo>
                  <a:close/>
                  <a:moveTo>
                    <a:pt x="10250" y="14334"/>
                  </a:moveTo>
                  <a:cubicBezTo>
                    <a:pt x="10294" y="14334"/>
                    <a:pt x="10336" y="14343"/>
                    <a:pt x="10377" y="14359"/>
                  </a:cubicBezTo>
                  <a:cubicBezTo>
                    <a:pt x="10393" y="14359"/>
                    <a:pt x="10402" y="14399"/>
                    <a:pt x="10418" y="14407"/>
                  </a:cubicBezTo>
                  <a:lnTo>
                    <a:pt x="9877" y="14609"/>
                  </a:lnTo>
                  <a:cubicBezTo>
                    <a:pt x="9731" y="14666"/>
                    <a:pt x="9586" y="14730"/>
                    <a:pt x="9441" y="14770"/>
                  </a:cubicBezTo>
                  <a:cubicBezTo>
                    <a:pt x="9255" y="14835"/>
                    <a:pt x="9069" y="14924"/>
                    <a:pt x="8891" y="15021"/>
                  </a:cubicBezTo>
                  <a:cubicBezTo>
                    <a:pt x="8795" y="15069"/>
                    <a:pt x="8690" y="15118"/>
                    <a:pt x="8593" y="15174"/>
                  </a:cubicBezTo>
                  <a:cubicBezTo>
                    <a:pt x="8520" y="15215"/>
                    <a:pt x="8455" y="15263"/>
                    <a:pt x="8391" y="15312"/>
                  </a:cubicBezTo>
                  <a:cubicBezTo>
                    <a:pt x="8326" y="15360"/>
                    <a:pt x="8245" y="15425"/>
                    <a:pt x="8173" y="15473"/>
                  </a:cubicBezTo>
                  <a:cubicBezTo>
                    <a:pt x="8159" y="15482"/>
                    <a:pt x="8144" y="15486"/>
                    <a:pt x="8130" y="15486"/>
                  </a:cubicBezTo>
                  <a:cubicBezTo>
                    <a:pt x="8120" y="15486"/>
                    <a:pt x="8110" y="15484"/>
                    <a:pt x="8100" y="15481"/>
                  </a:cubicBezTo>
                  <a:cubicBezTo>
                    <a:pt x="8068" y="15457"/>
                    <a:pt x="8084" y="15425"/>
                    <a:pt x="8100" y="15392"/>
                  </a:cubicBezTo>
                  <a:cubicBezTo>
                    <a:pt x="8108" y="15384"/>
                    <a:pt x="8116" y="15376"/>
                    <a:pt x="8124" y="15368"/>
                  </a:cubicBezTo>
                  <a:cubicBezTo>
                    <a:pt x="8294" y="15263"/>
                    <a:pt x="8431" y="15110"/>
                    <a:pt x="8625" y="15029"/>
                  </a:cubicBezTo>
                  <a:cubicBezTo>
                    <a:pt x="8633" y="15029"/>
                    <a:pt x="8641" y="15029"/>
                    <a:pt x="8649" y="15021"/>
                  </a:cubicBezTo>
                  <a:cubicBezTo>
                    <a:pt x="8875" y="14851"/>
                    <a:pt x="9158" y="14762"/>
                    <a:pt x="9408" y="14625"/>
                  </a:cubicBezTo>
                  <a:cubicBezTo>
                    <a:pt x="9651" y="14504"/>
                    <a:pt x="9909" y="14415"/>
                    <a:pt x="10175" y="14342"/>
                  </a:cubicBezTo>
                  <a:cubicBezTo>
                    <a:pt x="10201" y="14337"/>
                    <a:pt x="10226" y="14334"/>
                    <a:pt x="10250" y="14334"/>
                  </a:cubicBezTo>
                  <a:close/>
                  <a:moveTo>
                    <a:pt x="3981" y="14974"/>
                  </a:moveTo>
                  <a:cubicBezTo>
                    <a:pt x="3997" y="14974"/>
                    <a:pt x="4008" y="14989"/>
                    <a:pt x="4038" y="15029"/>
                  </a:cubicBezTo>
                  <a:cubicBezTo>
                    <a:pt x="3990" y="15069"/>
                    <a:pt x="3933" y="15102"/>
                    <a:pt x="3877" y="15134"/>
                  </a:cubicBezTo>
                  <a:cubicBezTo>
                    <a:pt x="3659" y="15239"/>
                    <a:pt x="3449" y="15336"/>
                    <a:pt x="3231" y="15449"/>
                  </a:cubicBezTo>
                  <a:cubicBezTo>
                    <a:pt x="3110" y="15513"/>
                    <a:pt x="2988" y="15594"/>
                    <a:pt x="2875" y="15675"/>
                  </a:cubicBezTo>
                  <a:cubicBezTo>
                    <a:pt x="2862" y="15688"/>
                    <a:pt x="2846" y="15695"/>
                    <a:pt x="2829" y="15695"/>
                  </a:cubicBezTo>
                  <a:cubicBezTo>
                    <a:pt x="2807" y="15695"/>
                    <a:pt x="2785" y="15682"/>
                    <a:pt x="2770" y="15659"/>
                  </a:cubicBezTo>
                  <a:cubicBezTo>
                    <a:pt x="2762" y="15586"/>
                    <a:pt x="2803" y="15546"/>
                    <a:pt x="2867" y="15505"/>
                  </a:cubicBezTo>
                  <a:cubicBezTo>
                    <a:pt x="3061" y="15392"/>
                    <a:pt x="3247" y="15271"/>
                    <a:pt x="3441" y="15166"/>
                  </a:cubicBezTo>
                  <a:cubicBezTo>
                    <a:pt x="3521" y="15118"/>
                    <a:pt x="3610" y="15085"/>
                    <a:pt x="3707" y="15069"/>
                  </a:cubicBezTo>
                  <a:cubicBezTo>
                    <a:pt x="3788" y="15053"/>
                    <a:pt x="3869" y="15029"/>
                    <a:pt x="3941" y="14989"/>
                  </a:cubicBezTo>
                  <a:cubicBezTo>
                    <a:pt x="3960" y="14979"/>
                    <a:pt x="3971" y="14974"/>
                    <a:pt x="3981" y="14974"/>
                  </a:cubicBezTo>
                  <a:close/>
                  <a:moveTo>
                    <a:pt x="8573" y="14797"/>
                  </a:moveTo>
                  <a:cubicBezTo>
                    <a:pt x="8614" y="14797"/>
                    <a:pt x="8656" y="14818"/>
                    <a:pt x="8682" y="14859"/>
                  </a:cubicBezTo>
                  <a:lnTo>
                    <a:pt x="8673" y="14859"/>
                  </a:lnTo>
                  <a:cubicBezTo>
                    <a:pt x="8665" y="14867"/>
                    <a:pt x="8665" y="14875"/>
                    <a:pt x="8657" y="14875"/>
                  </a:cubicBezTo>
                  <a:cubicBezTo>
                    <a:pt x="8367" y="14980"/>
                    <a:pt x="8124" y="15166"/>
                    <a:pt x="7874" y="15328"/>
                  </a:cubicBezTo>
                  <a:cubicBezTo>
                    <a:pt x="7696" y="15441"/>
                    <a:pt x="7519" y="15554"/>
                    <a:pt x="7341" y="15659"/>
                  </a:cubicBezTo>
                  <a:cubicBezTo>
                    <a:pt x="7196" y="15748"/>
                    <a:pt x="7050" y="15836"/>
                    <a:pt x="6905" y="15909"/>
                  </a:cubicBezTo>
                  <a:cubicBezTo>
                    <a:pt x="6719" y="16014"/>
                    <a:pt x="6517" y="16095"/>
                    <a:pt x="6307" y="16143"/>
                  </a:cubicBezTo>
                  <a:cubicBezTo>
                    <a:pt x="6289" y="16147"/>
                    <a:pt x="6274" y="16150"/>
                    <a:pt x="6264" y="16150"/>
                  </a:cubicBezTo>
                  <a:cubicBezTo>
                    <a:pt x="6232" y="16150"/>
                    <a:pt x="6231" y="16129"/>
                    <a:pt x="6243" y="16063"/>
                  </a:cubicBezTo>
                  <a:cubicBezTo>
                    <a:pt x="6380" y="16014"/>
                    <a:pt x="6525" y="15974"/>
                    <a:pt x="6663" y="15917"/>
                  </a:cubicBezTo>
                  <a:cubicBezTo>
                    <a:pt x="6768" y="15869"/>
                    <a:pt x="6873" y="15820"/>
                    <a:pt x="6970" y="15764"/>
                  </a:cubicBezTo>
                  <a:cubicBezTo>
                    <a:pt x="7131" y="15667"/>
                    <a:pt x="7293" y="15570"/>
                    <a:pt x="7446" y="15473"/>
                  </a:cubicBezTo>
                  <a:cubicBezTo>
                    <a:pt x="7624" y="15360"/>
                    <a:pt x="7793" y="15239"/>
                    <a:pt x="7971" y="15134"/>
                  </a:cubicBezTo>
                  <a:cubicBezTo>
                    <a:pt x="8149" y="15021"/>
                    <a:pt x="8326" y="14916"/>
                    <a:pt x="8504" y="14819"/>
                  </a:cubicBezTo>
                  <a:cubicBezTo>
                    <a:pt x="8525" y="14804"/>
                    <a:pt x="8549" y="14797"/>
                    <a:pt x="8573" y="14797"/>
                  </a:cubicBezTo>
                  <a:close/>
                  <a:moveTo>
                    <a:pt x="7373" y="15941"/>
                  </a:moveTo>
                  <a:cubicBezTo>
                    <a:pt x="7357" y="15974"/>
                    <a:pt x="7349" y="15998"/>
                    <a:pt x="7333" y="16022"/>
                  </a:cubicBezTo>
                  <a:cubicBezTo>
                    <a:pt x="7317" y="16046"/>
                    <a:pt x="7317" y="16054"/>
                    <a:pt x="7309" y="16054"/>
                  </a:cubicBezTo>
                  <a:cubicBezTo>
                    <a:pt x="7188" y="16127"/>
                    <a:pt x="7066" y="16192"/>
                    <a:pt x="6937" y="16248"/>
                  </a:cubicBezTo>
                  <a:cubicBezTo>
                    <a:pt x="6792" y="16289"/>
                    <a:pt x="6655" y="16329"/>
                    <a:pt x="6509" y="16361"/>
                  </a:cubicBezTo>
                  <a:cubicBezTo>
                    <a:pt x="6388" y="16386"/>
                    <a:pt x="6267" y="16410"/>
                    <a:pt x="6138" y="16434"/>
                  </a:cubicBezTo>
                  <a:cubicBezTo>
                    <a:pt x="6123" y="16435"/>
                    <a:pt x="6110" y="16436"/>
                    <a:pt x="6099" y="16436"/>
                  </a:cubicBezTo>
                  <a:cubicBezTo>
                    <a:pt x="6044" y="16436"/>
                    <a:pt x="6034" y="16415"/>
                    <a:pt x="6041" y="16321"/>
                  </a:cubicBezTo>
                  <a:cubicBezTo>
                    <a:pt x="6170" y="16297"/>
                    <a:pt x="6299" y="16281"/>
                    <a:pt x="6429" y="16248"/>
                  </a:cubicBezTo>
                  <a:cubicBezTo>
                    <a:pt x="6655" y="16208"/>
                    <a:pt x="6881" y="16135"/>
                    <a:pt x="7091" y="16038"/>
                  </a:cubicBezTo>
                  <a:cubicBezTo>
                    <a:pt x="7171" y="15974"/>
                    <a:pt x="7268" y="15941"/>
                    <a:pt x="7373" y="15941"/>
                  </a:cubicBezTo>
                  <a:close/>
                  <a:moveTo>
                    <a:pt x="15214" y="14383"/>
                  </a:moveTo>
                  <a:cubicBezTo>
                    <a:pt x="15271" y="14431"/>
                    <a:pt x="15303" y="14512"/>
                    <a:pt x="15287" y="14585"/>
                  </a:cubicBezTo>
                  <a:cubicBezTo>
                    <a:pt x="15287" y="14674"/>
                    <a:pt x="15271" y="14762"/>
                    <a:pt x="15279" y="14859"/>
                  </a:cubicBezTo>
                  <a:cubicBezTo>
                    <a:pt x="15279" y="14997"/>
                    <a:pt x="15295" y="15142"/>
                    <a:pt x="15311" y="15287"/>
                  </a:cubicBezTo>
                  <a:cubicBezTo>
                    <a:pt x="15319" y="15433"/>
                    <a:pt x="15336" y="15610"/>
                    <a:pt x="15352" y="15764"/>
                  </a:cubicBezTo>
                  <a:cubicBezTo>
                    <a:pt x="15359" y="15849"/>
                    <a:pt x="15379" y="15878"/>
                    <a:pt x="15450" y="15878"/>
                  </a:cubicBezTo>
                  <a:cubicBezTo>
                    <a:pt x="15459" y="15878"/>
                    <a:pt x="15470" y="15878"/>
                    <a:pt x="15481" y="15877"/>
                  </a:cubicBezTo>
                  <a:cubicBezTo>
                    <a:pt x="15524" y="15877"/>
                    <a:pt x="15567" y="15873"/>
                    <a:pt x="15610" y="15873"/>
                  </a:cubicBezTo>
                  <a:cubicBezTo>
                    <a:pt x="15632" y="15873"/>
                    <a:pt x="15653" y="15874"/>
                    <a:pt x="15675" y="15877"/>
                  </a:cubicBezTo>
                  <a:cubicBezTo>
                    <a:pt x="15739" y="15877"/>
                    <a:pt x="15796" y="15925"/>
                    <a:pt x="15812" y="15990"/>
                  </a:cubicBezTo>
                  <a:cubicBezTo>
                    <a:pt x="15667" y="16046"/>
                    <a:pt x="15529" y="16087"/>
                    <a:pt x="15376" y="16111"/>
                  </a:cubicBezTo>
                  <a:cubicBezTo>
                    <a:pt x="15408" y="16264"/>
                    <a:pt x="15432" y="16410"/>
                    <a:pt x="15465" y="16563"/>
                  </a:cubicBezTo>
                  <a:cubicBezTo>
                    <a:pt x="15481" y="16668"/>
                    <a:pt x="15513" y="16773"/>
                    <a:pt x="15529" y="16878"/>
                  </a:cubicBezTo>
                  <a:cubicBezTo>
                    <a:pt x="15537" y="16910"/>
                    <a:pt x="15529" y="16943"/>
                    <a:pt x="15513" y="16967"/>
                  </a:cubicBezTo>
                  <a:cubicBezTo>
                    <a:pt x="15502" y="16979"/>
                    <a:pt x="15489" y="16983"/>
                    <a:pt x="15476" y="16983"/>
                  </a:cubicBezTo>
                  <a:cubicBezTo>
                    <a:pt x="15453" y="16983"/>
                    <a:pt x="15429" y="16969"/>
                    <a:pt x="15408" y="16959"/>
                  </a:cubicBezTo>
                  <a:cubicBezTo>
                    <a:pt x="15327" y="16935"/>
                    <a:pt x="15311" y="16862"/>
                    <a:pt x="15303" y="16781"/>
                  </a:cubicBezTo>
                  <a:cubicBezTo>
                    <a:pt x="15295" y="16692"/>
                    <a:pt x="15287" y="16604"/>
                    <a:pt x="15263" y="16515"/>
                  </a:cubicBezTo>
                  <a:cubicBezTo>
                    <a:pt x="15239" y="16442"/>
                    <a:pt x="15214" y="16377"/>
                    <a:pt x="15206" y="16297"/>
                  </a:cubicBezTo>
                  <a:cubicBezTo>
                    <a:pt x="15198" y="16248"/>
                    <a:pt x="15190" y="16192"/>
                    <a:pt x="15182" y="16127"/>
                  </a:cubicBezTo>
                  <a:cubicBezTo>
                    <a:pt x="15101" y="16135"/>
                    <a:pt x="15037" y="16135"/>
                    <a:pt x="14964" y="16143"/>
                  </a:cubicBezTo>
                  <a:cubicBezTo>
                    <a:pt x="14819" y="16159"/>
                    <a:pt x="14673" y="16176"/>
                    <a:pt x="14528" y="16200"/>
                  </a:cubicBezTo>
                  <a:cubicBezTo>
                    <a:pt x="14447" y="16208"/>
                    <a:pt x="14366" y="16224"/>
                    <a:pt x="14294" y="16240"/>
                  </a:cubicBezTo>
                  <a:cubicBezTo>
                    <a:pt x="14269" y="16249"/>
                    <a:pt x="14247" y="16253"/>
                    <a:pt x="14228" y="16253"/>
                  </a:cubicBezTo>
                  <a:cubicBezTo>
                    <a:pt x="14157" y="16253"/>
                    <a:pt x="14120" y="16198"/>
                    <a:pt x="14132" y="16103"/>
                  </a:cubicBezTo>
                  <a:cubicBezTo>
                    <a:pt x="14148" y="15958"/>
                    <a:pt x="14197" y="15820"/>
                    <a:pt x="14270" y="15691"/>
                  </a:cubicBezTo>
                  <a:cubicBezTo>
                    <a:pt x="14350" y="15489"/>
                    <a:pt x="14350" y="15263"/>
                    <a:pt x="14270" y="15069"/>
                  </a:cubicBezTo>
                  <a:cubicBezTo>
                    <a:pt x="14218" y="14949"/>
                    <a:pt x="14105" y="14881"/>
                    <a:pt x="13986" y="14881"/>
                  </a:cubicBezTo>
                  <a:cubicBezTo>
                    <a:pt x="13938" y="14881"/>
                    <a:pt x="13888" y="14892"/>
                    <a:pt x="13842" y="14916"/>
                  </a:cubicBezTo>
                  <a:cubicBezTo>
                    <a:pt x="13769" y="14948"/>
                    <a:pt x="13704" y="15005"/>
                    <a:pt x="13664" y="15069"/>
                  </a:cubicBezTo>
                  <a:cubicBezTo>
                    <a:pt x="13637" y="15127"/>
                    <a:pt x="13615" y="15156"/>
                    <a:pt x="13584" y="15156"/>
                  </a:cubicBezTo>
                  <a:cubicBezTo>
                    <a:pt x="13560" y="15156"/>
                    <a:pt x="13529" y="15138"/>
                    <a:pt x="13486" y="15102"/>
                  </a:cubicBezTo>
                  <a:cubicBezTo>
                    <a:pt x="13519" y="15021"/>
                    <a:pt x="13543" y="14948"/>
                    <a:pt x="13575" y="14867"/>
                  </a:cubicBezTo>
                  <a:lnTo>
                    <a:pt x="13583" y="14867"/>
                  </a:lnTo>
                  <a:cubicBezTo>
                    <a:pt x="13599" y="14843"/>
                    <a:pt x="13615" y="14819"/>
                    <a:pt x="13632" y="14795"/>
                  </a:cubicBezTo>
                  <a:cubicBezTo>
                    <a:pt x="13692" y="14709"/>
                    <a:pt x="13849" y="14652"/>
                    <a:pt x="13996" y="14652"/>
                  </a:cubicBezTo>
                  <a:cubicBezTo>
                    <a:pt x="14086" y="14652"/>
                    <a:pt x="14171" y="14673"/>
                    <a:pt x="14229" y="14722"/>
                  </a:cubicBezTo>
                  <a:cubicBezTo>
                    <a:pt x="14262" y="14754"/>
                    <a:pt x="14310" y="14779"/>
                    <a:pt x="14350" y="14811"/>
                  </a:cubicBezTo>
                  <a:cubicBezTo>
                    <a:pt x="14455" y="14900"/>
                    <a:pt x="14536" y="15021"/>
                    <a:pt x="14568" y="15158"/>
                  </a:cubicBezTo>
                  <a:cubicBezTo>
                    <a:pt x="14641" y="15384"/>
                    <a:pt x="14560" y="15578"/>
                    <a:pt x="14496" y="15780"/>
                  </a:cubicBezTo>
                  <a:cubicBezTo>
                    <a:pt x="14463" y="15869"/>
                    <a:pt x="14423" y="15949"/>
                    <a:pt x="14358" y="16022"/>
                  </a:cubicBezTo>
                  <a:lnTo>
                    <a:pt x="15142" y="15877"/>
                  </a:lnTo>
                  <a:cubicBezTo>
                    <a:pt x="15134" y="15780"/>
                    <a:pt x="15126" y="15675"/>
                    <a:pt x="15109" y="15562"/>
                  </a:cubicBezTo>
                  <a:cubicBezTo>
                    <a:pt x="15069" y="15287"/>
                    <a:pt x="15029" y="15013"/>
                    <a:pt x="14988" y="14738"/>
                  </a:cubicBezTo>
                  <a:cubicBezTo>
                    <a:pt x="14980" y="14682"/>
                    <a:pt x="14980" y="14617"/>
                    <a:pt x="14972" y="14561"/>
                  </a:cubicBezTo>
                  <a:cubicBezTo>
                    <a:pt x="14964" y="14496"/>
                    <a:pt x="14972" y="14480"/>
                    <a:pt x="15037" y="14480"/>
                  </a:cubicBezTo>
                  <a:cubicBezTo>
                    <a:pt x="15061" y="14480"/>
                    <a:pt x="15085" y="14472"/>
                    <a:pt x="15101" y="14456"/>
                  </a:cubicBezTo>
                  <a:cubicBezTo>
                    <a:pt x="15142" y="14431"/>
                    <a:pt x="15174" y="14407"/>
                    <a:pt x="15214" y="14383"/>
                  </a:cubicBezTo>
                  <a:close/>
                  <a:moveTo>
                    <a:pt x="4312" y="15905"/>
                  </a:moveTo>
                  <a:cubicBezTo>
                    <a:pt x="4333" y="15905"/>
                    <a:pt x="4345" y="15922"/>
                    <a:pt x="4369" y="15966"/>
                  </a:cubicBezTo>
                  <a:cubicBezTo>
                    <a:pt x="4458" y="16135"/>
                    <a:pt x="4547" y="16313"/>
                    <a:pt x="4636" y="16490"/>
                  </a:cubicBezTo>
                  <a:cubicBezTo>
                    <a:pt x="4668" y="16555"/>
                    <a:pt x="4700" y="16620"/>
                    <a:pt x="4733" y="16709"/>
                  </a:cubicBezTo>
                  <a:cubicBezTo>
                    <a:pt x="4692" y="16717"/>
                    <a:pt x="4644" y="16717"/>
                    <a:pt x="4604" y="16725"/>
                  </a:cubicBezTo>
                  <a:cubicBezTo>
                    <a:pt x="4547" y="16725"/>
                    <a:pt x="4499" y="16692"/>
                    <a:pt x="4490" y="16644"/>
                  </a:cubicBezTo>
                  <a:cubicBezTo>
                    <a:pt x="4434" y="16515"/>
                    <a:pt x="4377" y="16394"/>
                    <a:pt x="4297" y="16289"/>
                  </a:cubicBezTo>
                  <a:lnTo>
                    <a:pt x="4111" y="17088"/>
                  </a:lnTo>
                  <a:cubicBezTo>
                    <a:pt x="4224" y="17145"/>
                    <a:pt x="4329" y="17193"/>
                    <a:pt x="4434" y="17241"/>
                  </a:cubicBezTo>
                  <a:cubicBezTo>
                    <a:pt x="4466" y="17258"/>
                    <a:pt x="4499" y="17266"/>
                    <a:pt x="4499" y="17314"/>
                  </a:cubicBezTo>
                  <a:cubicBezTo>
                    <a:pt x="4490" y="17355"/>
                    <a:pt x="4450" y="17363"/>
                    <a:pt x="4418" y="17371"/>
                  </a:cubicBezTo>
                  <a:cubicBezTo>
                    <a:pt x="4404" y="17372"/>
                    <a:pt x="4391" y="17373"/>
                    <a:pt x="4378" y="17373"/>
                  </a:cubicBezTo>
                  <a:cubicBezTo>
                    <a:pt x="4313" y="17373"/>
                    <a:pt x="4254" y="17356"/>
                    <a:pt x="4200" y="17322"/>
                  </a:cubicBezTo>
                  <a:cubicBezTo>
                    <a:pt x="4170" y="17299"/>
                    <a:pt x="4132" y="17284"/>
                    <a:pt x="4095" y="17284"/>
                  </a:cubicBezTo>
                  <a:cubicBezTo>
                    <a:pt x="4081" y="17284"/>
                    <a:pt x="4067" y="17286"/>
                    <a:pt x="4054" y="17290"/>
                  </a:cubicBezTo>
                  <a:cubicBezTo>
                    <a:pt x="4014" y="17435"/>
                    <a:pt x="3966" y="17581"/>
                    <a:pt x="3925" y="17726"/>
                  </a:cubicBezTo>
                  <a:cubicBezTo>
                    <a:pt x="3910" y="17803"/>
                    <a:pt x="3901" y="17834"/>
                    <a:pt x="3863" y="17834"/>
                  </a:cubicBezTo>
                  <a:cubicBezTo>
                    <a:pt x="3842" y="17834"/>
                    <a:pt x="3811" y="17824"/>
                    <a:pt x="3764" y="17807"/>
                  </a:cubicBezTo>
                  <a:cubicBezTo>
                    <a:pt x="3739" y="17597"/>
                    <a:pt x="3844" y="17411"/>
                    <a:pt x="3893" y="17217"/>
                  </a:cubicBezTo>
                  <a:cubicBezTo>
                    <a:pt x="3804" y="17137"/>
                    <a:pt x="3643" y="17185"/>
                    <a:pt x="3562" y="17056"/>
                  </a:cubicBezTo>
                  <a:cubicBezTo>
                    <a:pt x="3606" y="17005"/>
                    <a:pt x="3652" y="16989"/>
                    <a:pt x="3699" y="16989"/>
                  </a:cubicBezTo>
                  <a:cubicBezTo>
                    <a:pt x="3770" y="16989"/>
                    <a:pt x="3844" y="17027"/>
                    <a:pt x="3917" y="17032"/>
                  </a:cubicBezTo>
                  <a:cubicBezTo>
                    <a:pt x="4038" y="16765"/>
                    <a:pt x="4038" y="16466"/>
                    <a:pt x="4143" y="16184"/>
                  </a:cubicBezTo>
                  <a:lnTo>
                    <a:pt x="4143" y="16184"/>
                  </a:lnTo>
                  <a:cubicBezTo>
                    <a:pt x="4038" y="16216"/>
                    <a:pt x="3949" y="16248"/>
                    <a:pt x="3861" y="16289"/>
                  </a:cubicBezTo>
                  <a:cubicBezTo>
                    <a:pt x="3808" y="16310"/>
                    <a:pt x="3778" y="16322"/>
                    <a:pt x="3750" y="16322"/>
                  </a:cubicBezTo>
                  <a:cubicBezTo>
                    <a:pt x="3713" y="16322"/>
                    <a:pt x="3680" y="16302"/>
                    <a:pt x="3602" y="16256"/>
                  </a:cubicBezTo>
                  <a:cubicBezTo>
                    <a:pt x="3651" y="16224"/>
                    <a:pt x="3699" y="16192"/>
                    <a:pt x="3748" y="16159"/>
                  </a:cubicBezTo>
                  <a:cubicBezTo>
                    <a:pt x="3917" y="16079"/>
                    <a:pt x="4087" y="15998"/>
                    <a:pt x="4256" y="15925"/>
                  </a:cubicBezTo>
                  <a:cubicBezTo>
                    <a:pt x="4282" y="15912"/>
                    <a:pt x="4299" y="15905"/>
                    <a:pt x="4312" y="15905"/>
                  </a:cubicBezTo>
                  <a:close/>
                  <a:moveTo>
                    <a:pt x="10458" y="15247"/>
                  </a:moveTo>
                  <a:cubicBezTo>
                    <a:pt x="10579" y="15247"/>
                    <a:pt x="10700" y="15263"/>
                    <a:pt x="10830" y="15271"/>
                  </a:cubicBezTo>
                  <a:cubicBezTo>
                    <a:pt x="10838" y="15295"/>
                    <a:pt x="10846" y="15328"/>
                    <a:pt x="10854" y="15368"/>
                  </a:cubicBezTo>
                  <a:lnTo>
                    <a:pt x="10531" y="15554"/>
                  </a:lnTo>
                  <a:cubicBezTo>
                    <a:pt x="10539" y="15626"/>
                    <a:pt x="10547" y="15707"/>
                    <a:pt x="10555" y="15796"/>
                  </a:cubicBezTo>
                  <a:cubicBezTo>
                    <a:pt x="10620" y="15772"/>
                    <a:pt x="10676" y="15748"/>
                    <a:pt x="10733" y="15723"/>
                  </a:cubicBezTo>
                  <a:cubicBezTo>
                    <a:pt x="10825" y="15681"/>
                    <a:pt x="10920" y="15670"/>
                    <a:pt x="11015" y="15670"/>
                  </a:cubicBezTo>
                  <a:cubicBezTo>
                    <a:pt x="11120" y="15670"/>
                    <a:pt x="11225" y="15683"/>
                    <a:pt x="11330" y="15683"/>
                  </a:cubicBezTo>
                  <a:cubicBezTo>
                    <a:pt x="11346" y="15683"/>
                    <a:pt x="11363" y="15699"/>
                    <a:pt x="11387" y="15707"/>
                  </a:cubicBezTo>
                  <a:cubicBezTo>
                    <a:pt x="11403" y="15723"/>
                    <a:pt x="11427" y="15731"/>
                    <a:pt x="11443" y="15748"/>
                  </a:cubicBezTo>
                  <a:cubicBezTo>
                    <a:pt x="11605" y="15796"/>
                    <a:pt x="11645" y="15917"/>
                    <a:pt x="11661" y="16063"/>
                  </a:cubicBezTo>
                  <a:cubicBezTo>
                    <a:pt x="11661" y="16103"/>
                    <a:pt x="11653" y="16151"/>
                    <a:pt x="11653" y="16192"/>
                  </a:cubicBezTo>
                  <a:cubicBezTo>
                    <a:pt x="11653" y="16272"/>
                    <a:pt x="11653" y="16361"/>
                    <a:pt x="11669" y="16442"/>
                  </a:cubicBezTo>
                  <a:cubicBezTo>
                    <a:pt x="11686" y="16587"/>
                    <a:pt x="11686" y="16741"/>
                    <a:pt x="11661" y="16894"/>
                  </a:cubicBezTo>
                  <a:cubicBezTo>
                    <a:pt x="11637" y="17096"/>
                    <a:pt x="11669" y="17306"/>
                    <a:pt x="11758" y="17492"/>
                  </a:cubicBezTo>
                  <a:cubicBezTo>
                    <a:pt x="11823" y="17613"/>
                    <a:pt x="11928" y="17702"/>
                    <a:pt x="12049" y="17758"/>
                  </a:cubicBezTo>
                  <a:cubicBezTo>
                    <a:pt x="12060" y="17766"/>
                    <a:pt x="12071" y="17772"/>
                    <a:pt x="12081" y="17772"/>
                  </a:cubicBezTo>
                  <a:cubicBezTo>
                    <a:pt x="12092" y="17772"/>
                    <a:pt x="12101" y="17764"/>
                    <a:pt x="12105" y="17742"/>
                  </a:cubicBezTo>
                  <a:cubicBezTo>
                    <a:pt x="12130" y="17742"/>
                    <a:pt x="12146" y="17750"/>
                    <a:pt x="12170" y="17758"/>
                  </a:cubicBezTo>
                  <a:cubicBezTo>
                    <a:pt x="12178" y="17815"/>
                    <a:pt x="12227" y="17847"/>
                    <a:pt x="12251" y="17904"/>
                  </a:cubicBezTo>
                  <a:cubicBezTo>
                    <a:pt x="12251" y="17928"/>
                    <a:pt x="12251" y="17960"/>
                    <a:pt x="12251" y="17984"/>
                  </a:cubicBezTo>
                  <a:cubicBezTo>
                    <a:pt x="12210" y="17976"/>
                    <a:pt x="12170" y="17968"/>
                    <a:pt x="12138" y="17960"/>
                  </a:cubicBezTo>
                  <a:cubicBezTo>
                    <a:pt x="11904" y="17863"/>
                    <a:pt x="11702" y="17694"/>
                    <a:pt x="11564" y="17484"/>
                  </a:cubicBezTo>
                  <a:cubicBezTo>
                    <a:pt x="11443" y="17282"/>
                    <a:pt x="11395" y="17040"/>
                    <a:pt x="11427" y="16813"/>
                  </a:cubicBezTo>
                  <a:cubicBezTo>
                    <a:pt x="11435" y="16700"/>
                    <a:pt x="11451" y="16595"/>
                    <a:pt x="11459" y="16490"/>
                  </a:cubicBezTo>
                  <a:cubicBezTo>
                    <a:pt x="11467" y="16321"/>
                    <a:pt x="11427" y="16151"/>
                    <a:pt x="11346" y="16014"/>
                  </a:cubicBezTo>
                  <a:cubicBezTo>
                    <a:pt x="11301" y="15900"/>
                    <a:pt x="11191" y="15830"/>
                    <a:pt x="11079" y="15830"/>
                  </a:cubicBezTo>
                  <a:cubicBezTo>
                    <a:pt x="11032" y="15830"/>
                    <a:pt x="10985" y="15843"/>
                    <a:pt x="10943" y="15869"/>
                  </a:cubicBezTo>
                  <a:cubicBezTo>
                    <a:pt x="10830" y="15933"/>
                    <a:pt x="10733" y="16022"/>
                    <a:pt x="10668" y="16127"/>
                  </a:cubicBezTo>
                  <a:cubicBezTo>
                    <a:pt x="10644" y="16167"/>
                    <a:pt x="10636" y="16216"/>
                    <a:pt x="10652" y="16264"/>
                  </a:cubicBezTo>
                  <a:cubicBezTo>
                    <a:pt x="10676" y="16337"/>
                    <a:pt x="10692" y="16418"/>
                    <a:pt x="10708" y="16490"/>
                  </a:cubicBezTo>
                  <a:cubicBezTo>
                    <a:pt x="10725" y="16571"/>
                    <a:pt x="10749" y="16620"/>
                    <a:pt x="10757" y="16676"/>
                  </a:cubicBezTo>
                  <a:cubicBezTo>
                    <a:pt x="10781" y="16781"/>
                    <a:pt x="10797" y="16878"/>
                    <a:pt x="10813" y="16975"/>
                  </a:cubicBezTo>
                  <a:cubicBezTo>
                    <a:pt x="10821" y="16999"/>
                    <a:pt x="10830" y="17023"/>
                    <a:pt x="10838" y="17048"/>
                  </a:cubicBezTo>
                  <a:cubicBezTo>
                    <a:pt x="10878" y="17120"/>
                    <a:pt x="10894" y="17209"/>
                    <a:pt x="10878" y="17298"/>
                  </a:cubicBezTo>
                  <a:cubicBezTo>
                    <a:pt x="10878" y="17322"/>
                    <a:pt x="10878" y="17355"/>
                    <a:pt x="10878" y="17387"/>
                  </a:cubicBezTo>
                  <a:cubicBezTo>
                    <a:pt x="10894" y="17508"/>
                    <a:pt x="10918" y="17621"/>
                    <a:pt x="10926" y="17742"/>
                  </a:cubicBezTo>
                  <a:cubicBezTo>
                    <a:pt x="10926" y="17791"/>
                    <a:pt x="10926" y="17831"/>
                    <a:pt x="10918" y="17879"/>
                  </a:cubicBezTo>
                  <a:cubicBezTo>
                    <a:pt x="10813" y="17839"/>
                    <a:pt x="10773" y="17791"/>
                    <a:pt x="10757" y="17710"/>
                  </a:cubicBezTo>
                  <a:cubicBezTo>
                    <a:pt x="10725" y="17556"/>
                    <a:pt x="10684" y="17403"/>
                    <a:pt x="10652" y="17258"/>
                  </a:cubicBezTo>
                  <a:cubicBezTo>
                    <a:pt x="10612" y="17040"/>
                    <a:pt x="10563" y="16822"/>
                    <a:pt x="10498" y="16604"/>
                  </a:cubicBezTo>
                  <a:cubicBezTo>
                    <a:pt x="10466" y="16499"/>
                    <a:pt x="10442" y="16386"/>
                    <a:pt x="10418" y="16272"/>
                  </a:cubicBezTo>
                  <a:cubicBezTo>
                    <a:pt x="10377" y="16046"/>
                    <a:pt x="10329" y="15820"/>
                    <a:pt x="10280" y="15586"/>
                  </a:cubicBezTo>
                  <a:cubicBezTo>
                    <a:pt x="10256" y="15594"/>
                    <a:pt x="10232" y="15610"/>
                    <a:pt x="10208" y="15610"/>
                  </a:cubicBezTo>
                  <a:cubicBezTo>
                    <a:pt x="10189" y="15615"/>
                    <a:pt x="10170" y="15617"/>
                    <a:pt x="10151" y="15617"/>
                  </a:cubicBezTo>
                  <a:cubicBezTo>
                    <a:pt x="10074" y="15617"/>
                    <a:pt x="10003" y="15580"/>
                    <a:pt x="9957" y="15521"/>
                  </a:cubicBezTo>
                  <a:cubicBezTo>
                    <a:pt x="9925" y="15465"/>
                    <a:pt x="9933" y="15441"/>
                    <a:pt x="9982" y="15416"/>
                  </a:cubicBezTo>
                  <a:cubicBezTo>
                    <a:pt x="10046" y="15376"/>
                    <a:pt x="10111" y="15336"/>
                    <a:pt x="10184" y="15303"/>
                  </a:cubicBezTo>
                  <a:cubicBezTo>
                    <a:pt x="10272" y="15271"/>
                    <a:pt x="10361" y="15255"/>
                    <a:pt x="10458" y="15247"/>
                  </a:cubicBezTo>
                  <a:close/>
                  <a:moveTo>
                    <a:pt x="8090" y="16281"/>
                  </a:moveTo>
                  <a:cubicBezTo>
                    <a:pt x="8145" y="16281"/>
                    <a:pt x="8200" y="16283"/>
                    <a:pt x="8254" y="16289"/>
                  </a:cubicBezTo>
                  <a:cubicBezTo>
                    <a:pt x="8367" y="16289"/>
                    <a:pt x="8472" y="16329"/>
                    <a:pt x="8544" y="16402"/>
                  </a:cubicBezTo>
                  <a:cubicBezTo>
                    <a:pt x="8649" y="16482"/>
                    <a:pt x="8706" y="16587"/>
                    <a:pt x="8795" y="16668"/>
                  </a:cubicBezTo>
                  <a:cubicBezTo>
                    <a:pt x="8932" y="16830"/>
                    <a:pt x="9037" y="16999"/>
                    <a:pt x="9118" y="17185"/>
                  </a:cubicBezTo>
                  <a:cubicBezTo>
                    <a:pt x="9263" y="17048"/>
                    <a:pt x="9400" y="16894"/>
                    <a:pt x="9505" y="16725"/>
                  </a:cubicBezTo>
                  <a:cubicBezTo>
                    <a:pt x="9534" y="16671"/>
                    <a:pt x="9550" y="16645"/>
                    <a:pt x="9569" y="16645"/>
                  </a:cubicBezTo>
                  <a:cubicBezTo>
                    <a:pt x="9587" y="16645"/>
                    <a:pt x="9607" y="16669"/>
                    <a:pt x="9642" y="16717"/>
                  </a:cubicBezTo>
                  <a:cubicBezTo>
                    <a:pt x="9554" y="16927"/>
                    <a:pt x="9384" y="17080"/>
                    <a:pt x="9231" y="17233"/>
                  </a:cubicBezTo>
                  <a:cubicBezTo>
                    <a:pt x="9142" y="17306"/>
                    <a:pt x="9118" y="17435"/>
                    <a:pt x="9190" y="17524"/>
                  </a:cubicBezTo>
                  <a:lnTo>
                    <a:pt x="9610" y="17225"/>
                  </a:lnTo>
                  <a:lnTo>
                    <a:pt x="9610" y="17225"/>
                  </a:lnTo>
                  <a:cubicBezTo>
                    <a:pt x="9667" y="17306"/>
                    <a:pt x="9667" y="17314"/>
                    <a:pt x="9602" y="17363"/>
                  </a:cubicBezTo>
                  <a:cubicBezTo>
                    <a:pt x="9497" y="17443"/>
                    <a:pt x="9384" y="17524"/>
                    <a:pt x="9279" y="17605"/>
                  </a:cubicBezTo>
                  <a:cubicBezTo>
                    <a:pt x="9198" y="17653"/>
                    <a:pt x="9150" y="17742"/>
                    <a:pt x="9150" y="17839"/>
                  </a:cubicBezTo>
                  <a:cubicBezTo>
                    <a:pt x="9150" y="17887"/>
                    <a:pt x="9142" y="17944"/>
                    <a:pt x="9126" y="17992"/>
                  </a:cubicBezTo>
                  <a:cubicBezTo>
                    <a:pt x="9126" y="18009"/>
                    <a:pt x="9118" y="18017"/>
                    <a:pt x="9110" y="18025"/>
                  </a:cubicBezTo>
                  <a:cubicBezTo>
                    <a:pt x="9037" y="18089"/>
                    <a:pt x="9021" y="18194"/>
                    <a:pt x="8956" y="18267"/>
                  </a:cubicBezTo>
                  <a:cubicBezTo>
                    <a:pt x="8908" y="18315"/>
                    <a:pt x="8851" y="18356"/>
                    <a:pt x="8795" y="18396"/>
                  </a:cubicBezTo>
                  <a:cubicBezTo>
                    <a:pt x="8722" y="18453"/>
                    <a:pt x="8649" y="18493"/>
                    <a:pt x="8568" y="18542"/>
                  </a:cubicBezTo>
                  <a:cubicBezTo>
                    <a:pt x="8488" y="18574"/>
                    <a:pt x="8407" y="18606"/>
                    <a:pt x="8326" y="18630"/>
                  </a:cubicBezTo>
                  <a:cubicBezTo>
                    <a:pt x="8254" y="18655"/>
                    <a:pt x="8189" y="18671"/>
                    <a:pt x="8116" y="18679"/>
                  </a:cubicBezTo>
                  <a:cubicBezTo>
                    <a:pt x="8011" y="18695"/>
                    <a:pt x="7898" y="18703"/>
                    <a:pt x="7793" y="18711"/>
                  </a:cubicBezTo>
                  <a:cubicBezTo>
                    <a:pt x="7769" y="18703"/>
                    <a:pt x="7745" y="18703"/>
                    <a:pt x="7729" y="18687"/>
                  </a:cubicBezTo>
                  <a:cubicBezTo>
                    <a:pt x="7527" y="18590"/>
                    <a:pt x="7301" y="18501"/>
                    <a:pt x="7163" y="18299"/>
                  </a:cubicBezTo>
                  <a:cubicBezTo>
                    <a:pt x="7131" y="18243"/>
                    <a:pt x="7083" y="18211"/>
                    <a:pt x="7050" y="18162"/>
                  </a:cubicBezTo>
                  <a:cubicBezTo>
                    <a:pt x="6962" y="18033"/>
                    <a:pt x="6905" y="17879"/>
                    <a:pt x="6897" y="17726"/>
                  </a:cubicBezTo>
                  <a:cubicBezTo>
                    <a:pt x="6881" y="17605"/>
                    <a:pt x="6873" y="17484"/>
                    <a:pt x="6881" y="17363"/>
                  </a:cubicBezTo>
                  <a:cubicBezTo>
                    <a:pt x="6881" y="17282"/>
                    <a:pt x="6889" y="17201"/>
                    <a:pt x="6913" y="17120"/>
                  </a:cubicBezTo>
                  <a:cubicBezTo>
                    <a:pt x="6962" y="16983"/>
                    <a:pt x="7026" y="16862"/>
                    <a:pt x="7099" y="16741"/>
                  </a:cubicBezTo>
                  <a:cubicBezTo>
                    <a:pt x="7260" y="16515"/>
                    <a:pt x="7494" y="16361"/>
                    <a:pt x="7761" y="16313"/>
                  </a:cubicBezTo>
                  <a:cubicBezTo>
                    <a:pt x="7869" y="16291"/>
                    <a:pt x="7980" y="16281"/>
                    <a:pt x="8090" y="16281"/>
                  </a:cubicBezTo>
                  <a:close/>
                  <a:moveTo>
                    <a:pt x="16434" y="17379"/>
                  </a:moveTo>
                  <a:cubicBezTo>
                    <a:pt x="16418" y="17484"/>
                    <a:pt x="16426" y="17581"/>
                    <a:pt x="16296" y="17605"/>
                  </a:cubicBezTo>
                  <a:cubicBezTo>
                    <a:pt x="16208" y="17718"/>
                    <a:pt x="16062" y="17758"/>
                    <a:pt x="15949" y="17839"/>
                  </a:cubicBezTo>
                  <a:cubicBezTo>
                    <a:pt x="15796" y="17936"/>
                    <a:pt x="15650" y="18049"/>
                    <a:pt x="15513" y="18170"/>
                  </a:cubicBezTo>
                  <a:cubicBezTo>
                    <a:pt x="15319" y="18324"/>
                    <a:pt x="15166" y="18517"/>
                    <a:pt x="15053" y="18735"/>
                  </a:cubicBezTo>
                  <a:cubicBezTo>
                    <a:pt x="15037" y="18760"/>
                    <a:pt x="15029" y="18784"/>
                    <a:pt x="15021" y="18816"/>
                  </a:cubicBezTo>
                  <a:cubicBezTo>
                    <a:pt x="15013" y="18832"/>
                    <a:pt x="14996" y="18848"/>
                    <a:pt x="14980" y="18865"/>
                  </a:cubicBezTo>
                  <a:lnTo>
                    <a:pt x="14956" y="18857"/>
                  </a:lnTo>
                  <a:cubicBezTo>
                    <a:pt x="14956" y="18816"/>
                    <a:pt x="14956" y="18784"/>
                    <a:pt x="14964" y="18752"/>
                  </a:cubicBezTo>
                  <a:cubicBezTo>
                    <a:pt x="15013" y="18606"/>
                    <a:pt x="15093" y="18469"/>
                    <a:pt x="15198" y="18364"/>
                  </a:cubicBezTo>
                  <a:cubicBezTo>
                    <a:pt x="15400" y="18122"/>
                    <a:pt x="15634" y="17912"/>
                    <a:pt x="15901" y="17742"/>
                  </a:cubicBezTo>
                  <a:cubicBezTo>
                    <a:pt x="16062" y="17637"/>
                    <a:pt x="16224" y="17516"/>
                    <a:pt x="16385" y="17403"/>
                  </a:cubicBezTo>
                  <a:lnTo>
                    <a:pt x="16385" y="17395"/>
                  </a:lnTo>
                  <a:cubicBezTo>
                    <a:pt x="16401" y="17387"/>
                    <a:pt x="16418" y="17379"/>
                    <a:pt x="16434" y="17379"/>
                  </a:cubicBezTo>
                  <a:close/>
                  <a:moveTo>
                    <a:pt x="15993" y="19045"/>
                  </a:moveTo>
                  <a:cubicBezTo>
                    <a:pt x="16022" y="19045"/>
                    <a:pt x="16059" y="19061"/>
                    <a:pt x="16119" y="19091"/>
                  </a:cubicBezTo>
                  <a:cubicBezTo>
                    <a:pt x="16095" y="19139"/>
                    <a:pt x="16054" y="19180"/>
                    <a:pt x="16014" y="19220"/>
                  </a:cubicBezTo>
                  <a:cubicBezTo>
                    <a:pt x="15965" y="19252"/>
                    <a:pt x="15925" y="19301"/>
                    <a:pt x="15909" y="19357"/>
                  </a:cubicBezTo>
                  <a:cubicBezTo>
                    <a:pt x="15868" y="19365"/>
                    <a:pt x="15828" y="19373"/>
                    <a:pt x="15796" y="19398"/>
                  </a:cubicBezTo>
                  <a:cubicBezTo>
                    <a:pt x="15739" y="19438"/>
                    <a:pt x="15691" y="19486"/>
                    <a:pt x="15650" y="19543"/>
                  </a:cubicBezTo>
                  <a:cubicBezTo>
                    <a:pt x="15602" y="19591"/>
                    <a:pt x="15545" y="19624"/>
                    <a:pt x="15481" y="19648"/>
                  </a:cubicBezTo>
                  <a:cubicBezTo>
                    <a:pt x="15424" y="19535"/>
                    <a:pt x="15424" y="19527"/>
                    <a:pt x="15513" y="19462"/>
                  </a:cubicBezTo>
                  <a:lnTo>
                    <a:pt x="15513" y="19454"/>
                  </a:lnTo>
                  <a:cubicBezTo>
                    <a:pt x="15659" y="19357"/>
                    <a:pt x="15780" y="19236"/>
                    <a:pt x="15901" y="19115"/>
                  </a:cubicBezTo>
                  <a:cubicBezTo>
                    <a:pt x="15936" y="19067"/>
                    <a:pt x="15959" y="19045"/>
                    <a:pt x="15993" y="19045"/>
                  </a:cubicBezTo>
                  <a:close/>
                  <a:moveTo>
                    <a:pt x="19286" y="18401"/>
                  </a:moveTo>
                  <a:cubicBezTo>
                    <a:pt x="19363" y="18401"/>
                    <a:pt x="19442" y="18413"/>
                    <a:pt x="19510" y="18445"/>
                  </a:cubicBezTo>
                  <a:cubicBezTo>
                    <a:pt x="19656" y="18517"/>
                    <a:pt x="19785" y="18622"/>
                    <a:pt x="19890" y="18743"/>
                  </a:cubicBezTo>
                  <a:cubicBezTo>
                    <a:pt x="19992" y="18714"/>
                    <a:pt x="20098" y="18697"/>
                    <a:pt x="20202" y="18697"/>
                  </a:cubicBezTo>
                  <a:cubicBezTo>
                    <a:pt x="20238" y="18697"/>
                    <a:pt x="20274" y="18699"/>
                    <a:pt x="20310" y="18703"/>
                  </a:cubicBezTo>
                  <a:cubicBezTo>
                    <a:pt x="20463" y="18727"/>
                    <a:pt x="20601" y="18816"/>
                    <a:pt x="20697" y="18945"/>
                  </a:cubicBezTo>
                  <a:cubicBezTo>
                    <a:pt x="20762" y="19010"/>
                    <a:pt x="20786" y="19107"/>
                    <a:pt x="20738" y="19196"/>
                  </a:cubicBezTo>
                  <a:cubicBezTo>
                    <a:pt x="20730" y="19212"/>
                    <a:pt x="20746" y="19244"/>
                    <a:pt x="20746" y="19276"/>
                  </a:cubicBezTo>
                  <a:cubicBezTo>
                    <a:pt x="20730" y="19285"/>
                    <a:pt x="20697" y="19293"/>
                    <a:pt x="20689" y="19309"/>
                  </a:cubicBezTo>
                  <a:cubicBezTo>
                    <a:pt x="20609" y="19430"/>
                    <a:pt x="20496" y="19527"/>
                    <a:pt x="20358" y="19583"/>
                  </a:cubicBezTo>
                  <a:cubicBezTo>
                    <a:pt x="20060" y="19753"/>
                    <a:pt x="19737" y="19890"/>
                    <a:pt x="19405" y="19987"/>
                  </a:cubicBezTo>
                  <a:cubicBezTo>
                    <a:pt x="19260" y="19931"/>
                    <a:pt x="19195" y="19801"/>
                    <a:pt x="19123" y="19680"/>
                  </a:cubicBezTo>
                  <a:cubicBezTo>
                    <a:pt x="19042" y="19535"/>
                    <a:pt x="18961" y="19389"/>
                    <a:pt x="18897" y="19236"/>
                  </a:cubicBezTo>
                  <a:cubicBezTo>
                    <a:pt x="18872" y="19188"/>
                    <a:pt x="18864" y="19131"/>
                    <a:pt x="18864" y="19066"/>
                  </a:cubicBezTo>
                  <a:cubicBezTo>
                    <a:pt x="18856" y="18897"/>
                    <a:pt x="18905" y="18727"/>
                    <a:pt x="19002" y="18574"/>
                  </a:cubicBezTo>
                  <a:cubicBezTo>
                    <a:pt x="19042" y="18493"/>
                    <a:pt x="19123" y="18429"/>
                    <a:pt x="19220" y="18404"/>
                  </a:cubicBezTo>
                  <a:cubicBezTo>
                    <a:pt x="19241" y="18402"/>
                    <a:pt x="19264" y="18401"/>
                    <a:pt x="19286" y="18401"/>
                  </a:cubicBezTo>
                  <a:close/>
                  <a:moveTo>
                    <a:pt x="14528" y="18364"/>
                  </a:moveTo>
                  <a:cubicBezTo>
                    <a:pt x="14552" y="18412"/>
                    <a:pt x="14552" y="18469"/>
                    <a:pt x="14528" y="18509"/>
                  </a:cubicBezTo>
                  <a:cubicBezTo>
                    <a:pt x="14383" y="18671"/>
                    <a:pt x="14229" y="18832"/>
                    <a:pt x="14092" y="18994"/>
                  </a:cubicBezTo>
                  <a:cubicBezTo>
                    <a:pt x="14027" y="19066"/>
                    <a:pt x="13963" y="19147"/>
                    <a:pt x="13906" y="19228"/>
                  </a:cubicBezTo>
                  <a:cubicBezTo>
                    <a:pt x="13817" y="19333"/>
                    <a:pt x="13737" y="19446"/>
                    <a:pt x="13648" y="19559"/>
                  </a:cubicBezTo>
                  <a:cubicBezTo>
                    <a:pt x="13591" y="19632"/>
                    <a:pt x="13527" y="19696"/>
                    <a:pt x="13478" y="19777"/>
                  </a:cubicBezTo>
                  <a:cubicBezTo>
                    <a:pt x="13454" y="19809"/>
                    <a:pt x="13389" y="19777"/>
                    <a:pt x="13389" y="19850"/>
                  </a:cubicBezTo>
                  <a:cubicBezTo>
                    <a:pt x="13381" y="19882"/>
                    <a:pt x="13365" y="19922"/>
                    <a:pt x="13341" y="19955"/>
                  </a:cubicBezTo>
                  <a:cubicBezTo>
                    <a:pt x="13317" y="19987"/>
                    <a:pt x="13301" y="20035"/>
                    <a:pt x="13244" y="20044"/>
                  </a:cubicBezTo>
                  <a:cubicBezTo>
                    <a:pt x="13228" y="20044"/>
                    <a:pt x="13212" y="20060"/>
                    <a:pt x="13212" y="20068"/>
                  </a:cubicBezTo>
                  <a:cubicBezTo>
                    <a:pt x="13179" y="20197"/>
                    <a:pt x="13058" y="20270"/>
                    <a:pt x="13010" y="20399"/>
                  </a:cubicBezTo>
                  <a:lnTo>
                    <a:pt x="12905" y="20318"/>
                  </a:lnTo>
                  <a:cubicBezTo>
                    <a:pt x="12969" y="20237"/>
                    <a:pt x="13026" y="20157"/>
                    <a:pt x="13074" y="20076"/>
                  </a:cubicBezTo>
                  <a:cubicBezTo>
                    <a:pt x="13123" y="20003"/>
                    <a:pt x="13179" y="19939"/>
                    <a:pt x="13236" y="19882"/>
                  </a:cubicBezTo>
                  <a:cubicBezTo>
                    <a:pt x="13284" y="19801"/>
                    <a:pt x="13341" y="19729"/>
                    <a:pt x="13406" y="19656"/>
                  </a:cubicBezTo>
                  <a:cubicBezTo>
                    <a:pt x="13462" y="19583"/>
                    <a:pt x="13519" y="19519"/>
                    <a:pt x="13575" y="19454"/>
                  </a:cubicBezTo>
                  <a:cubicBezTo>
                    <a:pt x="13656" y="19341"/>
                    <a:pt x="13737" y="19228"/>
                    <a:pt x="13809" y="19123"/>
                  </a:cubicBezTo>
                  <a:cubicBezTo>
                    <a:pt x="13850" y="19075"/>
                    <a:pt x="13890" y="19034"/>
                    <a:pt x="13922" y="18986"/>
                  </a:cubicBezTo>
                  <a:cubicBezTo>
                    <a:pt x="14027" y="18865"/>
                    <a:pt x="14140" y="18735"/>
                    <a:pt x="14245" y="18606"/>
                  </a:cubicBezTo>
                  <a:cubicBezTo>
                    <a:pt x="14286" y="18550"/>
                    <a:pt x="14326" y="18509"/>
                    <a:pt x="14383" y="18469"/>
                  </a:cubicBezTo>
                  <a:cubicBezTo>
                    <a:pt x="14407" y="18445"/>
                    <a:pt x="14423" y="18412"/>
                    <a:pt x="14447" y="18372"/>
                  </a:cubicBezTo>
                  <a:lnTo>
                    <a:pt x="14528" y="18364"/>
                  </a:lnTo>
                  <a:close/>
                  <a:moveTo>
                    <a:pt x="16369" y="19010"/>
                  </a:moveTo>
                  <a:lnTo>
                    <a:pt x="16498" y="19058"/>
                  </a:lnTo>
                  <a:cubicBezTo>
                    <a:pt x="16458" y="19131"/>
                    <a:pt x="16426" y="19188"/>
                    <a:pt x="16393" y="19244"/>
                  </a:cubicBezTo>
                  <a:cubicBezTo>
                    <a:pt x="16329" y="19365"/>
                    <a:pt x="16264" y="19494"/>
                    <a:pt x="16200" y="19616"/>
                  </a:cubicBezTo>
                  <a:cubicBezTo>
                    <a:pt x="16103" y="19809"/>
                    <a:pt x="15990" y="19995"/>
                    <a:pt x="15868" y="20165"/>
                  </a:cubicBezTo>
                  <a:cubicBezTo>
                    <a:pt x="15788" y="20270"/>
                    <a:pt x="15699" y="20367"/>
                    <a:pt x="15594" y="20439"/>
                  </a:cubicBezTo>
                  <a:cubicBezTo>
                    <a:pt x="15529" y="20472"/>
                    <a:pt x="15489" y="20544"/>
                    <a:pt x="15416" y="20552"/>
                  </a:cubicBezTo>
                  <a:cubicBezTo>
                    <a:pt x="15392" y="20552"/>
                    <a:pt x="15376" y="20544"/>
                    <a:pt x="15352" y="20544"/>
                  </a:cubicBezTo>
                  <a:cubicBezTo>
                    <a:pt x="15432" y="20447"/>
                    <a:pt x="15513" y="20359"/>
                    <a:pt x="15586" y="20278"/>
                  </a:cubicBezTo>
                  <a:cubicBezTo>
                    <a:pt x="15626" y="20221"/>
                    <a:pt x="15675" y="20173"/>
                    <a:pt x="15715" y="20124"/>
                  </a:cubicBezTo>
                  <a:cubicBezTo>
                    <a:pt x="15796" y="20027"/>
                    <a:pt x="15868" y="19931"/>
                    <a:pt x="15933" y="19826"/>
                  </a:cubicBezTo>
                  <a:cubicBezTo>
                    <a:pt x="16062" y="19616"/>
                    <a:pt x="16151" y="19389"/>
                    <a:pt x="16288" y="19180"/>
                  </a:cubicBezTo>
                  <a:cubicBezTo>
                    <a:pt x="16313" y="19123"/>
                    <a:pt x="16345" y="19066"/>
                    <a:pt x="16369" y="19010"/>
                  </a:cubicBezTo>
                  <a:close/>
                  <a:moveTo>
                    <a:pt x="16789" y="18929"/>
                  </a:moveTo>
                  <a:lnTo>
                    <a:pt x="16789" y="19058"/>
                  </a:lnTo>
                  <a:cubicBezTo>
                    <a:pt x="16789" y="19180"/>
                    <a:pt x="16724" y="19276"/>
                    <a:pt x="16708" y="19389"/>
                  </a:cubicBezTo>
                  <a:cubicBezTo>
                    <a:pt x="16700" y="19462"/>
                    <a:pt x="16684" y="19527"/>
                    <a:pt x="16668" y="19591"/>
                  </a:cubicBezTo>
                  <a:cubicBezTo>
                    <a:pt x="16636" y="19696"/>
                    <a:pt x="16595" y="19801"/>
                    <a:pt x="16555" y="19906"/>
                  </a:cubicBezTo>
                  <a:cubicBezTo>
                    <a:pt x="16498" y="20060"/>
                    <a:pt x="16434" y="20205"/>
                    <a:pt x="16377" y="20359"/>
                  </a:cubicBezTo>
                  <a:cubicBezTo>
                    <a:pt x="16369" y="20375"/>
                    <a:pt x="16369" y="20383"/>
                    <a:pt x="16361" y="20391"/>
                  </a:cubicBezTo>
                  <a:cubicBezTo>
                    <a:pt x="16248" y="20544"/>
                    <a:pt x="16159" y="20706"/>
                    <a:pt x="16054" y="20859"/>
                  </a:cubicBezTo>
                  <a:cubicBezTo>
                    <a:pt x="15949" y="21013"/>
                    <a:pt x="15836" y="21158"/>
                    <a:pt x="15715" y="21303"/>
                  </a:cubicBezTo>
                  <a:cubicBezTo>
                    <a:pt x="15691" y="21328"/>
                    <a:pt x="15667" y="21344"/>
                    <a:pt x="15634" y="21360"/>
                  </a:cubicBezTo>
                  <a:cubicBezTo>
                    <a:pt x="15586" y="21295"/>
                    <a:pt x="15586" y="21206"/>
                    <a:pt x="15634" y="21142"/>
                  </a:cubicBezTo>
                  <a:cubicBezTo>
                    <a:pt x="15699" y="21053"/>
                    <a:pt x="15747" y="20964"/>
                    <a:pt x="15788" y="20867"/>
                  </a:cubicBezTo>
                  <a:lnTo>
                    <a:pt x="15788" y="20867"/>
                  </a:lnTo>
                  <a:lnTo>
                    <a:pt x="15295" y="21295"/>
                  </a:lnTo>
                  <a:lnTo>
                    <a:pt x="15271" y="21287"/>
                  </a:lnTo>
                  <a:cubicBezTo>
                    <a:pt x="15271" y="21271"/>
                    <a:pt x="15271" y="21247"/>
                    <a:pt x="15279" y="21247"/>
                  </a:cubicBezTo>
                  <a:cubicBezTo>
                    <a:pt x="15319" y="21231"/>
                    <a:pt x="15344" y="21223"/>
                    <a:pt x="15327" y="21166"/>
                  </a:cubicBezTo>
                  <a:cubicBezTo>
                    <a:pt x="15319" y="21134"/>
                    <a:pt x="15368" y="21085"/>
                    <a:pt x="15400" y="21053"/>
                  </a:cubicBezTo>
                  <a:cubicBezTo>
                    <a:pt x="15545" y="20875"/>
                    <a:pt x="15723" y="20722"/>
                    <a:pt x="15917" y="20585"/>
                  </a:cubicBezTo>
                  <a:cubicBezTo>
                    <a:pt x="16022" y="20512"/>
                    <a:pt x="16103" y="20415"/>
                    <a:pt x="16159" y="20294"/>
                  </a:cubicBezTo>
                  <a:cubicBezTo>
                    <a:pt x="16296" y="19979"/>
                    <a:pt x="16410" y="19656"/>
                    <a:pt x="16490" y="19325"/>
                  </a:cubicBezTo>
                  <a:cubicBezTo>
                    <a:pt x="16531" y="19212"/>
                    <a:pt x="16571" y="19107"/>
                    <a:pt x="16611" y="18978"/>
                  </a:cubicBezTo>
                  <a:lnTo>
                    <a:pt x="16619" y="18978"/>
                  </a:lnTo>
                  <a:lnTo>
                    <a:pt x="16789" y="18929"/>
                  </a:lnTo>
                  <a:close/>
                  <a:moveTo>
                    <a:pt x="5624" y="17847"/>
                  </a:moveTo>
                  <a:cubicBezTo>
                    <a:pt x="5662" y="17847"/>
                    <a:pt x="5674" y="17862"/>
                    <a:pt x="5702" y="17912"/>
                  </a:cubicBezTo>
                  <a:cubicBezTo>
                    <a:pt x="5742" y="18001"/>
                    <a:pt x="5783" y="18089"/>
                    <a:pt x="5807" y="18178"/>
                  </a:cubicBezTo>
                  <a:cubicBezTo>
                    <a:pt x="5855" y="18307"/>
                    <a:pt x="5783" y="18445"/>
                    <a:pt x="5653" y="18485"/>
                  </a:cubicBezTo>
                  <a:cubicBezTo>
                    <a:pt x="5718" y="18525"/>
                    <a:pt x="5774" y="18582"/>
                    <a:pt x="5823" y="18630"/>
                  </a:cubicBezTo>
                  <a:cubicBezTo>
                    <a:pt x="5912" y="18752"/>
                    <a:pt x="5976" y="18889"/>
                    <a:pt x="6017" y="19034"/>
                  </a:cubicBezTo>
                  <a:cubicBezTo>
                    <a:pt x="6057" y="19228"/>
                    <a:pt x="6073" y="19422"/>
                    <a:pt x="6049" y="19624"/>
                  </a:cubicBezTo>
                  <a:cubicBezTo>
                    <a:pt x="6033" y="19729"/>
                    <a:pt x="6009" y="19826"/>
                    <a:pt x="5960" y="19922"/>
                  </a:cubicBezTo>
                  <a:cubicBezTo>
                    <a:pt x="5928" y="20019"/>
                    <a:pt x="5888" y="20100"/>
                    <a:pt x="5823" y="20173"/>
                  </a:cubicBezTo>
                  <a:cubicBezTo>
                    <a:pt x="5702" y="20294"/>
                    <a:pt x="5613" y="20463"/>
                    <a:pt x="5419" y="20512"/>
                  </a:cubicBezTo>
                  <a:cubicBezTo>
                    <a:pt x="5435" y="20585"/>
                    <a:pt x="5395" y="20665"/>
                    <a:pt x="5468" y="20722"/>
                  </a:cubicBezTo>
                  <a:cubicBezTo>
                    <a:pt x="5496" y="20728"/>
                    <a:pt x="5525" y="20730"/>
                    <a:pt x="5553" y="20730"/>
                  </a:cubicBezTo>
                  <a:cubicBezTo>
                    <a:pt x="5605" y="20730"/>
                    <a:pt x="5655" y="20721"/>
                    <a:pt x="5702" y="20706"/>
                  </a:cubicBezTo>
                  <a:cubicBezTo>
                    <a:pt x="5758" y="20690"/>
                    <a:pt x="5815" y="20682"/>
                    <a:pt x="5879" y="20682"/>
                  </a:cubicBezTo>
                  <a:cubicBezTo>
                    <a:pt x="5920" y="20682"/>
                    <a:pt x="5936" y="20706"/>
                    <a:pt x="5920" y="20746"/>
                  </a:cubicBezTo>
                  <a:cubicBezTo>
                    <a:pt x="5905" y="20798"/>
                    <a:pt x="5863" y="20836"/>
                    <a:pt x="5813" y="20836"/>
                  </a:cubicBezTo>
                  <a:cubicBezTo>
                    <a:pt x="5808" y="20836"/>
                    <a:pt x="5804" y="20836"/>
                    <a:pt x="5799" y="20835"/>
                  </a:cubicBezTo>
                  <a:cubicBezTo>
                    <a:pt x="5726" y="20851"/>
                    <a:pt x="5645" y="20867"/>
                    <a:pt x="5573" y="20891"/>
                  </a:cubicBezTo>
                  <a:cubicBezTo>
                    <a:pt x="5508" y="20908"/>
                    <a:pt x="5492" y="20932"/>
                    <a:pt x="5516" y="20988"/>
                  </a:cubicBezTo>
                  <a:cubicBezTo>
                    <a:pt x="5589" y="21206"/>
                    <a:pt x="5637" y="21441"/>
                    <a:pt x="5653" y="21667"/>
                  </a:cubicBezTo>
                  <a:cubicBezTo>
                    <a:pt x="5653" y="21715"/>
                    <a:pt x="5678" y="21772"/>
                    <a:pt x="5621" y="21788"/>
                  </a:cubicBezTo>
                  <a:cubicBezTo>
                    <a:pt x="5614" y="21792"/>
                    <a:pt x="5606" y="21793"/>
                    <a:pt x="5597" y="21793"/>
                  </a:cubicBezTo>
                  <a:cubicBezTo>
                    <a:pt x="5569" y="21793"/>
                    <a:pt x="5533" y="21776"/>
                    <a:pt x="5484" y="21764"/>
                  </a:cubicBezTo>
                  <a:cubicBezTo>
                    <a:pt x="5233" y="21893"/>
                    <a:pt x="4983" y="22046"/>
                    <a:pt x="4765" y="22224"/>
                  </a:cubicBezTo>
                  <a:cubicBezTo>
                    <a:pt x="4668" y="22305"/>
                    <a:pt x="4579" y="22385"/>
                    <a:pt x="4507" y="22482"/>
                  </a:cubicBezTo>
                  <a:cubicBezTo>
                    <a:pt x="4490" y="22498"/>
                    <a:pt x="4474" y="22515"/>
                    <a:pt x="4458" y="22531"/>
                  </a:cubicBezTo>
                  <a:cubicBezTo>
                    <a:pt x="4447" y="22536"/>
                    <a:pt x="4425" y="22549"/>
                    <a:pt x="4399" y="22549"/>
                  </a:cubicBezTo>
                  <a:cubicBezTo>
                    <a:pt x="4387" y="22549"/>
                    <a:pt x="4374" y="22546"/>
                    <a:pt x="4361" y="22539"/>
                  </a:cubicBezTo>
                  <a:cubicBezTo>
                    <a:pt x="4329" y="22515"/>
                    <a:pt x="4321" y="22466"/>
                    <a:pt x="4353" y="22434"/>
                  </a:cubicBezTo>
                  <a:cubicBezTo>
                    <a:pt x="4386" y="22385"/>
                    <a:pt x="4426" y="22329"/>
                    <a:pt x="4474" y="22280"/>
                  </a:cubicBezTo>
                  <a:cubicBezTo>
                    <a:pt x="4692" y="22070"/>
                    <a:pt x="4935" y="21893"/>
                    <a:pt x="5193" y="21747"/>
                  </a:cubicBezTo>
                  <a:cubicBezTo>
                    <a:pt x="5282" y="21699"/>
                    <a:pt x="5371" y="21659"/>
                    <a:pt x="5468" y="21602"/>
                  </a:cubicBezTo>
                  <a:cubicBezTo>
                    <a:pt x="5419" y="21408"/>
                    <a:pt x="5363" y="21223"/>
                    <a:pt x="5314" y="21029"/>
                  </a:cubicBezTo>
                  <a:cubicBezTo>
                    <a:pt x="5280" y="21017"/>
                    <a:pt x="5245" y="21011"/>
                    <a:pt x="5209" y="21011"/>
                  </a:cubicBezTo>
                  <a:cubicBezTo>
                    <a:pt x="5168" y="21011"/>
                    <a:pt x="5127" y="21020"/>
                    <a:pt x="5088" y="21037"/>
                  </a:cubicBezTo>
                  <a:cubicBezTo>
                    <a:pt x="4983" y="21053"/>
                    <a:pt x="4878" y="21085"/>
                    <a:pt x="4773" y="21101"/>
                  </a:cubicBezTo>
                  <a:cubicBezTo>
                    <a:pt x="4725" y="21005"/>
                    <a:pt x="4741" y="20948"/>
                    <a:pt x="4830" y="20924"/>
                  </a:cubicBezTo>
                  <a:cubicBezTo>
                    <a:pt x="4918" y="20891"/>
                    <a:pt x="4999" y="20875"/>
                    <a:pt x="5080" y="20851"/>
                  </a:cubicBezTo>
                  <a:lnTo>
                    <a:pt x="5241" y="20811"/>
                  </a:lnTo>
                  <a:cubicBezTo>
                    <a:pt x="5282" y="20706"/>
                    <a:pt x="5233" y="20633"/>
                    <a:pt x="5217" y="20544"/>
                  </a:cubicBezTo>
                  <a:cubicBezTo>
                    <a:pt x="5157" y="20558"/>
                    <a:pt x="5097" y="20565"/>
                    <a:pt x="5037" y="20565"/>
                  </a:cubicBezTo>
                  <a:cubicBezTo>
                    <a:pt x="4961" y="20565"/>
                    <a:pt x="4886" y="20554"/>
                    <a:pt x="4814" y="20536"/>
                  </a:cubicBezTo>
                  <a:cubicBezTo>
                    <a:pt x="4684" y="20504"/>
                    <a:pt x="4571" y="20447"/>
                    <a:pt x="4466" y="20367"/>
                  </a:cubicBezTo>
                  <a:cubicBezTo>
                    <a:pt x="4361" y="20310"/>
                    <a:pt x="4264" y="20245"/>
                    <a:pt x="4176" y="20173"/>
                  </a:cubicBezTo>
                  <a:cubicBezTo>
                    <a:pt x="4127" y="20140"/>
                    <a:pt x="4087" y="20092"/>
                    <a:pt x="4063" y="20035"/>
                  </a:cubicBezTo>
                  <a:cubicBezTo>
                    <a:pt x="3982" y="19858"/>
                    <a:pt x="3941" y="19672"/>
                    <a:pt x="3933" y="19486"/>
                  </a:cubicBezTo>
                  <a:cubicBezTo>
                    <a:pt x="3933" y="19406"/>
                    <a:pt x="3941" y="19325"/>
                    <a:pt x="3958" y="19252"/>
                  </a:cubicBezTo>
                  <a:cubicBezTo>
                    <a:pt x="3893" y="19180"/>
                    <a:pt x="3836" y="19123"/>
                    <a:pt x="3788" y="19058"/>
                  </a:cubicBezTo>
                  <a:cubicBezTo>
                    <a:pt x="3764" y="19034"/>
                    <a:pt x="3748" y="19002"/>
                    <a:pt x="3731" y="18970"/>
                  </a:cubicBezTo>
                  <a:lnTo>
                    <a:pt x="3610" y="18719"/>
                  </a:lnTo>
                  <a:cubicBezTo>
                    <a:pt x="3624" y="18717"/>
                    <a:pt x="3639" y="18716"/>
                    <a:pt x="3653" y="18716"/>
                  </a:cubicBezTo>
                  <a:cubicBezTo>
                    <a:pt x="3695" y="18716"/>
                    <a:pt x="3735" y="18725"/>
                    <a:pt x="3772" y="18743"/>
                  </a:cubicBezTo>
                  <a:cubicBezTo>
                    <a:pt x="3804" y="18768"/>
                    <a:pt x="3844" y="18792"/>
                    <a:pt x="3885" y="18808"/>
                  </a:cubicBezTo>
                  <a:cubicBezTo>
                    <a:pt x="3922" y="18824"/>
                    <a:pt x="3960" y="18832"/>
                    <a:pt x="3997" y="18832"/>
                  </a:cubicBezTo>
                  <a:cubicBezTo>
                    <a:pt x="4092" y="18832"/>
                    <a:pt x="4182" y="18784"/>
                    <a:pt x="4240" y="18703"/>
                  </a:cubicBezTo>
                  <a:cubicBezTo>
                    <a:pt x="4402" y="18493"/>
                    <a:pt x="4620" y="18348"/>
                    <a:pt x="4870" y="18267"/>
                  </a:cubicBezTo>
                  <a:cubicBezTo>
                    <a:pt x="4918" y="18259"/>
                    <a:pt x="4967" y="18255"/>
                    <a:pt x="5015" y="18255"/>
                  </a:cubicBezTo>
                  <a:cubicBezTo>
                    <a:pt x="5064" y="18255"/>
                    <a:pt x="5112" y="18259"/>
                    <a:pt x="5161" y="18267"/>
                  </a:cubicBezTo>
                  <a:cubicBezTo>
                    <a:pt x="5180" y="18274"/>
                    <a:pt x="5200" y="18277"/>
                    <a:pt x="5220" y="18277"/>
                  </a:cubicBezTo>
                  <a:cubicBezTo>
                    <a:pt x="5275" y="18277"/>
                    <a:pt x="5329" y="18254"/>
                    <a:pt x="5371" y="18219"/>
                  </a:cubicBezTo>
                  <a:cubicBezTo>
                    <a:pt x="5476" y="18154"/>
                    <a:pt x="5540" y="18041"/>
                    <a:pt x="5540" y="17920"/>
                  </a:cubicBezTo>
                  <a:cubicBezTo>
                    <a:pt x="5540" y="17896"/>
                    <a:pt x="5540" y="17871"/>
                    <a:pt x="5548" y="17855"/>
                  </a:cubicBezTo>
                  <a:cubicBezTo>
                    <a:pt x="5582" y="17850"/>
                    <a:pt x="5606" y="17847"/>
                    <a:pt x="5624" y="17847"/>
                  </a:cubicBezTo>
                  <a:close/>
                  <a:moveTo>
                    <a:pt x="9925" y="21554"/>
                  </a:moveTo>
                  <a:lnTo>
                    <a:pt x="9990" y="21602"/>
                  </a:lnTo>
                  <a:cubicBezTo>
                    <a:pt x="9861" y="21747"/>
                    <a:pt x="9731" y="21885"/>
                    <a:pt x="9610" y="22014"/>
                  </a:cubicBezTo>
                  <a:cubicBezTo>
                    <a:pt x="9546" y="22087"/>
                    <a:pt x="9481" y="22143"/>
                    <a:pt x="9416" y="22208"/>
                  </a:cubicBezTo>
                  <a:cubicBezTo>
                    <a:pt x="9231" y="22410"/>
                    <a:pt x="9061" y="22628"/>
                    <a:pt x="8924" y="22862"/>
                  </a:cubicBezTo>
                  <a:cubicBezTo>
                    <a:pt x="8803" y="23072"/>
                    <a:pt x="8706" y="23298"/>
                    <a:pt x="8593" y="23516"/>
                  </a:cubicBezTo>
                  <a:cubicBezTo>
                    <a:pt x="8568" y="23548"/>
                    <a:pt x="8544" y="23589"/>
                    <a:pt x="8512" y="23613"/>
                  </a:cubicBezTo>
                  <a:cubicBezTo>
                    <a:pt x="8504" y="23629"/>
                    <a:pt x="8472" y="23621"/>
                    <a:pt x="8447" y="23629"/>
                  </a:cubicBezTo>
                  <a:lnTo>
                    <a:pt x="8423" y="23605"/>
                  </a:lnTo>
                  <a:cubicBezTo>
                    <a:pt x="8455" y="23516"/>
                    <a:pt x="8488" y="23435"/>
                    <a:pt x="8528" y="23354"/>
                  </a:cubicBezTo>
                  <a:cubicBezTo>
                    <a:pt x="8657" y="23120"/>
                    <a:pt x="8770" y="22878"/>
                    <a:pt x="8932" y="22652"/>
                  </a:cubicBezTo>
                  <a:cubicBezTo>
                    <a:pt x="9037" y="22482"/>
                    <a:pt x="9158" y="22321"/>
                    <a:pt x="9295" y="22175"/>
                  </a:cubicBezTo>
                  <a:cubicBezTo>
                    <a:pt x="9384" y="22079"/>
                    <a:pt x="9481" y="21990"/>
                    <a:pt x="9578" y="21893"/>
                  </a:cubicBezTo>
                  <a:lnTo>
                    <a:pt x="9869" y="21594"/>
                  </a:lnTo>
                  <a:cubicBezTo>
                    <a:pt x="9885" y="21578"/>
                    <a:pt x="9901" y="21570"/>
                    <a:pt x="9925" y="21554"/>
                  </a:cubicBezTo>
                  <a:close/>
                  <a:moveTo>
                    <a:pt x="9400" y="21465"/>
                  </a:moveTo>
                  <a:cubicBezTo>
                    <a:pt x="9416" y="21473"/>
                    <a:pt x="9433" y="21481"/>
                    <a:pt x="9457" y="21489"/>
                  </a:cubicBezTo>
                  <a:cubicBezTo>
                    <a:pt x="9513" y="21537"/>
                    <a:pt x="9513" y="21594"/>
                    <a:pt x="9457" y="21626"/>
                  </a:cubicBezTo>
                  <a:cubicBezTo>
                    <a:pt x="9416" y="21659"/>
                    <a:pt x="9376" y="21675"/>
                    <a:pt x="9336" y="21707"/>
                  </a:cubicBezTo>
                  <a:cubicBezTo>
                    <a:pt x="9287" y="21739"/>
                    <a:pt x="9255" y="21788"/>
                    <a:pt x="9239" y="21844"/>
                  </a:cubicBezTo>
                  <a:cubicBezTo>
                    <a:pt x="9206" y="21917"/>
                    <a:pt x="9158" y="21982"/>
                    <a:pt x="9093" y="22046"/>
                  </a:cubicBezTo>
                  <a:cubicBezTo>
                    <a:pt x="8932" y="22240"/>
                    <a:pt x="8770" y="22426"/>
                    <a:pt x="8609" y="22620"/>
                  </a:cubicBezTo>
                  <a:lnTo>
                    <a:pt x="8318" y="22983"/>
                  </a:lnTo>
                  <a:cubicBezTo>
                    <a:pt x="8205" y="23144"/>
                    <a:pt x="8068" y="23290"/>
                    <a:pt x="7922" y="23427"/>
                  </a:cubicBezTo>
                  <a:cubicBezTo>
                    <a:pt x="7866" y="23524"/>
                    <a:pt x="7785" y="23621"/>
                    <a:pt x="7688" y="23694"/>
                  </a:cubicBezTo>
                  <a:cubicBezTo>
                    <a:pt x="7624" y="23758"/>
                    <a:pt x="7559" y="23815"/>
                    <a:pt x="7486" y="23871"/>
                  </a:cubicBezTo>
                  <a:cubicBezTo>
                    <a:pt x="7470" y="23855"/>
                    <a:pt x="7462" y="23855"/>
                    <a:pt x="7462" y="23855"/>
                  </a:cubicBezTo>
                  <a:cubicBezTo>
                    <a:pt x="7389" y="23750"/>
                    <a:pt x="7389" y="23718"/>
                    <a:pt x="7478" y="23621"/>
                  </a:cubicBezTo>
                  <a:cubicBezTo>
                    <a:pt x="7559" y="23524"/>
                    <a:pt x="7656" y="23443"/>
                    <a:pt x="7737" y="23354"/>
                  </a:cubicBezTo>
                  <a:cubicBezTo>
                    <a:pt x="7842" y="23225"/>
                    <a:pt x="7939" y="23080"/>
                    <a:pt x="8052" y="22951"/>
                  </a:cubicBezTo>
                  <a:cubicBezTo>
                    <a:pt x="8132" y="22846"/>
                    <a:pt x="8213" y="22749"/>
                    <a:pt x="8302" y="22652"/>
                  </a:cubicBezTo>
                  <a:cubicBezTo>
                    <a:pt x="8383" y="22555"/>
                    <a:pt x="8472" y="22474"/>
                    <a:pt x="8544" y="22385"/>
                  </a:cubicBezTo>
                  <a:cubicBezTo>
                    <a:pt x="8625" y="22288"/>
                    <a:pt x="8706" y="22167"/>
                    <a:pt x="8787" y="22062"/>
                  </a:cubicBezTo>
                  <a:cubicBezTo>
                    <a:pt x="8819" y="22022"/>
                    <a:pt x="8859" y="21990"/>
                    <a:pt x="8891" y="21949"/>
                  </a:cubicBezTo>
                  <a:cubicBezTo>
                    <a:pt x="8948" y="21877"/>
                    <a:pt x="9013" y="21804"/>
                    <a:pt x="9077" y="21731"/>
                  </a:cubicBezTo>
                  <a:cubicBezTo>
                    <a:pt x="9182" y="21634"/>
                    <a:pt x="9287" y="21554"/>
                    <a:pt x="9400" y="21465"/>
                  </a:cubicBezTo>
                  <a:close/>
                  <a:moveTo>
                    <a:pt x="7915" y="24393"/>
                  </a:moveTo>
                  <a:cubicBezTo>
                    <a:pt x="7961" y="24393"/>
                    <a:pt x="7987" y="24417"/>
                    <a:pt x="8060" y="24485"/>
                  </a:cubicBezTo>
                  <a:cubicBezTo>
                    <a:pt x="8052" y="24509"/>
                    <a:pt x="8044" y="24533"/>
                    <a:pt x="8027" y="24550"/>
                  </a:cubicBezTo>
                  <a:cubicBezTo>
                    <a:pt x="7931" y="24719"/>
                    <a:pt x="7874" y="24905"/>
                    <a:pt x="7858" y="25099"/>
                  </a:cubicBezTo>
                  <a:cubicBezTo>
                    <a:pt x="7858" y="25123"/>
                    <a:pt x="7858" y="25139"/>
                    <a:pt x="7850" y="25163"/>
                  </a:cubicBezTo>
                  <a:cubicBezTo>
                    <a:pt x="7831" y="25200"/>
                    <a:pt x="7808" y="25219"/>
                    <a:pt x="7780" y="25219"/>
                  </a:cubicBezTo>
                  <a:cubicBezTo>
                    <a:pt x="7759" y="25219"/>
                    <a:pt x="7737" y="25208"/>
                    <a:pt x="7713" y="25187"/>
                  </a:cubicBezTo>
                  <a:cubicBezTo>
                    <a:pt x="7680" y="25155"/>
                    <a:pt x="7648" y="25123"/>
                    <a:pt x="7624" y="25082"/>
                  </a:cubicBezTo>
                  <a:cubicBezTo>
                    <a:pt x="7688" y="24856"/>
                    <a:pt x="7745" y="24638"/>
                    <a:pt x="7809" y="24412"/>
                  </a:cubicBezTo>
                  <a:cubicBezTo>
                    <a:pt x="7858" y="24401"/>
                    <a:pt x="7890" y="24393"/>
                    <a:pt x="7915" y="24393"/>
                  </a:cubicBezTo>
                  <a:close/>
                  <a:moveTo>
                    <a:pt x="6509" y="24388"/>
                  </a:moveTo>
                  <a:cubicBezTo>
                    <a:pt x="6566" y="24396"/>
                    <a:pt x="6598" y="24436"/>
                    <a:pt x="6606" y="24493"/>
                  </a:cubicBezTo>
                  <a:cubicBezTo>
                    <a:pt x="6622" y="24558"/>
                    <a:pt x="6630" y="24622"/>
                    <a:pt x="6639" y="24695"/>
                  </a:cubicBezTo>
                  <a:cubicBezTo>
                    <a:pt x="6655" y="24840"/>
                    <a:pt x="6703" y="24986"/>
                    <a:pt x="6760" y="25131"/>
                  </a:cubicBezTo>
                  <a:cubicBezTo>
                    <a:pt x="6784" y="25196"/>
                    <a:pt x="6808" y="25268"/>
                    <a:pt x="6824" y="25349"/>
                  </a:cubicBezTo>
                  <a:cubicBezTo>
                    <a:pt x="6778" y="25369"/>
                    <a:pt x="6742" y="25380"/>
                    <a:pt x="6713" y="25380"/>
                  </a:cubicBezTo>
                  <a:cubicBezTo>
                    <a:pt x="6661" y="25380"/>
                    <a:pt x="6632" y="25346"/>
                    <a:pt x="6606" y="25268"/>
                  </a:cubicBezTo>
                  <a:cubicBezTo>
                    <a:pt x="6606" y="25268"/>
                    <a:pt x="6606" y="25260"/>
                    <a:pt x="6606" y="25252"/>
                  </a:cubicBezTo>
                  <a:cubicBezTo>
                    <a:pt x="6534" y="25050"/>
                    <a:pt x="6453" y="24848"/>
                    <a:pt x="6372" y="24646"/>
                  </a:cubicBezTo>
                  <a:cubicBezTo>
                    <a:pt x="6364" y="24622"/>
                    <a:pt x="6356" y="24606"/>
                    <a:pt x="6340" y="24590"/>
                  </a:cubicBezTo>
                  <a:cubicBezTo>
                    <a:pt x="6307" y="24558"/>
                    <a:pt x="6324" y="24509"/>
                    <a:pt x="6364" y="24493"/>
                  </a:cubicBezTo>
                  <a:cubicBezTo>
                    <a:pt x="6412" y="24461"/>
                    <a:pt x="6461" y="24428"/>
                    <a:pt x="6509" y="24388"/>
                  </a:cubicBezTo>
                  <a:close/>
                  <a:moveTo>
                    <a:pt x="6695" y="25446"/>
                  </a:moveTo>
                  <a:lnTo>
                    <a:pt x="6695" y="25462"/>
                  </a:lnTo>
                  <a:lnTo>
                    <a:pt x="6655" y="25446"/>
                  </a:lnTo>
                  <a:close/>
                  <a:moveTo>
                    <a:pt x="5523" y="25214"/>
                  </a:moveTo>
                  <a:cubicBezTo>
                    <a:pt x="5533" y="25214"/>
                    <a:pt x="5544" y="25219"/>
                    <a:pt x="5556" y="25228"/>
                  </a:cubicBezTo>
                  <a:cubicBezTo>
                    <a:pt x="5645" y="25276"/>
                    <a:pt x="5726" y="25325"/>
                    <a:pt x="5807" y="25381"/>
                  </a:cubicBezTo>
                  <a:cubicBezTo>
                    <a:pt x="5912" y="25470"/>
                    <a:pt x="6017" y="25559"/>
                    <a:pt x="6122" y="25648"/>
                  </a:cubicBezTo>
                  <a:cubicBezTo>
                    <a:pt x="6106" y="25688"/>
                    <a:pt x="6097" y="25712"/>
                    <a:pt x="6081" y="25753"/>
                  </a:cubicBezTo>
                  <a:lnTo>
                    <a:pt x="6081" y="25745"/>
                  </a:lnTo>
                  <a:cubicBezTo>
                    <a:pt x="6033" y="25728"/>
                    <a:pt x="5984" y="25712"/>
                    <a:pt x="5936" y="25688"/>
                  </a:cubicBezTo>
                  <a:cubicBezTo>
                    <a:pt x="5823" y="25624"/>
                    <a:pt x="5718" y="25551"/>
                    <a:pt x="5605" y="25478"/>
                  </a:cubicBezTo>
                  <a:cubicBezTo>
                    <a:pt x="5556" y="25454"/>
                    <a:pt x="5508" y="25438"/>
                    <a:pt x="5451" y="25405"/>
                  </a:cubicBezTo>
                  <a:cubicBezTo>
                    <a:pt x="5460" y="25365"/>
                    <a:pt x="5427" y="25317"/>
                    <a:pt x="5468" y="25252"/>
                  </a:cubicBezTo>
                  <a:cubicBezTo>
                    <a:pt x="5488" y="25227"/>
                    <a:pt x="5505" y="25214"/>
                    <a:pt x="5523" y="25214"/>
                  </a:cubicBezTo>
                  <a:close/>
                  <a:moveTo>
                    <a:pt x="9452" y="25353"/>
                  </a:moveTo>
                  <a:cubicBezTo>
                    <a:pt x="9475" y="25353"/>
                    <a:pt x="9488" y="25374"/>
                    <a:pt x="9513" y="25430"/>
                  </a:cubicBezTo>
                  <a:cubicBezTo>
                    <a:pt x="9489" y="25454"/>
                    <a:pt x="9465" y="25486"/>
                    <a:pt x="9441" y="25519"/>
                  </a:cubicBezTo>
                  <a:cubicBezTo>
                    <a:pt x="9416" y="25551"/>
                    <a:pt x="9368" y="25575"/>
                    <a:pt x="9408" y="25640"/>
                  </a:cubicBezTo>
                  <a:cubicBezTo>
                    <a:pt x="9424" y="25664"/>
                    <a:pt x="9400" y="25696"/>
                    <a:pt x="9360" y="25704"/>
                  </a:cubicBezTo>
                  <a:cubicBezTo>
                    <a:pt x="9263" y="25737"/>
                    <a:pt x="9166" y="25777"/>
                    <a:pt x="9077" y="25817"/>
                  </a:cubicBezTo>
                  <a:cubicBezTo>
                    <a:pt x="8972" y="25866"/>
                    <a:pt x="8867" y="25922"/>
                    <a:pt x="8754" y="25979"/>
                  </a:cubicBezTo>
                  <a:lnTo>
                    <a:pt x="8754" y="25971"/>
                  </a:lnTo>
                  <a:cubicBezTo>
                    <a:pt x="8730" y="25963"/>
                    <a:pt x="8698" y="25955"/>
                    <a:pt x="8665" y="25947"/>
                  </a:cubicBezTo>
                  <a:cubicBezTo>
                    <a:pt x="8641" y="25842"/>
                    <a:pt x="8641" y="25842"/>
                    <a:pt x="8722" y="25793"/>
                  </a:cubicBezTo>
                  <a:cubicBezTo>
                    <a:pt x="8843" y="25720"/>
                    <a:pt x="8972" y="25648"/>
                    <a:pt x="9093" y="25575"/>
                  </a:cubicBezTo>
                  <a:cubicBezTo>
                    <a:pt x="9158" y="25535"/>
                    <a:pt x="9214" y="25486"/>
                    <a:pt x="9279" y="25446"/>
                  </a:cubicBezTo>
                  <a:cubicBezTo>
                    <a:pt x="9311" y="25422"/>
                    <a:pt x="9352" y="25397"/>
                    <a:pt x="9392" y="25373"/>
                  </a:cubicBezTo>
                  <a:cubicBezTo>
                    <a:pt x="9419" y="25361"/>
                    <a:pt x="9438" y="25353"/>
                    <a:pt x="9452" y="25353"/>
                  </a:cubicBezTo>
                  <a:close/>
                  <a:moveTo>
                    <a:pt x="15973" y="17427"/>
                  </a:moveTo>
                  <a:lnTo>
                    <a:pt x="15973" y="17427"/>
                  </a:lnTo>
                  <a:cubicBezTo>
                    <a:pt x="16006" y="17500"/>
                    <a:pt x="15965" y="17581"/>
                    <a:pt x="15901" y="17613"/>
                  </a:cubicBezTo>
                  <a:cubicBezTo>
                    <a:pt x="15675" y="17758"/>
                    <a:pt x="15465" y="17920"/>
                    <a:pt x="15271" y="18106"/>
                  </a:cubicBezTo>
                  <a:cubicBezTo>
                    <a:pt x="15166" y="18202"/>
                    <a:pt x="15069" y="18307"/>
                    <a:pt x="14980" y="18420"/>
                  </a:cubicBezTo>
                  <a:cubicBezTo>
                    <a:pt x="14843" y="18574"/>
                    <a:pt x="14714" y="18727"/>
                    <a:pt x="14585" y="18881"/>
                  </a:cubicBezTo>
                  <a:cubicBezTo>
                    <a:pt x="14407" y="19107"/>
                    <a:pt x="14229" y="19333"/>
                    <a:pt x="14052" y="19559"/>
                  </a:cubicBezTo>
                  <a:cubicBezTo>
                    <a:pt x="13963" y="19672"/>
                    <a:pt x="13874" y="19785"/>
                    <a:pt x="13785" y="19906"/>
                  </a:cubicBezTo>
                  <a:cubicBezTo>
                    <a:pt x="13615" y="20132"/>
                    <a:pt x="13462" y="20359"/>
                    <a:pt x="13284" y="20577"/>
                  </a:cubicBezTo>
                  <a:cubicBezTo>
                    <a:pt x="13139" y="20786"/>
                    <a:pt x="13002" y="20996"/>
                    <a:pt x="12881" y="21223"/>
                  </a:cubicBezTo>
                  <a:cubicBezTo>
                    <a:pt x="12792" y="21376"/>
                    <a:pt x="12671" y="21513"/>
                    <a:pt x="12582" y="21667"/>
                  </a:cubicBezTo>
                  <a:cubicBezTo>
                    <a:pt x="12485" y="21820"/>
                    <a:pt x="12420" y="21974"/>
                    <a:pt x="12340" y="22127"/>
                  </a:cubicBezTo>
                  <a:cubicBezTo>
                    <a:pt x="12243" y="22305"/>
                    <a:pt x="12154" y="22490"/>
                    <a:pt x="12065" y="22668"/>
                  </a:cubicBezTo>
                  <a:cubicBezTo>
                    <a:pt x="12017" y="22757"/>
                    <a:pt x="11976" y="22838"/>
                    <a:pt x="11936" y="22926"/>
                  </a:cubicBezTo>
                  <a:cubicBezTo>
                    <a:pt x="11887" y="23039"/>
                    <a:pt x="11839" y="23153"/>
                    <a:pt x="11790" y="23266"/>
                  </a:cubicBezTo>
                  <a:cubicBezTo>
                    <a:pt x="11718" y="23435"/>
                    <a:pt x="11637" y="23605"/>
                    <a:pt x="11564" y="23774"/>
                  </a:cubicBezTo>
                  <a:cubicBezTo>
                    <a:pt x="11500" y="23912"/>
                    <a:pt x="11443" y="24049"/>
                    <a:pt x="11387" y="24186"/>
                  </a:cubicBezTo>
                  <a:cubicBezTo>
                    <a:pt x="11306" y="24380"/>
                    <a:pt x="11217" y="24566"/>
                    <a:pt x="11153" y="24759"/>
                  </a:cubicBezTo>
                  <a:cubicBezTo>
                    <a:pt x="11088" y="24937"/>
                    <a:pt x="11048" y="25115"/>
                    <a:pt x="11007" y="25292"/>
                  </a:cubicBezTo>
                  <a:cubicBezTo>
                    <a:pt x="10967" y="25430"/>
                    <a:pt x="10943" y="25575"/>
                    <a:pt x="10902" y="25712"/>
                  </a:cubicBezTo>
                  <a:cubicBezTo>
                    <a:pt x="10886" y="25745"/>
                    <a:pt x="10846" y="25777"/>
                    <a:pt x="10821" y="25801"/>
                  </a:cubicBezTo>
                  <a:cubicBezTo>
                    <a:pt x="10830" y="25850"/>
                    <a:pt x="10838" y="25890"/>
                    <a:pt x="10838" y="25938"/>
                  </a:cubicBezTo>
                  <a:cubicBezTo>
                    <a:pt x="10838" y="25979"/>
                    <a:pt x="10813" y="26043"/>
                    <a:pt x="10789" y="26051"/>
                  </a:cubicBezTo>
                  <a:cubicBezTo>
                    <a:pt x="10708" y="26076"/>
                    <a:pt x="10708" y="26140"/>
                    <a:pt x="10708" y="26197"/>
                  </a:cubicBezTo>
                  <a:cubicBezTo>
                    <a:pt x="10692" y="26294"/>
                    <a:pt x="10620" y="26366"/>
                    <a:pt x="10595" y="26463"/>
                  </a:cubicBezTo>
                  <a:cubicBezTo>
                    <a:pt x="10595" y="26470"/>
                    <a:pt x="10558" y="26482"/>
                    <a:pt x="10531" y="26482"/>
                  </a:cubicBezTo>
                  <a:cubicBezTo>
                    <a:pt x="10525" y="26482"/>
                    <a:pt x="10519" y="26481"/>
                    <a:pt x="10515" y="26479"/>
                  </a:cubicBezTo>
                  <a:cubicBezTo>
                    <a:pt x="10474" y="26471"/>
                    <a:pt x="10442" y="26455"/>
                    <a:pt x="10410" y="26439"/>
                  </a:cubicBezTo>
                  <a:cubicBezTo>
                    <a:pt x="10547" y="26253"/>
                    <a:pt x="10547" y="26027"/>
                    <a:pt x="10620" y="25817"/>
                  </a:cubicBezTo>
                  <a:cubicBezTo>
                    <a:pt x="10668" y="25696"/>
                    <a:pt x="10692" y="25567"/>
                    <a:pt x="10733" y="25438"/>
                  </a:cubicBezTo>
                  <a:cubicBezTo>
                    <a:pt x="10741" y="25414"/>
                    <a:pt x="10757" y="25389"/>
                    <a:pt x="10765" y="25365"/>
                  </a:cubicBezTo>
                  <a:cubicBezTo>
                    <a:pt x="10789" y="25284"/>
                    <a:pt x="10813" y="25212"/>
                    <a:pt x="10838" y="25139"/>
                  </a:cubicBezTo>
                  <a:cubicBezTo>
                    <a:pt x="10926" y="24864"/>
                    <a:pt x="11023" y="24590"/>
                    <a:pt x="11120" y="24315"/>
                  </a:cubicBezTo>
                  <a:cubicBezTo>
                    <a:pt x="11161" y="24178"/>
                    <a:pt x="11217" y="24041"/>
                    <a:pt x="11266" y="23912"/>
                  </a:cubicBezTo>
                  <a:cubicBezTo>
                    <a:pt x="11314" y="23782"/>
                    <a:pt x="11379" y="23661"/>
                    <a:pt x="11427" y="23532"/>
                  </a:cubicBezTo>
                  <a:cubicBezTo>
                    <a:pt x="11492" y="23346"/>
                    <a:pt x="11548" y="23161"/>
                    <a:pt x="11613" y="22975"/>
                  </a:cubicBezTo>
                  <a:cubicBezTo>
                    <a:pt x="11669" y="22805"/>
                    <a:pt x="11734" y="22644"/>
                    <a:pt x="11782" y="22482"/>
                  </a:cubicBezTo>
                  <a:cubicBezTo>
                    <a:pt x="11815" y="22361"/>
                    <a:pt x="11839" y="22240"/>
                    <a:pt x="11855" y="22111"/>
                  </a:cubicBezTo>
                  <a:cubicBezTo>
                    <a:pt x="11887" y="21933"/>
                    <a:pt x="11904" y="21747"/>
                    <a:pt x="11936" y="21570"/>
                  </a:cubicBezTo>
                  <a:cubicBezTo>
                    <a:pt x="11952" y="21449"/>
                    <a:pt x="11968" y="21336"/>
                    <a:pt x="11984" y="21214"/>
                  </a:cubicBezTo>
                  <a:cubicBezTo>
                    <a:pt x="11977" y="21178"/>
                    <a:pt x="12009" y="21149"/>
                    <a:pt x="12039" y="21149"/>
                  </a:cubicBezTo>
                  <a:cubicBezTo>
                    <a:pt x="12042" y="21149"/>
                    <a:pt x="12046" y="21149"/>
                    <a:pt x="12049" y="21150"/>
                  </a:cubicBezTo>
                  <a:cubicBezTo>
                    <a:pt x="12097" y="21150"/>
                    <a:pt x="12130" y="21174"/>
                    <a:pt x="12130" y="21223"/>
                  </a:cubicBezTo>
                  <a:cubicBezTo>
                    <a:pt x="12122" y="21271"/>
                    <a:pt x="12114" y="21311"/>
                    <a:pt x="12105" y="21360"/>
                  </a:cubicBezTo>
                  <a:cubicBezTo>
                    <a:pt x="12065" y="21634"/>
                    <a:pt x="12033" y="21909"/>
                    <a:pt x="11984" y="22192"/>
                  </a:cubicBezTo>
                  <a:cubicBezTo>
                    <a:pt x="11976" y="22248"/>
                    <a:pt x="11984" y="22313"/>
                    <a:pt x="11928" y="22353"/>
                  </a:cubicBezTo>
                  <a:cubicBezTo>
                    <a:pt x="11928" y="22353"/>
                    <a:pt x="11928" y="22361"/>
                    <a:pt x="11928" y="22361"/>
                  </a:cubicBezTo>
                  <a:cubicBezTo>
                    <a:pt x="11904" y="22482"/>
                    <a:pt x="11879" y="22603"/>
                    <a:pt x="11855" y="22725"/>
                  </a:cubicBezTo>
                  <a:cubicBezTo>
                    <a:pt x="11871" y="22708"/>
                    <a:pt x="11887" y="22684"/>
                    <a:pt x="11895" y="22668"/>
                  </a:cubicBezTo>
                  <a:cubicBezTo>
                    <a:pt x="11960" y="22539"/>
                    <a:pt x="12017" y="22402"/>
                    <a:pt x="12081" y="22264"/>
                  </a:cubicBezTo>
                  <a:cubicBezTo>
                    <a:pt x="12178" y="22079"/>
                    <a:pt x="12283" y="21901"/>
                    <a:pt x="12380" y="21707"/>
                  </a:cubicBezTo>
                  <a:cubicBezTo>
                    <a:pt x="12477" y="21529"/>
                    <a:pt x="12590" y="21352"/>
                    <a:pt x="12719" y="21190"/>
                  </a:cubicBezTo>
                  <a:cubicBezTo>
                    <a:pt x="12751" y="21150"/>
                    <a:pt x="12768" y="21109"/>
                    <a:pt x="12792" y="21069"/>
                  </a:cubicBezTo>
                  <a:cubicBezTo>
                    <a:pt x="12905" y="20891"/>
                    <a:pt x="13002" y="20706"/>
                    <a:pt x="13131" y="20544"/>
                  </a:cubicBezTo>
                  <a:cubicBezTo>
                    <a:pt x="13220" y="20407"/>
                    <a:pt x="13317" y="20286"/>
                    <a:pt x="13422" y="20165"/>
                  </a:cubicBezTo>
                  <a:cubicBezTo>
                    <a:pt x="13511" y="20052"/>
                    <a:pt x="13599" y="19922"/>
                    <a:pt x="13680" y="19793"/>
                  </a:cubicBezTo>
                  <a:cubicBezTo>
                    <a:pt x="13712" y="19753"/>
                    <a:pt x="13745" y="19712"/>
                    <a:pt x="13777" y="19672"/>
                  </a:cubicBezTo>
                  <a:cubicBezTo>
                    <a:pt x="13825" y="19608"/>
                    <a:pt x="13874" y="19543"/>
                    <a:pt x="13922" y="19478"/>
                  </a:cubicBezTo>
                  <a:cubicBezTo>
                    <a:pt x="13963" y="19414"/>
                    <a:pt x="14019" y="19341"/>
                    <a:pt x="14076" y="19276"/>
                  </a:cubicBezTo>
                  <a:cubicBezTo>
                    <a:pt x="14140" y="19188"/>
                    <a:pt x="14213" y="19091"/>
                    <a:pt x="14286" y="19002"/>
                  </a:cubicBezTo>
                  <a:cubicBezTo>
                    <a:pt x="14383" y="18865"/>
                    <a:pt x="14504" y="18735"/>
                    <a:pt x="14633" y="18622"/>
                  </a:cubicBezTo>
                  <a:cubicBezTo>
                    <a:pt x="14665" y="18598"/>
                    <a:pt x="14681" y="18558"/>
                    <a:pt x="14706" y="18525"/>
                  </a:cubicBezTo>
                  <a:cubicBezTo>
                    <a:pt x="14811" y="18412"/>
                    <a:pt x="14932" y="18299"/>
                    <a:pt x="15029" y="18178"/>
                  </a:cubicBezTo>
                  <a:cubicBezTo>
                    <a:pt x="15150" y="18041"/>
                    <a:pt x="15271" y="17912"/>
                    <a:pt x="15408" y="17791"/>
                  </a:cubicBezTo>
                  <a:cubicBezTo>
                    <a:pt x="15489" y="17710"/>
                    <a:pt x="15586" y="17637"/>
                    <a:pt x="15675" y="17556"/>
                  </a:cubicBezTo>
                  <a:cubicBezTo>
                    <a:pt x="15707" y="17532"/>
                    <a:pt x="15747" y="17516"/>
                    <a:pt x="15796" y="17516"/>
                  </a:cubicBezTo>
                  <a:cubicBezTo>
                    <a:pt x="15836" y="17508"/>
                    <a:pt x="15877" y="17492"/>
                    <a:pt x="15909" y="17468"/>
                  </a:cubicBezTo>
                  <a:cubicBezTo>
                    <a:pt x="15933" y="17460"/>
                    <a:pt x="15957" y="17443"/>
                    <a:pt x="15973" y="17427"/>
                  </a:cubicBezTo>
                  <a:close/>
                  <a:moveTo>
                    <a:pt x="5298" y="26156"/>
                  </a:moveTo>
                  <a:cubicBezTo>
                    <a:pt x="5322" y="26156"/>
                    <a:pt x="5355" y="26156"/>
                    <a:pt x="5379" y="26165"/>
                  </a:cubicBezTo>
                  <a:cubicBezTo>
                    <a:pt x="5581" y="26253"/>
                    <a:pt x="5791" y="26310"/>
                    <a:pt x="5968" y="26455"/>
                  </a:cubicBezTo>
                  <a:cubicBezTo>
                    <a:pt x="5950" y="26503"/>
                    <a:pt x="5923" y="26529"/>
                    <a:pt x="5887" y="26529"/>
                  </a:cubicBezTo>
                  <a:cubicBezTo>
                    <a:pt x="5875" y="26529"/>
                    <a:pt x="5862" y="26526"/>
                    <a:pt x="5847" y="26520"/>
                  </a:cubicBezTo>
                  <a:lnTo>
                    <a:pt x="5847" y="26512"/>
                  </a:lnTo>
                  <a:cubicBezTo>
                    <a:pt x="5710" y="26463"/>
                    <a:pt x="5581" y="26407"/>
                    <a:pt x="5451" y="26342"/>
                  </a:cubicBezTo>
                  <a:cubicBezTo>
                    <a:pt x="5395" y="26326"/>
                    <a:pt x="5346" y="26294"/>
                    <a:pt x="5282" y="26270"/>
                  </a:cubicBezTo>
                  <a:lnTo>
                    <a:pt x="5298" y="26156"/>
                  </a:lnTo>
                  <a:close/>
                  <a:moveTo>
                    <a:pt x="9328" y="26899"/>
                  </a:moveTo>
                  <a:lnTo>
                    <a:pt x="10079" y="26956"/>
                  </a:lnTo>
                  <a:cubicBezTo>
                    <a:pt x="10111" y="27012"/>
                    <a:pt x="10167" y="27069"/>
                    <a:pt x="10127" y="27150"/>
                  </a:cubicBezTo>
                  <a:cubicBezTo>
                    <a:pt x="10111" y="27150"/>
                    <a:pt x="10087" y="27150"/>
                    <a:pt x="10070" y="27142"/>
                  </a:cubicBezTo>
                  <a:cubicBezTo>
                    <a:pt x="10050" y="27130"/>
                    <a:pt x="10028" y="27127"/>
                    <a:pt x="10005" y="27127"/>
                  </a:cubicBezTo>
                  <a:cubicBezTo>
                    <a:pt x="9980" y="27127"/>
                    <a:pt x="9954" y="27130"/>
                    <a:pt x="9929" y="27130"/>
                  </a:cubicBezTo>
                  <a:cubicBezTo>
                    <a:pt x="9914" y="27130"/>
                    <a:pt x="9899" y="27129"/>
                    <a:pt x="9885" y="27125"/>
                  </a:cubicBezTo>
                  <a:cubicBezTo>
                    <a:pt x="9828" y="27101"/>
                    <a:pt x="9772" y="27093"/>
                    <a:pt x="9707" y="27085"/>
                  </a:cubicBezTo>
                  <a:cubicBezTo>
                    <a:pt x="9647" y="27081"/>
                    <a:pt x="9584" y="27079"/>
                    <a:pt x="9521" y="27079"/>
                  </a:cubicBezTo>
                  <a:cubicBezTo>
                    <a:pt x="9459" y="27079"/>
                    <a:pt x="9396" y="27081"/>
                    <a:pt x="9336" y="27085"/>
                  </a:cubicBezTo>
                  <a:cubicBezTo>
                    <a:pt x="9329" y="27086"/>
                    <a:pt x="9323" y="27087"/>
                    <a:pt x="9317" y="27087"/>
                  </a:cubicBezTo>
                  <a:cubicBezTo>
                    <a:pt x="9277" y="27087"/>
                    <a:pt x="9245" y="27064"/>
                    <a:pt x="9231" y="27029"/>
                  </a:cubicBezTo>
                  <a:cubicBezTo>
                    <a:pt x="9190" y="26980"/>
                    <a:pt x="9223" y="26907"/>
                    <a:pt x="9287" y="26907"/>
                  </a:cubicBezTo>
                  <a:cubicBezTo>
                    <a:pt x="9303" y="26907"/>
                    <a:pt x="9311" y="26899"/>
                    <a:pt x="9328" y="26899"/>
                  </a:cubicBezTo>
                  <a:close/>
                  <a:moveTo>
                    <a:pt x="10639" y="26559"/>
                  </a:moveTo>
                  <a:cubicBezTo>
                    <a:pt x="10678" y="26559"/>
                    <a:pt x="10685" y="26596"/>
                    <a:pt x="10692" y="26633"/>
                  </a:cubicBezTo>
                  <a:cubicBezTo>
                    <a:pt x="10725" y="26835"/>
                    <a:pt x="10765" y="27037"/>
                    <a:pt x="10797" y="27230"/>
                  </a:cubicBezTo>
                  <a:cubicBezTo>
                    <a:pt x="10821" y="27424"/>
                    <a:pt x="10870" y="27626"/>
                    <a:pt x="10902" y="27820"/>
                  </a:cubicBezTo>
                  <a:lnTo>
                    <a:pt x="10894" y="27820"/>
                  </a:lnTo>
                  <a:cubicBezTo>
                    <a:pt x="10910" y="27885"/>
                    <a:pt x="10910" y="27949"/>
                    <a:pt x="10918" y="28014"/>
                  </a:cubicBezTo>
                  <a:cubicBezTo>
                    <a:pt x="10918" y="28054"/>
                    <a:pt x="10910" y="28086"/>
                    <a:pt x="10870" y="28086"/>
                  </a:cubicBezTo>
                  <a:cubicBezTo>
                    <a:pt x="10846" y="28086"/>
                    <a:pt x="10830" y="28046"/>
                    <a:pt x="10813" y="28030"/>
                  </a:cubicBezTo>
                  <a:cubicBezTo>
                    <a:pt x="10797" y="28006"/>
                    <a:pt x="10813" y="28006"/>
                    <a:pt x="10813" y="27998"/>
                  </a:cubicBezTo>
                  <a:cubicBezTo>
                    <a:pt x="10781" y="27610"/>
                    <a:pt x="10692" y="27239"/>
                    <a:pt x="10612" y="26859"/>
                  </a:cubicBezTo>
                  <a:cubicBezTo>
                    <a:pt x="10595" y="26794"/>
                    <a:pt x="10595" y="26722"/>
                    <a:pt x="10587" y="26649"/>
                  </a:cubicBezTo>
                  <a:cubicBezTo>
                    <a:pt x="10587" y="26609"/>
                    <a:pt x="10587" y="26568"/>
                    <a:pt x="10628" y="26560"/>
                  </a:cubicBezTo>
                  <a:cubicBezTo>
                    <a:pt x="10632" y="26560"/>
                    <a:pt x="10636" y="26559"/>
                    <a:pt x="10639" y="26559"/>
                  </a:cubicBezTo>
                  <a:close/>
                  <a:moveTo>
                    <a:pt x="15711" y="24112"/>
                  </a:moveTo>
                  <a:cubicBezTo>
                    <a:pt x="15843" y="24112"/>
                    <a:pt x="15968" y="24152"/>
                    <a:pt x="16078" y="24218"/>
                  </a:cubicBezTo>
                  <a:cubicBezTo>
                    <a:pt x="16256" y="24299"/>
                    <a:pt x="16410" y="24436"/>
                    <a:pt x="16506" y="24614"/>
                  </a:cubicBezTo>
                  <a:cubicBezTo>
                    <a:pt x="16611" y="24751"/>
                    <a:pt x="16676" y="24913"/>
                    <a:pt x="16708" y="25082"/>
                  </a:cubicBezTo>
                  <a:cubicBezTo>
                    <a:pt x="16741" y="25268"/>
                    <a:pt x="16765" y="25454"/>
                    <a:pt x="16660" y="25640"/>
                  </a:cubicBezTo>
                  <a:cubicBezTo>
                    <a:pt x="16611" y="25728"/>
                    <a:pt x="16587" y="25833"/>
                    <a:pt x="16531" y="25922"/>
                  </a:cubicBezTo>
                  <a:cubicBezTo>
                    <a:pt x="16482" y="25995"/>
                    <a:pt x="16434" y="26068"/>
                    <a:pt x="16377" y="26140"/>
                  </a:cubicBezTo>
                  <a:cubicBezTo>
                    <a:pt x="16353" y="26165"/>
                    <a:pt x="16337" y="26197"/>
                    <a:pt x="16313" y="26237"/>
                  </a:cubicBezTo>
                  <a:cubicBezTo>
                    <a:pt x="16302" y="26237"/>
                    <a:pt x="16284" y="26234"/>
                    <a:pt x="16268" y="26234"/>
                  </a:cubicBezTo>
                  <a:cubicBezTo>
                    <a:pt x="16261" y="26234"/>
                    <a:pt x="16253" y="26235"/>
                    <a:pt x="16248" y="26237"/>
                  </a:cubicBezTo>
                  <a:cubicBezTo>
                    <a:pt x="16087" y="26334"/>
                    <a:pt x="15917" y="26407"/>
                    <a:pt x="15731" y="26463"/>
                  </a:cubicBezTo>
                  <a:cubicBezTo>
                    <a:pt x="15764" y="26625"/>
                    <a:pt x="15788" y="26770"/>
                    <a:pt x="15820" y="26899"/>
                  </a:cubicBezTo>
                  <a:cubicBezTo>
                    <a:pt x="15832" y="26949"/>
                    <a:pt x="15854" y="26970"/>
                    <a:pt x="15893" y="26970"/>
                  </a:cubicBezTo>
                  <a:cubicBezTo>
                    <a:pt x="15904" y="26970"/>
                    <a:pt x="15918" y="26968"/>
                    <a:pt x="15933" y="26964"/>
                  </a:cubicBezTo>
                  <a:cubicBezTo>
                    <a:pt x="16054" y="26932"/>
                    <a:pt x="16175" y="26899"/>
                    <a:pt x="16296" y="26875"/>
                  </a:cubicBezTo>
                  <a:cubicBezTo>
                    <a:pt x="16328" y="26866"/>
                    <a:pt x="16357" y="26855"/>
                    <a:pt x="16386" y="26855"/>
                  </a:cubicBezTo>
                  <a:cubicBezTo>
                    <a:pt x="16410" y="26855"/>
                    <a:pt x="16433" y="26862"/>
                    <a:pt x="16458" y="26883"/>
                  </a:cubicBezTo>
                  <a:cubicBezTo>
                    <a:pt x="16458" y="26948"/>
                    <a:pt x="16418" y="26972"/>
                    <a:pt x="16353" y="26996"/>
                  </a:cubicBezTo>
                  <a:cubicBezTo>
                    <a:pt x="16200" y="27037"/>
                    <a:pt x="16054" y="27085"/>
                    <a:pt x="15885" y="27134"/>
                  </a:cubicBezTo>
                  <a:cubicBezTo>
                    <a:pt x="15901" y="27182"/>
                    <a:pt x="15917" y="27239"/>
                    <a:pt x="15925" y="27295"/>
                  </a:cubicBezTo>
                  <a:cubicBezTo>
                    <a:pt x="15933" y="27432"/>
                    <a:pt x="15965" y="27570"/>
                    <a:pt x="16006" y="27699"/>
                  </a:cubicBezTo>
                  <a:cubicBezTo>
                    <a:pt x="16022" y="27788"/>
                    <a:pt x="16038" y="27876"/>
                    <a:pt x="16038" y="27965"/>
                  </a:cubicBezTo>
                  <a:cubicBezTo>
                    <a:pt x="16046" y="27990"/>
                    <a:pt x="16046" y="28014"/>
                    <a:pt x="16054" y="28038"/>
                  </a:cubicBezTo>
                  <a:cubicBezTo>
                    <a:pt x="16078" y="28119"/>
                    <a:pt x="16062" y="28159"/>
                    <a:pt x="16006" y="28183"/>
                  </a:cubicBezTo>
                  <a:cubicBezTo>
                    <a:pt x="15990" y="28189"/>
                    <a:pt x="15976" y="28192"/>
                    <a:pt x="15963" y="28192"/>
                  </a:cubicBezTo>
                  <a:cubicBezTo>
                    <a:pt x="15922" y="28192"/>
                    <a:pt x="15895" y="28164"/>
                    <a:pt x="15877" y="28103"/>
                  </a:cubicBezTo>
                  <a:cubicBezTo>
                    <a:pt x="15836" y="27957"/>
                    <a:pt x="15804" y="27812"/>
                    <a:pt x="15764" y="27667"/>
                  </a:cubicBezTo>
                  <a:cubicBezTo>
                    <a:pt x="15723" y="27521"/>
                    <a:pt x="15659" y="27360"/>
                    <a:pt x="15610" y="27206"/>
                  </a:cubicBezTo>
                  <a:cubicBezTo>
                    <a:pt x="15554" y="27214"/>
                    <a:pt x="15505" y="27222"/>
                    <a:pt x="15457" y="27230"/>
                  </a:cubicBezTo>
                  <a:cubicBezTo>
                    <a:pt x="15336" y="27263"/>
                    <a:pt x="15214" y="27295"/>
                    <a:pt x="15093" y="27319"/>
                  </a:cubicBezTo>
                  <a:cubicBezTo>
                    <a:pt x="15075" y="27323"/>
                    <a:pt x="15058" y="27324"/>
                    <a:pt x="15044" y="27324"/>
                  </a:cubicBezTo>
                  <a:cubicBezTo>
                    <a:pt x="14989" y="27324"/>
                    <a:pt x="14962" y="27301"/>
                    <a:pt x="14956" y="27263"/>
                  </a:cubicBezTo>
                  <a:cubicBezTo>
                    <a:pt x="14956" y="27222"/>
                    <a:pt x="14980" y="27198"/>
                    <a:pt x="15061" y="27174"/>
                  </a:cubicBezTo>
                  <a:lnTo>
                    <a:pt x="15570" y="27021"/>
                  </a:lnTo>
                  <a:cubicBezTo>
                    <a:pt x="15537" y="26851"/>
                    <a:pt x="15505" y="26689"/>
                    <a:pt x="15473" y="26536"/>
                  </a:cubicBezTo>
                  <a:cubicBezTo>
                    <a:pt x="15384" y="26520"/>
                    <a:pt x="15303" y="26496"/>
                    <a:pt x="15222" y="26488"/>
                  </a:cubicBezTo>
                  <a:lnTo>
                    <a:pt x="15101" y="26488"/>
                  </a:lnTo>
                  <a:cubicBezTo>
                    <a:pt x="14940" y="26447"/>
                    <a:pt x="14786" y="26375"/>
                    <a:pt x="14657" y="26261"/>
                  </a:cubicBezTo>
                  <a:cubicBezTo>
                    <a:pt x="14568" y="26189"/>
                    <a:pt x="14496" y="26092"/>
                    <a:pt x="14439" y="25987"/>
                  </a:cubicBezTo>
                  <a:cubicBezTo>
                    <a:pt x="14326" y="25793"/>
                    <a:pt x="14262" y="25575"/>
                    <a:pt x="14245" y="25357"/>
                  </a:cubicBezTo>
                  <a:cubicBezTo>
                    <a:pt x="14237" y="25252"/>
                    <a:pt x="14245" y="25155"/>
                    <a:pt x="14278" y="25058"/>
                  </a:cubicBezTo>
                  <a:cubicBezTo>
                    <a:pt x="14286" y="25010"/>
                    <a:pt x="14294" y="24969"/>
                    <a:pt x="14302" y="24929"/>
                  </a:cubicBezTo>
                  <a:cubicBezTo>
                    <a:pt x="14302" y="24913"/>
                    <a:pt x="14302" y="24889"/>
                    <a:pt x="14310" y="24873"/>
                  </a:cubicBezTo>
                  <a:cubicBezTo>
                    <a:pt x="14375" y="24776"/>
                    <a:pt x="14415" y="24654"/>
                    <a:pt x="14471" y="24550"/>
                  </a:cubicBezTo>
                  <a:cubicBezTo>
                    <a:pt x="14520" y="24461"/>
                    <a:pt x="14576" y="24380"/>
                    <a:pt x="14649" y="24307"/>
                  </a:cubicBezTo>
                  <a:cubicBezTo>
                    <a:pt x="14657" y="24291"/>
                    <a:pt x="14681" y="24275"/>
                    <a:pt x="14698" y="24275"/>
                  </a:cubicBezTo>
                  <a:cubicBezTo>
                    <a:pt x="14819" y="24243"/>
                    <a:pt x="14940" y="24202"/>
                    <a:pt x="15045" y="24146"/>
                  </a:cubicBezTo>
                  <a:cubicBezTo>
                    <a:pt x="15109" y="24130"/>
                    <a:pt x="15174" y="24122"/>
                    <a:pt x="15239" y="24122"/>
                  </a:cubicBezTo>
                  <a:cubicBezTo>
                    <a:pt x="15272" y="24120"/>
                    <a:pt x="15304" y="24119"/>
                    <a:pt x="15337" y="24119"/>
                  </a:cubicBezTo>
                  <a:cubicBezTo>
                    <a:pt x="15396" y="24119"/>
                    <a:pt x="15455" y="24121"/>
                    <a:pt x="15514" y="24121"/>
                  </a:cubicBezTo>
                  <a:cubicBezTo>
                    <a:pt x="15567" y="24121"/>
                    <a:pt x="15621" y="24119"/>
                    <a:pt x="15675" y="24113"/>
                  </a:cubicBezTo>
                  <a:cubicBezTo>
                    <a:pt x="15687" y="24113"/>
                    <a:pt x="15699" y="24112"/>
                    <a:pt x="15711" y="24112"/>
                  </a:cubicBezTo>
                  <a:close/>
                  <a:moveTo>
                    <a:pt x="9212" y="28052"/>
                  </a:moveTo>
                  <a:cubicBezTo>
                    <a:pt x="9225" y="28052"/>
                    <a:pt x="9242" y="28058"/>
                    <a:pt x="9263" y="28070"/>
                  </a:cubicBezTo>
                  <a:cubicBezTo>
                    <a:pt x="9287" y="28086"/>
                    <a:pt x="9311" y="28111"/>
                    <a:pt x="9336" y="28127"/>
                  </a:cubicBezTo>
                  <a:cubicBezTo>
                    <a:pt x="9352" y="28143"/>
                    <a:pt x="9368" y="28159"/>
                    <a:pt x="9384" y="28159"/>
                  </a:cubicBezTo>
                  <a:cubicBezTo>
                    <a:pt x="9513" y="28167"/>
                    <a:pt x="9554" y="28288"/>
                    <a:pt x="9626" y="28361"/>
                  </a:cubicBezTo>
                  <a:cubicBezTo>
                    <a:pt x="9659" y="28393"/>
                    <a:pt x="9683" y="28418"/>
                    <a:pt x="9707" y="28450"/>
                  </a:cubicBezTo>
                  <a:cubicBezTo>
                    <a:pt x="9723" y="28490"/>
                    <a:pt x="9739" y="28531"/>
                    <a:pt x="9756" y="28571"/>
                  </a:cubicBezTo>
                  <a:cubicBezTo>
                    <a:pt x="9772" y="28611"/>
                    <a:pt x="9739" y="28627"/>
                    <a:pt x="9707" y="28627"/>
                  </a:cubicBezTo>
                  <a:cubicBezTo>
                    <a:pt x="9667" y="28636"/>
                    <a:pt x="9634" y="28636"/>
                    <a:pt x="9594" y="28636"/>
                  </a:cubicBezTo>
                  <a:cubicBezTo>
                    <a:pt x="9449" y="28466"/>
                    <a:pt x="9247" y="28353"/>
                    <a:pt x="9110" y="28191"/>
                  </a:cubicBezTo>
                  <a:cubicBezTo>
                    <a:pt x="9126" y="28167"/>
                    <a:pt x="9142" y="28135"/>
                    <a:pt x="9158" y="28111"/>
                  </a:cubicBezTo>
                  <a:cubicBezTo>
                    <a:pt x="9173" y="28070"/>
                    <a:pt x="9188" y="28052"/>
                    <a:pt x="9212" y="28052"/>
                  </a:cubicBezTo>
                  <a:close/>
                  <a:moveTo>
                    <a:pt x="11556" y="26310"/>
                  </a:moveTo>
                  <a:cubicBezTo>
                    <a:pt x="11589" y="26310"/>
                    <a:pt x="11605" y="26342"/>
                    <a:pt x="11597" y="26375"/>
                  </a:cubicBezTo>
                  <a:cubicBezTo>
                    <a:pt x="11581" y="26439"/>
                    <a:pt x="11597" y="26512"/>
                    <a:pt x="11556" y="26576"/>
                  </a:cubicBezTo>
                  <a:cubicBezTo>
                    <a:pt x="11532" y="26633"/>
                    <a:pt x="11524" y="26698"/>
                    <a:pt x="11532" y="26762"/>
                  </a:cubicBezTo>
                  <a:cubicBezTo>
                    <a:pt x="11524" y="26964"/>
                    <a:pt x="11524" y="27166"/>
                    <a:pt x="11540" y="27376"/>
                  </a:cubicBezTo>
                  <a:cubicBezTo>
                    <a:pt x="11581" y="27731"/>
                    <a:pt x="11661" y="28095"/>
                    <a:pt x="11774" y="28434"/>
                  </a:cubicBezTo>
                  <a:cubicBezTo>
                    <a:pt x="11799" y="28490"/>
                    <a:pt x="11815" y="28539"/>
                    <a:pt x="11839" y="28587"/>
                  </a:cubicBezTo>
                  <a:cubicBezTo>
                    <a:pt x="11871" y="28619"/>
                    <a:pt x="11863" y="28676"/>
                    <a:pt x="11831" y="28708"/>
                  </a:cubicBezTo>
                  <a:cubicBezTo>
                    <a:pt x="11774" y="28676"/>
                    <a:pt x="11734" y="28627"/>
                    <a:pt x="11718" y="28563"/>
                  </a:cubicBezTo>
                  <a:cubicBezTo>
                    <a:pt x="11597" y="28280"/>
                    <a:pt x="11508" y="27981"/>
                    <a:pt x="11467" y="27675"/>
                  </a:cubicBezTo>
                  <a:cubicBezTo>
                    <a:pt x="11419" y="27344"/>
                    <a:pt x="11411" y="27004"/>
                    <a:pt x="11443" y="26665"/>
                  </a:cubicBezTo>
                  <a:cubicBezTo>
                    <a:pt x="11451" y="26560"/>
                    <a:pt x="11476" y="26455"/>
                    <a:pt x="11508" y="26350"/>
                  </a:cubicBezTo>
                  <a:cubicBezTo>
                    <a:pt x="11516" y="26326"/>
                    <a:pt x="11532" y="26310"/>
                    <a:pt x="11556" y="26310"/>
                  </a:cubicBezTo>
                  <a:close/>
                  <a:moveTo>
                    <a:pt x="7359" y="25551"/>
                  </a:moveTo>
                  <a:cubicBezTo>
                    <a:pt x="7425" y="25551"/>
                    <a:pt x="7492" y="25562"/>
                    <a:pt x="7551" y="25583"/>
                  </a:cubicBezTo>
                  <a:cubicBezTo>
                    <a:pt x="7696" y="25607"/>
                    <a:pt x="7834" y="25648"/>
                    <a:pt x="7963" y="25696"/>
                  </a:cubicBezTo>
                  <a:cubicBezTo>
                    <a:pt x="8124" y="25761"/>
                    <a:pt x="8294" y="25801"/>
                    <a:pt x="8399" y="25971"/>
                  </a:cubicBezTo>
                  <a:cubicBezTo>
                    <a:pt x="8423" y="26019"/>
                    <a:pt x="8480" y="26043"/>
                    <a:pt x="8520" y="26092"/>
                  </a:cubicBezTo>
                  <a:cubicBezTo>
                    <a:pt x="8625" y="26221"/>
                    <a:pt x="8714" y="26358"/>
                    <a:pt x="8778" y="26504"/>
                  </a:cubicBezTo>
                  <a:cubicBezTo>
                    <a:pt x="8859" y="26689"/>
                    <a:pt x="8900" y="26883"/>
                    <a:pt x="8900" y="27085"/>
                  </a:cubicBezTo>
                  <a:cubicBezTo>
                    <a:pt x="8900" y="27174"/>
                    <a:pt x="8924" y="27271"/>
                    <a:pt x="8916" y="27360"/>
                  </a:cubicBezTo>
                  <a:cubicBezTo>
                    <a:pt x="8908" y="27457"/>
                    <a:pt x="8891" y="27553"/>
                    <a:pt x="8867" y="27650"/>
                  </a:cubicBezTo>
                  <a:lnTo>
                    <a:pt x="8867" y="27642"/>
                  </a:lnTo>
                  <a:cubicBezTo>
                    <a:pt x="8859" y="27699"/>
                    <a:pt x="8851" y="27755"/>
                    <a:pt x="8835" y="27812"/>
                  </a:cubicBezTo>
                  <a:cubicBezTo>
                    <a:pt x="8746" y="28046"/>
                    <a:pt x="8633" y="28256"/>
                    <a:pt x="8488" y="28458"/>
                  </a:cubicBezTo>
                  <a:cubicBezTo>
                    <a:pt x="8407" y="28539"/>
                    <a:pt x="8310" y="28611"/>
                    <a:pt x="8205" y="28668"/>
                  </a:cubicBezTo>
                  <a:cubicBezTo>
                    <a:pt x="8124" y="28724"/>
                    <a:pt x="8027" y="28749"/>
                    <a:pt x="7939" y="28797"/>
                  </a:cubicBezTo>
                  <a:cubicBezTo>
                    <a:pt x="7785" y="28870"/>
                    <a:pt x="7616" y="28910"/>
                    <a:pt x="7446" y="28910"/>
                  </a:cubicBezTo>
                  <a:cubicBezTo>
                    <a:pt x="7397" y="28914"/>
                    <a:pt x="7348" y="28916"/>
                    <a:pt x="7299" y="28916"/>
                  </a:cubicBezTo>
                  <a:cubicBezTo>
                    <a:pt x="7146" y="28916"/>
                    <a:pt x="6993" y="28896"/>
                    <a:pt x="6840" y="28854"/>
                  </a:cubicBezTo>
                  <a:cubicBezTo>
                    <a:pt x="6743" y="28821"/>
                    <a:pt x="6647" y="28781"/>
                    <a:pt x="6558" y="28724"/>
                  </a:cubicBezTo>
                  <a:cubicBezTo>
                    <a:pt x="6437" y="28652"/>
                    <a:pt x="6324" y="28563"/>
                    <a:pt x="6202" y="28482"/>
                  </a:cubicBezTo>
                  <a:cubicBezTo>
                    <a:pt x="6170" y="28450"/>
                    <a:pt x="6138" y="28409"/>
                    <a:pt x="6106" y="28377"/>
                  </a:cubicBezTo>
                  <a:cubicBezTo>
                    <a:pt x="6186" y="28345"/>
                    <a:pt x="6275" y="28313"/>
                    <a:pt x="6364" y="28296"/>
                  </a:cubicBezTo>
                  <a:cubicBezTo>
                    <a:pt x="6517" y="28272"/>
                    <a:pt x="6663" y="28224"/>
                    <a:pt x="6800" y="28143"/>
                  </a:cubicBezTo>
                  <a:cubicBezTo>
                    <a:pt x="7091" y="27981"/>
                    <a:pt x="7309" y="27715"/>
                    <a:pt x="7414" y="27400"/>
                  </a:cubicBezTo>
                  <a:cubicBezTo>
                    <a:pt x="7430" y="27360"/>
                    <a:pt x="7438" y="27319"/>
                    <a:pt x="7430" y="27279"/>
                  </a:cubicBezTo>
                  <a:cubicBezTo>
                    <a:pt x="7438" y="27142"/>
                    <a:pt x="7430" y="27004"/>
                    <a:pt x="7414" y="26875"/>
                  </a:cubicBezTo>
                  <a:cubicBezTo>
                    <a:pt x="7389" y="26730"/>
                    <a:pt x="7357" y="26593"/>
                    <a:pt x="7301" y="26455"/>
                  </a:cubicBezTo>
                  <a:cubicBezTo>
                    <a:pt x="7236" y="26278"/>
                    <a:pt x="7115" y="26124"/>
                    <a:pt x="6953" y="26027"/>
                  </a:cubicBezTo>
                  <a:cubicBezTo>
                    <a:pt x="6906" y="25992"/>
                    <a:pt x="6850" y="25969"/>
                    <a:pt x="6792" y="25969"/>
                  </a:cubicBezTo>
                  <a:cubicBezTo>
                    <a:pt x="6771" y="25969"/>
                    <a:pt x="6749" y="25972"/>
                    <a:pt x="6727" y="25979"/>
                  </a:cubicBezTo>
                  <a:cubicBezTo>
                    <a:pt x="6724" y="25980"/>
                    <a:pt x="6721" y="25981"/>
                    <a:pt x="6717" y="25981"/>
                  </a:cubicBezTo>
                  <a:cubicBezTo>
                    <a:pt x="6672" y="25981"/>
                    <a:pt x="6582" y="25894"/>
                    <a:pt x="6582" y="25850"/>
                  </a:cubicBezTo>
                  <a:cubicBezTo>
                    <a:pt x="6582" y="25825"/>
                    <a:pt x="6598" y="25809"/>
                    <a:pt x="6614" y="25793"/>
                  </a:cubicBezTo>
                  <a:cubicBezTo>
                    <a:pt x="6655" y="25761"/>
                    <a:pt x="6703" y="25737"/>
                    <a:pt x="6743" y="25720"/>
                  </a:cubicBezTo>
                  <a:lnTo>
                    <a:pt x="6832" y="25672"/>
                  </a:lnTo>
                  <a:lnTo>
                    <a:pt x="6800" y="25615"/>
                  </a:lnTo>
                  <a:cubicBezTo>
                    <a:pt x="6800" y="25607"/>
                    <a:pt x="6808" y="25599"/>
                    <a:pt x="6816" y="25599"/>
                  </a:cubicBezTo>
                  <a:cubicBezTo>
                    <a:pt x="6962" y="25567"/>
                    <a:pt x="7115" y="25575"/>
                    <a:pt x="7260" y="25559"/>
                  </a:cubicBezTo>
                  <a:cubicBezTo>
                    <a:pt x="7293" y="25554"/>
                    <a:pt x="7326" y="25551"/>
                    <a:pt x="7359" y="25551"/>
                  </a:cubicBezTo>
                  <a:close/>
                  <a:moveTo>
                    <a:pt x="11282" y="27675"/>
                  </a:moveTo>
                  <a:cubicBezTo>
                    <a:pt x="11306" y="27707"/>
                    <a:pt x="11330" y="27747"/>
                    <a:pt x="11346" y="27788"/>
                  </a:cubicBezTo>
                  <a:cubicBezTo>
                    <a:pt x="11395" y="27933"/>
                    <a:pt x="11451" y="28078"/>
                    <a:pt x="11492" y="28232"/>
                  </a:cubicBezTo>
                  <a:cubicBezTo>
                    <a:pt x="11532" y="28426"/>
                    <a:pt x="11605" y="28619"/>
                    <a:pt x="11694" y="28797"/>
                  </a:cubicBezTo>
                  <a:cubicBezTo>
                    <a:pt x="11766" y="28959"/>
                    <a:pt x="11855" y="29112"/>
                    <a:pt x="11944" y="29265"/>
                  </a:cubicBezTo>
                  <a:cubicBezTo>
                    <a:pt x="11976" y="29314"/>
                    <a:pt x="12017" y="29362"/>
                    <a:pt x="12057" y="29403"/>
                  </a:cubicBezTo>
                  <a:lnTo>
                    <a:pt x="11928" y="29564"/>
                  </a:lnTo>
                  <a:cubicBezTo>
                    <a:pt x="11895" y="29540"/>
                    <a:pt x="11871" y="29508"/>
                    <a:pt x="11847" y="29475"/>
                  </a:cubicBezTo>
                  <a:cubicBezTo>
                    <a:pt x="11694" y="29112"/>
                    <a:pt x="11476" y="28773"/>
                    <a:pt x="11371" y="28385"/>
                  </a:cubicBezTo>
                  <a:cubicBezTo>
                    <a:pt x="11322" y="28199"/>
                    <a:pt x="11258" y="28022"/>
                    <a:pt x="11201" y="27836"/>
                  </a:cubicBezTo>
                  <a:cubicBezTo>
                    <a:pt x="11177" y="27755"/>
                    <a:pt x="11193" y="27723"/>
                    <a:pt x="11282" y="27675"/>
                  </a:cubicBezTo>
                  <a:close/>
                  <a:moveTo>
                    <a:pt x="8566" y="28937"/>
                  </a:moveTo>
                  <a:cubicBezTo>
                    <a:pt x="8582" y="28937"/>
                    <a:pt x="8602" y="28941"/>
                    <a:pt x="8625" y="28950"/>
                  </a:cubicBezTo>
                  <a:cubicBezTo>
                    <a:pt x="8649" y="29047"/>
                    <a:pt x="8682" y="29152"/>
                    <a:pt x="8714" y="29241"/>
                  </a:cubicBezTo>
                  <a:cubicBezTo>
                    <a:pt x="8738" y="29330"/>
                    <a:pt x="8770" y="29435"/>
                    <a:pt x="8795" y="29532"/>
                  </a:cubicBezTo>
                  <a:cubicBezTo>
                    <a:pt x="8803" y="29572"/>
                    <a:pt x="8811" y="29613"/>
                    <a:pt x="8811" y="29653"/>
                  </a:cubicBezTo>
                  <a:lnTo>
                    <a:pt x="8778" y="29669"/>
                  </a:lnTo>
                  <a:cubicBezTo>
                    <a:pt x="8754" y="29661"/>
                    <a:pt x="8730" y="29645"/>
                    <a:pt x="8706" y="29637"/>
                  </a:cubicBezTo>
                  <a:cubicBezTo>
                    <a:pt x="8673" y="29621"/>
                    <a:pt x="8657" y="29613"/>
                    <a:pt x="8657" y="29605"/>
                  </a:cubicBezTo>
                  <a:cubicBezTo>
                    <a:pt x="8649" y="29532"/>
                    <a:pt x="8568" y="29524"/>
                    <a:pt x="8552" y="29451"/>
                  </a:cubicBezTo>
                  <a:cubicBezTo>
                    <a:pt x="8512" y="29314"/>
                    <a:pt x="8496" y="29169"/>
                    <a:pt x="8504" y="29023"/>
                  </a:cubicBezTo>
                  <a:cubicBezTo>
                    <a:pt x="8504" y="28965"/>
                    <a:pt x="8524" y="28937"/>
                    <a:pt x="8566" y="28937"/>
                  </a:cubicBezTo>
                  <a:close/>
                  <a:moveTo>
                    <a:pt x="16859" y="28629"/>
                  </a:moveTo>
                  <a:cubicBezTo>
                    <a:pt x="16882" y="28629"/>
                    <a:pt x="16906" y="28648"/>
                    <a:pt x="16942" y="28700"/>
                  </a:cubicBezTo>
                  <a:cubicBezTo>
                    <a:pt x="16910" y="28765"/>
                    <a:pt x="16862" y="28813"/>
                    <a:pt x="16805" y="28846"/>
                  </a:cubicBezTo>
                  <a:lnTo>
                    <a:pt x="16805" y="28837"/>
                  </a:lnTo>
                  <a:cubicBezTo>
                    <a:pt x="16636" y="28934"/>
                    <a:pt x="16474" y="29023"/>
                    <a:pt x="16305" y="29120"/>
                  </a:cubicBezTo>
                  <a:cubicBezTo>
                    <a:pt x="16191" y="29193"/>
                    <a:pt x="16078" y="29265"/>
                    <a:pt x="15965" y="29338"/>
                  </a:cubicBezTo>
                  <a:cubicBezTo>
                    <a:pt x="15836" y="29411"/>
                    <a:pt x="15699" y="29475"/>
                    <a:pt x="15562" y="29540"/>
                  </a:cubicBezTo>
                  <a:cubicBezTo>
                    <a:pt x="15457" y="29580"/>
                    <a:pt x="15344" y="29621"/>
                    <a:pt x="15222" y="29645"/>
                  </a:cubicBezTo>
                  <a:cubicBezTo>
                    <a:pt x="15093" y="29677"/>
                    <a:pt x="14964" y="29693"/>
                    <a:pt x="14835" y="29734"/>
                  </a:cubicBezTo>
                  <a:cubicBezTo>
                    <a:pt x="14722" y="29758"/>
                    <a:pt x="14601" y="29766"/>
                    <a:pt x="14480" y="29766"/>
                  </a:cubicBezTo>
                  <a:cubicBezTo>
                    <a:pt x="14472" y="29767"/>
                    <a:pt x="14464" y="29768"/>
                    <a:pt x="14457" y="29768"/>
                  </a:cubicBezTo>
                  <a:cubicBezTo>
                    <a:pt x="14370" y="29768"/>
                    <a:pt x="14304" y="29686"/>
                    <a:pt x="14326" y="29596"/>
                  </a:cubicBezTo>
                  <a:cubicBezTo>
                    <a:pt x="14333" y="29594"/>
                    <a:pt x="14340" y="29593"/>
                    <a:pt x="14346" y="29593"/>
                  </a:cubicBezTo>
                  <a:cubicBezTo>
                    <a:pt x="14360" y="29593"/>
                    <a:pt x="14371" y="29599"/>
                    <a:pt x="14383" y="29605"/>
                  </a:cubicBezTo>
                  <a:cubicBezTo>
                    <a:pt x="14451" y="29632"/>
                    <a:pt x="14523" y="29647"/>
                    <a:pt x="14594" y="29647"/>
                  </a:cubicBezTo>
                  <a:cubicBezTo>
                    <a:pt x="14648" y="29647"/>
                    <a:pt x="14702" y="29638"/>
                    <a:pt x="14754" y="29621"/>
                  </a:cubicBezTo>
                  <a:cubicBezTo>
                    <a:pt x="14924" y="29580"/>
                    <a:pt x="15093" y="29548"/>
                    <a:pt x="15263" y="29492"/>
                  </a:cubicBezTo>
                  <a:cubicBezTo>
                    <a:pt x="15424" y="29435"/>
                    <a:pt x="15562" y="29362"/>
                    <a:pt x="15715" y="29298"/>
                  </a:cubicBezTo>
                  <a:cubicBezTo>
                    <a:pt x="15747" y="29282"/>
                    <a:pt x="15780" y="29265"/>
                    <a:pt x="15812" y="29241"/>
                  </a:cubicBezTo>
                  <a:cubicBezTo>
                    <a:pt x="15933" y="29177"/>
                    <a:pt x="16054" y="29120"/>
                    <a:pt x="16167" y="29039"/>
                  </a:cubicBezTo>
                  <a:cubicBezTo>
                    <a:pt x="16305" y="28942"/>
                    <a:pt x="16450" y="28862"/>
                    <a:pt x="16603" y="28789"/>
                  </a:cubicBezTo>
                  <a:cubicBezTo>
                    <a:pt x="16668" y="28757"/>
                    <a:pt x="16724" y="28716"/>
                    <a:pt x="16781" y="28668"/>
                  </a:cubicBezTo>
                  <a:cubicBezTo>
                    <a:pt x="16813" y="28648"/>
                    <a:pt x="16835" y="28629"/>
                    <a:pt x="16859" y="28629"/>
                  </a:cubicBezTo>
                  <a:close/>
                  <a:moveTo>
                    <a:pt x="7632" y="29193"/>
                  </a:moveTo>
                  <a:cubicBezTo>
                    <a:pt x="7656" y="29241"/>
                    <a:pt x="7672" y="29290"/>
                    <a:pt x="7696" y="29338"/>
                  </a:cubicBezTo>
                  <a:lnTo>
                    <a:pt x="7769" y="29322"/>
                  </a:lnTo>
                  <a:cubicBezTo>
                    <a:pt x="7777" y="29362"/>
                    <a:pt x="7801" y="29403"/>
                    <a:pt x="7785" y="29435"/>
                  </a:cubicBezTo>
                  <a:cubicBezTo>
                    <a:pt x="7745" y="29556"/>
                    <a:pt x="7737" y="29693"/>
                    <a:pt x="7753" y="29823"/>
                  </a:cubicBezTo>
                  <a:cubicBezTo>
                    <a:pt x="7701" y="29860"/>
                    <a:pt x="7679" y="29876"/>
                    <a:pt x="7656" y="29876"/>
                  </a:cubicBezTo>
                  <a:cubicBezTo>
                    <a:pt x="7639" y="29876"/>
                    <a:pt x="7621" y="29868"/>
                    <a:pt x="7591" y="29855"/>
                  </a:cubicBezTo>
                  <a:cubicBezTo>
                    <a:pt x="7559" y="29782"/>
                    <a:pt x="7543" y="29701"/>
                    <a:pt x="7559" y="29621"/>
                  </a:cubicBezTo>
                  <a:cubicBezTo>
                    <a:pt x="7567" y="29516"/>
                    <a:pt x="7559" y="29419"/>
                    <a:pt x="7559" y="29322"/>
                  </a:cubicBezTo>
                  <a:cubicBezTo>
                    <a:pt x="7559" y="29257"/>
                    <a:pt x="7567" y="29241"/>
                    <a:pt x="7632" y="29193"/>
                  </a:cubicBezTo>
                  <a:close/>
                  <a:moveTo>
                    <a:pt x="15336" y="29903"/>
                  </a:moveTo>
                  <a:cubicBezTo>
                    <a:pt x="15392" y="29976"/>
                    <a:pt x="15392" y="29984"/>
                    <a:pt x="15344" y="30057"/>
                  </a:cubicBezTo>
                  <a:lnTo>
                    <a:pt x="15344" y="30049"/>
                  </a:lnTo>
                  <a:cubicBezTo>
                    <a:pt x="15295" y="30105"/>
                    <a:pt x="15231" y="30146"/>
                    <a:pt x="15166" y="30162"/>
                  </a:cubicBezTo>
                  <a:cubicBezTo>
                    <a:pt x="14925" y="30218"/>
                    <a:pt x="14684" y="30244"/>
                    <a:pt x="14449" y="30244"/>
                  </a:cubicBezTo>
                  <a:cubicBezTo>
                    <a:pt x="14416" y="30244"/>
                    <a:pt x="14383" y="30244"/>
                    <a:pt x="14350" y="30243"/>
                  </a:cubicBezTo>
                  <a:lnTo>
                    <a:pt x="14011" y="30243"/>
                  </a:lnTo>
                  <a:cubicBezTo>
                    <a:pt x="13866" y="30234"/>
                    <a:pt x="13720" y="30226"/>
                    <a:pt x="13583" y="30210"/>
                  </a:cubicBezTo>
                  <a:cubicBezTo>
                    <a:pt x="13301" y="30194"/>
                    <a:pt x="13026" y="30146"/>
                    <a:pt x="12743" y="30097"/>
                  </a:cubicBezTo>
                  <a:cubicBezTo>
                    <a:pt x="12630" y="30081"/>
                    <a:pt x="12606" y="30033"/>
                    <a:pt x="12671" y="29911"/>
                  </a:cubicBezTo>
                  <a:lnTo>
                    <a:pt x="12671" y="29911"/>
                  </a:lnTo>
                  <a:cubicBezTo>
                    <a:pt x="12881" y="29944"/>
                    <a:pt x="13091" y="29984"/>
                    <a:pt x="13301" y="30016"/>
                  </a:cubicBezTo>
                  <a:cubicBezTo>
                    <a:pt x="13381" y="30024"/>
                    <a:pt x="13470" y="30033"/>
                    <a:pt x="13551" y="30041"/>
                  </a:cubicBezTo>
                  <a:lnTo>
                    <a:pt x="13688" y="30041"/>
                  </a:lnTo>
                  <a:cubicBezTo>
                    <a:pt x="13866" y="30057"/>
                    <a:pt x="14035" y="30081"/>
                    <a:pt x="14205" y="30089"/>
                  </a:cubicBezTo>
                  <a:cubicBezTo>
                    <a:pt x="14318" y="30089"/>
                    <a:pt x="14431" y="30089"/>
                    <a:pt x="14544" y="30081"/>
                  </a:cubicBezTo>
                  <a:cubicBezTo>
                    <a:pt x="14681" y="30073"/>
                    <a:pt x="14827" y="30049"/>
                    <a:pt x="14972" y="30041"/>
                  </a:cubicBezTo>
                  <a:cubicBezTo>
                    <a:pt x="15101" y="30016"/>
                    <a:pt x="15222" y="29976"/>
                    <a:pt x="15336" y="29903"/>
                  </a:cubicBezTo>
                  <a:close/>
                  <a:moveTo>
                    <a:pt x="11263" y="30123"/>
                  </a:moveTo>
                  <a:cubicBezTo>
                    <a:pt x="11343" y="30123"/>
                    <a:pt x="11422" y="30127"/>
                    <a:pt x="11500" y="30138"/>
                  </a:cubicBezTo>
                  <a:cubicBezTo>
                    <a:pt x="11613" y="30146"/>
                    <a:pt x="11726" y="30178"/>
                    <a:pt x="11831" y="30226"/>
                  </a:cubicBezTo>
                  <a:cubicBezTo>
                    <a:pt x="11863" y="30234"/>
                    <a:pt x="11904" y="30243"/>
                    <a:pt x="11936" y="30243"/>
                  </a:cubicBezTo>
                  <a:cubicBezTo>
                    <a:pt x="12081" y="30259"/>
                    <a:pt x="12227" y="30267"/>
                    <a:pt x="12380" y="30267"/>
                  </a:cubicBezTo>
                  <a:cubicBezTo>
                    <a:pt x="12469" y="30267"/>
                    <a:pt x="12493" y="30307"/>
                    <a:pt x="12469" y="30388"/>
                  </a:cubicBezTo>
                  <a:cubicBezTo>
                    <a:pt x="12469" y="30412"/>
                    <a:pt x="12461" y="30428"/>
                    <a:pt x="12453" y="30452"/>
                  </a:cubicBezTo>
                  <a:cubicBezTo>
                    <a:pt x="12410" y="30455"/>
                    <a:pt x="12367" y="30456"/>
                    <a:pt x="12325" y="30456"/>
                  </a:cubicBezTo>
                  <a:cubicBezTo>
                    <a:pt x="12069" y="30456"/>
                    <a:pt x="11814" y="30414"/>
                    <a:pt x="11564" y="30331"/>
                  </a:cubicBezTo>
                  <a:cubicBezTo>
                    <a:pt x="11467" y="30312"/>
                    <a:pt x="11369" y="30301"/>
                    <a:pt x="11271" y="30301"/>
                  </a:cubicBezTo>
                  <a:cubicBezTo>
                    <a:pt x="11207" y="30301"/>
                    <a:pt x="11144" y="30306"/>
                    <a:pt x="11080" y="30315"/>
                  </a:cubicBezTo>
                  <a:cubicBezTo>
                    <a:pt x="10926" y="30315"/>
                    <a:pt x="10765" y="30347"/>
                    <a:pt x="10612" y="30396"/>
                  </a:cubicBezTo>
                  <a:cubicBezTo>
                    <a:pt x="10531" y="30420"/>
                    <a:pt x="10442" y="30436"/>
                    <a:pt x="10345" y="30452"/>
                  </a:cubicBezTo>
                  <a:cubicBezTo>
                    <a:pt x="10248" y="30469"/>
                    <a:pt x="10143" y="30493"/>
                    <a:pt x="10046" y="30525"/>
                  </a:cubicBezTo>
                  <a:cubicBezTo>
                    <a:pt x="10001" y="30535"/>
                    <a:pt x="9953" y="30542"/>
                    <a:pt x="9906" y="30542"/>
                  </a:cubicBezTo>
                  <a:cubicBezTo>
                    <a:pt x="9877" y="30542"/>
                    <a:pt x="9848" y="30539"/>
                    <a:pt x="9820" y="30533"/>
                  </a:cubicBezTo>
                  <a:cubicBezTo>
                    <a:pt x="9780" y="30525"/>
                    <a:pt x="9739" y="30509"/>
                    <a:pt x="9739" y="30461"/>
                  </a:cubicBezTo>
                  <a:cubicBezTo>
                    <a:pt x="9739" y="30412"/>
                    <a:pt x="9764" y="30380"/>
                    <a:pt x="9812" y="30372"/>
                  </a:cubicBezTo>
                  <a:cubicBezTo>
                    <a:pt x="10022" y="30331"/>
                    <a:pt x="10232" y="30291"/>
                    <a:pt x="10442" y="30251"/>
                  </a:cubicBezTo>
                  <a:cubicBezTo>
                    <a:pt x="10603" y="30218"/>
                    <a:pt x="10765" y="30170"/>
                    <a:pt x="10935" y="30146"/>
                  </a:cubicBezTo>
                  <a:cubicBezTo>
                    <a:pt x="11042" y="30132"/>
                    <a:pt x="11153" y="30123"/>
                    <a:pt x="11263" y="30123"/>
                  </a:cubicBezTo>
                  <a:close/>
                  <a:moveTo>
                    <a:pt x="13915" y="30505"/>
                  </a:moveTo>
                  <a:cubicBezTo>
                    <a:pt x="13971" y="30505"/>
                    <a:pt x="14028" y="30524"/>
                    <a:pt x="14076" y="30557"/>
                  </a:cubicBezTo>
                  <a:cubicBezTo>
                    <a:pt x="14092" y="30574"/>
                    <a:pt x="14132" y="30574"/>
                    <a:pt x="14165" y="30574"/>
                  </a:cubicBezTo>
                  <a:cubicBezTo>
                    <a:pt x="14229" y="30582"/>
                    <a:pt x="14294" y="30590"/>
                    <a:pt x="14358" y="30590"/>
                  </a:cubicBezTo>
                  <a:lnTo>
                    <a:pt x="14625" y="30590"/>
                  </a:lnTo>
                  <a:cubicBezTo>
                    <a:pt x="14625" y="30630"/>
                    <a:pt x="14633" y="30670"/>
                    <a:pt x="14633" y="30727"/>
                  </a:cubicBezTo>
                  <a:cubicBezTo>
                    <a:pt x="14559" y="30752"/>
                    <a:pt x="14485" y="30762"/>
                    <a:pt x="14411" y="30762"/>
                  </a:cubicBezTo>
                  <a:cubicBezTo>
                    <a:pt x="14388" y="30762"/>
                    <a:pt x="14365" y="30761"/>
                    <a:pt x="14342" y="30759"/>
                  </a:cubicBezTo>
                  <a:lnTo>
                    <a:pt x="14342" y="30751"/>
                  </a:lnTo>
                  <a:cubicBezTo>
                    <a:pt x="14197" y="30735"/>
                    <a:pt x="14052" y="30719"/>
                    <a:pt x="13898" y="30703"/>
                  </a:cubicBezTo>
                  <a:cubicBezTo>
                    <a:pt x="13777" y="30687"/>
                    <a:pt x="13769" y="30670"/>
                    <a:pt x="13801" y="30533"/>
                  </a:cubicBezTo>
                  <a:cubicBezTo>
                    <a:pt x="13837" y="30514"/>
                    <a:pt x="13876" y="30505"/>
                    <a:pt x="13915" y="30505"/>
                  </a:cubicBezTo>
                  <a:close/>
                  <a:moveTo>
                    <a:pt x="10385" y="31236"/>
                  </a:moveTo>
                  <a:cubicBezTo>
                    <a:pt x="10402" y="31268"/>
                    <a:pt x="10418" y="31308"/>
                    <a:pt x="10426" y="31341"/>
                  </a:cubicBezTo>
                  <a:cubicBezTo>
                    <a:pt x="10450" y="31526"/>
                    <a:pt x="10458" y="31720"/>
                    <a:pt x="10482" y="31906"/>
                  </a:cubicBezTo>
                  <a:cubicBezTo>
                    <a:pt x="10507" y="32067"/>
                    <a:pt x="10531" y="32229"/>
                    <a:pt x="10563" y="32407"/>
                  </a:cubicBezTo>
                  <a:cubicBezTo>
                    <a:pt x="10671" y="32383"/>
                    <a:pt x="10779" y="32371"/>
                    <a:pt x="10888" y="32371"/>
                  </a:cubicBezTo>
                  <a:cubicBezTo>
                    <a:pt x="10965" y="32371"/>
                    <a:pt x="11043" y="32377"/>
                    <a:pt x="11120" y="32391"/>
                  </a:cubicBezTo>
                  <a:cubicBezTo>
                    <a:pt x="11153" y="32245"/>
                    <a:pt x="11177" y="32108"/>
                    <a:pt x="11209" y="31979"/>
                  </a:cubicBezTo>
                  <a:cubicBezTo>
                    <a:pt x="11241" y="31825"/>
                    <a:pt x="11282" y="31672"/>
                    <a:pt x="11314" y="31518"/>
                  </a:cubicBezTo>
                  <a:cubicBezTo>
                    <a:pt x="11328" y="31463"/>
                    <a:pt x="11347" y="31426"/>
                    <a:pt x="11398" y="31426"/>
                  </a:cubicBezTo>
                  <a:cubicBezTo>
                    <a:pt x="11407" y="31426"/>
                    <a:pt x="11416" y="31427"/>
                    <a:pt x="11427" y="31430"/>
                  </a:cubicBezTo>
                  <a:cubicBezTo>
                    <a:pt x="11459" y="31470"/>
                    <a:pt x="11476" y="31535"/>
                    <a:pt x="11451" y="31583"/>
                  </a:cubicBezTo>
                  <a:cubicBezTo>
                    <a:pt x="11387" y="31825"/>
                    <a:pt x="11330" y="32059"/>
                    <a:pt x="11274" y="32302"/>
                  </a:cubicBezTo>
                  <a:cubicBezTo>
                    <a:pt x="11249" y="32399"/>
                    <a:pt x="11249" y="32399"/>
                    <a:pt x="11354" y="32447"/>
                  </a:cubicBezTo>
                  <a:cubicBezTo>
                    <a:pt x="11451" y="32495"/>
                    <a:pt x="11581" y="32560"/>
                    <a:pt x="11694" y="32617"/>
                  </a:cubicBezTo>
                  <a:cubicBezTo>
                    <a:pt x="11718" y="32625"/>
                    <a:pt x="11742" y="32633"/>
                    <a:pt x="11782" y="32649"/>
                  </a:cubicBezTo>
                  <a:cubicBezTo>
                    <a:pt x="11855" y="32495"/>
                    <a:pt x="11936" y="32342"/>
                    <a:pt x="12009" y="32181"/>
                  </a:cubicBezTo>
                  <a:cubicBezTo>
                    <a:pt x="12065" y="32043"/>
                    <a:pt x="12114" y="31906"/>
                    <a:pt x="12170" y="31769"/>
                  </a:cubicBezTo>
                  <a:cubicBezTo>
                    <a:pt x="12191" y="31721"/>
                    <a:pt x="12246" y="31684"/>
                    <a:pt x="12302" y="31684"/>
                  </a:cubicBezTo>
                  <a:cubicBezTo>
                    <a:pt x="12312" y="31684"/>
                    <a:pt x="12322" y="31686"/>
                    <a:pt x="12332" y="31688"/>
                  </a:cubicBezTo>
                  <a:lnTo>
                    <a:pt x="12372" y="31769"/>
                  </a:lnTo>
                  <a:cubicBezTo>
                    <a:pt x="12332" y="31841"/>
                    <a:pt x="12291" y="31906"/>
                    <a:pt x="12259" y="31971"/>
                  </a:cubicBezTo>
                  <a:cubicBezTo>
                    <a:pt x="12202" y="32092"/>
                    <a:pt x="12154" y="32213"/>
                    <a:pt x="12105" y="32326"/>
                  </a:cubicBezTo>
                  <a:cubicBezTo>
                    <a:pt x="12049" y="32447"/>
                    <a:pt x="11968" y="32584"/>
                    <a:pt x="11904" y="32714"/>
                  </a:cubicBezTo>
                  <a:lnTo>
                    <a:pt x="12332" y="33069"/>
                  </a:lnTo>
                  <a:cubicBezTo>
                    <a:pt x="12485" y="32915"/>
                    <a:pt x="12622" y="32762"/>
                    <a:pt x="12760" y="32617"/>
                  </a:cubicBezTo>
                  <a:cubicBezTo>
                    <a:pt x="12865" y="32495"/>
                    <a:pt x="12961" y="32382"/>
                    <a:pt x="13074" y="32269"/>
                  </a:cubicBezTo>
                  <a:cubicBezTo>
                    <a:pt x="13104" y="32233"/>
                    <a:pt x="13127" y="32196"/>
                    <a:pt x="13173" y="32196"/>
                  </a:cubicBezTo>
                  <a:cubicBezTo>
                    <a:pt x="13178" y="32196"/>
                    <a:pt x="13183" y="32196"/>
                    <a:pt x="13188" y="32197"/>
                  </a:cubicBezTo>
                  <a:cubicBezTo>
                    <a:pt x="13268" y="32286"/>
                    <a:pt x="13276" y="32294"/>
                    <a:pt x="13188" y="32374"/>
                  </a:cubicBezTo>
                  <a:cubicBezTo>
                    <a:pt x="13042" y="32528"/>
                    <a:pt x="12881" y="32681"/>
                    <a:pt x="12735" y="32835"/>
                  </a:cubicBezTo>
                  <a:cubicBezTo>
                    <a:pt x="12638" y="32940"/>
                    <a:pt x="12533" y="33053"/>
                    <a:pt x="12437" y="33166"/>
                  </a:cubicBezTo>
                  <a:lnTo>
                    <a:pt x="12735" y="33440"/>
                  </a:lnTo>
                  <a:cubicBezTo>
                    <a:pt x="12832" y="33368"/>
                    <a:pt x="12921" y="33303"/>
                    <a:pt x="13010" y="33238"/>
                  </a:cubicBezTo>
                  <a:cubicBezTo>
                    <a:pt x="13099" y="33174"/>
                    <a:pt x="13188" y="33101"/>
                    <a:pt x="13284" y="33045"/>
                  </a:cubicBezTo>
                  <a:cubicBezTo>
                    <a:pt x="13381" y="32988"/>
                    <a:pt x="13438" y="32883"/>
                    <a:pt x="13551" y="32851"/>
                  </a:cubicBezTo>
                  <a:lnTo>
                    <a:pt x="13551" y="32851"/>
                  </a:lnTo>
                  <a:cubicBezTo>
                    <a:pt x="13615" y="32956"/>
                    <a:pt x="13624" y="32964"/>
                    <a:pt x="13535" y="33028"/>
                  </a:cubicBezTo>
                  <a:cubicBezTo>
                    <a:pt x="13341" y="33174"/>
                    <a:pt x="13147" y="33319"/>
                    <a:pt x="12953" y="33465"/>
                  </a:cubicBezTo>
                  <a:lnTo>
                    <a:pt x="12832" y="33553"/>
                  </a:lnTo>
                  <a:lnTo>
                    <a:pt x="13083" y="33876"/>
                  </a:lnTo>
                  <a:cubicBezTo>
                    <a:pt x="13220" y="33796"/>
                    <a:pt x="13357" y="33707"/>
                    <a:pt x="13494" y="33618"/>
                  </a:cubicBezTo>
                  <a:cubicBezTo>
                    <a:pt x="13632" y="33529"/>
                    <a:pt x="13785" y="33424"/>
                    <a:pt x="13930" y="33327"/>
                  </a:cubicBezTo>
                  <a:cubicBezTo>
                    <a:pt x="14019" y="33263"/>
                    <a:pt x="14100" y="33198"/>
                    <a:pt x="14181" y="33141"/>
                  </a:cubicBezTo>
                  <a:cubicBezTo>
                    <a:pt x="14219" y="33113"/>
                    <a:pt x="14246" y="33096"/>
                    <a:pt x="14267" y="33096"/>
                  </a:cubicBezTo>
                  <a:cubicBezTo>
                    <a:pt x="14295" y="33096"/>
                    <a:pt x="14315" y="33125"/>
                    <a:pt x="14342" y="33198"/>
                  </a:cubicBezTo>
                  <a:cubicBezTo>
                    <a:pt x="14310" y="33230"/>
                    <a:pt x="14262" y="33263"/>
                    <a:pt x="14213" y="33303"/>
                  </a:cubicBezTo>
                  <a:cubicBezTo>
                    <a:pt x="14108" y="33376"/>
                    <a:pt x="14011" y="33448"/>
                    <a:pt x="13906" y="33521"/>
                  </a:cubicBezTo>
                  <a:cubicBezTo>
                    <a:pt x="13737" y="33634"/>
                    <a:pt x="13559" y="33739"/>
                    <a:pt x="13381" y="33852"/>
                  </a:cubicBezTo>
                  <a:cubicBezTo>
                    <a:pt x="13317" y="33901"/>
                    <a:pt x="13252" y="33941"/>
                    <a:pt x="13179" y="33989"/>
                  </a:cubicBezTo>
                  <a:cubicBezTo>
                    <a:pt x="13236" y="34135"/>
                    <a:pt x="13365" y="34240"/>
                    <a:pt x="13349" y="34409"/>
                  </a:cubicBezTo>
                  <a:cubicBezTo>
                    <a:pt x="13311" y="34418"/>
                    <a:pt x="13285" y="34424"/>
                    <a:pt x="13266" y="34424"/>
                  </a:cubicBezTo>
                  <a:cubicBezTo>
                    <a:pt x="13234" y="34424"/>
                    <a:pt x="13221" y="34407"/>
                    <a:pt x="13196" y="34361"/>
                  </a:cubicBezTo>
                  <a:lnTo>
                    <a:pt x="13066" y="34159"/>
                  </a:lnTo>
                  <a:cubicBezTo>
                    <a:pt x="13050" y="34199"/>
                    <a:pt x="13042" y="34224"/>
                    <a:pt x="13034" y="34248"/>
                  </a:cubicBezTo>
                  <a:cubicBezTo>
                    <a:pt x="12994" y="34369"/>
                    <a:pt x="12929" y="34482"/>
                    <a:pt x="12832" y="34563"/>
                  </a:cubicBezTo>
                  <a:cubicBezTo>
                    <a:pt x="12816" y="34587"/>
                    <a:pt x="12800" y="34611"/>
                    <a:pt x="12776" y="34635"/>
                  </a:cubicBezTo>
                  <a:cubicBezTo>
                    <a:pt x="12719" y="34692"/>
                    <a:pt x="12663" y="34748"/>
                    <a:pt x="12606" y="34797"/>
                  </a:cubicBezTo>
                  <a:cubicBezTo>
                    <a:pt x="12550" y="34845"/>
                    <a:pt x="12485" y="34902"/>
                    <a:pt x="12420" y="34942"/>
                  </a:cubicBezTo>
                  <a:cubicBezTo>
                    <a:pt x="12275" y="35047"/>
                    <a:pt x="12114" y="35128"/>
                    <a:pt x="11944" y="35201"/>
                  </a:cubicBezTo>
                  <a:cubicBezTo>
                    <a:pt x="11887" y="35225"/>
                    <a:pt x="11831" y="35249"/>
                    <a:pt x="11766" y="35273"/>
                  </a:cubicBezTo>
                  <a:cubicBezTo>
                    <a:pt x="11710" y="35298"/>
                    <a:pt x="11661" y="35314"/>
                    <a:pt x="11605" y="35322"/>
                  </a:cubicBezTo>
                  <a:cubicBezTo>
                    <a:pt x="11371" y="35370"/>
                    <a:pt x="11136" y="35403"/>
                    <a:pt x="10910" y="35451"/>
                  </a:cubicBezTo>
                  <a:cubicBezTo>
                    <a:pt x="10722" y="35485"/>
                    <a:pt x="10533" y="35501"/>
                    <a:pt x="10350" y="35501"/>
                  </a:cubicBezTo>
                  <a:cubicBezTo>
                    <a:pt x="10313" y="35501"/>
                    <a:pt x="10276" y="35501"/>
                    <a:pt x="10240" y="35499"/>
                  </a:cubicBezTo>
                  <a:cubicBezTo>
                    <a:pt x="10087" y="35475"/>
                    <a:pt x="9941" y="35451"/>
                    <a:pt x="9804" y="35403"/>
                  </a:cubicBezTo>
                  <a:cubicBezTo>
                    <a:pt x="9715" y="35378"/>
                    <a:pt x="9634" y="35346"/>
                    <a:pt x="9554" y="35314"/>
                  </a:cubicBezTo>
                  <a:cubicBezTo>
                    <a:pt x="9319" y="35209"/>
                    <a:pt x="9118" y="35063"/>
                    <a:pt x="8956" y="34870"/>
                  </a:cubicBezTo>
                  <a:cubicBezTo>
                    <a:pt x="8811" y="34732"/>
                    <a:pt x="8698" y="34555"/>
                    <a:pt x="8633" y="34361"/>
                  </a:cubicBezTo>
                  <a:cubicBezTo>
                    <a:pt x="8609" y="34304"/>
                    <a:pt x="8585" y="34248"/>
                    <a:pt x="8544" y="34199"/>
                  </a:cubicBezTo>
                  <a:cubicBezTo>
                    <a:pt x="8527" y="34169"/>
                    <a:pt x="8509" y="34155"/>
                    <a:pt x="8489" y="34155"/>
                  </a:cubicBezTo>
                  <a:cubicBezTo>
                    <a:pt x="8472" y="34155"/>
                    <a:pt x="8453" y="34165"/>
                    <a:pt x="8431" y="34183"/>
                  </a:cubicBezTo>
                  <a:cubicBezTo>
                    <a:pt x="8383" y="34232"/>
                    <a:pt x="8334" y="34288"/>
                    <a:pt x="8270" y="34337"/>
                  </a:cubicBezTo>
                  <a:cubicBezTo>
                    <a:pt x="8246" y="34354"/>
                    <a:pt x="8219" y="34384"/>
                    <a:pt x="8184" y="34384"/>
                  </a:cubicBezTo>
                  <a:cubicBezTo>
                    <a:pt x="8170" y="34384"/>
                    <a:pt x="8156" y="34380"/>
                    <a:pt x="8140" y="34369"/>
                  </a:cubicBezTo>
                  <a:cubicBezTo>
                    <a:pt x="8092" y="34329"/>
                    <a:pt x="8084" y="34256"/>
                    <a:pt x="8124" y="34199"/>
                  </a:cubicBezTo>
                  <a:cubicBezTo>
                    <a:pt x="8181" y="34094"/>
                    <a:pt x="8245" y="33997"/>
                    <a:pt x="8326" y="33909"/>
                  </a:cubicBezTo>
                  <a:cubicBezTo>
                    <a:pt x="8375" y="33836"/>
                    <a:pt x="8447" y="33771"/>
                    <a:pt x="8504" y="33707"/>
                  </a:cubicBezTo>
                  <a:lnTo>
                    <a:pt x="7777" y="32714"/>
                  </a:lnTo>
                  <a:cubicBezTo>
                    <a:pt x="7804" y="32669"/>
                    <a:pt x="7826" y="32646"/>
                    <a:pt x="7848" y="32646"/>
                  </a:cubicBezTo>
                  <a:cubicBezTo>
                    <a:pt x="7866" y="32646"/>
                    <a:pt x="7885" y="32661"/>
                    <a:pt x="7906" y="32689"/>
                  </a:cubicBezTo>
                  <a:cubicBezTo>
                    <a:pt x="7947" y="32730"/>
                    <a:pt x="7979" y="32770"/>
                    <a:pt x="8003" y="32818"/>
                  </a:cubicBezTo>
                  <a:cubicBezTo>
                    <a:pt x="8076" y="32964"/>
                    <a:pt x="8173" y="33093"/>
                    <a:pt x="8286" y="33214"/>
                  </a:cubicBezTo>
                  <a:cubicBezTo>
                    <a:pt x="8367" y="33319"/>
                    <a:pt x="8447" y="33432"/>
                    <a:pt x="8528" y="33537"/>
                  </a:cubicBezTo>
                  <a:lnTo>
                    <a:pt x="8585" y="33626"/>
                  </a:lnTo>
                  <a:lnTo>
                    <a:pt x="8980" y="33246"/>
                  </a:lnTo>
                  <a:lnTo>
                    <a:pt x="8334" y="32140"/>
                  </a:lnTo>
                  <a:cubicBezTo>
                    <a:pt x="8359" y="32124"/>
                    <a:pt x="8383" y="32092"/>
                    <a:pt x="8415" y="32084"/>
                  </a:cubicBezTo>
                  <a:cubicBezTo>
                    <a:pt x="8439" y="32084"/>
                    <a:pt x="8464" y="32116"/>
                    <a:pt x="8472" y="32140"/>
                  </a:cubicBezTo>
                  <a:cubicBezTo>
                    <a:pt x="8552" y="32277"/>
                    <a:pt x="8633" y="32431"/>
                    <a:pt x="8714" y="32568"/>
                  </a:cubicBezTo>
                  <a:cubicBezTo>
                    <a:pt x="8835" y="32770"/>
                    <a:pt x="8956" y="32972"/>
                    <a:pt x="9077" y="33174"/>
                  </a:cubicBezTo>
                  <a:lnTo>
                    <a:pt x="9764" y="32673"/>
                  </a:lnTo>
                  <a:cubicBezTo>
                    <a:pt x="9691" y="32495"/>
                    <a:pt x="9626" y="32310"/>
                    <a:pt x="9554" y="32132"/>
                  </a:cubicBezTo>
                  <a:cubicBezTo>
                    <a:pt x="9489" y="31987"/>
                    <a:pt x="9408" y="31849"/>
                    <a:pt x="9336" y="31712"/>
                  </a:cubicBezTo>
                  <a:cubicBezTo>
                    <a:pt x="9295" y="31648"/>
                    <a:pt x="9303" y="31631"/>
                    <a:pt x="9392" y="31575"/>
                  </a:cubicBezTo>
                  <a:cubicBezTo>
                    <a:pt x="9594" y="31914"/>
                    <a:pt x="9756" y="32269"/>
                    <a:pt x="9877" y="32633"/>
                  </a:cubicBezTo>
                  <a:cubicBezTo>
                    <a:pt x="9941" y="32617"/>
                    <a:pt x="10006" y="32600"/>
                    <a:pt x="10062" y="32584"/>
                  </a:cubicBezTo>
                  <a:cubicBezTo>
                    <a:pt x="10151" y="32552"/>
                    <a:pt x="10240" y="32520"/>
                    <a:pt x="10329" y="32487"/>
                  </a:cubicBezTo>
                  <a:cubicBezTo>
                    <a:pt x="10353" y="32479"/>
                    <a:pt x="10377" y="32463"/>
                    <a:pt x="10402" y="32447"/>
                  </a:cubicBezTo>
                  <a:cubicBezTo>
                    <a:pt x="10434" y="32439"/>
                    <a:pt x="10450" y="32399"/>
                    <a:pt x="10442" y="32366"/>
                  </a:cubicBezTo>
                  <a:cubicBezTo>
                    <a:pt x="10393" y="32221"/>
                    <a:pt x="10369" y="32059"/>
                    <a:pt x="10369" y="31898"/>
                  </a:cubicBezTo>
                  <a:cubicBezTo>
                    <a:pt x="10361" y="31817"/>
                    <a:pt x="10345" y="31736"/>
                    <a:pt x="10337" y="31656"/>
                  </a:cubicBezTo>
                  <a:cubicBezTo>
                    <a:pt x="10321" y="31543"/>
                    <a:pt x="10313" y="31438"/>
                    <a:pt x="10305" y="31325"/>
                  </a:cubicBezTo>
                  <a:cubicBezTo>
                    <a:pt x="10297" y="31268"/>
                    <a:pt x="10321" y="31244"/>
                    <a:pt x="10385" y="31236"/>
                  </a:cubicBezTo>
                  <a:close/>
                  <a:moveTo>
                    <a:pt x="14076" y="35944"/>
                  </a:moveTo>
                  <a:cubicBezTo>
                    <a:pt x="14092" y="35944"/>
                    <a:pt x="14116" y="35960"/>
                    <a:pt x="14132" y="35976"/>
                  </a:cubicBezTo>
                  <a:cubicBezTo>
                    <a:pt x="14124" y="35992"/>
                    <a:pt x="14116" y="36016"/>
                    <a:pt x="14108" y="36024"/>
                  </a:cubicBezTo>
                  <a:cubicBezTo>
                    <a:pt x="14076" y="36049"/>
                    <a:pt x="14043" y="36057"/>
                    <a:pt x="14003" y="36065"/>
                  </a:cubicBezTo>
                  <a:cubicBezTo>
                    <a:pt x="13777" y="36121"/>
                    <a:pt x="13551" y="36154"/>
                    <a:pt x="13317" y="36162"/>
                  </a:cubicBezTo>
                  <a:cubicBezTo>
                    <a:pt x="13212" y="36170"/>
                    <a:pt x="13099" y="36178"/>
                    <a:pt x="12986" y="36202"/>
                  </a:cubicBezTo>
                  <a:cubicBezTo>
                    <a:pt x="12856" y="36226"/>
                    <a:pt x="12727" y="36242"/>
                    <a:pt x="12590" y="36250"/>
                  </a:cubicBezTo>
                  <a:cubicBezTo>
                    <a:pt x="12420" y="36267"/>
                    <a:pt x="12243" y="36283"/>
                    <a:pt x="12073" y="36291"/>
                  </a:cubicBezTo>
                  <a:lnTo>
                    <a:pt x="11887" y="36291"/>
                  </a:lnTo>
                  <a:cubicBezTo>
                    <a:pt x="11766" y="36291"/>
                    <a:pt x="11653" y="36291"/>
                    <a:pt x="11532" y="36307"/>
                  </a:cubicBezTo>
                  <a:cubicBezTo>
                    <a:pt x="11457" y="36318"/>
                    <a:pt x="11380" y="36324"/>
                    <a:pt x="11304" y="36324"/>
                  </a:cubicBezTo>
                  <a:cubicBezTo>
                    <a:pt x="11215" y="36324"/>
                    <a:pt x="11126" y="36316"/>
                    <a:pt x="11040" y="36299"/>
                  </a:cubicBezTo>
                  <a:cubicBezTo>
                    <a:pt x="10943" y="36283"/>
                    <a:pt x="10838" y="36275"/>
                    <a:pt x="10733" y="36267"/>
                  </a:cubicBezTo>
                  <a:cubicBezTo>
                    <a:pt x="10644" y="36259"/>
                    <a:pt x="10555" y="36250"/>
                    <a:pt x="10474" y="36242"/>
                  </a:cubicBezTo>
                  <a:cubicBezTo>
                    <a:pt x="10410" y="36234"/>
                    <a:pt x="10369" y="36202"/>
                    <a:pt x="10345" y="36121"/>
                  </a:cubicBezTo>
                  <a:cubicBezTo>
                    <a:pt x="10393" y="36113"/>
                    <a:pt x="10434" y="36105"/>
                    <a:pt x="10482" y="36105"/>
                  </a:cubicBezTo>
                  <a:cubicBezTo>
                    <a:pt x="10660" y="36113"/>
                    <a:pt x="10830" y="36113"/>
                    <a:pt x="11007" y="36121"/>
                  </a:cubicBezTo>
                  <a:cubicBezTo>
                    <a:pt x="11112" y="36129"/>
                    <a:pt x="11225" y="36154"/>
                    <a:pt x="11338" y="36162"/>
                  </a:cubicBezTo>
                  <a:cubicBezTo>
                    <a:pt x="11349" y="36164"/>
                    <a:pt x="11361" y="36165"/>
                    <a:pt x="11373" y="36165"/>
                  </a:cubicBezTo>
                  <a:cubicBezTo>
                    <a:pt x="11397" y="36165"/>
                    <a:pt x="11422" y="36162"/>
                    <a:pt x="11443" y="36162"/>
                  </a:cubicBezTo>
                  <a:cubicBezTo>
                    <a:pt x="11537" y="36146"/>
                    <a:pt x="11634" y="36137"/>
                    <a:pt x="11731" y="36137"/>
                  </a:cubicBezTo>
                  <a:cubicBezTo>
                    <a:pt x="11783" y="36137"/>
                    <a:pt x="11836" y="36140"/>
                    <a:pt x="11887" y="36145"/>
                  </a:cubicBezTo>
                  <a:lnTo>
                    <a:pt x="11887" y="36137"/>
                  </a:lnTo>
                  <a:cubicBezTo>
                    <a:pt x="12017" y="36137"/>
                    <a:pt x="12154" y="36137"/>
                    <a:pt x="12283" y="36129"/>
                  </a:cubicBezTo>
                  <a:cubicBezTo>
                    <a:pt x="12509" y="36113"/>
                    <a:pt x="12735" y="36089"/>
                    <a:pt x="12961" y="36073"/>
                  </a:cubicBezTo>
                  <a:cubicBezTo>
                    <a:pt x="13244" y="36040"/>
                    <a:pt x="13519" y="36008"/>
                    <a:pt x="13801" y="35968"/>
                  </a:cubicBezTo>
                  <a:cubicBezTo>
                    <a:pt x="13890" y="35960"/>
                    <a:pt x="13979" y="35952"/>
                    <a:pt x="14076" y="35944"/>
                  </a:cubicBezTo>
                  <a:close/>
                  <a:moveTo>
                    <a:pt x="6783" y="35788"/>
                  </a:moveTo>
                  <a:cubicBezTo>
                    <a:pt x="6800" y="35788"/>
                    <a:pt x="6820" y="35794"/>
                    <a:pt x="6840" y="35798"/>
                  </a:cubicBezTo>
                  <a:cubicBezTo>
                    <a:pt x="6937" y="35831"/>
                    <a:pt x="7026" y="35863"/>
                    <a:pt x="7123" y="35887"/>
                  </a:cubicBezTo>
                  <a:cubicBezTo>
                    <a:pt x="7389" y="35984"/>
                    <a:pt x="7664" y="36049"/>
                    <a:pt x="7947" y="36089"/>
                  </a:cubicBezTo>
                  <a:cubicBezTo>
                    <a:pt x="8100" y="36113"/>
                    <a:pt x="8254" y="36137"/>
                    <a:pt x="8399" y="36170"/>
                  </a:cubicBezTo>
                  <a:cubicBezTo>
                    <a:pt x="8496" y="36186"/>
                    <a:pt x="8496" y="36186"/>
                    <a:pt x="8496" y="36299"/>
                  </a:cubicBezTo>
                  <a:cubicBezTo>
                    <a:pt x="8466" y="36329"/>
                    <a:pt x="8423" y="36345"/>
                    <a:pt x="8379" y="36345"/>
                  </a:cubicBezTo>
                  <a:cubicBezTo>
                    <a:pt x="8364" y="36345"/>
                    <a:pt x="8349" y="36343"/>
                    <a:pt x="8334" y="36339"/>
                  </a:cubicBezTo>
                  <a:lnTo>
                    <a:pt x="8342" y="36339"/>
                  </a:lnTo>
                  <a:cubicBezTo>
                    <a:pt x="8197" y="36307"/>
                    <a:pt x="8052" y="36299"/>
                    <a:pt x="7914" y="36267"/>
                  </a:cubicBezTo>
                  <a:cubicBezTo>
                    <a:pt x="7688" y="36234"/>
                    <a:pt x="7462" y="36178"/>
                    <a:pt x="7244" y="36113"/>
                  </a:cubicBezTo>
                  <a:cubicBezTo>
                    <a:pt x="7115" y="36065"/>
                    <a:pt x="6978" y="36024"/>
                    <a:pt x="6848" y="35984"/>
                  </a:cubicBezTo>
                  <a:cubicBezTo>
                    <a:pt x="6816" y="35968"/>
                    <a:pt x="6784" y="35952"/>
                    <a:pt x="6760" y="35936"/>
                  </a:cubicBezTo>
                  <a:cubicBezTo>
                    <a:pt x="6727" y="35903"/>
                    <a:pt x="6719" y="35855"/>
                    <a:pt x="6743" y="35814"/>
                  </a:cubicBezTo>
                  <a:cubicBezTo>
                    <a:pt x="6752" y="35794"/>
                    <a:pt x="6766" y="35788"/>
                    <a:pt x="6783" y="35788"/>
                  </a:cubicBezTo>
                  <a:close/>
                  <a:moveTo>
                    <a:pt x="9861" y="1"/>
                  </a:moveTo>
                  <a:cubicBezTo>
                    <a:pt x="9852" y="25"/>
                    <a:pt x="9844" y="49"/>
                    <a:pt x="9836" y="82"/>
                  </a:cubicBezTo>
                  <a:lnTo>
                    <a:pt x="9699" y="9"/>
                  </a:lnTo>
                  <a:cubicBezTo>
                    <a:pt x="9626" y="33"/>
                    <a:pt x="9554" y="66"/>
                    <a:pt x="9481" y="114"/>
                  </a:cubicBezTo>
                  <a:cubicBezTo>
                    <a:pt x="9328" y="243"/>
                    <a:pt x="9190" y="381"/>
                    <a:pt x="9045" y="518"/>
                  </a:cubicBezTo>
                  <a:cubicBezTo>
                    <a:pt x="9029" y="534"/>
                    <a:pt x="9013" y="558"/>
                    <a:pt x="8996" y="582"/>
                  </a:cubicBezTo>
                  <a:cubicBezTo>
                    <a:pt x="8972" y="647"/>
                    <a:pt x="8948" y="712"/>
                    <a:pt x="8916" y="768"/>
                  </a:cubicBezTo>
                  <a:cubicBezTo>
                    <a:pt x="8835" y="905"/>
                    <a:pt x="8795" y="1059"/>
                    <a:pt x="8787" y="1212"/>
                  </a:cubicBezTo>
                  <a:cubicBezTo>
                    <a:pt x="8778" y="1422"/>
                    <a:pt x="8787" y="1624"/>
                    <a:pt x="8803" y="1818"/>
                  </a:cubicBezTo>
                  <a:cubicBezTo>
                    <a:pt x="8835" y="2230"/>
                    <a:pt x="8883" y="2642"/>
                    <a:pt x="8924" y="3053"/>
                  </a:cubicBezTo>
                  <a:cubicBezTo>
                    <a:pt x="8932" y="3118"/>
                    <a:pt x="8948" y="3191"/>
                    <a:pt x="8964" y="3255"/>
                  </a:cubicBezTo>
                  <a:cubicBezTo>
                    <a:pt x="8996" y="3409"/>
                    <a:pt x="9029" y="3562"/>
                    <a:pt x="9061" y="3724"/>
                  </a:cubicBezTo>
                  <a:cubicBezTo>
                    <a:pt x="9077" y="3788"/>
                    <a:pt x="9085" y="3861"/>
                    <a:pt x="9101" y="3926"/>
                  </a:cubicBezTo>
                  <a:cubicBezTo>
                    <a:pt x="9158" y="4103"/>
                    <a:pt x="9190" y="4289"/>
                    <a:pt x="9198" y="4475"/>
                  </a:cubicBezTo>
                  <a:cubicBezTo>
                    <a:pt x="9214" y="4660"/>
                    <a:pt x="9223" y="4846"/>
                    <a:pt x="9247" y="5032"/>
                  </a:cubicBezTo>
                  <a:cubicBezTo>
                    <a:pt x="9271" y="5274"/>
                    <a:pt x="9279" y="5508"/>
                    <a:pt x="9255" y="5751"/>
                  </a:cubicBezTo>
                  <a:cubicBezTo>
                    <a:pt x="9247" y="5928"/>
                    <a:pt x="9231" y="6106"/>
                    <a:pt x="9214" y="6292"/>
                  </a:cubicBezTo>
                  <a:cubicBezTo>
                    <a:pt x="9206" y="6413"/>
                    <a:pt x="9182" y="6542"/>
                    <a:pt x="9190" y="6663"/>
                  </a:cubicBezTo>
                  <a:cubicBezTo>
                    <a:pt x="9190" y="6865"/>
                    <a:pt x="9182" y="7067"/>
                    <a:pt x="9166" y="7261"/>
                  </a:cubicBezTo>
                  <a:cubicBezTo>
                    <a:pt x="9150" y="7374"/>
                    <a:pt x="9150" y="7487"/>
                    <a:pt x="9142" y="7600"/>
                  </a:cubicBezTo>
                  <a:cubicBezTo>
                    <a:pt x="9126" y="7810"/>
                    <a:pt x="9110" y="8012"/>
                    <a:pt x="9093" y="8222"/>
                  </a:cubicBezTo>
                  <a:cubicBezTo>
                    <a:pt x="9085" y="8318"/>
                    <a:pt x="9069" y="8415"/>
                    <a:pt x="9069" y="8512"/>
                  </a:cubicBezTo>
                  <a:cubicBezTo>
                    <a:pt x="9053" y="8714"/>
                    <a:pt x="9045" y="8908"/>
                    <a:pt x="9037" y="9102"/>
                  </a:cubicBezTo>
                  <a:cubicBezTo>
                    <a:pt x="9037" y="9166"/>
                    <a:pt x="9045" y="9223"/>
                    <a:pt x="9053" y="9287"/>
                  </a:cubicBezTo>
                  <a:cubicBezTo>
                    <a:pt x="9069" y="9328"/>
                    <a:pt x="9093" y="9368"/>
                    <a:pt x="9118" y="9409"/>
                  </a:cubicBezTo>
                  <a:cubicBezTo>
                    <a:pt x="9198" y="9425"/>
                    <a:pt x="9287" y="9441"/>
                    <a:pt x="9376" y="9449"/>
                  </a:cubicBezTo>
                  <a:cubicBezTo>
                    <a:pt x="9525" y="9465"/>
                    <a:pt x="9675" y="9473"/>
                    <a:pt x="9824" y="9473"/>
                  </a:cubicBezTo>
                  <a:cubicBezTo>
                    <a:pt x="9974" y="9473"/>
                    <a:pt x="10123" y="9465"/>
                    <a:pt x="10272" y="9449"/>
                  </a:cubicBezTo>
                  <a:lnTo>
                    <a:pt x="10507" y="9425"/>
                  </a:lnTo>
                  <a:cubicBezTo>
                    <a:pt x="10563" y="9425"/>
                    <a:pt x="10603" y="9457"/>
                    <a:pt x="10620" y="9514"/>
                  </a:cubicBezTo>
                  <a:cubicBezTo>
                    <a:pt x="10628" y="9562"/>
                    <a:pt x="10579" y="9570"/>
                    <a:pt x="10547" y="9578"/>
                  </a:cubicBezTo>
                  <a:cubicBezTo>
                    <a:pt x="10523" y="9594"/>
                    <a:pt x="10490" y="9602"/>
                    <a:pt x="10458" y="9602"/>
                  </a:cubicBezTo>
                  <a:cubicBezTo>
                    <a:pt x="10329" y="9619"/>
                    <a:pt x="10200" y="9635"/>
                    <a:pt x="10070" y="9643"/>
                  </a:cubicBezTo>
                  <a:cubicBezTo>
                    <a:pt x="9925" y="9647"/>
                    <a:pt x="9780" y="9659"/>
                    <a:pt x="9635" y="9659"/>
                  </a:cubicBezTo>
                  <a:cubicBezTo>
                    <a:pt x="9491" y="9659"/>
                    <a:pt x="9348" y="9647"/>
                    <a:pt x="9206" y="9602"/>
                  </a:cubicBezTo>
                  <a:cubicBezTo>
                    <a:pt x="9158" y="9594"/>
                    <a:pt x="9118" y="9594"/>
                    <a:pt x="9069" y="9586"/>
                  </a:cubicBezTo>
                  <a:cubicBezTo>
                    <a:pt x="9069" y="9756"/>
                    <a:pt x="9061" y="9917"/>
                    <a:pt x="9069" y="10071"/>
                  </a:cubicBezTo>
                  <a:cubicBezTo>
                    <a:pt x="9077" y="10256"/>
                    <a:pt x="9093" y="10434"/>
                    <a:pt x="9101" y="10612"/>
                  </a:cubicBezTo>
                  <a:cubicBezTo>
                    <a:pt x="9118" y="10838"/>
                    <a:pt x="9126" y="11064"/>
                    <a:pt x="9134" y="11290"/>
                  </a:cubicBezTo>
                  <a:cubicBezTo>
                    <a:pt x="9142" y="11411"/>
                    <a:pt x="9142" y="11524"/>
                    <a:pt x="9118" y="11645"/>
                  </a:cubicBezTo>
                  <a:cubicBezTo>
                    <a:pt x="9110" y="11742"/>
                    <a:pt x="9110" y="11831"/>
                    <a:pt x="9118" y="11928"/>
                  </a:cubicBezTo>
                  <a:cubicBezTo>
                    <a:pt x="9126" y="12049"/>
                    <a:pt x="9142" y="12178"/>
                    <a:pt x="9142" y="12299"/>
                  </a:cubicBezTo>
                  <a:cubicBezTo>
                    <a:pt x="9134" y="12429"/>
                    <a:pt x="9118" y="12582"/>
                    <a:pt x="9110" y="12727"/>
                  </a:cubicBezTo>
                  <a:cubicBezTo>
                    <a:pt x="9093" y="12849"/>
                    <a:pt x="9085" y="12970"/>
                    <a:pt x="9085" y="13091"/>
                  </a:cubicBezTo>
                  <a:cubicBezTo>
                    <a:pt x="9110" y="13390"/>
                    <a:pt x="9158" y="13680"/>
                    <a:pt x="9231" y="13971"/>
                  </a:cubicBezTo>
                  <a:cubicBezTo>
                    <a:pt x="9255" y="14060"/>
                    <a:pt x="9287" y="14149"/>
                    <a:pt x="9311" y="14246"/>
                  </a:cubicBezTo>
                  <a:cubicBezTo>
                    <a:pt x="9319" y="14334"/>
                    <a:pt x="9352" y="14423"/>
                    <a:pt x="9400" y="14496"/>
                  </a:cubicBezTo>
                  <a:cubicBezTo>
                    <a:pt x="9351" y="14501"/>
                    <a:pt x="9309" y="14525"/>
                    <a:pt x="9265" y="14525"/>
                  </a:cubicBezTo>
                  <a:cubicBezTo>
                    <a:pt x="9244" y="14525"/>
                    <a:pt x="9222" y="14520"/>
                    <a:pt x="9198" y="14504"/>
                  </a:cubicBezTo>
                  <a:cubicBezTo>
                    <a:pt x="9190" y="14439"/>
                    <a:pt x="9182" y="14375"/>
                    <a:pt x="9158" y="14310"/>
                  </a:cubicBezTo>
                  <a:cubicBezTo>
                    <a:pt x="9118" y="14157"/>
                    <a:pt x="9077" y="14003"/>
                    <a:pt x="9029" y="13850"/>
                  </a:cubicBezTo>
                  <a:cubicBezTo>
                    <a:pt x="9021" y="13810"/>
                    <a:pt x="8980" y="13769"/>
                    <a:pt x="8980" y="13737"/>
                  </a:cubicBezTo>
                  <a:cubicBezTo>
                    <a:pt x="8972" y="13592"/>
                    <a:pt x="8948" y="13446"/>
                    <a:pt x="8908" y="13309"/>
                  </a:cubicBezTo>
                  <a:cubicBezTo>
                    <a:pt x="8867" y="13107"/>
                    <a:pt x="8827" y="12897"/>
                    <a:pt x="8778" y="12695"/>
                  </a:cubicBezTo>
                  <a:cubicBezTo>
                    <a:pt x="8730" y="12469"/>
                    <a:pt x="8682" y="12243"/>
                    <a:pt x="8625" y="12025"/>
                  </a:cubicBezTo>
                  <a:cubicBezTo>
                    <a:pt x="8601" y="11912"/>
                    <a:pt x="8568" y="11799"/>
                    <a:pt x="8544" y="11686"/>
                  </a:cubicBezTo>
                  <a:cubicBezTo>
                    <a:pt x="8496" y="11484"/>
                    <a:pt x="8447" y="11282"/>
                    <a:pt x="8399" y="11080"/>
                  </a:cubicBezTo>
                  <a:cubicBezTo>
                    <a:pt x="8399" y="11032"/>
                    <a:pt x="8359" y="10991"/>
                    <a:pt x="8318" y="10975"/>
                  </a:cubicBezTo>
                  <a:cubicBezTo>
                    <a:pt x="8290" y="10971"/>
                    <a:pt x="8264" y="10969"/>
                    <a:pt x="8237" y="10969"/>
                  </a:cubicBezTo>
                  <a:cubicBezTo>
                    <a:pt x="8211" y="10969"/>
                    <a:pt x="8185" y="10971"/>
                    <a:pt x="8157" y="10975"/>
                  </a:cubicBezTo>
                  <a:cubicBezTo>
                    <a:pt x="7931" y="10999"/>
                    <a:pt x="7704" y="11032"/>
                    <a:pt x="7486" y="11064"/>
                  </a:cubicBezTo>
                  <a:cubicBezTo>
                    <a:pt x="7365" y="11088"/>
                    <a:pt x="7252" y="11112"/>
                    <a:pt x="7131" y="11137"/>
                  </a:cubicBezTo>
                  <a:cubicBezTo>
                    <a:pt x="6986" y="11177"/>
                    <a:pt x="6832" y="11225"/>
                    <a:pt x="6679" y="11258"/>
                  </a:cubicBezTo>
                  <a:cubicBezTo>
                    <a:pt x="6380" y="11322"/>
                    <a:pt x="6073" y="11371"/>
                    <a:pt x="5774" y="11427"/>
                  </a:cubicBezTo>
                  <a:cubicBezTo>
                    <a:pt x="5756" y="11431"/>
                    <a:pt x="5739" y="11433"/>
                    <a:pt x="5724" y="11433"/>
                  </a:cubicBezTo>
                  <a:cubicBezTo>
                    <a:pt x="5669" y="11433"/>
                    <a:pt x="5637" y="11405"/>
                    <a:pt x="5605" y="11322"/>
                  </a:cubicBezTo>
                  <a:lnTo>
                    <a:pt x="6065" y="11225"/>
                  </a:lnTo>
                  <a:cubicBezTo>
                    <a:pt x="6178" y="11201"/>
                    <a:pt x="6299" y="11177"/>
                    <a:pt x="6412" y="11145"/>
                  </a:cubicBezTo>
                  <a:cubicBezTo>
                    <a:pt x="6558" y="11112"/>
                    <a:pt x="6703" y="11072"/>
                    <a:pt x="6848" y="11040"/>
                  </a:cubicBezTo>
                  <a:cubicBezTo>
                    <a:pt x="7042" y="10999"/>
                    <a:pt x="7244" y="10975"/>
                    <a:pt x="7438" y="10935"/>
                  </a:cubicBezTo>
                  <a:cubicBezTo>
                    <a:pt x="7656" y="10886"/>
                    <a:pt x="7874" y="10846"/>
                    <a:pt x="8092" y="10830"/>
                  </a:cubicBezTo>
                  <a:cubicBezTo>
                    <a:pt x="8173" y="10822"/>
                    <a:pt x="8262" y="10822"/>
                    <a:pt x="8359" y="10822"/>
                  </a:cubicBezTo>
                  <a:cubicBezTo>
                    <a:pt x="8342" y="10749"/>
                    <a:pt x="8318" y="10684"/>
                    <a:pt x="8310" y="10620"/>
                  </a:cubicBezTo>
                  <a:cubicBezTo>
                    <a:pt x="8278" y="10410"/>
                    <a:pt x="8237" y="10192"/>
                    <a:pt x="8173" y="9982"/>
                  </a:cubicBezTo>
                  <a:cubicBezTo>
                    <a:pt x="8060" y="9586"/>
                    <a:pt x="7955" y="9182"/>
                    <a:pt x="7850" y="8787"/>
                  </a:cubicBezTo>
                  <a:cubicBezTo>
                    <a:pt x="7817" y="8641"/>
                    <a:pt x="7785" y="8504"/>
                    <a:pt x="7745" y="8367"/>
                  </a:cubicBezTo>
                  <a:cubicBezTo>
                    <a:pt x="7704" y="8246"/>
                    <a:pt x="7664" y="8125"/>
                    <a:pt x="7624" y="8003"/>
                  </a:cubicBezTo>
                  <a:cubicBezTo>
                    <a:pt x="7567" y="7826"/>
                    <a:pt x="7527" y="7648"/>
                    <a:pt x="7454" y="7479"/>
                  </a:cubicBezTo>
                  <a:cubicBezTo>
                    <a:pt x="7389" y="7317"/>
                    <a:pt x="7341" y="7148"/>
                    <a:pt x="7317" y="6970"/>
                  </a:cubicBezTo>
                  <a:cubicBezTo>
                    <a:pt x="7301" y="6905"/>
                    <a:pt x="7285" y="6833"/>
                    <a:pt x="7268" y="6760"/>
                  </a:cubicBezTo>
                  <a:cubicBezTo>
                    <a:pt x="7225" y="6772"/>
                    <a:pt x="7186" y="6789"/>
                    <a:pt x="7156" y="6789"/>
                  </a:cubicBezTo>
                  <a:cubicBezTo>
                    <a:pt x="7147" y="6789"/>
                    <a:pt x="7139" y="6788"/>
                    <a:pt x="7131" y="6784"/>
                  </a:cubicBezTo>
                  <a:cubicBezTo>
                    <a:pt x="7123" y="6783"/>
                    <a:pt x="7114" y="6782"/>
                    <a:pt x="7106" y="6782"/>
                  </a:cubicBezTo>
                  <a:cubicBezTo>
                    <a:pt x="7066" y="6782"/>
                    <a:pt x="7029" y="6798"/>
                    <a:pt x="7002" y="6825"/>
                  </a:cubicBezTo>
                  <a:cubicBezTo>
                    <a:pt x="6929" y="6857"/>
                    <a:pt x="6848" y="6889"/>
                    <a:pt x="6768" y="6913"/>
                  </a:cubicBezTo>
                  <a:cubicBezTo>
                    <a:pt x="6756" y="6921"/>
                    <a:pt x="6739" y="6921"/>
                    <a:pt x="6725" y="6921"/>
                  </a:cubicBezTo>
                  <a:cubicBezTo>
                    <a:pt x="6711" y="6921"/>
                    <a:pt x="6699" y="6921"/>
                    <a:pt x="6695" y="6929"/>
                  </a:cubicBezTo>
                  <a:cubicBezTo>
                    <a:pt x="6655" y="6978"/>
                    <a:pt x="6606" y="6970"/>
                    <a:pt x="6558" y="6978"/>
                  </a:cubicBezTo>
                  <a:cubicBezTo>
                    <a:pt x="6380" y="7018"/>
                    <a:pt x="6194" y="7051"/>
                    <a:pt x="6017" y="7083"/>
                  </a:cubicBezTo>
                  <a:cubicBezTo>
                    <a:pt x="5928" y="7099"/>
                    <a:pt x="5839" y="7115"/>
                    <a:pt x="5742" y="7139"/>
                  </a:cubicBezTo>
                  <a:cubicBezTo>
                    <a:pt x="5698" y="7151"/>
                    <a:pt x="5657" y="7173"/>
                    <a:pt x="5610" y="7173"/>
                  </a:cubicBezTo>
                  <a:cubicBezTo>
                    <a:pt x="5589" y="7173"/>
                    <a:pt x="5566" y="7168"/>
                    <a:pt x="5540" y="7156"/>
                  </a:cubicBezTo>
                  <a:cubicBezTo>
                    <a:pt x="5532" y="7156"/>
                    <a:pt x="5516" y="7156"/>
                    <a:pt x="5508" y="7172"/>
                  </a:cubicBezTo>
                  <a:cubicBezTo>
                    <a:pt x="5478" y="7195"/>
                    <a:pt x="5440" y="7210"/>
                    <a:pt x="5400" y="7210"/>
                  </a:cubicBezTo>
                  <a:cubicBezTo>
                    <a:pt x="5385" y="7210"/>
                    <a:pt x="5370" y="7208"/>
                    <a:pt x="5355" y="7204"/>
                  </a:cubicBezTo>
                  <a:cubicBezTo>
                    <a:pt x="5330" y="7204"/>
                    <a:pt x="5306" y="7204"/>
                    <a:pt x="5282" y="7220"/>
                  </a:cubicBezTo>
                  <a:cubicBezTo>
                    <a:pt x="5229" y="7256"/>
                    <a:pt x="5166" y="7274"/>
                    <a:pt x="5101" y="7274"/>
                  </a:cubicBezTo>
                  <a:cubicBezTo>
                    <a:pt x="5048" y="7274"/>
                    <a:pt x="4994" y="7262"/>
                    <a:pt x="4943" y="7236"/>
                  </a:cubicBezTo>
                  <a:cubicBezTo>
                    <a:pt x="4999" y="7196"/>
                    <a:pt x="5072" y="7164"/>
                    <a:pt x="5145" y="7156"/>
                  </a:cubicBezTo>
                  <a:cubicBezTo>
                    <a:pt x="5298" y="7131"/>
                    <a:pt x="5443" y="7099"/>
                    <a:pt x="5605" y="7067"/>
                  </a:cubicBezTo>
                  <a:cubicBezTo>
                    <a:pt x="5807" y="7026"/>
                    <a:pt x="6001" y="6986"/>
                    <a:pt x="6194" y="6938"/>
                  </a:cubicBezTo>
                  <a:cubicBezTo>
                    <a:pt x="6437" y="6881"/>
                    <a:pt x="6679" y="6841"/>
                    <a:pt x="6921" y="6768"/>
                  </a:cubicBezTo>
                  <a:cubicBezTo>
                    <a:pt x="7034" y="6736"/>
                    <a:pt x="7155" y="6728"/>
                    <a:pt x="7244" y="6639"/>
                  </a:cubicBezTo>
                  <a:cubicBezTo>
                    <a:pt x="7236" y="6574"/>
                    <a:pt x="7236" y="6510"/>
                    <a:pt x="7228" y="6445"/>
                  </a:cubicBezTo>
                  <a:cubicBezTo>
                    <a:pt x="7180" y="6082"/>
                    <a:pt x="7131" y="5718"/>
                    <a:pt x="7091" y="5355"/>
                  </a:cubicBezTo>
                  <a:cubicBezTo>
                    <a:pt x="7066" y="5185"/>
                    <a:pt x="7026" y="5024"/>
                    <a:pt x="6970" y="4862"/>
                  </a:cubicBezTo>
                  <a:cubicBezTo>
                    <a:pt x="6897" y="4660"/>
                    <a:pt x="6840" y="4450"/>
                    <a:pt x="6808" y="4240"/>
                  </a:cubicBezTo>
                  <a:cubicBezTo>
                    <a:pt x="6760" y="3974"/>
                    <a:pt x="6687" y="3699"/>
                    <a:pt x="6590" y="3449"/>
                  </a:cubicBezTo>
                  <a:cubicBezTo>
                    <a:pt x="6501" y="3207"/>
                    <a:pt x="6372" y="2989"/>
                    <a:pt x="6219" y="2787"/>
                  </a:cubicBezTo>
                  <a:cubicBezTo>
                    <a:pt x="6138" y="2682"/>
                    <a:pt x="6017" y="2601"/>
                    <a:pt x="5879" y="2577"/>
                  </a:cubicBezTo>
                  <a:cubicBezTo>
                    <a:pt x="5791" y="2561"/>
                    <a:pt x="5694" y="2545"/>
                    <a:pt x="5605" y="2529"/>
                  </a:cubicBezTo>
                  <a:cubicBezTo>
                    <a:pt x="5548" y="2515"/>
                    <a:pt x="5489" y="2509"/>
                    <a:pt x="5430" y="2509"/>
                  </a:cubicBezTo>
                  <a:cubicBezTo>
                    <a:pt x="5348" y="2509"/>
                    <a:pt x="5265" y="2521"/>
                    <a:pt x="5185" y="2545"/>
                  </a:cubicBezTo>
                  <a:cubicBezTo>
                    <a:pt x="4991" y="2593"/>
                    <a:pt x="4805" y="2690"/>
                    <a:pt x="4652" y="2819"/>
                  </a:cubicBezTo>
                  <a:cubicBezTo>
                    <a:pt x="4402" y="3045"/>
                    <a:pt x="4192" y="3288"/>
                    <a:pt x="4143" y="3627"/>
                  </a:cubicBezTo>
                  <a:cubicBezTo>
                    <a:pt x="4135" y="3683"/>
                    <a:pt x="4119" y="3740"/>
                    <a:pt x="4111" y="3804"/>
                  </a:cubicBezTo>
                  <a:cubicBezTo>
                    <a:pt x="4111" y="4014"/>
                    <a:pt x="4119" y="4224"/>
                    <a:pt x="4103" y="4434"/>
                  </a:cubicBezTo>
                  <a:cubicBezTo>
                    <a:pt x="4087" y="4717"/>
                    <a:pt x="4111" y="5000"/>
                    <a:pt x="4167" y="5274"/>
                  </a:cubicBezTo>
                  <a:cubicBezTo>
                    <a:pt x="4224" y="5597"/>
                    <a:pt x="4305" y="5904"/>
                    <a:pt x="4377" y="6219"/>
                  </a:cubicBezTo>
                  <a:cubicBezTo>
                    <a:pt x="4434" y="6461"/>
                    <a:pt x="4507" y="6695"/>
                    <a:pt x="4563" y="6938"/>
                  </a:cubicBezTo>
                  <a:cubicBezTo>
                    <a:pt x="4579" y="6994"/>
                    <a:pt x="4604" y="7051"/>
                    <a:pt x="4612" y="7107"/>
                  </a:cubicBezTo>
                  <a:cubicBezTo>
                    <a:pt x="4636" y="7188"/>
                    <a:pt x="4644" y="7277"/>
                    <a:pt x="4668" y="7357"/>
                  </a:cubicBezTo>
                  <a:cubicBezTo>
                    <a:pt x="4725" y="7592"/>
                    <a:pt x="4797" y="7818"/>
                    <a:pt x="4854" y="8052"/>
                  </a:cubicBezTo>
                  <a:cubicBezTo>
                    <a:pt x="4918" y="8254"/>
                    <a:pt x="4959" y="8464"/>
                    <a:pt x="4975" y="8674"/>
                  </a:cubicBezTo>
                  <a:cubicBezTo>
                    <a:pt x="4991" y="8900"/>
                    <a:pt x="5032" y="9118"/>
                    <a:pt x="5056" y="9344"/>
                  </a:cubicBezTo>
                  <a:cubicBezTo>
                    <a:pt x="5080" y="9570"/>
                    <a:pt x="5088" y="9788"/>
                    <a:pt x="5112" y="10014"/>
                  </a:cubicBezTo>
                  <a:cubicBezTo>
                    <a:pt x="5161" y="10345"/>
                    <a:pt x="5193" y="10684"/>
                    <a:pt x="5209" y="11024"/>
                  </a:cubicBezTo>
                  <a:cubicBezTo>
                    <a:pt x="5217" y="11177"/>
                    <a:pt x="5233" y="11322"/>
                    <a:pt x="5250" y="11468"/>
                  </a:cubicBezTo>
                  <a:cubicBezTo>
                    <a:pt x="5282" y="11750"/>
                    <a:pt x="5338" y="12017"/>
                    <a:pt x="5395" y="12291"/>
                  </a:cubicBezTo>
                  <a:cubicBezTo>
                    <a:pt x="5427" y="12453"/>
                    <a:pt x="5443" y="12622"/>
                    <a:pt x="5476" y="12784"/>
                  </a:cubicBezTo>
                  <a:cubicBezTo>
                    <a:pt x="5492" y="12881"/>
                    <a:pt x="5508" y="12978"/>
                    <a:pt x="5540" y="13067"/>
                  </a:cubicBezTo>
                  <a:cubicBezTo>
                    <a:pt x="5613" y="13349"/>
                    <a:pt x="5678" y="13640"/>
                    <a:pt x="5718" y="13931"/>
                  </a:cubicBezTo>
                  <a:cubicBezTo>
                    <a:pt x="5750" y="14124"/>
                    <a:pt x="5774" y="14318"/>
                    <a:pt x="5799" y="14512"/>
                  </a:cubicBezTo>
                  <a:cubicBezTo>
                    <a:pt x="5831" y="14770"/>
                    <a:pt x="5871" y="15029"/>
                    <a:pt x="5904" y="15295"/>
                  </a:cubicBezTo>
                  <a:cubicBezTo>
                    <a:pt x="5928" y="15505"/>
                    <a:pt x="5936" y="15723"/>
                    <a:pt x="5944" y="15941"/>
                  </a:cubicBezTo>
                  <a:cubicBezTo>
                    <a:pt x="5944" y="16232"/>
                    <a:pt x="5912" y="16515"/>
                    <a:pt x="5896" y="16805"/>
                  </a:cubicBezTo>
                  <a:cubicBezTo>
                    <a:pt x="5920" y="16789"/>
                    <a:pt x="5936" y="16765"/>
                    <a:pt x="5944" y="16741"/>
                  </a:cubicBezTo>
                  <a:cubicBezTo>
                    <a:pt x="5976" y="16684"/>
                    <a:pt x="6001" y="16636"/>
                    <a:pt x="6033" y="16587"/>
                  </a:cubicBezTo>
                  <a:cubicBezTo>
                    <a:pt x="6057" y="16551"/>
                    <a:pt x="6095" y="16547"/>
                    <a:pt x="6133" y="16547"/>
                  </a:cubicBezTo>
                  <a:cubicBezTo>
                    <a:pt x="6145" y="16547"/>
                    <a:pt x="6158" y="16547"/>
                    <a:pt x="6170" y="16547"/>
                  </a:cubicBezTo>
                  <a:cubicBezTo>
                    <a:pt x="6175" y="16546"/>
                    <a:pt x="6180" y="16546"/>
                    <a:pt x="6185" y="16546"/>
                  </a:cubicBezTo>
                  <a:cubicBezTo>
                    <a:pt x="6216" y="16546"/>
                    <a:pt x="6235" y="16570"/>
                    <a:pt x="6235" y="16620"/>
                  </a:cubicBezTo>
                  <a:cubicBezTo>
                    <a:pt x="6057" y="16692"/>
                    <a:pt x="6025" y="16862"/>
                    <a:pt x="5984" y="17023"/>
                  </a:cubicBezTo>
                  <a:cubicBezTo>
                    <a:pt x="5975" y="17026"/>
                    <a:pt x="5966" y="17028"/>
                    <a:pt x="5958" y="17028"/>
                  </a:cubicBezTo>
                  <a:cubicBezTo>
                    <a:pt x="5920" y="17028"/>
                    <a:pt x="5902" y="16997"/>
                    <a:pt x="5896" y="16951"/>
                  </a:cubicBezTo>
                  <a:cubicBezTo>
                    <a:pt x="5896" y="16927"/>
                    <a:pt x="5888" y="16894"/>
                    <a:pt x="5888" y="16854"/>
                  </a:cubicBezTo>
                  <a:cubicBezTo>
                    <a:pt x="5799" y="16983"/>
                    <a:pt x="5718" y="17096"/>
                    <a:pt x="5645" y="17217"/>
                  </a:cubicBezTo>
                  <a:cubicBezTo>
                    <a:pt x="5508" y="17427"/>
                    <a:pt x="5338" y="17629"/>
                    <a:pt x="5153" y="17791"/>
                  </a:cubicBezTo>
                  <a:cubicBezTo>
                    <a:pt x="5096" y="17847"/>
                    <a:pt x="5032" y="17896"/>
                    <a:pt x="4975" y="17936"/>
                  </a:cubicBezTo>
                  <a:cubicBezTo>
                    <a:pt x="4781" y="18057"/>
                    <a:pt x="4587" y="18170"/>
                    <a:pt x="4386" y="18283"/>
                  </a:cubicBezTo>
                  <a:cubicBezTo>
                    <a:pt x="4297" y="18332"/>
                    <a:pt x="4200" y="18372"/>
                    <a:pt x="4111" y="18420"/>
                  </a:cubicBezTo>
                  <a:cubicBezTo>
                    <a:pt x="3990" y="18461"/>
                    <a:pt x="3877" y="18525"/>
                    <a:pt x="3780" y="18606"/>
                  </a:cubicBezTo>
                  <a:cubicBezTo>
                    <a:pt x="3731" y="18590"/>
                    <a:pt x="3691" y="18582"/>
                    <a:pt x="3683" y="18517"/>
                  </a:cubicBezTo>
                  <a:cubicBezTo>
                    <a:pt x="3667" y="18461"/>
                    <a:pt x="3739" y="18469"/>
                    <a:pt x="3756" y="18429"/>
                  </a:cubicBezTo>
                  <a:cubicBezTo>
                    <a:pt x="3699" y="18372"/>
                    <a:pt x="3643" y="18324"/>
                    <a:pt x="3675" y="18251"/>
                  </a:cubicBezTo>
                  <a:cubicBezTo>
                    <a:pt x="3966" y="18146"/>
                    <a:pt x="4248" y="18009"/>
                    <a:pt x="4499" y="17831"/>
                  </a:cubicBezTo>
                  <a:cubicBezTo>
                    <a:pt x="4757" y="17669"/>
                    <a:pt x="4991" y="17468"/>
                    <a:pt x="5209" y="17250"/>
                  </a:cubicBezTo>
                  <a:cubicBezTo>
                    <a:pt x="5233" y="17290"/>
                    <a:pt x="5258" y="17314"/>
                    <a:pt x="5282" y="17346"/>
                  </a:cubicBezTo>
                  <a:cubicBezTo>
                    <a:pt x="5225" y="17419"/>
                    <a:pt x="5161" y="17484"/>
                    <a:pt x="5096" y="17540"/>
                  </a:cubicBezTo>
                  <a:cubicBezTo>
                    <a:pt x="4910" y="17694"/>
                    <a:pt x="4741" y="17871"/>
                    <a:pt x="4523" y="17992"/>
                  </a:cubicBezTo>
                  <a:cubicBezTo>
                    <a:pt x="4386" y="18073"/>
                    <a:pt x="4256" y="18170"/>
                    <a:pt x="4111" y="18235"/>
                  </a:cubicBezTo>
                  <a:cubicBezTo>
                    <a:pt x="4038" y="18267"/>
                    <a:pt x="3966" y="18307"/>
                    <a:pt x="3893" y="18356"/>
                  </a:cubicBezTo>
                  <a:cubicBezTo>
                    <a:pt x="3933" y="18348"/>
                    <a:pt x="3966" y="18332"/>
                    <a:pt x="3998" y="18324"/>
                  </a:cubicBezTo>
                  <a:cubicBezTo>
                    <a:pt x="4159" y="18243"/>
                    <a:pt x="4321" y="18154"/>
                    <a:pt x="4490" y="18073"/>
                  </a:cubicBezTo>
                  <a:cubicBezTo>
                    <a:pt x="4531" y="18049"/>
                    <a:pt x="4563" y="18017"/>
                    <a:pt x="4604" y="17992"/>
                  </a:cubicBezTo>
                  <a:cubicBezTo>
                    <a:pt x="4789" y="17912"/>
                    <a:pt x="4959" y="17799"/>
                    <a:pt x="5096" y="17661"/>
                  </a:cubicBezTo>
                  <a:cubicBezTo>
                    <a:pt x="5177" y="17589"/>
                    <a:pt x="5258" y="17516"/>
                    <a:pt x="5330" y="17435"/>
                  </a:cubicBezTo>
                  <a:cubicBezTo>
                    <a:pt x="5363" y="17395"/>
                    <a:pt x="5387" y="17355"/>
                    <a:pt x="5411" y="17306"/>
                  </a:cubicBezTo>
                  <a:cubicBezTo>
                    <a:pt x="5492" y="17201"/>
                    <a:pt x="5573" y="17096"/>
                    <a:pt x="5645" y="16991"/>
                  </a:cubicBezTo>
                  <a:cubicBezTo>
                    <a:pt x="5678" y="16951"/>
                    <a:pt x="5702" y="16918"/>
                    <a:pt x="5726" y="16886"/>
                  </a:cubicBezTo>
                  <a:lnTo>
                    <a:pt x="5791" y="16805"/>
                  </a:lnTo>
                  <a:lnTo>
                    <a:pt x="5734" y="16700"/>
                  </a:lnTo>
                  <a:cubicBezTo>
                    <a:pt x="5726" y="16676"/>
                    <a:pt x="5710" y="16652"/>
                    <a:pt x="5694" y="16636"/>
                  </a:cubicBezTo>
                  <a:cubicBezTo>
                    <a:pt x="5613" y="16531"/>
                    <a:pt x="5524" y="16442"/>
                    <a:pt x="5427" y="16345"/>
                  </a:cubicBezTo>
                  <a:cubicBezTo>
                    <a:pt x="5233" y="16135"/>
                    <a:pt x="5072" y="15893"/>
                    <a:pt x="4935" y="15643"/>
                  </a:cubicBezTo>
                  <a:cubicBezTo>
                    <a:pt x="4846" y="15481"/>
                    <a:pt x="4757" y="15320"/>
                    <a:pt x="4660" y="15158"/>
                  </a:cubicBezTo>
                  <a:cubicBezTo>
                    <a:pt x="4579" y="15158"/>
                    <a:pt x="4531" y="15223"/>
                    <a:pt x="4482" y="15263"/>
                  </a:cubicBezTo>
                  <a:cubicBezTo>
                    <a:pt x="4353" y="15360"/>
                    <a:pt x="4232" y="15465"/>
                    <a:pt x="4111" y="15562"/>
                  </a:cubicBezTo>
                  <a:cubicBezTo>
                    <a:pt x="3966" y="15691"/>
                    <a:pt x="3812" y="15804"/>
                    <a:pt x="3651" y="15909"/>
                  </a:cubicBezTo>
                  <a:cubicBezTo>
                    <a:pt x="3473" y="16014"/>
                    <a:pt x="3287" y="16111"/>
                    <a:pt x="3110" y="16208"/>
                  </a:cubicBezTo>
                  <a:cubicBezTo>
                    <a:pt x="3021" y="16095"/>
                    <a:pt x="3021" y="16087"/>
                    <a:pt x="3150" y="16014"/>
                  </a:cubicBezTo>
                  <a:cubicBezTo>
                    <a:pt x="3303" y="15933"/>
                    <a:pt x="3457" y="15853"/>
                    <a:pt x="3602" y="15756"/>
                  </a:cubicBezTo>
                  <a:cubicBezTo>
                    <a:pt x="3731" y="15691"/>
                    <a:pt x="3836" y="15594"/>
                    <a:pt x="3917" y="15473"/>
                  </a:cubicBezTo>
                  <a:lnTo>
                    <a:pt x="3917" y="15473"/>
                  </a:lnTo>
                  <a:cubicBezTo>
                    <a:pt x="3796" y="15538"/>
                    <a:pt x="3683" y="15586"/>
                    <a:pt x="3586" y="15651"/>
                  </a:cubicBezTo>
                  <a:cubicBezTo>
                    <a:pt x="3457" y="15748"/>
                    <a:pt x="3312" y="15828"/>
                    <a:pt x="3166" y="15893"/>
                  </a:cubicBezTo>
                  <a:cubicBezTo>
                    <a:pt x="3118" y="15901"/>
                    <a:pt x="3077" y="15917"/>
                    <a:pt x="3037" y="15941"/>
                  </a:cubicBezTo>
                  <a:cubicBezTo>
                    <a:pt x="2884" y="16022"/>
                    <a:pt x="2730" y="16095"/>
                    <a:pt x="2585" y="16184"/>
                  </a:cubicBezTo>
                  <a:cubicBezTo>
                    <a:pt x="2545" y="16210"/>
                    <a:pt x="2493" y="16226"/>
                    <a:pt x="2445" y="16226"/>
                  </a:cubicBezTo>
                  <a:cubicBezTo>
                    <a:pt x="2435" y="16226"/>
                    <a:pt x="2425" y="16225"/>
                    <a:pt x="2415" y="16224"/>
                  </a:cubicBezTo>
                  <a:cubicBezTo>
                    <a:pt x="2391" y="16224"/>
                    <a:pt x="2375" y="16216"/>
                    <a:pt x="2359" y="16200"/>
                  </a:cubicBezTo>
                  <a:cubicBezTo>
                    <a:pt x="2351" y="16176"/>
                    <a:pt x="2359" y="16159"/>
                    <a:pt x="2375" y="16143"/>
                  </a:cubicBezTo>
                  <a:cubicBezTo>
                    <a:pt x="2399" y="16111"/>
                    <a:pt x="2431" y="16095"/>
                    <a:pt x="2464" y="16079"/>
                  </a:cubicBezTo>
                  <a:cubicBezTo>
                    <a:pt x="2633" y="15990"/>
                    <a:pt x="2803" y="15909"/>
                    <a:pt x="2972" y="15820"/>
                  </a:cubicBezTo>
                  <a:cubicBezTo>
                    <a:pt x="3053" y="15780"/>
                    <a:pt x="3150" y="15788"/>
                    <a:pt x="3198" y="15691"/>
                  </a:cubicBezTo>
                  <a:cubicBezTo>
                    <a:pt x="3198" y="15675"/>
                    <a:pt x="3223" y="15675"/>
                    <a:pt x="3231" y="15667"/>
                  </a:cubicBezTo>
                  <a:cubicBezTo>
                    <a:pt x="3303" y="15635"/>
                    <a:pt x="3376" y="15594"/>
                    <a:pt x="3441" y="15554"/>
                  </a:cubicBezTo>
                  <a:cubicBezTo>
                    <a:pt x="3505" y="15513"/>
                    <a:pt x="3554" y="15449"/>
                    <a:pt x="3643" y="15441"/>
                  </a:cubicBezTo>
                  <a:cubicBezTo>
                    <a:pt x="3651" y="15441"/>
                    <a:pt x="3659" y="15433"/>
                    <a:pt x="3667" y="15416"/>
                  </a:cubicBezTo>
                  <a:cubicBezTo>
                    <a:pt x="3715" y="15360"/>
                    <a:pt x="3780" y="15320"/>
                    <a:pt x="3861" y="15312"/>
                  </a:cubicBezTo>
                  <a:cubicBezTo>
                    <a:pt x="3877" y="15303"/>
                    <a:pt x="3901" y="15303"/>
                    <a:pt x="3901" y="15295"/>
                  </a:cubicBezTo>
                  <a:cubicBezTo>
                    <a:pt x="3917" y="15223"/>
                    <a:pt x="3982" y="15215"/>
                    <a:pt x="4030" y="15182"/>
                  </a:cubicBezTo>
                  <a:cubicBezTo>
                    <a:pt x="4127" y="15126"/>
                    <a:pt x="4216" y="15053"/>
                    <a:pt x="4289" y="14972"/>
                  </a:cubicBezTo>
                  <a:cubicBezTo>
                    <a:pt x="4306" y="14946"/>
                    <a:pt x="4335" y="14932"/>
                    <a:pt x="4366" y="14932"/>
                  </a:cubicBezTo>
                  <a:cubicBezTo>
                    <a:pt x="4393" y="14932"/>
                    <a:pt x="4420" y="14942"/>
                    <a:pt x="4442" y="14964"/>
                  </a:cubicBezTo>
                  <a:cubicBezTo>
                    <a:pt x="4450" y="14980"/>
                    <a:pt x="4466" y="14997"/>
                    <a:pt x="4482" y="15013"/>
                  </a:cubicBezTo>
                  <a:lnTo>
                    <a:pt x="4539" y="14972"/>
                  </a:lnTo>
                  <a:cubicBezTo>
                    <a:pt x="4539" y="14956"/>
                    <a:pt x="4539" y="14948"/>
                    <a:pt x="4531" y="14932"/>
                  </a:cubicBezTo>
                  <a:cubicBezTo>
                    <a:pt x="4426" y="14682"/>
                    <a:pt x="4297" y="14439"/>
                    <a:pt x="4167" y="14205"/>
                  </a:cubicBezTo>
                  <a:cubicBezTo>
                    <a:pt x="3990" y="13915"/>
                    <a:pt x="3861" y="13608"/>
                    <a:pt x="3715" y="13301"/>
                  </a:cubicBezTo>
                  <a:cubicBezTo>
                    <a:pt x="3562" y="13002"/>
                    <a:pt x="3433" y="12695"/>
                    <a:pt x="3287" y="12388"/>
                  </a:cubicBezTo>
                  <a:cubicBezTo>
                    <a:pt x="3247" y="12299"/>
                    <a:pt x="3207" y="12211"/>
                    <a:pt x="3166" y="12122"/>
                  </a:cubicBezTo>
                  <a:cubicBezTo>
                    <a:pt x="3053" y="12195"/>
                    <a:pt x="2948" y="12267"/>
                    <a:pt x="2843" y="12340"/>
                  </a:cubicBezTo>
                  <a:cubicBezTo>
                    <a:pt x="2674" y="12445"/>
                    <a:pt x="2512" y="12566"/>
                    <a:pt x="2351" y="12663"/>
                  </a:cubicBezTo>
                  <a:cubicBezTo>
                    <a:pt x="2181" y="12768"/>
                    <a:pt x="2011" y="12857"/>
                    <a:pt x="1842" y="12954"/>
                  </a:cubicBezTo>
                  <a:cubicBezTo>
                    <a:pt x="1801" y="12978"/>
                    <a:pt x="1753" y="13002"/>
                    <a:pt x="1705" y="13018"/>
                  </a:cubicBezTo>
                  <a:cubicBezTo>
                    <a:pt x="1688" y="13027"/>
                    <a:pt x="1674" y="13032"/>
                    <a:pt x="1662" y="13032"/>
                  </a:cubicBezTo>
                  <a:cubicBezTo>
                    <a:pt x="1631" y="13032"/>
                    <a:pt x="1611" y="13003"/>
                    <a:pt x="1600" y="12945"/>
                  </a:cubicBezTo>
                  <a:cubicBezTo>
                    <a:pt x="1737" y="12881"/>
                    <a:pt x="1874" y="12816"/>
                    <a:pt x="2003" y="12744"/>
                  </a:cubicBezTo>
                  <a:cubicBezTo>
                    <a:pt x="2092" y="12695"/>
                    <a:pt x="2181" y="12647"/>
                    <a:pt x="2262" y="12590"/>
                  </a:cubicBezTo>
                  <a:lnTo>
                    <a:pt x="2262" y="12590"/>
                  </a:lnTo>
                  <a:cubicBezTo>
                    <a:pt x="2108" y="12655"/>
                    <a:pt x="1947" y="12719"/>
                    <a:pt x="1793" y="12784"/>
                  </a:cubicBezTo>
                  <a:cubicBezTo>
                    <a:pt x="1721" y="12808"/>
                    <a:pt x="1664" y="12832"/>
                    <a:pt x="1600" y="12857"/>
                  </a:cubicBezTo>
                  <a:cubicBezTo>
                    <a:pt x="1487" y="12921"/>
                    <a:pt x="1373" y="12962"/>
                    <a:pt x="1252" y="12994"/>
                  </a:cubicBezTo>
                  <a:cubicBezTo>
                    <a:pt x="1236" y="12998"/>
                    <a:pt x="1220" y="13000"/>
                    <a:pt x="1203" y="13000"/>
                  </a:cubicBezTo>
                  <a:cubicBezTo>
                    <a:pt x="1153" y="13000"/>
                    <a:pt x="1105" y="12982"/>
                    <a:pt x="1075" y="12945"/>
                  </a:cubicBezTo>
                  <a:cubicBezTo>
                    <a:pt x="1050" y="12921"/>
                    <a:pt x="1026" y="12897"/>
                    <a:pt x="994" y="12865"/>
                  </a:cubicBezTo>
                  <a:lnTo>
                    <a:pt x="1446" y="12727"/>
                  </a:lnTo>
                  <a:cubicBezTo>
                    <a:pt x="1462" y="12752"/>
                    <a:pt x="1470" y="12776"/>
                    <a:pt x="1487" y="12800"/>
                  </a:cubicBezTo>
                  <a:lnTo>
                    <a:pt x="1567" y="12744"/>
                  </a:lnTo>
                  <a:lnTo>
                    <a:pt x="1898" y="12534"/>
                  </a:lnTo>
                  <a:cubicBezTo>
                    <a:pt x="1921" y="12517"/>
                    <a:pt x="1941" y="12508"/>
                    <a:pt x="1959" y="12508"/>
                  </a:cubicBezTo>
                  <a:cubicBezTo>
                    <a:pt x="1986" y="12508"/>
                    <a:pt x="2008" y="12529"/>
                    <a:pt x="2028" y="12582"/>
                  </a:cubicBezTo>
                  <a:cubicBezTo>
                    <a:pt x="2124" y="12526"/>
                    <a:pt x="2205" y="12477"/>
                    <a:pt x="2294" y="12429"/>
                  </a:cubicBezTo>
                  <a:cubicBezTo>
                    <a:pt x="2375" y="12380"/>
                    <a:pt x="2447" y="12324"/>
                    <a:pt x="2520" y="12283"/>
                  </a:cubicBezTo>
                  <a:cubicBezTo>
                    <a:pt x="2682" y="12162"/>
                    <a:pt x="2851" y="12049"/>
                    <a:pt x="3013" y="11928"/>
                  </a:cubicBezTo>
                  <a:cubicBezTo>
                    <a:pt x="3069" y="11888"/>
                    <a:pt x="3085" y="11815"/>
                    <a:pt x="3061" y="11758"/>
                  </a:cubicBezTo>
                  <a:cubicBezTo>
                    <a:pt x="2956" y="11484"/>
                    <a:pt x="2859" y="11201"/>
                    <a:pt x="2770" y="10919"/>
                  </a:cubicBezTo>
                  <a:cubicBezTo>
                    <a:pt x="2682" y="10604"/>
                    <a:pt x="2561" y="10297"/>
                    <a:pt x="2415" y="9998"/>
                  </a:cubicBezTo>
                  <a:cubicBezTo>
                    <a:pt x="2310" y="9764"/>
                    <a:pt x="2197" y="9530"/>
                    <a:pt x="2076" y="9304"/>
                  </a:cubicBezTo>
                  <a:cubicBezTo>
                    <a:pt x="1947" y="9069"/>
                    <a:pt x="1818" y="8859"/>
                    <a:pt x="1680" y="8641"/>
                  </a:cubicBezTo>
                  <a:cubicBezTo>
                    <a:pt x="1656" y="8601"/>
                    <a:pt x="1624" y="8569"/>
                    <a:pt x="1591" y="8553"/>
                  </a:cubicBezTo>
                  <a:cubicBezTo>
                    <a:pt x="1454" y="8496"/>
                    <a:pt x="1325" y="8456"/>
                    <a:pt x="1188" y="8415"/>
                  </a:cubicBezTo>
                  <a:cubicBezTo>
                    <a:pt x="1150" y="8408"/>
                    <a:pt x="1112" y="8404"/>
                    <a:pt x="1074" y="8404"/>
                  </a:cubicBezTo>
                  <a:cubicBezTo>
                    <a:pt x="988" y="8404"/>
                    <a:pt x="902" y="8422"/>
                    <a:pt x="824" y="8456"/>
                  </a:cubicBezTo>
                  <a:cubicBezTo>
                    <a:pt x="639" y="8528"/>
                    <a:pt x="477" y="8641"/>
                    <a:pt x="340" y="8787"/>
                  </a:cubicBezTo>
                  <a:cubicBezTo>
                    <a:pt x="291" y="8827"/>
                    <a:pt x="259" y="8884"/>
                    <a:pt x="227" y="8932"/>
                  </a:cubicBezTo>
                  <a:cubicBezTo>
                    <a:pt x="178" y="9069"/>
                    <a:pt x="138" y="9207"/>
                    <a:pt x="89" y="9344"/>
                  </a:cubicBezTo>
                  <a:cubicBezTo>
                    <a:pt x="81" y="9376"/>
                    <a:pt x="65" y="9409"/>
                    <a:pt x="106" y="9433"/>
                  </a:cubicBezTo>
                  <a:lnTo>
                    <a:pt x="89" y="9449"/>
                  </a:lnTo>
                  <a:lnTo>
                    <a:pt x="1" y="9425"/>
                  </a:lnTo>
                  <a:lnTo>
                    <a:pt x="1" y="9578"/>
                  </a:lnTo>
                  <a:cubicBezTo>
                    <a:pt x="1" y="9643"/>
                    <a:pt x="1" y="9707"/>
                    <a:pt x="1" y="9772"/>
                  </a:cubicBezTo>
                  <a:cubicBezTo>
                    <a:pt x="33" y="10055"/>
                    <a:pt x="65" y="10337"/>
                    <a:pt x="106" y="10620"/>
                  </a:cubicBezTo>
                  <a:cubicBezTo>
                    <a:pt x="114" y="10693"/>
                    <a:pt x="138" y="10757"/>
                    <a:pt x="154" y="10830"/>
                  </a:cubicBezTo>
                  <a:cubicBezTo>
                    <a:pt x="186" y="10975"/>
                    <a:pt x="203" y="11121"/>
                    <a:pt x="243" y="11258"/>
                  </a:cubicBezTo>
                  <a:cubicBezTo>
                    <a:pt x="267" y="11363"/>
                    <a:pt x="291" y="11468"/>
                    <a:pt x="316" y="11573"/>
                  </a:cubicBezTo>
                  <a:cubicBezTo>
                    <a:pt x="332" y="11645"/>
                    <a:pt x="348" y="11726"/>
                    <a:pt x="372" y="11799"/>
                  </a:cubicBezTo>
                  <a:cubicBezTo>
                    <a:pt x="388" y="11847"/>
                    <a:pt x="404" y="11896"/>
                    <a:pt x="421" y="11952"/>
                  </a:cubicBezTo>
                  <a:cubicBezTo>
                    <a:pt x="453" y="12041"/>
                    <a:pt x="477" y="12138"/>
                    <a:pt x="526" y="12227"/>
                  </a:cubicBezTo>
                  <a:cubicBezTo>
                    <a:pt x="582" y="12372"/>
                    <a:pt x="655" y="12518"/>
                    <a:pt x="719" y="12663"/>
                  </a:cubicBezTo>
                  <a:cubicBezTo>
                    <a:pt x="752" y="12744"/>
                    <a:pt x="784" y="12816"/>
                    <a:pt x="816" y="12897"/>
                  </a:cubicBezTo>
                  <a:cubicBezTo>
                    <a:pt x="865" y="13002"/>
                    <a:pt x="921" y="13091"/>
                    <a:pt x="962" y="13196"/>
                  </a:cubicBezTo>
                  <a:cubicBezTo>
                    <a:pt x="994" y="13268"/>
                    <a:pt x="1018" y="13349"/>
                    <a:pt x="1050" y="13430"/>
                  </a:cubicBezTo>
                  <a:cubicBezTo>
                    <a:pt x="1083" y="13503"/>
                    <a:pt x="1123" y="13592"/>
                    <a:pt x="1155" y="13672"/>
                  </a:cubicBezTo>
                  <a:cubicBezTo>
                    <a:pt x="1204" y="13777"/>
                    <a:pt x="1236" y="13882"/>
                    <a:pt x="1285" y="13979"/>
                  </a:cubicBezTo>
                  <a:cubicBezTo>
                    <a:pt x="1301" y="14028"/>
                    <a:pt x="1349" y="14060"/>
                    <a:pt x="1357" y="14100"/>
                  </a:cubicBezTo>
                  <a:cubicBezTo>
                    <a:pt x="1390" y="14229"/>
                    <a:pt x="1446" y="14351"/>
                    <a:pt x="1511" y="14464"/>
                  </a:cubicBezTo>
                  <a:cubicBezTo>
                    <a:pt x="1543" y="14536"/>
                    <a:pt x="1575" y="14609"/>
                    <a:pt x="1600" y="14682"/>
                  </a:cubicBezTo>
                  <a:cubicBezTo>
                    <a:pt x="1656" y="14851"/>
                    <a:pt x="1705" y="15021"/>
                    <a:pt x="1769" y="15190"/>
                  </a:cubicBezTo>
                  <a:cubicBezTo>
                    <a:pt x="1818" y="15336"/>
                    <a:pt x="1882" y="15481"/>
                    <a:pt x="1939" y="15626"/>
                  </a:cubicBezTo>
                  <a:cubicBezTo>
                    <a:pt x="1971" y="15715"/>
                    <a:pt x="1987" y="15804"/>
                    <a:pt x="2028" y="15885"/>
                  </a:cubicBezTo>
                  <a:cubicBezTo>
                    <a:pt x="2068" y="15966"/>
                    <a:pt x="2124" y="16054"/>
                    <a:pt x="2173" y="16143"/>
                  </a:cubicBezTo>
                  <a:cubicBezTo>
                    <a:pt x="2189" y="16167"/>
                    <a:pt x="2205" y="16192"/>
                    <a:pt x="2213" y="16224"/>
                  </a:cubicBezTo>
                  <a:cubicBezTo>
                    <a:pt x="2238" y="16281"/>
                    <a:pt x="2254" y="16345"/>
                    <a:pt x="2278" y="16402"/>
                  </a:cubicBezTo>
                  <a:cubicBezTo>
                    <a:pt x="2342" y="16547"/>
                    <a:pt x="2415" y="16684"/>
                    <a:pt x="2472" y="16822"/>
                  </a:cubicBezTo>
                  <a:cubicBezTo>
                    <a:pt x="2536" y="16943"/>
                    <a:pt x="2577" y="17072"/>
                    <a:pt x="2593" y="17209"/>
                  </a:cubicBezTo>
                  <a:cubicBezTo>
                    <a:pt x="2609" y="17290"/>
                    <a:pt x="2641" y="17363"/>
                    <a:pt x="2698" y="17411"/>
                  </a:cubicBezTo>
                  <a:cubicBezTo>
                    <a:pt x="2738" y="17484"/>
                    <a:pt x="2770" y="17564"/>
                    <a:pt x="2787" y="17645"/>
                  </a:cubicBezTo>
                  <a:cubicBezTo>
                    <a:pt x="2795" y="17678"/>
                    <a:pt x="2819" y="17710"/>
                    <a:pt x="2835" y="17742"/>
                  </a:cubicBezTo>
                  <a:cubicBezTo>
                    <a:pt x="2843" y="17791"/>
                    <a:pt x="2851" y="17839"/>
                    <a:pt x="2867" y="17887"/>
                  </a:cubicBezTo>
                  <a:cubicBezTo>
                    <a:pt x="2924" y="18025"/>
                    <a:pt x="2972" y="18178"/>
                    <a:pt x="3029" y="18315"/>
                  </a:cubicBezTo>
                  <a:cubicBezTo>
                    <a:pt x="3198" y="18663"/>
                    <a:pt x="3215" y="18695"/>
                    <a:pt x="3263" y="19066"/>
                  </a:cubicBezTo>
                  <a:cubicBezTo>
                    <a:pt x="3279" y="19188"/>
                    <a:pt x="3295" y="19317"/>
                    <a:pt x="3295" y="19438"/>
                  </a:cubicBezTo>
                  <a:cubicBezTo>
                    <a:pt x="3303" y="19616"/>
                    <a:pt x="3344" y="19785"/>
                    <a:pt x="3408" y="19947"/>
                  </a:cubicBezTo>
                  <a:cubicBezTo>
                    <a:pt x="3436" y="20025"/>
                    <a:pt x="3511" y="20073"/>
                    <a:pt x="3589" y="20073"/>
                  </a:cubicBezTo>
                  <a:cubicBezTo>
                    <a:pt x="3624" y="20073"/>
                    <a:pt x="3659" y="20063"/>
                    <a:pt x="3691" y="20044"/>
                  </a:cubicBezTo>
                  <a:lnTo>
                    <a:pt x="3844" y="19971"/>
                  </a:lnTo>
                  <a:cubicBezTo>
                    <a:pt x="3858" y="19964"/>
                    <a:pt x="3871" y="19960"/>
                    <a:pt x="3883" y="19960"/>
                  </a:cubicBezTo>
                  <a:cubicBezTo>
                    <a:pt x="3899" y="19960"/>
                    <a:pt x="3912" y="19968"/>
                    <a:pt x="3917" y="19987"/>
                  </a:cubicBezTo>
                  <a:cubicBezTo>
                    <a:pt x="3925" y="20011"/>
                    <a:pt x="3917" y="20044"/>
                    <a:pt x="3901" y="20060"/>
                  </a:cubicBezTo>
                  <a:cubicBezTo>
                    <a:pt x="3812" y="20124"/>
                    <a:pt x="3731" y="20181"/>
                    <a:pt x="3635" y="20237"/>
                  </a:cubicBezTo>
                  <a:cubicBezTo>
                    <a:pt x="3521" y="20294"/>
                    <a:pt x="3457" y="20415"/>
                    <a:pt x="3465" y="20536"/>
                  </a:cubicBezTo>
                  <a:cubicBezTo>
                    <a:pt x="3481" y="20738"/>
                    <a:pt x="3497" y="20940"/>
                    <a:pt x="3513" y="21142"/>
                  </a:cubicBezTo>
                  <a:cubicBezTo>
                    <a:pt x="3521" y="21231"/>
                    <a:pt x="3538" y="21319"/>
                    <a:pt x="3562" y="21400"/>
                  </a:cubicBezTo>
                  <a:cubicBezTo>
                    <a:pt x="3594" y="21554"/>
                    <a:pt x="3643" y="21707"/>
                    <a:pt x="3683" y="21852"/>
                  </a:cubicBezTo>
                  <a:cubicBezTo>
                    <a:pt x="3683" y="21885"/>
                    <a:pt x="3691" y="21917"/>
                    <a:pt x="3691" y="21949"/>
                  </a:cubicBezTo>
                  <a:cubicBezTo>
                    <a:pt x="3691" y="21974"/>
                    <a:pt x="3699" y="21990"/>
                    <a:pt x="3707" y="22014"/>
                  </a:cubicBezTo>
                  <a:cubicBezTo>
                    <a:pt x="3715" y="21990"/>
                    <a:pt x="3731" y="21965"/>
                    <a:pt x="3756" y="21941"/>
                  </a:cubicBezTo>
                  <a:cubicBezTo>
                    <a:pt x="3804" y="21877"/>
                    <a:pt x="3885" y="21844"/>
                    <a:pt x="3933" y="21796"/>
                  </a:cubicBezTo>
                  <a:cubicBezTo>
                    <a:pt x="4038" y="21707"/>
                    <a:pt x="4159" y="21634"/>
                    <a:pt x="4281" y="21586"/>
                  </a:cubicBezTo>
                  <a:cubicBezTo>
                    <a:pt x="4323" y="21563"/>
                    <a:pt x="4355" y="21551"/>
                    <a:pt x="4382" y="21551"/>
                  </a:cubicBezTo>
                  <a:cubicBezTo>
                    <a:pt x="4412" y="21551"/>
                    <a:pt x="4437" y="21565"/>
                    <a:pt x="4466" y="21594"/>
                  </a:cubicBezTo>
                  <a:cubicBezTo>
                    <a:pt x="4482" y="21618"/>
                    <a:pt x="4490" y="21642"/>
                    <a:pt x="4482" y="21667"/>
                  </a:cubicBezTo>
                  <a:cubicBezTo>
                    <a:pt x="4474" y="21691"/>
                    <a:pt x="4442" y="21691"/>
                    <a:pt x="4418" y="21699"/>
                  </a:cubicBezTo>
                  <a:cubicBezTo>
                    <a:pt x="4411" y="21701"/>
                    <a:pt x="4405" y="21701"/>
                    <a:pt x="4399" y="21701"/>
                  </a:cubicBezTo>
                  <a:cubicBezTo>
                    <a:pt x="4384" y="21701"/>
                    <a:pt x="4373" y="21697"/>
                    <a:pt x="4364" y="21697"/>
                  </a:cubicBezTo>
                  <a:cubicBezTo>
                    <a:pt x="4360" y="21697"/>
                    <a:pt x="4357" y="21697"/>
                    <a:pt x="4353" y="21699"/>
                  </a:cubicBezTo>
                  <a:cubicBezTo>
                    <a:pt x="4240" y="21764"/>
                    <a:pt x="4127" y="21836"/>
                    <a:pt x="4014" y="21917"/>
                  </a:cubicBezTo>
                  <a:cubicBezTo>
                    <a:pt x="3917" y="21998"/>
                    <a:pt x="3820" y="22095"/>
                    <a:pt x="3731" y="22192"/>
                  </a:cubicBezTo>
                  <a:lnTo>
                    <a:pt x="3796" y="22482"/>
                  </a:lnTo>
                  <a:cubicBezTo>
                    <a:pt x="3828" y="22450"/>
                    <a:pt x="3853" y="22426"/>
                    <a:pt x="3877" y="22402"/>
                  </a:cubicBezTo>
                  <a:cubicBezTo>
                    <a:pt x="3933" y="22329"/>
                    <a:pt x="3998" y="22264"/>
                    <a:pt x="4063" y="22208"/>
                  </a:cubicBezTo>
                  <a:cubicBezTo>
                    <a:pt x="4216" y="22087"/>
                    <a:pt x="4377" y="21974"/>
                    <a:pt x="4539" y="21869"/>
                  </a:cubicBezTo>
                  <a:cubicBezTo>
                    <a:pt x="4700" y="21756"/>
                    <a:pt x="4886" y="21651"/>
                    <a:pt x="5064" y="21546"/>
                  </a:cubicBezTo>
                  <a:cubicBezTo>
                    <a:pt x="5137" y="21497"/>
                    <a:pt x="5217" y="21441"/>
                    <a:pt x="5290" y="21400"/>
                  </a:cubicBezTo>
                  <a:cubicBezTo>
                    <a:pt x="5355" y="21408"/>
                    <a:pt x="5379" y="21457"/>
                    <a:pt x="5403" y="21513"/>
                  </a:cubicBezTo>
                  <a:cubicBezTo>
                    <a:pt x="5387" y="21521"/>
                    <a:pt x="5371" y="21546"/>
                    <a:pt x="5355" y="21554"/>
                  </a:cubicBezTo>
                  <a:cubicBezTo>
                    <a:pt x="5274" y="21594"/>
                    <a:pt x="5193" y="21634"/>
                    <a:pt x="5120" y="21691"/>
                  </a:cubicBezTo>
                  <a:cubicBezTo>
                    <a:pt x="4910" y="21828"/>
                    <a:pt x="4684" y="21957"/>
                    <a:pt x="4474" y="22095"/>
                  </a:cubicBezTo>
                  <a:cubicBezTo>
                    <a:pt x="4345" y="22175"/>
                    <a:pt x="4224" y="22272"/>
                    <a:pt x="4119" y="22393"/>
                  </a:cubicBezTo>
                  <a:cubicBezTo>
                    <a:pt x="4054" y="22466"/>
                    <a:pt x="3982" y="22539"/>
                    <a:pt x="3909" y="22611"/>
                  </a:cubicBezTo>
                  <a:cubicBezTo>
                    <a:pt x="3844" y="22660"/>
                    <a:pt x="3812" y="22741"/>
                    <a:pt x="3836" y="22821"/>
                  </a:cubicBezTo>
                  <a:cubicBezTo>
                    <a:pt x="3836" y="22846"/>
                    <a:pt x="3844" y="22886"/>
                    <a:pt x="3836" y="22902"/>
                  </a:cubicBezTo>
                  <a:cubicBezTo>
                    <a:pt x="3812" y="22943"/>
                    <a:pt x="3804" y="22991"/>
                    <a:pt x="3828" y="23031"/>
                  </a:cubicBezTo>
                  <a:cubicBezTo>
                    <a:pt x="3836" y="23072"/>
                    <a:pt x="3844" y="23112"/>
                    <a:pt x="3853" y="23153"/>
                  </a:cubicBezTo>
                  <a:cubicBezTo>
                    <a:pt x="3877" y="23322"/>
                    <a:pt x="3901" y="23484"/>
                    <a:pt x="3933" y="23645"/>
                  </a:cubicBezTo>
                  <a:cubicBezTo>
                    <a:pt x="3958" y="23782"/>
                    <a:pt x="3998" y="23920"/>
                    <a:pt x="4022" y="24057"/>
                  </a:cubicBezTo>
                  <a:cubicBezTo>
                    <a:pt x="4071" y="24275"/>
                    <a:pt x="4119" y="24485"/>
                    <a:pt x="4167" y="24703"/>
                  </a:cubicBezTo>
                  <a:cubicBezTo>
                    <a:pt x="4208" y="24873"/>
                    <a:pt x="4264" y="25042"/>
                    <a:pt x="4289" y="25212"/>
                  </a:cubicBezTo>
                  <a:cubicBezTo>
                    <a:pt x="4337" y="25446"/>
                    <a:pt x="4394" y="25680"/>
                    <a:pt x="4466" y="25906"/>
                  </a:cubicBezTo>
                  <a:cubicBezTo>
                    <a:pt x="4515" y="26084"/>
                    <a:pt x="4563" y="26261"/>
                    <a:pt x="4620" y="26447"/>
                  </a:cubicBezTo>
                  <a:cubicBezTo>
                    <a:pt x="4684" y="26641"/>
                    <a:pt x="4749" y="26835"/>
                    <a:pt x="4814" y="27029"/>
                  </a:cubicBezTo>
                  <a:cubicBezTo>
                    <a:pt x="4842" y="27033"/>
                    <a:pt x="4870" y="27035"/>
                    <a:pt x="4898" y="27035"/>
                  </a:cubicBezTo>
                  <a:cubicBezTo>
                    <a:pt x="4983" y="27035"/>
                    <a:pt x="5066" y="27016"/>
                    <a:pt x="5145" y="26980"/>
                  </a:cubicBezTo>
                  <a:cubicBezTo>
                    <a:pt x="5165" y="26972"/>
                    <a:pt x="5189" y="26968"/>
                    <a:pt x="5214" y="26968"/>
                  </a:cubicBezTo>
                  <a:cubicBezTo>
                    <a:pt x="5239" y="26968"/>
                    <a:pt x="5266" y="26972"/>
                    <a:pt x="5290" y="26980"/>
                  </a:cubicBezTo>
                  <a:cubicBezTo>
                    <a:pt x="5314" y="26980"/>
                    <a:pt x="5338" y="26988"/>
                    <a:pt x="5363" y="26996"/>
                  </a:cubicBezTo>
                  <a:cubicBezTo>
                    <a:pt x="5524" y="27021"/>
                    <a:pt x="5694" y="27045"/>
                    <a:pt x="5863" y="27061"/>
                  </a:cubicBezTo>
                  <a:cubicBezTo>
                    <a:pt x="5944" y="27061"/>
                    <a:pt x="5944" y="27069"/>
                    <a:pt x="5960" y="27158"/>
                  </a:cubicBezTo>
                  <a:cubicBezTo>
                    <a:pt x="5917" y="27179"/>
                    <a:pt x="5813" y="27194"/>
                    <a:pt x="5667" y="27194"/>
                  </a:cubicBezTo>
                  <a:cubicBezTo>
                    <a:pt x="5594" y="27194"/>
                    <a:pt x="5511" y="27190"/>
                    <a:pt x="5419" y="27182"/>
                  </a:cubicBezTo>
                  <a:cubicBezTo>
                    <a:pt x="5310" y="27173"/>
                    <a:pt x="5204" y="27169"/>
                    <a:pt x="5098" y="27169"/>
                  </a:cubicBezTo>
                  <a:cubicBezTo>
                    <a:pt x="5023" y="27169"/>
                    <a:pt x="4947" y="27171"/>
                    <a:pt x="4870" y="27174"/>
                  </a:cubicBezTo>
                  <a:cubicBezTo>
                    <a:pt x="4959" y="27521"/>
                    <a:pt x="5169" y="27804"/>
                    <a:pt x="5306" y="28103"/>
                  </a:cubicBezTo>
                  <a:lnTo>
                    <a:pt x="5823" y="28030"/>
                  </a:lnTo>
                  <a:cubicBezTo>
                    <a:pt x="5863" y="28030"/>
                    <a:pt x="5912" y="28014"/>
                    <a:pt x="5960" y="28014"/>
                  </a:cubicBezTo>
                  <a:cubicBezTo>
                    <a:pt x="6033" y="28014"/>
                    <a:pt x="6041" y="28014"/>
                    <a:pt x="6081" y="28103"/>
                  </a:cubicBezTo>
                  <a:cubicBezTo>
                    <a:pt x="6065" y="28119"/>
                    <a:pt x="6041" y="28135"/>
                    <a:pt x="6009" y="28143"/>
                  </a:cubicBezTo>
                  <a:cubicBezTo>
                    <a:pt x="5928" y="28167"/>
                    <a:pt x="5839" y="28183"/>
                    <a:pt x="5750" y="28199"/>
                  </a:cubicBezTo>
                  <a:cubicBezTo>
                    <a:pt x="5637" y="28208"/>
                    <a:pt x="5516" y="28224"/>
                    <a:pt x="5395" y="28232"/>
                  </a:cubicBezTo>
                  <a:cubicBezTo>
                    <a:pt x="5403" y="28256"/>
                    <a:pt x="5411" y="28280"/>
                    <a:pt x="5427" y="28304"/>
                  </a:cubicBezTo>
                  <a:cubicBezTo>
                    <a:pt x="5500" y="28434"/>
                    <a:pt x="5581" y="28571"/>
                    <a:pt x="5661" y="28708"/>
                  </a:cubicBezTo>
                  <a:cubicBezTo>
                    <a:pt x="5702" y="28773"/>
                    <a:pt x="5750" y="28837"/>
                    <a:pt x="5815" y="28886"/>
                  </a:cubicBezTo>
                  <a:cubicBezTo>
                    <a:pt x="5863" y="28918"/>
                    <a:pt x="5896" y="28967"/>
                    <a:pt x="5912" y="29015"/>
                  </a:cubicBezTo>
                  <a:cubicBezTo>
                    <a:pt x="5944" y="29112"/>
                    <a:pt x="5992" y="29193"/>
                    <a:pt x="6065" y="29265"/>
                  </a:cubicBezTo>
                  <a:lnTo>
                    <a:pt x="6477" y="28991"/>
                  </a:lnTo>
                  <a:cubicBezTo>
                    <a:pt x="6491" y="28977"/>
                    <a:pt x="6509" y="28966"/>
                    <a:pt x="6529" y="28966"/>
                  </a:cubicBezTo>
                  <a:cubicBezTo>
                    <a:pt x="6544" y="28966"/>
                    <a:pt x="6560" y="28973"/>
                    <a:pt x="6574" y="28991"/>
                  </a:cubicBezTo>
                  <a:cubicBezTo>
                    <a:pt x="6606" y="29015"/>
                    <a:pt x="6598" y="29064"/>
                    <a:pt x="6566" y="29088"/>
                  </a:cubicBezTo>
                  <a:cubicBezTo>
                    <a:pt x="6504" y="29127"/>
                    <a:pt x="6494" y="29217"/>
                    <a:pt x="6407" y="29217"/>
                  </a:cubicBezTo>
                  <a:cubicBezTo>
                    <a:pt x="6404" y="29217"/>
                    <a:pt x="6400" y="29217"/>
                    <a:pt x="6396" y="29217"/>
                  </a:cubicBezTo>
                  <a:cubicBezTo>
                    <a:pt x="6388" y="29217"/>
                    <a:pt x="6380" y="29241"/>
                    <a:pt x="6372" y="29249"/>
                  </a:cubicBezTo>
                  <a:cubicBezTo>
                    <a:pt x="6340" y="29273"/>
                    <a:pt x="6307" y="29298"/>
                    <a:pt x="6267" y="29322"/>
                  </a:cubicBezTo>
                  <a:lnTo>
                    <a:pt x="6138" y="29411"/>
                  </a:lnTo>
                  <a:cubicBezTo>
                    <a:pt x="6154" y="29483"/>
                    <a:pt x="6170" y="29564"/>
                    <a:pt x="6194" y="29637"/>
                  </a:cubicBezTo>
                  <a:cubicBezTo>
                    <a:pt x="6235" y="29742"/>
                    <a:pt x="6283" y="29831"/>
                    <a:pt x="6315" y="29928"/>
                  </a:cubicBezTo>
                  <a:cubicBezTo>
                    <a:pt x="6372" y="30073"/>
                    <a:pt x="6493" y="30170"/>
                    <a:pt x="6639" y="30186"/>
                  </a:cubicBezTo>
                  <a:cubicBezTo>
                    <a:pt x="6776" y="30218"/>
                    <a:pt x="6905" y="30251"/>
                    <a:pt x="7034" y="30307"/>
                  </a:cubicBezTo>
                  <a:cubicBezTo>
                    <a:pt x="7139" y="30347"/>
                    <a:pt x="7244" y="30372"/>
                    <a:pt x="7349" y="30404"/>
                  </a:cubicBezTo>
                  <a:cubicBezTo>
                    <a:pt x="7369" y="30412"/>
                    <a:pt x="7392" y="30416"/>
                    <a:pt x="7414" y="30416"/>
                  </a:cubicBezTo>
                  <a:cubicBezTo>
                    <a:pt x="7436" y="30416"/>
                    <a:pt x="7458" y="30412"/>
                    <a:pt x="7478" y="30404"/>
                  </a:cubicBezTo>
                  <a:cubicBezTo>
                    <a:pt x="7430" y="30388"/>
                    <a:pt x="7398" y="30372"/>
                    <a:pt x="7365" y="30356"/>
                  </a:cubicBezTo>
                  <a:cubicBezTo>
                    <a:pt x="7204" y="30283"/>
                    <a:pt x="7034" y="30218"/>
                    <a:pt x="6865" y="30146"/>
                  </a:cubicBezTo>
                  <a:cubicBezTo>
                    <a:pt x="6824" y="30129"/>
                    <a:pt x="6784" y="30105"/>
                    <a:pt x="6752" y="30081"/>
                  </a:cubicBezTo>
                  <a:cubicBezTo>
                    <a:pt x="6727" y="30049"/>
                    <a:pt x="6687" y="30008"/>
                    <a:pt x="6719" y="29976"/>
                  </a:cubicBezTo>
                  <a:cubicBezTo>
                    <a:pt x="6739" y="29960"/>
                    <a:pt x="6758" y="29956"/>
                    <a:pt x="6776" y="29956"/>
                  </a:cubicBezTo>
                  <a:cubicBezTo>
                    <a:pt x="6794" y="29956"/>
                    <a:pt x="6812" y="29960"/>
                    <a:pt x="6832" y="29960"/>
                  </a:cubicBezTo>
                  <a:cubicBezTo>
                    <a:pt x="6840" y="29960"/>
                    <a:pt x="6848" y="29968"/>
                    <a:pt x="6857" y="29968"/>
                  </a:cubicBezTo>
                  <a:cubicBezTo>
                    <a:pt x="7196" y="30154"/>
                    <a:pt x="7559" y="30299"/>
                    <a:pt x="7931" y="30396"/>
                  </a:cubicBezTo>
                  <a:cubicBezTo>
                    <a:pt x="8108" y="30452"/>
                    <a:pt x="8286" y="30485"/>
                    <a:pt x="8464" y="30525"/>
                  </a:cubicBezTo>
                  <a:cubicBezTo>
                    <a:pt x="8625" y="30566"/>
                    <a:pt x="8795" y="30590"/>
                    <a:pt x="8948" y="30638"/>
                  </a:cubicBezTo>
                  <a:cubicBezTo>
                    <a:pt x="9053" y="30670"/>
                    <a:pt x="9142" y="30646"/>
                    <a:pt x="9239" y="30679"/>
                  </a:cubicBezTo>
                  <a:cubicBezTo>
                    <a:pt x="9295" y="30695"/>
                    <a:pt x="9352" y="30703"/>
                    <a:pt x="9416" y="30703"/>
                  </a:cubicBezTo>
                  <a:cubicBezTo>
                    <a:pt x="9651" y="30695"/>
                    <a:pt x="9885" y="30703"/>
                    <a:pt x="10111" y="30670"/>
                  </a:cubicBezTo>
                  <a:cubicBezTo>
                    <a:pt x="10442" y="30630"/>
                    <a:pt x="10773" y="30574"/>
                    <a:pt x="11104" y="30509"/>
                  </a:cubicBezTo>
                  <a:lnTo>
                    <a:pt x="11177" y="30509"/>
                  </a:lnTo>
                  <a:cubicBezTo>
                    <a:pt x="11177" y="30549"/>
                    <a:pt x="11177" y="30590"/>
                    <a:pt x="11177" y="30630"/>
                  </a:cubicBezTo>
                  <a:cubicBezTo>
                    <a:pt x="11177" y="30646"/>
                    <a:pt x="11153" y="30679"/>
                    <a:pt x="11136" y="30687"/>
                  </a:cubicBezTo>
                  <a:cubicBezTo>
                    <a:pt x="11015" y="30711"/>
                    <a:pt x="10894" y="30719"/>
                    <a:pt x="10773" y="30743"/>
                  </a:cubicBezTo>
                  <a:cubicBezTo>
                    <a:pt x="10708" y="30751"/>
                    <a:pt x="10644" y="30767"/>
                    <a:pt x="10587" y="30800"/>
                  </a:cubicBezTo>
                  <a:cubicBezTo>
                    <a:pt x="10539" y="30832"/>
                    <a:pt x="10490" y="30848"/>
                    <a:pt x="10434" y="30848"/>
                  </a:cubicBezTo>
                  <a:cubicBezTo>
                    <a:pt x="10159" y="30864"/>
                    <a:pt x="9885" y="30872"/>
                    <a:pt x="9610" y="30889"/>
                  </a:cubicBezTo>
                  <a:cubicBezTo>
                    <a:pt x="9521" y="30889"/>
                    <a:pt x="9424" y="30897"/>
                    <a:pt x="9336" y="30897"/>
                  </a:cubicBezTo>
                  <a:cubicBezTo>
                    <a:pt x="9239" y="30889"/>
                    <a:pt x="9142" y="30872"/>
                    <a:pt x="9045" y="30872"/>
                  </a:cubicBezTo>
                  <a:cubicBezTo>
                    <a:pt x="8867" y="30872"/>
                    <a:pt x="8690" y="30848"/>
                    <a:pt x="8520" y="30816"/>
                  </a:cubicBezTo>
                  <a:cubicBezTo>
                    <a:pt x="8399" y="30792"/>
                    <a:pt x="8278" y="30751"/>
                    <a:pt x="8149" y="30735"/>
                  </a:cubicBezTo>
                  <a:cubicBezTo>
                    <a:pt x="7882" y="30703"/>
                    <a:pt x="7632" y="30598"/>
                    <a:pt x="7365" y="30557"/>
                  </a:cubicBezTo>
                  <a:cubicBezTo>
                    <a:pt x="7180" y="30517"/>
                    <a:pt x="6994" y="30469"/>
                    <a:pt x="6808" y="30404"/>
                  </a:cubicBezTo>
                  <a:cubicBezTo>
                    <a:pt x="6792" y="30404"/>
                    <a:pt x="6776" y="30404"/>
                    <a:pt x="6760" y="30412"/>
                  </a:cubicBezTo>
                  <a:cubicBezTo>
                    <a:pt x="6760" y="30428"/>
                    <a:pt x="6760" y="30436"/>
                    <a:pt x="6776" y="30436"/>
                  </a:cubicBezTo>
                  <a:cubicBezTo>
                    <a:pt x="6873" y="30517"/>
                    <a:pt x="7002" y="30541"/>
                    <a:pt x="7083" y="30638"/>
                  </a:cubicBezTo>
                  <a:cubicBezTo>
                    <a:pt x="7091" y="30646"/>
                    <a:pt x="7107" y="30654"/>
                    <a:pt x="7115" y="30654"/>
                  </a:cubicBezTo>
                  <a:cubicBezTo>
                    <a:pt x="7317" y="30719"/>
                    <a:pt x="7519" y="30784"/>
                    <a:pt x="7721" y="30848"/>
                  </a:cubicBezTo>
                  <a:cubicBezTo>
                    <a:pt x="7858" y="30889"/>
                    <a:pt x="8003" y="30913"/>
                    <a:pt x="8140" y="30945"/>
                  </a:cubicBezTo>
                  <a:cubicBezTo>
                    <a:pt x="8213" y="30961"/>
                    <a:pt x="8286" y="30961"/>
                    <a:pt x="8359" y="30977"/>
                  </a:cubicBezTo>
                  <a:cubicBezTo>
                    <a:pt x="8423" y="30985"/>
                    <a:pt x="8480" y="31002"/>
                    <a:pt x="8536" y="31018"/>
                  </a:cubicBezTo>
                  <a:cubicBezTo>
                    <a:pt x="8560" y="31026"/>
                    <a:pt x="8577" y="31050"/>
                    <a:pt x="8585" y="31074"/>
                  </a:cubicBezTo>
                  <a:cubicBezTo>
                    <a:pt x="8585" y="31115"/>
                    <a:pt x="8544" y="31123"/>
                    <a:pt x="8512" y="31123"/>
                  </a:cubicBezTo>
                  <a:cubicBezTo>
                    <a:pt x="8501" y="31125"/>
                    <a:pt x="8492" y="31126"/>
                    <a:pt x="8484" y="31126"/>
                  </a:cubicBezTo>
                  <a:cubicBezTo>
                    <a:pt x="8468" y="31126"/>
                    <a:pt x="8455" y="31123"/>
                    <a:pt x="8439" y="31123"/>
                  </a:cubicBezTo>
                  <a:lnTo>
                    <a:pt x="8334" y="31123"/>
                  </a:lnTo>
                  <a:cubicBezTo>
                    <a:pt x="8315" y="31125"/>
                    <a:pt x="8296" y="31126"/>
                    <a:pt x="8278" y="31126"/>
                  </a:cubicBezTo>
                  <a:cubicBezTo>
                    <a:pt x="8232" y="31126"/>
                    <a:pt x="8186" y="31120"/>
                    <a:pt x="8140" y="31115"/>
                  </a:cubicBezTo>
                  <a:cubicBezTo>
                    <a:pt x="7922" y="31058"/>
                    <a:pt x="7704" y="31010"/>
                    <a:pt x="7494" y="30937"/>
                  </a:cubicBezTo>
                  <a:cubicBezTo>
                    <a:pt x="7244" y="30872"/>
                    <a:pt x="7010" y="30775"/>
                    <a:pt x="6784" y="30654"/>
                  </a:cubicBezTo>
                  <a:cubicBezTo>
                    <a:pt x="6703" y="30606"/>
                    <a:pt x="6630" y="30549"/>
                    <a:pt x="6550" y="30509"/>
                  </a:cubicBezTo>
                  <a:lnTo>
                    <a:pt x="6550" y="30509"/>
                  </a:lnTo>
                  <a:cubicBezTo>
                    <a:pt x="6469" y="30630"/>
                    <a:pt x="6517" y="30800"/>
                    <a:pt x="6647" y="30864"/>
                  </a:cubicBezTo>
                  <a:cubicBezTo>
                    <a:pt x="6840" y="30953"/>
                    <a:pt x="7034" y="31042"/>
                    <a:pt x="7220" y="31131"/>
                  </a:cubicBezTo>
                  <a:cubicBezTo>
                    <a:pt x="7293" y="31155"/>
                    <a:pt x="7357" y="31195"/>
                    <a:pt x="7422" y="31220"/>
                  </a:cubicBezTo>
                  <a:cubicBezTo>
                    <a:pt x="7454" y="31236"/>
                    <a:pt x="7478" y="31276"/>
                    <a:pt x="7462" y="31308"/>
                  </a:cubicBezTo>
                  <a:cubicBezTo>
                    <a:pt x="7454" y="31357"/>
                    <a:pt x="7414" y="31357"/>
                    <a:pt x="7381" y="31365"/>
                  </a:cubicBezTo>
                  <a:cubicBezTo>
                    <a:pt x="7357" y="31365"/>
                    <a:pt x="7341" y="31357"/>
                    <a:pt x="7317" y="31349"/>
                  </a:cubicBezTo>
                  <a:cubicBezTo>
                    <a:pt x="7220" y="31317"/>
                    <a:pt x="7123" y="31284"/>
                    <a:pt x="7034" y="31244"/>
                  </a:cubicBezTo>
                  <a:cubicBezTo>
                    <a:pt x="6905" y="31187"/>
                    <a:pt x="6784" y="31131"/>
                    <a:pt x="6663" y="31082"/>
                  </a:cubicBezTo>
                  <a:cubicBezTo>
                    <a:pt x="6558" y="31244"/>
                    <a:pt x="6477" y="31421"/>
                    <a:pt x="6429" y="31615"/>
                  </a:cubicBezTo>
                  <a:cubicBezTo>
                    <a:pt x="6372" y="31817"/>
                    <a:pt x="6299" y="32019"/>
                    <a:pt x="6251" y="32229"/>
                  </a:cubicBezTo>
                  <a:cubicBezTo>
                    <a:pt x="6211" y="32431"/>
                    <a:pt x="6186" y="32641"/>
                    <a:pt x="6186" y="32851"/>
                  </a:cubicBezTo>
                  <a:lnTo>
                    <a:pt x="6186" y="32988"/>
                  </a:lnTo>
                  <a:cubicBezTo>
                    <a:pt x="6186" y="33206"/>
                    <a:pt x="6170" y="33416"/>
                    <a:pt x="6178" y="33626"/>
                  </a:cubicBezTo>
                  <a:cubicBezTo>
                    <a:pt x="6186" y="33836"/>
                    <a:pt x="6227" y="34030"/>
                    <a:pt x="6243" y="34232"/>
                  </a:cubicBezTo>
                  <a:cubicBezTo>
                    <a:pt x="6251" y="34288"/>
                    <a:pt x="6243" y="34345"/>
                    <a:pt x="6243" y="34409"/>
                  </a:cubicBezTo>
                  <a:cubicBezTo>
                    <a:pt x="6259" y="34635"/>
                    <a:pt x="6267" y="34862"/>
                    <a:pt x="6283" y="35088"/>
                  </a:cubicBezTo>
                  <a:cubicBezTo>
                    <a:pt x="6275" y="35144"/>
                    <a:pt x="6307" y="35193"/>
                    <a:pt x="6364" y="35217"/>
                  </a:cubicBezTo>
                  <a:cubicBezTo>
                    <a:pt x="6485" y="35265"/>
                    <a:pt x="6598" y="35322"/>
                    <a:pt x="6719" y="35362"/>
                  </a:cubicBezTo>
                  <a:cubicBezTo>
                    <a:pt x="6945" y="35443"/>
                    <a:pt x="7171" y="35508"/>
                    <a:pt x="7398" y="35580"/>
                  </a:cubicBezTo>
                  <a:cubicBezTo>
                    <a:pt x="7446" y="35596"/>
                    <a:pt x="7503" y="35613"/>
                    <a:pt x="7543" y="35621"/>
                  </a:cubicBezTo>
                  <a:lnTo>
                    <a:pt x="8036" y="35726"/>
                  </a:lnTo>
                  <a:cubicBezTo>
                    <a:pt x="8213" y="35758"/>
                    <a:pt x="8391" y="35806"/>
                    <a:pt x="8577" y="35831"/>
                  </a:cubicBezTo>
                  <a:cubicBezTo>
                    <a:pt x="8859" y="35871"/>
                    <a:pt x="9142" y="35895"/>
                    <a:pt x="9424" y="35919"/>
                  </a:cubicBezTo>
                  <a:cubicBezTo>
                    <a:pt x="9470" y="35922"/>
                    <a:pt x="9517" y="35923"/>
                    <a:pt x="9564" y="35923"/>
                  </a:cubicBezTo>
                  <a:cubicBezTo>
                    <a:pt x="9658" y="35923"/>
                    <a:pt x="9753" y="35919"/>
                    <a:pt x="9844" y="35919"/>
                  </a:cubicBezTo>
                  <a:cubicBezTo>
                    <a:pt x="9893" y="35919"/>
                    <a:pt x="9949" y="35927"/>
                    <a:pt x="9990" y="35927"/>
                  </a:cubicBezTo>
                  <a:cubicBezTo>
                    <a:pt x="9982" y="36065"/>
                    <a:pt x="9974" y="36081"/>
                    <a:pt x="9877" y="36081"/>
                  </a:cubicBezTo>
                  <a:cubicBezTo>
                    <a:pt x="9675" y="36081"/>
                    <a:pt x="9473" y="36081"/>
                    <a:pt x="9271" y="36073"/>
                  </a:cubicBezTo>
                  <a:cubicBezTo>
                    <a:pt x="9142" y="36065"/>
                    <a:pt x="9013" y="36040"/>
                    <a:pt x="8883" y="36024"/>
                  </a:cubicBezTo>
                  <a:cubicBezTo>
                    <a:pt x="8730" y="36008"/>
                    <a:pt x="8577" y="36016"/>
                    <a:pt x="8431" y="35984"/>
                  </a:cubicBezTo>
                  <a:cubicBezTo>
                    <a:pt x="8108" y="35919"/>
                    <a:pt x="7785" y="35847"/>
                    <a:pt x="7462" y="35766"/>
                  </a:cubicBezTo>
                  <a:cubicBezTo>
                    <a:pt x="7285" y="35726"/>
                    <a:pt x="7115" y="35669"/>
                    <a:pt x="6945" y="35613"/>
                  </a:cubicBezTo>
                  <a:cubicBezTo>
                    <a:pt x="6824" y="35572"/>
                    <a:pt x="6711" y="35532"/>
                    <a:pt x="6598" y="35491"/>
                  </a:cubicBezTo>
                  <a:cubicBezTo>
                    <a:pt x="6485" y="35451"/>
                    <a:pt x="6396" y="35403"/>
                    <a:pt x="6283" y="35362"/>
                  </a:cubicBezTo>
                  <a:lnTo>
                    <a:pt x="6283" y="35362"/>
                  </a:lnTo>
                  <a:cubicBezTo>
                    <a:pt x="6267" y="35806"/>
                    <a:pt x="6275" y="36242"/>
                    <a:pt x="6315" y="36686"/>
                  </a:cubicBezTo>
                  <a:cubicBezTo>
                    <a:pt x="6429" y="36775"/>
                    <a:pt x="6550" y="36751"/>
                    <a:pt x="6663" y="36759"/>
                  </a:cubicBezTo>
                  <a:cubicBezTo>
                    <a:pt x="6953" y="36800"/>
                    <a:pt x="7252" y="36824"/>
                    <a:pt x="7543" y="36848"/>
                  </a:cubicBezTo>
                  <a:lnTo>
                    <a:pt x="8245" y="36913"/>
                  </a:lnTo>
                  <a:cubicBezTo>
                    <a:pt x="8318" y="36921"/>
                    <a:pt x="8391" y="36937"/>
                    <a:pt x="8472" y="36937"/>
                  </a:cubicBezTo>
                  <a:cubicBezTo>
                    <a:pt x="8714" y="36945"/>
                    <a:pt x="8964" y="36953"/>
                    <a:pt x="9206" y="36961"/>
                  </a:cubicBezTo>
                  <a:cubicBezTo>
                    <a:pt x="9336" y="36961"/>
                    <a:pt x="9460" y="36971"/>
                    <a:pt x="9587" y="36971"/>
                  </a:cubicBezTo>
                  <a:cubicBezTo>
                    <a:pt x="9619" y="36971"/>
                    <a:pt x="9651" y="36971"/>
                    <a:pt x="9683" y="36969"/>
                  </a:cubicBezTo>
                  <a:cubicBezTo>
                    <a:pt x="9949" y="36969"/>
                    <a:pt x="10224" y="36953"/>
                    <a:pt x="10490" y="36945"/>
                  </a:cubicBezTo>
                  <a:cubicBezTo>
                    <a:pt x="10757" y="36937"/>
                    <a:pt x="10999" y="36929"/>
                    <a:pt x="11258" y="36913"/>
                  </a:cubicBezTo>
                  <a:cubicBezTo>
                    <a:pt x="11338" y="36913"/>
                    <a:pt x="11427" y="36896"/>
                    <a:pt x="11508" y="36888"/>
                  </a:cubicBezTo>
                  <a:cubicBezTo>
                    <a:pt x="11799" y="36864"/>
                    <a:pt x="12089" y="36880"/>
                    <a:pt x="12388" y="36840"/>
                  </a:cubicBezTo>
                  <a:cubicBezTo>
                    <a:pt x="12655" y="36800"/>
                    <a:pt x="12921" y="36791"/>
                    <a:pt x="13188" y="36767"/>
                  </a:cubicBezTo>
                  <a:cubicBezTo>
                    <a:pt x="13341" y="36751"/>
                    <a:pt x="13502" y="36735"/>
                    <a:pt x="13664" y="36711"/>
                  </a:cubicBezTo>
                  <a:cubicBezTo>
                    <a:pt x="13890" y="36670"/>
                    <a:pt x="14116" y="36630"/>
                    <a:pt x="14342" y="36573"/>
                  </a:cubicBezTo>
                  <a:cubicBezTo>
                    <a:pt x="14504" y="36541"/>
                    <a:pt x="14665" y="36485"/>
                    <a:pt x="14819" y="36444"/>
                  </a:cubicBezTo>
                  <a:cubicBezTo>
                    <a:pt x="14867" y="36428"/>
                    <a:pt x="14916" y="36420"/>
                    <a:pt x="14956" y="36404"/>
                  </a:cubicBezTo>
                  <a:cubicBezTo>
                    <a:pt x="15037" y="36388"/>
                    <a:pt x="15126" y="36355"/>
                    <a:pt x="15206" y="36323"/>
                  </a:cubicBezTo>
                  <a:cubicBezTo>
                    <a:pt x="15271" y="36283"/>
                    <a:pt x="15336" y="36226"/>
                    <a:pt x="15400" y="36170"/>
                  </a:cubicBezTo>
                  <a:cubicBezTo>
                    <a:pt x="15384" y="36113"/>
                    <a:pt x="15368" y="36057"/>
                    <a:pt x="15360" y="36000"/>
                  </a:cubicBezTo>
                  <a:cubicBezTo>
                    <a:pt x="15327" y="35822"/>
                    <a:pt x="15295" y="35653"/>
                    <a:pt x="15263" y="35475"/>
                  </a:cubicBezTo>
                  <a:cubicBezTo>
                    <a:pt x="15251" y="35386"/>
                    <a:pt x="15226" y="35349"/>
                    <a:pt x="15165" y="35349"/>
                  </a:cubicBezTo>
                  <a:cubicBezTo>
                    <a:pt x="15143" y="35349"/>
                    <a:pt x="15117" y="35354"/>
                    <a:pt x="15085" y="35362"/>
                  </a:cubicBezTo>
                  <a:cubicBezTo>
                    <a:pt x="15029" y="35378"/>
                    <a:pt x="14980" y="35394"/>
                    <a:pt x="14932" y="35419"/>
                  </a:cubicBezTo>
                  <a:cubicBezTo>
                    <a:pt x="14875" y="35451"/>
                    <a:pt x="14819" y="35475"/>
                    <a:pt x="14754" y="35499"/>
                  </a:cubicBezTo>
                  <a:cubicBezTo>
                    <a:pt x="14593" y="35564"/>
                    <a:pt x="14431" y="35629"/>
                    <a:pt x="14270" y="35677"/>
                  </a:cubicBezTo>
                  <a:cubicBezTo>
                    <a:pt x="14100" y="35734"/>
                    <a:pt x="13939" y="35782"/>
                    <a:pt x="13777" y="35814"/>
                  </a:cubicBezTo>
                  <a:cubicBezTo>
                    <a:pt x="13656" y="35839"/>
                    <a:pt x="13527" y="35847"/>
                    <a:pt x="13406" y="35871"/>
                  </a:cubicBezTo>
                  <a:cubicBezTo>
                    <a:pt x="13107" y="35927"/>
                    <a:pt x="12800" y="35960"/>
                    <a:pt x="12493" y="35976"/>
                  </a:cubicBezTo>
                  <a:cubicBezTo>
                    <a:pt x="12477" y="35976"/>
                    <a:pt x="12453" y="35976"/>
                    <a:pt x="12428" y="35984"/>
                  </a:cubicBezTo>
                  <a:lnTo>
                    <a:pt x="11847" y="36000"/>
                  </a:lnTo>
                  <a:cubicBezTo>
                    <a:pt x="11799" y="36000"/>
                    <a:pt x="11766" y="35984"/>
                    <a:pt x="11758" y="35936"/>
                  </a:cubicBezTo>
                  <a:cubicBezTo>
                    <a:pt x="11758" y="35895"/>
                    <a:pt x="11799" y="35887"/>
                    <a:pt x="11831" y="35871"/>
                  </a:cubicBezTo>
                  <a:lnTo>
                    <a:pt x="11847" y="35871"/>
                  </a:lnTo>
                  <a:cubicBezTo>
                    <a:pt x="11976" y="35863"/>
                    <a:pt x="12114" y="35847"/>
                    <a:pt x="12251" y="35839"/>
                  </a:cubicBezTo>
                  <a:cubicBezTo>
                    <a:pt x="12319" y="35835"/>
                    <a:pt x="12390" y="35835"/>
                    <a:pt x="12461" y="35835"/>
                  </a:cubicBezTo>
                  <a:cubicBezTo>
                    <a:pt x="12531" y="35835"/>
                    <a:pt x="12602" y="35835"/>
                    <a:pt x="12671" y="35831"/>
                  </a:cubicBezTo>
                  <a:cubicBezTo>
                    <a:pt x="12961" y="35790"/>
                    <a:pt x="13252" y="35750"/>
                    <a:pt x="13543" y="35701"/>
                  </a:cubicBezTo>
                  <a:cubicBezTo>
                    <a:pt x="13680" y="35685"/>
                    <a:pt x="13817" y="35661"/>
                    <a:pt x="13947" y="35629"/>
                  </a:cubicBezTo>
                  <a:cubicBezTo>
                    <a:pt x="14076" y="35596"/>
                    <a:pt x="14221" y="35540"/>
                    <a:pt x="14366" y="35491"/>
                  </a:cubicBezTo>
                  <a:cubicBezTo>
                    <a:pt x="14536" y="35435"/>
                    <a:pt x="14706" y="35378"/>
                    <a:pt x="14875" y="35314"/>
                  </a:cubicBezTo>
                  <a:cubicBezTo>
                    <a:pt x="14980" y="35281"/>
                    <a:pt x="15085" y="35241"/>
                    <a:pt x="15190" y="35193"/>
                  </a:cubicBezTo>
                  <a:cubicBezTo>
                    <a:pt x="15214" y="35176"/>
                    <a:pt x="15239" y="35152"/>
                    <a:pt x="15247" y="35128"/>
                  </a:cubicBezTo>
                  <a:cubicBezTo>
                    <a:pt x="15255" y="35071"/>
                    <a:pt x="15263" y="35023"/>
                    <a:pt x="15255" y="34975"/>
                  </a:cubicBezTo>
                  <a:cubicBezTo>
                    <a:pt x="15231" y="34660"/>
                    <a:pt x="15206" y="34337"/>
                    <a:pt x="15174" y="34022"/>
                  </a:cubicBezTo>
                  <a:cubicBezTo>
                    <a:pt x="15109" y="33416"/>
                    <a:pt x="15101" y="32810"/>
                    <a:pt x="15077" y="32197"/>
                  </a:cubicBezTo>
                  <a:cubicBezTo>
                    <a:pt x="15069" y="32084"/>
                    <a:pt x="15069" y="31963"/>
                    <a:pt x="15077" y="31849"/>
                  </a:cubicBezTo>
                  <a:cubicBezTo>
                    <a:pt x="15093" y="31640"/>
                    <a:pt x="15126" y="31421"/>
                    <a:pt x="15150" y="31203"/>
                  </a:cubicBezTo>
                  <a:cubicBezTo>
                    <a:pt x="15158" y="31090"/>
                    <a:pt x="15166" y="30985"/>
                    <a:pt x="15190" y="30872"/>
                  </a:cubicBezTo>
                  <a:cubicBezTo>
                    <a:pt x="15222" y="30719"/>
                    <a:pt x="15263" y="30566"/>
                    <a:pt x="15311" y="30412"/>
                  </a:cubicBezTo>
                  <a:cubicBezTo>
                    <a:pt x="15352" y="30275"/>
                    <a:pt x="15424" y="30146"/>
                    <a:pt x="15521" y="30033"/>
                  </a:cubicBezTo>
                  <a:cubicBezTo>
                    <a:pt x="15634" y="29903"/>
                    <a:pt x="15764" y="29782"/>
                    <a:pt x="15885" y="29653"/>
                  </a:cubicBezTo>
                  <a:cubicBezTo>
                    <a:pt x="16119" y="29419"/>
                    <a:pt x="16377" y="29217"/>
                    <a:pt x="16652" y="29039"/>
                  </a:cubicBezTo>
                  <a:cubicBezTo>
                    <a:pt x="16821" y="28918"/>
                    <a:pt x="16983" y="28781"/>
                    <a:pt x="17136" y="28652"/>
                  </a:cubicBezTo>
                  <a:cubicBezTo>
                    <a:pt x="17169" y="28627"/>
                    <a:pt x="17193" y="28603"/>
                    <a:pt x="17209" y="28579"/>
                  </a:cubicBezTo>
                  <a:cubicBezTo>
                    <a:pt x="17379" y="28321"/>
                    <a:pt x="17532" y="28046"/>
                    <a:pt x="17669" y="27772"/>
                  </a:cubicBezTo>
                  <a:cubicBezTo>
                    <a:pt x="17702" y="27707"/>
                    <a:pt x="17726" y="27650"/>
                    <a:pt x="17766" y="27586"/>
                  </a:cubicBezTo>
                  <a:cubicBezTo>
                    <a:pt x="17863" y="27408"/>
                    <a:pt x="17968" y="27239"/>
                    <a:pt x="18065" y="27061"/>
                  </a:cubicBezTo>
                  <a:cubicBezTo>
                    <a:pt x="18202" y="26819"/>
                    <a:pt x="18323" y="26576"/>
                    <a:pt x="18469" y="26342"/>
                  </a:cubicBezTo>
                  <a:cubicBezTo>
                    <a:pt x="18598" y="26124"/>
                    <a:pt x="18735" y="25922"/>
                    <a:pt x="18872" y="25712"/>
                  </a:cubicBezTo>
                  <a:cubicBezTo>
                    <a:pt x="18994" y="25535"/>
                    <a:pt x="19115" y="25357"/>
                    <a:pt x="19236" y="25179"/>
                  </a:cubicBezTo>
                  <a:cubicBezTo>
                    <a:pt x="19325" y="25050"/>
                    <a:pt x="19414" y="24921"/>
                    <a:pt x="19510" y="24792"/>
                  </a:cubicBezTo>
                  <a:cubicBezTo>
                    <a:pt x="19623" y="24630"/>
                    <a:pt x="19737" y="24469"/>
                    <a:pt x="19850" y="24307"/>
                  </a:cubicBezTo>
                  <a:cubicBezTo>
                    <a:pt x="19922" y="24202"/>
                    <a:pt x="19987" y="24081"/>
                    <a:pt x="20068" y="23984"/>
                  </a:cubicBezTo>
                  <a:cubicBezTo>
                    <a:pt x="20221" y="23774"/>
                    <a:pt x="20366" y="23556"/>
                    <a:pt x="20496" y="23338"/>
                  </a:cubicBezTo>
                  <a:cubicBezTo>
                    <a:pt x="20560" y="23225"/>
                    <a:pt x="20601" y="23104"/>
                    <a:pt x="20617" y="22983"/>
                  </a:cubicBezTo>
                  <a:cubicBezTo>
                    <a:pt x="20633" y="22870"/>
                    <a:pt x="20649" y="22765"/>
                    <a:pt x="20673" y="22652"/>
                  </a:cubicBezTo>
                  <a:cubicBezTo>
                    <a:pt x="20697" y="22474"/>
                    <a:pt x="20722" y="22305"/>
                    <a:pt x="20754" y="22127"/>
                  </a:cubicBezTo>
                  <a:cubicBezTo>
                    <a:pt x="20794" y="21909"/>
                    <a:pt x="20835" y="21691"/>
                    <a:pt x="20883" y="21473"/>
                  </a:cubicBezTo>
                  <a:cubicBezTo>
                    <a:pt x="20940" y="21223"/>
                    <a:pt x="20996" y="20972"/>
                    <a:pt x="21053" y="20730"/>
                  </a:cubicBezTo>
                  <a:cubicBezTo>
                    <a:pt x="21085" y="20609"/>
                    <a:pt x="21117" y="20488"/>
                    <a:pt x="21150" y="20367"/>
                  </a:cubicBezTo>
                  <a:cubicBezTo>
                    <a:pt x="21198" y="20205"/>
                    <a:pt x="21247" y="20035"/>
                    <a:pt x="21303" y="19882"/>
                  </a:cubicBezTo>
                  <a:cubicBezTo>
                    <a:pt x="21360" y="19721"/>
                    <a:pt x="21448" y="19543"/>
                    <a:pt x="21521" y="19373"/>
                  </a:cubicBezTo>
                  <a:cubicBezTo>
                    <a:pt x="21594" y="19212"/>
                    <a:pt x="21666" y="19034"/>
                    <a:pt x="21739" y="18873"/>
                  </a:cubicBezTo>
                  <a:lnTo>
                    <a:pt x="21812" y="18703"/>
                  </a:lnTo>
                  <a:cubicBezTo>
                    <a:pt x="21852" y="18614"/>
                    <a:pt x="21893" y="18517"/>
                    <a:pt x="21933" y="18429"/>
                  </a:cubicBezTo>
                  <a:cubicBezTo>
                    <a:pt x="21981" y="18315"/>
                    <a:pt x="21981" y="18178"/>
                    <a:pt x="22103" y="18106"/>
                  </a:cubicBezTo>
                  <a:cubicBezTo>
                    <a:pt x="22119" y="18097"/>
                    <a:pt x="22127" y="18073"/>
                    <a:pt x="22127" y="18057"/>
                  </a:cubicBezTo>
                  <a:cubicBezTo>
                    <a:pt x="22143" y="18025"/>
                    <a:pt x="22159" y="17984"/>
                    <a:pt x="22175" y="17952"/>
                  </a:cubicBezTo>
                  <a:cubicBezTo>
                    <a:pt x="22224" y="17863"/>
                    <a:pt x="22264" y="17766"/>
                    <a:pt x="22296" y="17661"/>
                  </a:cubicBezTo>
                  <a:cubicBezTo>
                    <a:pt x="22353" y="17355"/>
                    <a:pt x="22482" y="17064"/>
                    <a:pt x="22660" y="16805"/>
                  </a:cubicBezTo>
                  <a:cubicBezTo>
                    <a:pt x="22741" y="16684"/>
                    <a:pt x="22813" y="16563"/>
                    <a:pt x="22870" y="16434"/>
                  </a:cubicBezTo>
                  <a:cubicBezTo>
                    <a:pt x="22950" y="16224"/>
                    <a:pt x="22999" y="15990"/>
                    <a:pt x="22999" y="15756"/>
                  </a:cubicBezTo>
                  <a:cubicBezTo>
                    <a:pt x="22999" y="15659"/>
                    <a:pt x="23007" y="15562"/>
                    <a:pt x="23023" y="15465"/>
                  </a:cubicBezTo>
                  <a:cubicBezTo>
                    <a:pt x="23080" y="15239"/>
                    <a:pt x="23144" y="15013"/>
                    <a:pt x="23209" y="14787"/>
                  </a:cubicBezTo>
                  <a:cubicBezTo>
                    <a:pt x="23225" y="14746"/>
                    <a:pt x="23249" y="14706"/>
                    <a:pt x="23265" y="14657"/>
                  </a:cubicBezTo>
                  <a:cubicBezTo>
                    <a:pt x="23298" y="14569"/>
                    <a:pt x="23338" y="14488"/>
                    <a:pt x="23362" y="14399"/>
                  </a:cubicBezTo>
                  <a:cubicBezTo>
                    <a:pt x="23427" y="14213"/>
                    <a:pt x="23483" y="14028"/>
                    <a:pt x="23540" y="13842"/>
                  </a:cubicBezTo>
                  <a:cubicBezTo>
                    <a:pt x="23588" y="13696"/>
                    <a:pt x="23621" y="13551"/>
                    <a:pt x="23637" y="13406"/>
                  </a:cubicBezTo>
                  <a:cubicBezTo>
                    <a:pt x="23645" y="13277"/>
                    <a:pt x="23677" y="13147"/>
                    <a:pt x="23685" y="13018"/>
                  </a:cubicBezTo>
                  <a:cubicBezTo>
                    <a:pt x="23701" y="12897"/>
                    <a:pt x="23710" y="12776"/>
                    <a:pt x="23701" y="12655"/>
                  </a:cubicBezTo>
                  <a:cubicBezTo>
                    <a:pt x="23701" y="12542"/>
                    <a:pt x="23677" y="12421"/>
                    <a:pt x="23556" y="12372"/>
                  </a:cubicBezTo>
                  <a:cubicBezTo>
                    <a:pt x="23483" y="12340"/>
                    <a:pt x="23411" y="12316"/>
                    <a:pt x="23330" y="12299"/>
                  </a:cubicBezTo>
                  <a:cubicBezTo>
                    <a:pt x="23241" y="12285"/>
                    <a:pt x="23155" y="12279"/>
                    <a:pt x="23068" y="12279"/>
                  </a:cubicBezTo>
                  <a:cubicBezTo>
                    <a:pt x="22957" y="12279"/>
                    <a:pt x="22846" y="12289"/>
                    <a:pt x="22732" y="12308"/>
                  </a:cubicBezTo>
                  <a:cubicBezTo>
                    <a:pt x="22716" y="12308"/>
                    <a:pt x="22708" y="12316"/>
                    <a:pt x="22692" y="12324"/>
                  </a:cubicBezTo>
                  <a:cubicBezTo>
                    <a:pt x="22522" y="12404"/>
                    <a:pt x="22353" y="12485"/>
                    <a:pt x="22191" y="12582"/>
                  </a:cubicBezTo>
                  <a:cubicBezTo>
                    <a:pt x="21973" y="12703"/>
                    <a:pt x="21780" y="12841"/>
                    <a:pt x="21562" y="12954"/>
                  </a:cubicBezTo>
                  <a:cubicBezTo>
                    <a:pt x="21432" y="13034"/>
                    <a:pt x="21303" y="13123"/>
                    <a:pt x="21190" y="13228"/>
                  </a:cubicBezTo>
                  <a:cubicBezTo>
                    <a:pt x="21085" y="13325"/>
                    <a:pt x="21020" y="13446"/>
                    <a:pt x="20899" y="13511"/>
                  </a:cubicBezTo>
                  <a:cubicBezTo>
                    <a:pt x="20891" y="13511"/>
                    <a:pt x="20891" y="13527"/>
                    <a:pt x="20883" y="13535"/>
                  </a:cubicBezTo>
                  <a:cubicBezTo>
                    <a:pt x="20778" y="13656"/>
                    <a:pt x="20681" y="13777"/>
                    <a:pt x="20592" y="13906"/>
                  </a:cubicBezTo>
                  <a:cubicBezTo>
                    <a:pt x="20455" y="14108"/>
                    <a:pt x="20334" y="14326"/>
                    <a:pt x="20205" y="14528"/>
                  </a:cubicBezTo>
                  <a:cubicBezTo>
                    <a:pt x="20027" y="14803"/>
                    <a:pt x="19922" y="15102"/>
                    <a:pt x="19785" y="15400"/>
                  </a:cubicBezTo>
                  <a:cubicBezTo>
                    <a:pt x="19720" y="15538"/>
                    <a:pt x="19680" y="15683"/>
                    <a:pt x="19599" y="15812"/>
                  </a:cubicBezTo>
                  <a:cubicBezTo>
                    <a:pt x="19486" y="15998"/>
                    <a:pt x="19397" y="16192"/>
                    <a:pt x="19317" y="16394"/>
                  </a:cubicBezTo>
                  <a:cubicBezTo>
                    <a:pt x="19309" y="16418"/>
                    <a:pt x="19300" y="16450"/>
                    <a:pt x="19292" y="16474"/>
                  </a:cubicBezTo>
                  <a:cubicBezTo>
                    <a:pt x="19389" y="16499"/>
                    <a:pt x="19470" y="16515"/>
                    <a:pt x="19551" y="16539"/>
                  </a:cubicBezTo>
                  <a:cubicBezTo>
                    <a:pt x="19632" y="16571"/>
                    <a:pt x="19720" y="16612"/>
                    <a:pt x="19801" y="16644"/>
                  </a:cubicBezTo>
                  <a:cubicBezTo>
                    <a:pt x="19809" y="16644"/>
                    <a:pt x="19825" y="16652"/>
                    <a:pt x="19825" y="16660"/>
                  </a:cubicBezTo>
                  <a:cubicBezTo>
                    <a:pt x="19866" y="16725"/>
                    <a:pt x="19930" y="16733"/>
                    <a:pt x="19987" y="16757"/>
                  </a:cubicBezTo>
                  <a:cubicBezTo>
                    <a:pt x="20124" y="16813"/>
                    <a:pt x="20269" y="16862"/>
                    <a:pt x="20407" y="16927"/>
                  </a:cubicBezTo>
                  <a:cubicBezTo>
                    <a:pt x="20504" y="16967"/>
                    <a:pt x="20592" y="17023"/>
                    <a:pt x="20689" y="17072"/>
                  </a:cubicBezTo>
                  <a:cubicBezTo>
                    <a:pt x="20819" y="17153"/>
                    <a:pt x="20899" y="17274"/>
                    <a:pt x="20996" y="17387"/>
                  </a:cubicBezTo>
                  <a:cubicBezTo>
                    <a:pt x="21174" y="17564"/>
                    <a:pt x="21343" y="17750"/>
                    <a:pt x="21513" y="17928"/>
                  </a:cubicBezTo>
                  <a:cubicBezTo>
                    <a:pt x="21477" y="17975"/>
                    <a:pt x="21447" y="17998"/>
                    <a:pt x="21415" y="17998"/>
                  </a:cubicBezTo>
                  <a:cubicBezTo>
                    <a:pt x="21398" y="17998"/>
                    <a:pt x="21380" y="17991"/>
                    <a:pt x="21360" y="17976"/>
                  </a:cubicBezTo>
                  <a:cubicBezTo>
                    <a:pt x="21303" y="17936"/>
                    <a:pt x="21247" y="17887"/>
                    <a:pt x="21198" y="17839"/>
                  </a:cubicBezTo>
                  <a:cubicBezTo>
                    <a:pt x="21020" y="17653"/>
                    <a:pt x="20851" y="17468"/>
                    <a:pt x="20681" y="17282"/>
                  </a:cubicBezTo>
                  <a:cubicBezTo>
                    <a:pt x="20584" y="17169"/>
                    <a:pt x="20463" y="17080"/>
                    <a:pt x="20326" y="17015"/>
                  </a:cubicBezTo>
                  <a:cubicBezTo>
                    <a:pt x="20124" y="16927"/>
                    <a:pt x="19922" y="16854"/>
                    <a:pt x="19720" y="16781"/>
                  </a:cubicBezTo>
                  <a:cubicBezTo>
                    <a:pt x="19708" y="16777"/>
                    <a:pt x="19694" y="16775"/>
                    <a:pt x="19680" y="16775"/>
                  </a:cubicBezTo>
                  <a:cubicBezTo>
                    <a:pt x="19666" y="16775"/>
                    <a:pt x="19652" y="16777"/>
                    <a:pt x="19640" y="16781"/>
                  </a:cubicBezTo>
                  <a:cubicBezTo>
                    <a:pt x="19632" y="16741"/>
                    <a:pt x="19599" y="16709"/>
                    <a:pt x="19559" y="16700"/>
                  </a:cubicBezTo>
                  <a:cubicBezTo>
                    <a:pt x="19546" y="16697"/>
                    <a:pt x="19535" y="16696"/>
                    <a:pt x="19524" y="16696"/>
                  </a:cubicBezTo>
                  <a:cubicBezTo>
                    <a:pt x="19478" y="16696"/>
                    <a:pt x="19446" y="16718"/>
                    <a:pt x="19414" y="16725"/>
                  </a:cubicBezTo>
                  <a:cubicBezTo>
                    <a:pt x="19438" y="16749"/>
                    <a:pt x="19454" y="16765"/>
                    <a:pt x="19478" y="16781"/>
                  </a:cubicBezTo>
                  <a:cubicBezTo>
                    <a:pt x="19640" y="16854"/>
                    <a:pt x="19793" y="16935"/>
                    <a:pt x="19946" y="17032"/>
                  </a:cubicBezTo>
                  <a:cubicBezTo>
                    <a:pt x="20132" y="17161"/>
                    <a:pt x="20318" y="17290"/>
                    <a:pt x="20512" y="17419"/>
                  </a:cubicBezTo>
                  <a:cubicBezTo>
                    <a:pt x="20544" y="17443"/>
                    <a:pt x="20576" y="17476"/>
                    <a:pt x="20609" y="17500"/>
                  </a:cubicBezTo>
                  <a:cubicBezTo>
                    <a:pt x="20738" y="17589"/>
                    <a:pt x="20859" y="17669"/>
                    <a:pt x="20980" y="17758"/>
                  </a:cubicBezTo>
                  <a:cubicBezTo>
                    <a:pt x="21085" y="17823"/>
                    <a:pt x="21166" y="17904"/>
                    <a:pt x="21263" y="17976"/>
                  </a:cubicBezTo>
                  <a:cubicBezTo>
                    <a:pt x="21376" y="18073"/>
                    <a:pt x="21489" y="18162"/>
                    <a:pt x="21594" y="18259"/>
                  </a:cubicBezTo>
                  <a:cubicBezTo>
                    <a:pt x="21642" y="18291"/>
                    <a:pt x="21675" y="18340"/>
                    <a:pt x="21739" y="18396"/>
                  </a:cubicBezTo>
                  <a:lnTo>
                    <a:pt x="21562" y="18453"/>
                  </a:lnTo>
                  <a:cubicBezTo>
                    <a:pt x="21545" y="18420"/>
                    <a:pt x="21521" y="18396"/>
                    <a:pt x="21497" y="18364"/>
                  </a:cubicBezTo>
                  <a:cubicBezTo>
                    <a:pt x="21400" y="18275"/>
                    <a:pt x="21295" y="18186"/>
                    <a:pt x="21198" y="18106"/>
                  </a:cubicBezTo>
                  <a:cubicBezTo>
                    <a:pt x="21093" y="18017"/>
                    <a:pt x="20980" y="17928"/>
                    <a:pt x="20875" y="17847"/>
                  </a:cubicBezTo>
                  <a:cubicBezTo>
                    <a:pt x="20762" y="17758"/>
                    <a:pt x="20665" y="17686"/>
                    <a:pt x="20560" y="17613"/>
                  </a:cubicBezTo>
                  <a:cubicBezTo>
                    <a:pt x="20423" y="17516"/>
                    <a:pt x="20286" y="17427"/>
                    <a:pt x="20156" y="17330"/>
                  </a:cubicBezTo>
                  <a:cubicBezTo>
                    <a:pt x="20100" y="17290"/>
                    <a:pt x="20043" y="17241"/>
                    <a:pt x="19979" y="17201"/>
                  </a:cubicBezTo>
                  <a:cubicBezTo>
                    <a:pt x="19922" y="17161"/>
                    <a:pt x="19858" y="17137"/>
                    <a:pt x="19809" y="17096"/>
                  </a:cubicBezTo>
                  <a:cubicBezTo>
                    <a:pt x="19753" y="17056"/>
                    <a:pt x="19688" y="17040"/>
                    <a:pt x="19632" y="17007"/>
                  </a:cubicBezTo>
                  <a:cubicBezTo>
                    <a:pt x="19535" y="16951"/>
                    <a:pt x="19438" y="16902"/>
                    <a:pt x="19341" y="16862"/>
                  </a:cubicBezTo>
                  <a:cubicBezTo>
                    <a:pt x="19284" y="16838"/>
                    <a:pt x="19228" y="16822"/>
                    <a:pt x="19171" y="16797"/>
                  </a:cubicBezTo>
                  <a:cubicBezTo>
                    <a:pt x="19131" y="16918"/>
                    <a:pt x="19091" y="17032"/>
                    <a:pt x="19050" y="17145"/>
                  </a:cubicBezTo>
                  <a:cubicBezTo>
                    <a:pt x="19010" y="17233"/>
                    <a:pt x="18986" y="17338"/>
                    <a:pt x="18986" y="17443"/>
                  </a:cubicBezTo>
                  <a:cubicBezTo>
                    <a:pt x="18994" y="17484"/>
                    <a:pt x="18986" y="17516"/>
                    <a:pt x="18969" y="17548"/>
                  </a:cubicBezTo>
                  <a:cubicBezTo>
                    <a:pt x="18897" y="17718"/>
                    <a:pt x="18816" y="17887"/>
                    <a:pt x="18727" y="18057"/>
                  </a:cubicBezTo>
                  <a:cubicBezTo>
                    <a:pt x="18638" y="18219"/>
                    <a:pt x="18549" y="18380"/>
                    <a:pt x="18461" y="18542"/>
                  </a:cubicBezTo>
                  <a:cubicBezTo>
                    <a:pt x="18396" y="18655"/>
                    <a:pt x="18323" y="18760"/>
                    <a:pt x="18251" y="18865"/>
                  </a:cubicBezTo>
                  <a:cubicBezTo>
                    <a:pt x="18251" y="18873"/>
                    <a:pt x="18235" y="18881"/>
                    <a:pt x="18218" y="18889"/>
                  </a:cubicBezTo>
                  <a:lnTo>
                    <a:pt x="18291" y="18929"/>
                  </a:lnTo>
                  <a:cubicBezTo>
                    <a:pt x="18251" y="19042"/>
                    <a:pt x="18218" y="19155"/>
                    <a:pt x="18170" y="19260"/>
                  </a:cubicBezTo>
                  <a:cubicBezTo>
                    <a:pt x="18146" y="19325"/>
                    <a:pt x="18146" y="19398"/>
                    <a:pt x="18186" y="19462"/>
                  </a:cubicBezTo>
                  <a:cubicBezTo>
                    <a:pt x="18251" y="19551"/>
                    <a:pt x="18323" y="19640"/>
                    <a:pt x="18388" y="19729"/>
                  </a:cubicBezTo>
                  <a:cubicBezTo>
                    <a:pt x="18420" y="19769"/>
                    <a:pt x="18461" y="19817"/>
                    <a:pt x="18501" y="19858"/>
                  </a:cubicBezTo>
                  <a:cubicBezTo>
                    <a:pt x="18614" y="20019"/>
                    <a:pt x="18751" y="20165"/>
                    <a:pt x="18905" y="20294"/>
                  </a:cubicBezTo>
                  <a:cubicBezTo>
                    <a:pt x="19010" y="20375"/>
                    <a:pt x="19123" y="20463"/>
                    <a:pt x="19228" y="20544"/>
                  </a:cubicBezTo>
                  <a:cubicBezTo>
                    <a:pt x="19373" y="20665"/>
                    <a:pt x="19518" y="20778"/>
                    <a:pt x="19664" y="20900"/>
                  </a:cubicBezTo>
                  <a:cubicBezTo>
                    <a:pt x="19728" y="20956"/>
                    <a:pt x="19793" y="21005"/>
                    <a:pt x="19866" y="21069"/>
                  </a:cubicBezTo>
                  <a:lnTo>
                    <a:pt x="19704" y="21142"/>
                  </a:lnTo>
                  <a:cubicBezTo>
                    <a:pt x="19672" y="21101"/>
                    <a:pt x="19632" y="21061"/>
                    <a:pt x="19591" y="21029"/>
                  </a:cubicBezTo>
                  <a:cubicBezTo>
                    <a:pt x="19422" y="20908"/>
                    <a:pt x="19260" y="20770"/>
                    <a:pt x="19099" y="20633"/>
                  </a:cubicBezTo>
                  <a:cubicBezTo>
                    <a:pt x="19050" y="20577"/>
                    <a:pt x="18994" y="20528"/>
                    <a:pt x="18929" y="20488"/>
                  </a:cubicBezTo>
                  <a:cubicBezTo>
                    <a:pt x="18808" y="20415"/>
                    <a:pt x="18695" y="20326"/>
                    <a:pt x="18598" y="20221"/>
                  </a:cubicBezTo>
                  <a:cubicBezTo>
                    <a:pt x="18549" y="20173"/>
                    <a:pt x="18493" y="20116"/>
                    <a:pt x="18453" y="20052"/>
                  </a:cubicBezTo>
                  <a:cubicBezTo>
                    <a:pt x="18396" y="19987"/>
                    <a:pt x="18348" y="19914"/>
                    <a:pt x="18299" y="19842"/>
                  </a:cubicBezTo>
                  <a:lnTo>
                    <a:pt x="18275" y="19858"/>
                  </a:lnTo>
                  <a:cubicBezTo>
                    <a:pt x="18340" y="20027"/>
                    <a:pt x="18485" y="20149"/>
                    <a:pt x="18566" y="20310"/>
                  </a:cubicBezTo>
                  <a:lnTo>
                    <a:pt x="18461" y="20350"/>
                  </a:lnTo>
                  <a:cubicBezTo>
                    <a:pt x="18447" y="20356"/>
                    <a:pt x="18433" y="20359"/>
                    <a:pt x="18419" y="20359"/>
                  </a:cubicBezTo>
                  <a:cubicBezTo>
                    <a:pt x="18391" y="20359"/>
                    <a:pt x="18364" y="20348"/>
                    <a:pt x="18348" y="20326"/>
                  </a:cubicBezTo>
                  <a:cubicBezTo>
                    <a:pt x="18299" y="20286"/>
                    <a:pt x="18267" y="20229"/>
                    <a:pt x="18243" y="20173"/>
                  </a:cubicBezTo>
                  <a:cubicBezTo>
                    <a:pt x="18186" y="20068"/>
                    <a:pt x="18146" y="19955"/>
                    <a:pt x="18081" y="19842"/>
                  </a:cubicBezTo>
                  <a:cubicBezTo>
                    <a:pt x="18041" y="19777"/>
                    <a:pt x="18000" y="19721"/>
                    <a:pt x="17952" y="19664"/>
                  </a:cubicBezTo>
                  <a:cubicBezTo>
                    <a:pt x="17903" y="19616"/>
                    <a:pt x="17895" y="19535"/>
                    <a:pt x="17798" y="19519"/>
                  </a:cubicBezTo>
                  <a:cubicBezTo>
                    <a:pt x="17779" y="19515"/>
                    <a:pt x="17758" y="19513"/>
                    <a:pt x="17737" y="19513"/>
                  </a:cubicBezTo>
                  <a:cubicBezTo>
                    <a:pt x="17672" y="19513"/>
                    <a:pt x="17603" y="19532"/>
                    <a:pt x="17548" y="19575"/>
                  </a:cubicBezTo>
                  <a:cubicBezTo>
                    <a:pt x="17548" y="19608"/>
                    <a:pt x="17548" y="19632"/>
                    <a:pt x="17556" y="19656"/>
                  </a:cubicBezTo>
                  <a:lnTo>
                    <a:pt x="17500" y="19648"/>
                  </a:lnTo>
                  <a:lnTo>
                    <a:pt x="17500" y="19648"/>
                  </a:lnTo>
                  <a:cubicBezTo>
                    <a:pt x="17508" y="19737"/>
                    <a:pt x="17532" y="19826"/>
                    <a:pt x="17548" y="19914"/>
                  </a:cubicBezTo>
                  <a:cubicBezTo>
                    <a:pt x="17580" y="20003"/>
                    <a:pt x="17613" y="20084"/>
                    <a:pt x="17653" y="20165"/>
                  </a:cubicBezTo>
                  <a:cubicBezTo>
                    <a:pt x="17710" y="20310"/>
                    <a:pt x="17766" y="20455"/>
                    <a:pt x="17831" y="20593"/>
                  </a:cubicBezTo>
                  <a:cubicBezTo>
                    <a:pt x="17871" y="20690"/>
                    <a:pt x="17928" y="20778"/>
                    <a:pt x="17968" y="20875"/>
                  </a:cubicBezTo>
                  <a:cubicBezTo>
                    <a:pt x="18073" y="21093"/>
                    <a:pt x="18170" y="21319"/>
                    <a:pt x="18275" y="21546"/>
                  </a:cubicBezTo>
                  <a:cubicBezTo>
                    <a:pt x="18356" y="21723"/>
                    <a:pt x="18444" y="21901"/>
                    <a:pt x="18541" y="22070"/>
                  </a:cubicBezTo>
                  <a:cubicBezTo>
                    <a:pt x="18630" y="22240"/>
                    <a:pt x="18735" y="22402"/>
                    <a:pt x="18864" y="22547"/>
                  </a:cubicBezTo>
                  <a:cubicBezTo>
                    <a:pt x="18953" y="22644"/>
                    <a:pt x="19042" y="22757"/>
                    <a:pt x="19139" y="22862"/>
                  </a:cubicBezTo>
                  <a:cubicBezTo>
                    <a:pt x="19317" y="23072"/>
                    <a:pt x="19527" y="23257"/>
                    <a:pt x="19745" y="23419"/>
                  </a:cubicBezTo>
                  <a:cubicBezTo>
                    <a:pt x="19793" y="23451"/>
                    <a:pt x="19833" y="23492"/>
                    <a:pt x="19817" y="23556"/>
                  </a:cubicBezTo>
                  <a:cubicBezTo>
                    <a:pt x="19799" y="23571"/>
                    <a:pt x="19782" y="23577"/>
                    <a:pt x="19766" y="23577"/>
                  </a:cubicBezTo>
                  <a:cubicBezTo>
                    <a:pt x="19740" y="23577"/>
                    <a:pt x="19716" y="23560"/>
                    <a:pt x="19696" y="23540"/>
                  </a:cubicBezTo>
                  <a:cubicBezTo>
                    <a:pt x="19510" y="23362"/>
                    <a:pt x="19317" y="23185"/>
                    <a:pt x="19131" y="22999"/>
                  </a:cubicBezTo>
                  <a:cubicBezTo>
                    <a:pt x="19002" y="22878"/>
                    <a:pt x="18897" y="22741"/>
                    <a:pt x="18767" y="22595"/>
                  </a:cubicBezTo>
                  <a:lnTo>
                    <a:pt x="18767" y="22595"/>
                  </a:lnTo>
                  <a:cubicBezTo>
                    <a:pt x="18824" y="22725"/>
                    <a:pt x="18905" y="22838"/>
                    <a:pt x="19002" y="22934"/>
                  </a:cubicBezTo>
                  <a:cubicBezTo>
                    <a:pt x="19066" y="22991"/>
                    <a:pt x="19107" y="23072"/>
                    <a:pt x="19115" y="23161"/>
                  </a:cubicBezTo>
                  <a:cubicBezTo>
                    <a:pt x="19082" y="23153"/>
                    <a:pt x="19042" y="23136"/>
                    <a:pt x="19010" y="23120"/>
                  </a:cubicBezTo>
                  <a:cubicBezTo>
                    <a:pt x="18994" y="23096"/>
                    <a:pt x="18969" y="23080"/>
                    <a:pt x="18961" y="23056"/>
                  </a:cubicBezTo>
                  <a:cubicBezTo>
                    <a:pt x="18848" y="22910"/>
                    <a:pt x="18743" y="22773"/>
                    <a:pt x="18638" y="22628"/>
                  </a:cubicBezTo>
                  <a:cubicBezTo>
                    <a:pt x="18590" y="22579"/>
                    <a:pt x="18549" y="22531"/>
                    <a:pt x="18501" y="22474"/>
                  </a:cubicBezTo>
                  <a:cubicBezTo>
                    <a:pt x="18388" y="22272"/>
                    <a:pt x="18283" y="22079"/>
                    <a:pt x="18170" y="21877"/>
                  </a:cubicBezTo>
                  <a:cubicBezTo>
                    <a:pt x="18065" y="21675"/>
                    <a:pt x="17968" y="21481"/>
                    <a:pt x="17863" y="21287"/>
                  </a:cubicBezTo>
                  <a:cubicBezTo>
                    <a:pt x="17798" y="21174"/>
                    <a:pt x="17726" y="21069"/>
                    <a:pt x="17669" y="20956"/>
                  </a:cubicBezTo>
                  <a:cubicBezTo>
                    <a:pt x="17605" y="20835"/>
                    <a:pt x="17564" y="20738"/>
                    <a:pt x="17516" y="20625"/>
                  </a:cubicBezTo>
                  <a:cubicBezTo>
                    <a:pt x="17419" y="20463"/>
                    <a:pt x="17346" y="20294"/>
                    <a:pt x="17290" y="20116"/>
                  </a:cubicBezTo>
                  <a:cubicBezTo>
                    <a:pt x="17274" y="20044"/>
                    <a:pt x="17266" y="19971"/>
                    <a:pt x="17257" y="19914"/>
                  </a:cubicBezTo>
                  <a:lnTo>
                    <a:pt x="17056" y="19987"/>
                  </a:lnTo>
                  <a:cubicBezTo>
                    <a:pt x="17072" y="19914"/>
                    <a:pt x="17104" y="19842"/>
                    <a:pt x="17152" y="19777"/>
                  </a:cubicBezTo>
                  <a:cubicBezTo>
                    <a:pt x="17201" y="19729"/>
                    <a:pt x="17233" y="19672"/>
                    <a:pt x="17274" y="19616"/>
                  </a:cubicBezTo>
                  <a:cubicBezTo>
                    <a:pt x="17282" y="19599"/>
                    <a:pt x="17282" y="19575"/>
                    <a:pt x="17274" y="19559"/>
                  </a:cubicBezTo>
                  <a:cubicBezTo>
                    <a:pt x="17266" y="19414"/>
                    <a:pt x="17225" y="19268"/>
                    <a:pt x="17169" y="19131"/>
                  </a:cubicBezTo>
                  <a:cubicBezTo>
                    <a:pt x="17104" y="19026"/>
                    <a:pt x="17064" y="18897"/>
                    <a:pt x="16999" y="18792"/>
                  </a:cubicBezTo>
                  <a:cubicBezTo>
                    <a:pt x="16854" y="18574"/>
                    <a:pt x="16765" y="18324"/>
                    <a:pt x="16749" y="18065"/>
                  </a:cubicBezTo>
                  <a:cubicBezTo>
                    <a:pt x="16724" y="17855"/>
                    <a:pt x="16741" y="17629"/>
                    <a:pt x="16733" y="17419"/>
                  </a:cubicBezTo>
                  <a:cubicBezTo>
                    <a:pt x="16749" y="17250"/>
                    <a:pt x="16741" y="17080"/>
                    <a:pt x="16708" y="16918"/>
                  </a:cubicBezTo>
                  <a:cubicBezTo>
                    <a:pt x="16687" y="16912"/>
                    <a:pt x="16667" y="16893"/>
                    <a:pt x="16646" y="16893"/>
                  </a:cubicBezTo>
                  <a:cubicBezTo>
                    <a:pt x="16642" y="16893"/>
                    <a:pt x="16639" y="16893"/>
                    <a:pt x="16636" y="16894"/>
                  </a:cubicBezTo>
                  <a:cubicBezTo>
                    <a:pt x="16539" y="16918"/>
                    <a:pt x="16442" y="16951"/>
                    <a:pt x="16345" y="16999"/>
                  </a:cubicBezTo>
                  <a:cubicBezTo>
                    <a:pt x="16183" y="17080"/>
                    <a:pt x="16030" y="17185"/>
                    <a:pt x="15868" y="17282"/>
                  </a:cubicBezTo>
                  <a:cubicBezTo>
                    <a:pt x="15683" y="17387"/>
                    <a:pt x="15505" y="17500"/>
                    <a:pt x="15319" y="17605"/>
                  </a:cubicBezTo>
                  <a:cubicBezTo>
                    <a:pt x="15166" y="17686"/>
                    <a:pt x="15013" y="17766"/>
                    <a:pt x="14859" y="17847"/>
                  </a:cubicBezTo>
                  <a:cubicBezTo>
                    <a:pt x="14762" y="17904"/>
                    <a:pt x="14649" y="17960"/>
                    <a:pt x="14544" y="18017"/>
                  </a:cubicBezTo>
                  <a:cubicBezTo>
                    <a:pt x="14528" y="18025"/>
                    <a:pt x="14512" y="18057"/>
                    <a:pt x="14504" y="18065"/>
                  </a:cubicBezTo>
                  <a:cubicBezTo>
                    <a:pt x="14492" y="18061"/>
                    <a:pt x="14480" y="18059"/>
                    <a:pt x="14467" y="18059"/>
                  </a:cubicBezTo>
                  <a:cubicBezTo>
                    <a:pt x="14455" y="18059"/>
                    <a:pt x="14443" y="18061"/>
                    <a:pt x="14431" y="18065"/>
                  </a:cubicBezTo>
                  <a:cubicBezTo>
                    <a:pt x="14342" y="18097"/>
                    <a:pt x="14262" y="18138"/>
                    <a:pt x="14181" y="18170"/>
                  </a:cubicBezTo>
                  <a:cubicBezTo>
                    <a:pt x="13971" y="18275"/>
                    <a:pt x="13761" y="18372"/>
                    <a:pt x="13543" y="18477"/>
                  </a:cubicBezTo>
                  <a:cubicBezTo>
                    <a:pt x="13430" y="18534"/>
                    <a:pt x="13309" y="18574"/>
                    <a:pt x="13188" y="18638"/>
                  </a:cubicBezTo>
                  <a:cubicBezTo>
                    <a:pt x="13074" y="18695"/>
                    <a:pt x="12969" y="18752"/>
                    <a:pt x="12848" y="18800"/>
                  </a:cubicBezTo>
                  <a:cubicBezTo>
                    <a:pt x="12622" y="18905"/>
                    <a:pt x="12388" y="19002"/>
                    <a:pt x="12154" y="19099"/>
                  </a:cubicBezTo>
                  <a:cubicBezTo>
                    <a:pt x="12073" y="19139"/>
                    <a:pt x="12000" y="19171"/>
                    <a:pt x="12017" y="19285"/>
                  </a:cubicBezTo>
                  <a:cubicBezTo>
                    <a:pt x="11920" y="19341"/>
                    <a:pt x="11815" y="19398"/>
                    <a:pt x="11718" y="19446"/>
                  </a:cubicBezTo>
                  <a:cubicBezTo>
                    <a:pt x="11524" y="19535"/>
                    <a:pt x="11371" y="19680"/>
                    <a:pt x="11282" y="19874"/>
                  </a:cubicBezTo>
                  <a:cubicBezTo>
                    <a:pt x="11266" y="19914"/>
                    <a:pt x="11241" y="19963"/>
                    <a:pt x="11209" y="20003"/>
                  </a:cubicBezTo>
                  <a:cubicBezTo>
                    <a:pt x="11153" y="20076"/>
                    <a:pt x="11104" y="20157"/>
                    <a:pt x="11040" y="20229"/>
                  </a:cubicBezTo>
                  <a:cubicBezTo>
                    <a:pt x="10991" y="20294"/>
                    <a:pt x="10935" y="20350"/>
                    <a:pt x="10878" y="20399"/>
                  </a:cubicBezTo>
                  <a:cubicBezTo>
                    <a:pt x="10797" y="20455"/>
                    <a:pt x="10725" y="20520"/>
                    <a:pt x="10660" y="20585"/>
                  </a:cubicBezTo>
                  <a:cubicBezTo>
                    <a:pt x="10555" y="20698"/>
                    <a:pt x="10434" y="20795"/>
                    <a:pt x="10313" y="20883"/>
                  </a:cubicBezTo>
                  <a:cubicBezTo>
                    <a:pt x="10208" y="20964"/>
                    <a:pt x="10095" y="21021"/>
                    <a:pt x="9982" y="21093"/>
                  </a:cubicBezTo>
                  <a:cubicBezTo>
                    <a:pt x="9965" y="21101"/>
                    <a:pt x="9957" y="21134"/>
                    <a:pt x="9941" y="21158"/>
                  </a:cubicBezTo>
                  <a:cubicBezTo>
                    <a:pt x="9924" y="21163"/>
                    <a:pt x="9906" y="21166"/>
                    <a:pt x="9888" y="21166"/>
                  </a:cubicBezTo>
                  <a:cubicBezTo>
                    <a:pt x="9824" y="21166"/>
                    <a:pt x="9763" y="21132"/>
                    <a:pt x="9731" y="21069"/>
                  </a:cubicBezTo>
                  <a:lnTo>
                    <a:pt x="9820" y="21021"/>
                  </a:lnTo>
                  <a:cubicBezTo>
                    <a:pt x="9933" y="20964"/>
                    <a:pt x="10030" y="20908"/>
                    <a:pt x="10135" y="20843"/>
                  </a:cubicBezTo>
                  <a:cubicBezTo>
                    <a:pt x="10313" y="20706"/>
                    <a:pt x="10482" y="20552"/>
                    <a:pt x="10660" y="20407"/>
                  </a:cubicBezTo>
                  <a:cubicBezTo>
                    <a:pt x="10741" y="20342"/>
                    <a:pt x="10821" y="20278"/>
                    <a:pt x="10886" y="20205"/>
                  </a:cubicBezTo>
                  <a:cubicBezTo>
                    <a:pt x="10959" y="20132"/>
                    <a:pt x="11040" y="20044"/>
                    <a:pt x="11112" y="19971"/>
                  </a:cubicBezTo>
                  <a:cubicBezTo>
                    <a:pt x="11185" y="19890"/>
                    <a:pt x="11209" y="19777"/>
                    <a:pt x="11274" y="19688"/>
                  </a:cubicBezTo>
                  <a:cubicBezTo>
                    <a:pt x="11379" y="19543"/>
                    <a:pt x="11516" y="19430"/>
                    <a:pt x="11677" y="19341"/>
                  </a:cubicBezTo>
                  <a:cubicBezTo>
                    <a:pt x="11750" y="19301"/>
                    <a:pt x="11831" y="19268"/>
                    <a:pt x="11920" y="19236"/>
                  </a:cubicBezTo>
                  <a:cubicBezTo>
                    <a:pt x="11920" y="19236"/>
                    <a:pt x="11928" y="19220"/>
                    <a:pt x="11936" y="19204"/>
                  </a:cubicBezTo>
                  <a:lnTo>
                    <a:pt x="11936" y="19204"/>
                  </a:lnTo>
                  <a:cubicBezTo>
                    <a:pt x="11863" y="19228"/>
                    <a:pt x="11799" y="19244"/>
                    <a:pt x="11734" y="19268"/>
                  </a:cubicBezTo>
                  <a:cubicBezTo>
                    <a:pt x="11605" y="19301"/>
                    <a:pt x="11476" y="19349"/>
                    <a:pt x="11354" y="19398"/>
                  </a:cubicBezTo>
                  <a:cubicBezTo>
                    <a:pt x="11177" y="19478"/>
                    <a:pt x="10991" y="19543"/>
                    <a:pt x="10797" y="19599"/>
                  </a:cubicBezTo>
                  <a:cubicBezTo>
                    <a:pt x="10781" y="19605"/>
                    <a:pt x="10766" y="19608"/>
                    <a:pt x="10752" y="19608"/>
                  </a:cubicBezTo>
                  <a:cubicBezTo>
                    <a:pt x="10725" y="19608"/>
                    <a:pt x="10706" y="19594"/>
                    <a:pt x="10700" y="19551"/>
                  </a:cubicBezTo>
                  <a:cubicBezTo>
                    <a:pt x="10652" y="19575"/>
                    <a:pt x="10612" y="19591"/>
                    <a:pt x="10571" y="19608"/>
                  </a:cubicBezTo>
                  <a:cubicBezTo>
                    <a:pt x="10442" y="19648"/>
                    <a:pt x="10313" y="19688"/>
                    <a:pt x="10184" y="19745"/>
                  </a:cubicBezTo>
                  <a:cubicBezTo>
                    <a:pt x="10006" y="19826"/>
                    <a:pt x="9812" y="19890"/>
                    <a:pt x="9618" y="19947"/>
                  </a:cubicBezTo>
                  <a:cubicBezTo>
                    <a:pt x="9376" y="20019"/>
                    <a:pt x="9134" y="20092"/>
                    <a:pt x="8891" y="20165"/>
                  </a:cubicBezTo>
                  <a:cubicBezTo>
                    <a:pt x="8811" y="20189"/>
                    <a:pt x="8738" y="20213"/>
                    <a:pt x="8665" y="20237"/>
                  </a:cubicBezTo>
                  <a:cubicBezTo>
                    <a:pt x="8391" y="20318"/>
                    <a:pt x="8124" y="20391"/>
                    <a:pt x="7858" y="20463"/>
                  </a:cubicBezTo>
                  <a:cubicBezTo>
                    <a:pt x="7801" y="20480"/>
                    <a:pt x="7753" y="20504"/>
                    <a:pt x="7704" y="20520"/>
                  </a:cubicBezTo>
                  <a:cubicBezTo>
                    <a:pt x="7559" y="20577"/>
                    <a:pt x="7406" y="20625"/>
                    <a:pt x="7260" y="20690"/>
                  </a:cubicBezTo>
                  <a:cubicBezTo>
                    <a:pt x="7139" y="20738"/>
                    <a:pt x="7018" y="20778"/>
                    <a:pt x="6881" y="20795"/>
                  </a:cubicBezTo>
                  <a:cubicBezTo>
                    <a:pt x="6905" y="20730"/>
                    <a:pt x="6962" y="20673"/>
                    <a:pt x="7026" y="20649"/>
                  </a:cubicBezTo>
                  <a:cubicBezTo>
                    <a:pt x="7180" y="20577"/>
                    <a:pt x="7333" y="20512"/>
                    <a:pt x="7486" y="20447"/>
                  </a:cubicBezTo>
                  <a:cubicBezTo>
                    <a:pt x="7551" y="20423"/>
                    <a:pt x="7616" y="20407"/>
                    <a:pt x="7688" y="20383"/>
                  </a:cubicBezTo>
                  <a:cubicBezTo>
                    <a:pt x="7793" y="20350"/>
                    <a:pt x="7906" y="20310"/>
                    <a:pt x="8019" y="20278"/>
                  </a:cubicBezTo>
                  <a:cubicBezTo>
                    <a:pt x="8245" y="20213"/>
                    <a:pt x="8464" y="20157"/>
                    <a:pt x="8690" y="20092"/>
                  </a:cubicBezTo>
                  <a:cubicBezTo>
                    <a:pt x="8908" y="20019"/>
                    <a:pt x="9142" y="19939"/>
                    <a:pt x="9368" y="19874"/>
                  </a:cubicBezTo>
                  <a:cubicBezTo>
                    <a:pt x="9618" y="19793"/>
                    <a:pt x="9877" y="19745"/>
                    <a:pt x="10111" y="19616"/>
                  </a:cubicBezTo>
                  <a:cubicBezTo>
                    <a:pt x="10127" y="19608"/>
                    <a:pt x="10143" y="19608"/>
                    <a:pt x="10151" y="19599"/>
                  </a:cubicBezTo>
                  <a:cubicBezTo>
                    <a:pt x="10240" y="19575"/>
                    <a:pt x="10321" y="19551"/>
                    <a:pt x="10402" y="19527"/>
                  </a:cubicBezTo>
                  <a:cubicBezTo>
                    <a:pt x="10507" y="19494"/>
                    <a:pt x="10603" y="19454"/>
                    <a:pt x="10700" y="19422"/>
                  </a:cubicBezTo>
                  <a:cubicBezTo>
                    <a:pt x="10910" y="19349"/>
                    <a:pt x="11120" y="19285"/>
                    <a:pt x="11330" y="19220"/>
                  </a:cubicBezTo>
                  <a:cubicBezTo>
                    <a:pt x="11346" y="19212"/>
                    <a:pt x="11354" y="19204"/>
                    <a:pt x="11371" y="19188"/>
                  </a:cubicBezTo>
                  <a:cubicBezTo>
                    <a:pt x="11354" y="19184"/>
                    <a:pt x="11340" y="19182"/>
                    <a:pt x="11326" y="19182"/>
                  </a:cubicBezTo>
                  <a:cubicBezTo>
                    <a:pt x="11312" y="19182"/>
                    <a:pt x="11298" y="19184"/>
                    <a:pt x="11282" y="19188"/>
                  </a:cubicBezTo>
                  <a:cubicBezTo>
                    <a:pt x="11209" y="19212"/>
                    <a:pt x="11128" y="19236"/>
                    <a:pt x="11056" y="19260"/>
                  </a:cubicBezTo>
                  <a:cubicBezTo>
                    <a:pt x="10983" y="19268"/>
                    <a:pt x="10910" y="19285"/>
                    <a:pt x="10838" y="19309"/>
                  </a:cubicBezTo>
                  <a:cubicBezTo>
                    <a:pt x="10765" y="19341"/>
                    <a:pt x="10692" y="19357"/>
                    <a:pt x="10612" y="19365"/>
                  </a:cubicBezTo>
                  <a:cubicBezTo>
                    <a:pt x="10595" y="19365"/>
                    <a:pt x="10579" y="19373"/>
                    <a:pt x="10555" y="19373"/>
                  </a:cubicBezTo>
                  <a:cubicBezTo>
                    <a:pt x="10418" y="19438"/>
                    <a:pt x="10272" y="19470"/>
                    <a:pt x="10119" y="19478"/>
                  </a:cubicBezTo>
                  <a:cubicBezTo>
                    <a:pt x="10095" y="19486"/>
                    <a:pt x="10070" y="19486"/>
                    <a:pt x="10046" y="19494"/>
                  </a:cubicBezTo>
                  <a:cubicBezTo>
                    <a:pt x="9941" y="19527"/>
                    <a:pt x="9852" y="19575"/>
                    <a:pt x="9756" y="19599"/>
                  </a:cubicBezTo>
                  <a:cubicBezTo>
                    <a:pt x="9618" y="19632"/>
                    <a:pt x="9481" y="19656"/>
                    <a:pt x="9344" y="19688"/>
                  </a:cubicBezTo>
                  <a:cubicBezTo>
                    <a:pt x="9110" y="19753"/>
                    <a:pt x="8883" y="19826"/>
                    <a:pt x="8649" y="19874"/>
                  </a:cubicBezTo>
                  <a:cubicBezTo>
                    <a:pt x="8512" y="19906"/>
                    <a:pt x="8375" y="19947"/>
                    <a:pt x="8245" y="19987"/>
                  </a:cubicBezTo>
                  <a:cubicBezTo>
                    <a:pt x="7939" y="20092"/>
                    <a:pt x="7648" y="20221"/>
                    <a:pt x="7365" y="20375"/>
                  </a:cubicBezTo>
                  <a:cubicBezTo>
                    <a:pt x="7276" y="20415"/>
                    <a:pt x="7188" y="20447"/>
                    <a:pt x="7099" y="20472"/>
                  </a:cubicBezTo>
                  <a:cubicBezTo>
                    <a:pt x="7107" y="20423"/>
                    <a:pt x="7107" y="20391"/>
                    <a:pt x="7115" y="20359"/>
                  </a:cubicBezTo>
                  <a:cubicBezTo>
                    <a:pt x="7212" y="20310"/>
                    <a:pt x="7317" y="20270"/>
                    <a:pt x="7414" y="20221"/>
                  </a:cubicBezTo>
                  <a:cubicBezTo>
                    <a:pt x="7729" y="20068"/>
                    <a:pt x="8052" y="19939"/>
                    <a:pt x="8383" y="19842"/>
                  </a:cubicBezTo>
                  <a:cubicBezTo>
                    <a:pt x="8560" y="19785"/>
                    <a:pt x="8746" y="19729"/>
                    <a:pt x="8932" y="19688"/>
                  </a:cubicBezTo>
                  <a:cubicBezTo>
                    <a:pt x="9174" y="19640"/>
                    <a:pt x="9424" y="19575"/>
                    <a:pt x="9667" y="19511"/>
                  </a:cubicBezTo>
                  <a:cubicBezTo>
                    <a:pt x="9820" y="19470"/>
                    <a:pt x="9982" y="19422"/>
                    <a:pt x="10135" y="19381"/>
                  </a:cubicBezTo>
                  <a:cubicBezTo>
                    <a:pt x="10393" y="19341"/>
                    <a:pt x="10636" y="19285"/>
                    <a:pt x="10886" y="19204"/>
                  </a:cubicBezTo>
                  <a:cubicBezTo>
                    <a:pt x="11031" y="19155"/>
                    <a:pt x="11177" y="19115"/>
                    <a:pt x="11330" y="19091"/>
                  </a:cubicBezTo>
                  <a:cubicBezTo>
                    <a:pt x="11508" y="19058"/>
                    <a:pt x="11677" y="19002"/>
                    <a:pt x="11823" y="18913"/>
                  </a:cubicBezTo>
                  <a:cubicBezTo>
                    <a:pt x="11863" y="18961"/>
                    <a:pt x="11863" y="18961"/>
                    <a:pt x="11823" y="18986"/>
                  </a:cubicBezTo>
                  <a:cubicBezTo>
                    <a:pt x="11766" y="19034"/>
                    <a:pt x="11702" y="19066"/>
                    <a:pt x="11661" y="19099"/>
                  </a:cubicBezTo>
                  <a:lnTo>
                    <a:pt x="11427" y="19147"/>
                  </a:lnTo>
                  <a:lnTo>
                    <a:pt x="11427" y="19171"/>
                  </a:lnTo>
                  <a:cubicBezTo>
                    <a:pt x="11500" y="19171"/>
                    <a:pt x="11564" y="19163"/>
                    <a:pt x="11621" y="19147"/>
                  </a:cubicBezTo>
                  <a:cubicBezTo>
                    <a:pt x="11815" y="19083"/>
                    <a:pt x="12009" y="19026"/>
                    <a:pt x="12194" y="18945"/>
                  </a:cubicBezTo>
                  <a:cubicBezTo>
                    <a:pt x="12348" y="18865"/>
                    <a:pt x="12509" y="18792"/>
                    <a:pt x="12671" y="18727"/>
                  </a:cubicBezTo>
                  <a:cubicBezTo>
                    <a:pt x="12800" y="18687"/>
                    <a:pt x="12905" y="18598"/>
                    <a:pt x="13042" y="18558"/>
                  </a:cubicBezTo>
                  <a:cubicBezTo>
                    <a:pt x="13139" y="18517"/>
                    <a:pt x="13228" y="18461"/>
                    <a:pt x="13333" y="18429"/>
                  </a:cubicBezTo>
                  <a:cubicBezTo>
                    <a:pt x="13502" y="18380"/>
                    <a:pt x="13624" y="18243"/>
                    <a:pt x="13801" y="18211"/>
                  </a:cubicBezTo>
                  <a:cubicBezTo>
                    <a:pt x="13939" y="18106"/>
                    <a:pt x="14116" y="18057"/>
                    <a:pt x="14270" y="17984"/>
                  </a:cubicBezTo>
                  <a:cubicBezTo>
                    <a:pt x="14391" y="17928"/>
                    <a:pt x="14520" y="17879"/>
                    <a:pt x="14641" y="17831"/>
                  </a:cubicBezTo>
                  <a:cubicBezTo>
                    <a:pt x="14690" y="17799"/>
                    <a:pt x="14738" y="17766"/>
                    <a:pt x="14786" y="17742"/>
                  </a:cubicBezTo>
                  <a:cubicBezTo>
                    <a:pt x="14940" y="17678"/>
                    <a:pt x="15085" y="17605"/>
                    <a:pt x="15231" y="17516"/>
                  </a:cubicBezTo>
                  <a:cubicBezTo>
                    <a:pt x="15287" y="17484"/>
                    <a:pt x="15352" y="17443"/>
                    <a:pt x="15416" y="17403"/>
                  </a:cubicBezTo>
                  <a:cubicBezTo>
                    <a:pt x="15457" y="17387"/>
                    <a:pt x="15489" y="17371"/>
                    <a:pt x="15521" y="17338"/>
                  </a:cubicBezTo>
                  <a:cubicBezTo>
                    <a:pt x="15586" y="17282"/>
                    <a:pt x="15650" y="17225"/>
                    <a:pt x="15723" y="17185"/>
                  </a:cubicBezTo>
                  <a:cubicBezTo>
                    <a:pt x="15868" y="17096"/>
                    <a:pt x="15998" y="16999"/>
                    <a:pt x="16143" y="16910"/>
                  </a:cubicBezTo>
                  <a:cubicBezTo>
                    <a:pt x="16296" y="16805"/>
                    <a:pt x="16450" y="16692"/>
                    <a:pt x="16611" y="16595"/>
                  </a:cubicBezTo>
                  <a:cubicBezTo>
                    <a:pt x="16684" y="16555"/>
                    <a:pt x="16724" y="16466"/>
                    <a:pt x="16700" y="16377"/>
                  </a:cubicBezTo>
                  <a:cubicBezTo>
                    <a:pt x="16668" y="16143"/>
                    <a:pt x="16644" y="15901"/>
                    <a:pt x="16619" y="15667"/>
                  </a:cubicBezTo>
                  <a:cubicBezTo>
                    <a:pt x="16571" y="15287"/>
                    <a:pt x="16539" y="14908"/>
                    <a:pt x="16539" y="14520"/>
                  </a:cubicBezTo>
                  <a:cubicBezTo>
                    <a:pt x="16539" y="14229"/>
                    <a:pt x="16539" y="13931"/>
                    <a:pt x="16539" y="13632"/>
                  </a:cubicBezTo>
                  <a:cubicBezTo>
                    <a:pt x="16539" y="13462"/>
                    <a:pt x="16555" y="13285"/>
                    <a:pt x="16571" y="13115"/>
                  </a:cubicBezTo>
                  <a:cubicBezTo>
                    <a:pt x="16587" y="12962"/>
                    <a:pt x="16611" y="12816"/>
                    <a:pt x="16636" y="12655"/>
                  </a:cubicBezTo>
                  <a:cubicBezTo>
                    <a:pt x="16660" y="12461"/>
                    <a:pt x="16684" y="12267"/>
                    <a:pt x="16724" y="12073"/>
                  </a:cubicBezTo>
                  <a:cubicBezTo>
                    <a:pt x="16757" y="11839"/>
                    <a:pt x="16813" y="11597"/>
                    <a:pt x="16886" y="11363"/>
                  </a:cubicBezTo>
                  <a:cubicBezTo>
                    <a:pt x="16934" y="11201"/>
                    <a:pt x="16967" y="11040"/>
                    <a:pt x="16991" y="10870"/>
                  </a:cubicBezTo>
                  <a:cubicBezTo>
                    <a:pt x="17031" y="10579"/>
                    <a:pt x="17072" y="10297"/>
                    <a:pt x="17104" y="10006"/>
                  </a:cubicBezTo>
                  <a:cubicBezTo>
                    <a:pt x="17112" y="9950"/>
                    <a:pt x="17112" y="9885"/>
                    <a:pt x="17112" y="9820"/>
                  </a:cubicBezTo>
                  <a:lnTo>
                    <a:pt x="17112" y="9820"/>
                  </a:lnTo>
                  <a:cubicBezTo>
                    <a:pt x="17072" y="9837"/>
                    <a:pt x="17031" y="9853"/>
                    <a:pt x="16991" y="9861"/>
                  </a:cubicBezTo>
                  <a:cubicBezTo>
                    <a:pt x="16886" y="9869"/>
                    <a:pt x="16789" y="9885"/>
                    <a:pt x="16684" y="9901"/>
                  </a:cubicBezTo>
                  <a:cubicBezTo>
                    <a:pt x="16587" y="9933"/>
                    <a:pt x="16482" y="9901"/>
                    <a:pt x="16393" y="9966"/>
                  </a:cubicBezTo>
                  <a:cubicBezTo>
                    <a:pt x="16381" y="9970"/>
                    <a:pt x="16369" y="9972"/>
                    <a:pt x="16358" y="9972"/>
                  </a:cubicBezTo>
                  <a:cubicBezTo>
                    <a:pt x="16347" y="9972"/>
                    <a:pt x="16337" y="9970"/>
                    <a:pt x="16329" y="9966"/>
                  </a:cubicBezTo>
                  <a:lnTo>
                    <a:pt x="16062" y="9966"/>
                  </a:lnTo>
                  <a:cubicBezTo>
                    <a:pt x="15912" y="9966"/>
                    <a:pt x="15761" y="9973"/>
                    <a:pt x="15610" y="9973"/>
                  </a:cubicBezTo>
                  <a:cubicBezTo>
                    <a:pt x="15535" y="9973"/>
                    <a:pt x="15459" y="9971"/>
                    <a:pt x="15384" y="9966"/>
                  </a:cubicBezTo>
                  <a:cubicBezTo>
                    <a:pt x="15190" y="9950"/>
                    <a:pt x="14996" y="9925"/>
                    <a:pt x="14811" y="9885"/>
                  </a:cubicBezTo>
                  <a:cubicBezTo>
                    <a:pt x="14673" y="9869"/>
                    <a:pt x="14536" y="9845"/>
                    <a:pt x="14407" y="9804"/>
                  </a:cubicBezTo>
                  <a:cubicBezTo>
                    <a:pt x="14165" y="9723"/>
                    <a:pt x="13947" y="9619"/>
                    <a:pt x="13696" y="9562"/>
                  </a:cubicBezTo>
                  <a:cubicBezTo>
                    <a:pt x="13656" y="9554"/>
                    <a:pt x="13615" y="9530"/>
                    <a:pt x="13583" y="9505"/>
                  </a:cubicBezTo>
                  <a:cubicBezTo>
                    <a:pt x="13567" y="9489"/>
                    <a:pt x="13559" y="9465"/>
                    <a:pt x="13559" y="9441"/>
                  </a:cubicBezTo>
                  <a:cubicBezTo>
                    <a:pt x="13567" y="9425"/>
                    <a:pt x="13583" y="9409"/>
                    <a:pt x="13599" y="9400"/>
                  </a:cubicBezTo>
                  <a:cubicBezTo>
                    <a:pt x="13620" y="9396"/>
                    <a:pt x="13640" y="9394"/>
                    <a:pt x="13660" y="9394"/>
                  </a:cubicBezTo>
                  <a:cubicBezTo>
                    <a:pt x="13680" y="9394"/>
                    <a:pt x="13700" y="9396"/>
                    <a:pt x="13720" y="9400"/>
                  </a:cubicBezTo>
                  <a:cubicBezTo>
                    <a:pt x="13850" y="9433"/>
                    <a:pt x="13979" y="9481"/>
                    <a:pt x="14108" y="9514"/>
                  </a:cubicBezTo>
                  <a:cubicBezTo>
                    <a:pt x="14358" y="9578"/>
                    <a:pt x="14609" y="9627"/>
                    <a:pt x="14859" y="9691"/>
                  </a:cubicBezTo>
                  <a:cubicBezTo>
                    <a:pt x="14908" y="9699"/>
                    <a:pt x="14964" y="9715"/>
                    <a:pt x="15013" y="9732"/>
                  </a:cubicBezTo>
                  <a:cubicBezTo>
                    <a:pt x="15166" y="9780"/>
                    <a:pt x="15327" y="9820"/>
                    <a:pt x="15489" y="9837"/>
                  </a:cubicBezTo>
                  <a:cubicBezTo>
                    <a:pt x="15506" y="9834"/>
                    <a:pt x="15521" y="9833"/>
                    <a:pt x="15537" y="9833"/>
                  </a:cubicBezTo>
                  <a:cubicBezTo>
                    <a:pt x="15574" y="9833"/>
                    <a:pt x="15608" y="9839"/>
                    <a:pt x="15642" y="9845"/>
                  </a:cubicBezTo>
                  <a:cubicBezTo>
                    <a:pt x="15735" y="9861"/>
                    <a:pt x="15830" y="9869"/>
                    <a:pt x="15925" y="9869"/>
                  </a:cubicBezTo>
                  <a:cubicBezTo>
                    <a:pt x="16020" y="9869"/>
                    <a:pt x="16115" y="9861"/>
                    <a:pt x="16208" y="9845"/>
                  </a:cubicBezTo>
                  <a:cubicBezTo>
                    <a:pt x="16410" y="9820"/>
                    <a:pt x="16611" y="9788"/>
                    <a:pt x="16821" y="9748"/>
                  </a:cubicBezTo>
                  <a:cubicBezTo>
                    <a:pt x="16918" y="9732"/>
                    <a:pt x="17031" y="9699"/>
                    <a:pt x="17136" y="9667"/>
                  </a:cubicBezTo>
                  <a:cubicBezTo>
                    <a:pt x="17136" y="9586"/>
                    <a:pt x="17144" y="9505"/>
                    <a:pt x="17144" y="9433"/>
                  </a:cubicBezTo>
                  <a:cubicBezTo>
                    <a:pt x="17007" y="9400"/>
                    <a:pt x="16886" y="9360"/>
                    <a:pt x="16749" y="9336"/>
                  </a:cubicBezTo>
                  <a:cubicBezTo>
                    <a:pt x="16474" y="9271"/>
                    <a:pt x="16183" y="9215"/>
                    <a:pt x="15901" y="9158"/>
                  </a:cubicBezTo>
                  <a:cubicBezTo>
                    <a:pt x="15683" y="9110"/>
                    <a:pt x="15457" y="9086"/>
                    <a:pt x="15231" y="9077"/>
                  </a:cubicBezTo>
                  <a:cubicBezTo>
                    <a:pt x="15085" y="9077"/>
                    <a:pt x="14932" y="9094"/>
                    <a:pt x="14778" y="9102"/>
                  </a:cubicBezTo>
                  <a:cubicBezTo>
                    <a:pt x="14681" y="9102"/>
                    <a:pt x="14576" y="9102"/>
                    <a:pt x="14480" y="9110"/>
                  </a:cubicBezTo>
                  <a:cubicBezTo>
                    <a:pt x="14391" y="9118"/>
                    <a:pt x="14310" y="9126"/>
                    <a:pt x="14221" y="9134"/>
                  </a:cubicBezTo>
                  <a:cubicBezTo>
                    <a:pt x="14213" y="9102"/>
                    <a:pt x="14197" y="9069"/>
                    <a:pt x="14189" y="9045"/>
                  </a:cubicBezTo>
                  <a:cubicBezTo>
                    <a:pt x="14205" y="9037"/>
                    <a:pt x="14205" y="9029"/>
                    <a:pt x="14213" y="9029"/>
                  </a:cubicBezTo>
                  <a:cubicBezTo>
                    <a:pt x="14366" y="8989"/>
                    <a:pt x="14520" y="8989"/>
                    <a:pt x="14673" y="8948"/>
                  </a:cubicBezTo>
                  <a:cubicBezTo>
                    <a:pt x="14738" y="8938"/>
                    <a:pt x="14806" y="8931"/>
                    <a:pt x="14875" y="8931"/>
                  </a:cubicBezTo>
                  <a:cubicBezTo>
                    <a:pt x="14918" y="8931"/>
                    <a:pt x="14961" y="8934"/>
                    <a:pt x="15004" y="8940"/>
                  </a:cubicBezTo>
                  <a:cubicBezTo>
                    <a:pt x="15271" y="8948"/>
                    <a:pt x="15529" y="8964"/>
                    <a:pt x="15796" y="8997"/>
                  </a:cubicBezTo>
                  <a:cubicBezTo>
                    <a:pt x="16054" y="9037"/>
                    <a:pt x="16345" y="9053"/>
                    <a:pt x="16611" y="9118"/>
                  </a:cubicBezTo>
                  <a:cubicBezTo>
                    <a:pt x="16805" y="9150"/>
                    <a:pt x="16983" y="9207"/>
                    <a:pt x="17161" y="9279"/>
                  </a:cubicBezTo>
                  <a:cubicBezTo>
                    <a:pt x="17169" y="9255"/>
                    <a:pt x="17169" y="9239"/>
                    <a:pt x="17177" y="9215"/>
                  </a:cubicBezTo>
                  <a:cubicBezTo>
                    <a:pt x="17201" y="9005"/>
                    <a:pt x="17225" y="8795"/>
                    <a:pt x="17241" y="8585"/>
                  </a:cubicBezTo>
                  <a:cubicBezTo>
                    <a:pt x="17257" y="8302"/>
                    <a:pt x="17257" y="8012"/>
                    <a:pt x="17266" y="7721"/>
                  </a:cubicBezTo>
                  <a:cubicBezTo>
                    <a:pt x="17266" y="7519"/>
                    <a:pt x="17266" y="7325"/>
                    <a:pt x="17274" y="7123"/>
                  </a:cubicBezTo>
                  <a:cubicBezTo>
                    <a:pt x="17282" y="6857"/>
                    <a:pt x="17298" y="6598"/>
                    <a:pt x="17314" y="6332"/>
                  </a:cubicBezTo>
                  <a:cubicBezTo>
                    <a:pt x="17314" y="6300"/>
                    <a:pt x="17314" y="6259"/>
                    <a:pt x="17298" y="6227"/>
                  </a:cubicBezTo>
                  <a:cubicBezTo>
                    <a:pt x="17225" y="6114"/>
                    <a:pt x="17096" y="6041"/>
                    <a:pt x="16959" y="6041"/>
                  </a:cubicBezTo>
                  <a:cubicBezTo>
                    <a:pt x="16952" y="6041"/>
                    <a:pt x="16941" y="6052"/>
                    <a:pt x="16932" y="6052"/>
                  </a:cubicBezTo>
                  <a:cubicBezTo>
                    <a:pt x="16930" y="6052"/>
                    <a:pt x="16928" y="6051"/>
                    <a:pt x="16926" y="6049"/>
                  </a:cubicBezTo>
                  <a:cubicBezTo>
                    <a:pt x="16821" y="6017"/>
                    <a:pt x="16716" y="5993"/>
                    <a:pt x="16603" y="5985"/>
                  </a:cubicBezTo>
                  <a:cubicBezTo>
                    <a:pt x="16515" y="5969"/>
                    <a:pt x="16418" y="5960"/>
                    <a:pt x="16329" y="5952"/>
                  </a:cubicBezTo>
                  <a:lnTo>
                    <a:pt x="16046" y="5920"/>
                  </a:lnTo>
                  <a:lnTo>
                    <a:pt x="15473" y="5855"/>
                  </a:lnTo>
                  <a:lnTo>
                    <a:pt x="15440" y="5847"/>
                  </a:lnTo>
                  <a:cubicBezTo>
                    <a:pt x="15303" y="5831"/>
                    <a:pt x="15158" y="5815"/>
                    <a:pt x="15021" y="5799"/>
                  </a:cubicBezTo>
                  <a:cubicBezTo>
                    <a:pt x="14924" y="5783"/>
                    <a:pt x="14835" y="5767"/>
                    <a:pt x="14746" y="5742"/>
                  </a:cubicBezTo>
                  <a:cubicBezTo>
                    <a:pt x="14738" y="5678"/>
                    <a:pt x="14738" y="5621"/>
                    <a:pt x="14730" y="5549"/>
                  </a:cubicBezTo>
                  <a:lnTo>
                    <a:pt x="14730" y="5549"/>
                  </a:lnTo>
                  <a:cubicBezTo>
                    <a:pt x="14778" y="5565"/>
                    <a:pt x="14827" y="5565"/>
                    <a:pt x="14851" y="5589"/>
                  </a:cubicBezTo>
                  <a:cubicBezTo>
                    <a:pt x="14908" y="5637"/>
                    <a:pt x="14980" y="5662"/>
                    <a:pt x="15053" y="5662"/>
                  </a:cubicBezTo>
                  <a:cubicBezTo>
                    <a:pt x="15214" y="5678"/>
                    <a:pt x="15384" y="5694"/>
                    <a:pt x="15554" y="5710"/>
                  </a:cubicBezTo>
                  <a:cubicBezTo>
                    <a:pt x="15764" y="5734"/>
                    <a:pt x="15973" y="5767"/>
                    <a:pt x="16175" y="5791"/>
                  </a:cubicBezTo>
                  <a:cubicBezTo>
                    <a:pt x="16385" y="5815"/>
                    <a:pt x="16579" y="5839"/>
                    <a:pt x="16789" y="5864"/>
                  </a:cubicBezTo>
                  <a:cubicBezTo>
                    <a:pt x="16902" y="5872"/>
                    <a:pt x="17015" y="5872"/>
                    <a:pt x="17128" y="5872"/>
                  </a:cubicBezTo>
                  <a:cubicBezTo>
                    <a:pt x="17120" y="5831"/>
                    <a:pt x="17080" y="5831"/>
                    <a:pt x="17047" y="5823"/>
                  </a:cubicBezTo>
                  <a:cubicBezTo>
                    <a:pt x="16910" y="5807"/>
                    <a:pt x="16773" y="5783"/>
                    <a:pt x="16636" y="5767"/>
                  </a:cubicBezTo>
                  <a:cubicBezTo>
                    <a:pt x="16458" y="5751"/>
                    <a:pt x="16272" y="5734"/>
                    <a:pt x="16095" y="5718"/>
                  </a:cubicBezTo>
                  <a:cubicBezTo>
                    <a:pt x="15982" y="5710"/>
                    <a:pt x="15868" y="5710"/>
                    <a:pt x="15755" y="5694"/>
                  </a:cubicBezTo>
                  <a:cubicBezTo>
                    <a:pt x="15554" y="5662"/>
                    <a:pt x="15360" y="5629"/>
                    <a:pt x="15166" y="5597"/>
                  </a:cubicBezTo>
                  <a:cubicBezTo>
                    <a:pt x="15037" y="5573"/>
                    <a:pt x="15037" y="5573"/>
                    <a:pt x="15045" y="5444"/>
                  </a:cubicBezTo>
                  <a:cubicBezTo>
                    <a:pt x="15085" y="5432"/>
                    <a:pt x="15128" y="5425"/>
                    <a:pt x="15169" y="5425"/>
                  </a:cubicBezTo>
                  <a:cubicBezTo>
                    <a:pt x="15210" y="5425"/>
                    <a:pt x="15251" y="5432"/>
                    <a:pt x="15287" y="5444"/>
                  </a:cubicBezTo>
                  <a:cubicBezTo>
                    <a:pt x="15416" y="5468"/>
                    <a:pt x="15545" y="5492"/>
                    <a:pt x="15667" y="5508"/>
                  </a:cubicBezTo>
                  <a:cubicBezTo>
                    <a:pt x="16006" y="5557"/>
                    <a:pt x="16345" y="5589"/>
                    <a:pt x="16676" y="5629"/>
                  </a:cubicBezTo>
                  <a:cubicBezTo>
                    <a:pt x="16758" y="5645"/>
                    <a:pt x="16837" y="5650"/>
                    <a:pt x="16914" y="5650"/>
                  </a:cubicBezTo>
                  <a:cubicBezTo>
                    <a:pt x="16959" y="5650"/>
                    <a:pt x="17003" y="5648"/>
                    <a:pt x="17047" y="5646"/>
                  </a:cubicBezTo>
                  <a:cubicBezTo>
                    <a:pt x="17072" y="5646"/>
                    <a:pt x="17096" y="5646"/>
                    <a:pt x="17120" y="5654"/>
                  </a:cubicBezTo>
                  <a:lnTo>
                    <a:pt x="17322" y="5694"/>
                  </a:lnTo>
                  <a:cubicBezTo>
                    <a:pt x="17322" y="5476"/>
                    <a:pt x="17306" y="5266"/>
                    <a:pt x="17306" y="5064"/>
                  </a:cubicBezTo>
                  <a:cubicBezTo>
                    <a:pt x="17306" y="4798"/>
                    <a:pt x="17298" y="4531"/>
                    <a:pt x="17290" y="4257"/>
                  </a:cubicBezTo>
                  <a:lnTo>
                    <a:pt x="17290" y="3643"/>
                  </a:lnTo>
                  <a:cubicBezTo>
                    <a:pt x="17290" y="3586"/>
                    <a:pt x="17290" y="3522"/>
                    <a:pt x="17274" y="3457"/>
                  </a:cubicBezTo>
                  <a:cubicBezTo>
                    <a:pt x="17266" y="3417"/>
                    <a:pt x="17241" y="3384"/>
                    <a:pt x="17274" y="3336"/>
                  </a:cubicBezTo>
                  <a:cubicBezTo>
                    <a:pt x="17282" y="3320"/>
                    <a:pt x="17282" y="3296"/>
                    <a:pt x="17266" y="3280"/>
                  </a:cubicBezTo>
                  <a:cubicBezTo>
                    <a:pt x="17217" y="3215"/>
                    <a:pt x="17209" y="3207"/>
                    <a:pt x="17241" y="3166"/>
                  </a:cubicBezTo>
                  <a:cubicBezTo>
                    <a:pt x="17266" y="3142"/>
                    <a:pt x="17266" y="3102"/>
                    <a:pt x="17241" y="3070"/>
                  </a:cubicBezTo>
                  <a:cubicBezTo>
                    <a:pt x="17209" y="3013"/>
                    <a:pt x="17177" y="2948"/>
                    <a:pt x="17152" y="2884"/>
                  </a:cubicBezTo>
                  <a:cubicBezTo>
                    <a:pt x="17112" y="2771"/>
                    <a:pt x="17096" y="2658"/>
                    <a:pt x="17064" y="2553"/>
                  </a:cubicBezTo>
                  <a:cubicBezTo>
                    <a:pt x="17007" y="2319"/>
                    <a:pt x="16918" y="2092"/>
                    <a:pt x="16805" y="1874"/>
                  </a:cubicBezTo>
                  <a:cubicBezTo>
                    <a:pt x="16749" y="1737"/>
                    <a:pt x="16628" y="1648"/>
                    <a:pt x="16482" y="1640"/>
                  </a:cubicBezTo>
                  <a:cubicBezTo>
                    <a:pt x="16437" y="1636"/>
                    <a:pt x="16393" y="1634"/>
                    <a:pt x="16348" y="1634"/>
                  </a:cubicBezTo>
                  <a:cubicBezTo>
                    <a:pt x="16210" y="1634"/>
                    <a:pt x="16076" y="1654"/>
                    <a:pt x="15941" y="1697"/>
                  </a:cubicBezTo>
                  <a:cubicBezTo>
                    <a:pt x="15804" y="1753"/>
                    <a:pt x="15667" y="1826"/>
                    <a:pt x="15537" y="1899"/>
                  </a:cubicBezTo>
                  <a:cubicBezTo>
                    <a:pt x="15432" y="1963"/>
                    <a:pt x="15336" y="2028"/>
                    <a:pt x="15239" y="2101"/>
                  </a:cubicBezTo>
                  <a:cubicBezTo>
                    <a:pt x="15190" y="2141"/>
                    <a:pt x="15150" y="2189"/>
                    <a:pt x="15126" y="2246"/>
                  </a:cubicBezTo>
                  <a:cubicBezTo>
                    <a:pt x="15029" y="2440"/>
                    <a:pt x="14956" y="2650"/>
                    <a:pt x="14924" y="2860"/>
                  </a:cubicBezTo>
                  <a:cubicBezTo>
                    <a:pt x="14867" y="3053"/>
                    <a:pt x="14835" y="3239"/>
                    <a:pt x="14803" y="3433"/>
                  </a:cubicBezTo>
                  <a:cubicBezTo>
                    <a:pt x="14786" y="3594"/>
                    <a:pt x="14730" y="3748"/>
                    <a:pt x="14722" y="3909"/>
                  </a:cubicBezTo>
                  <a:cubicBezTo>
                    <a:pt x="14706" y="4168"/>
                    <a:pt x="14657" y="4426"/>
                    <a:pt x="14617" y="4685"/>
                  </a:cubicBezTo>
                  <a:cubicBezTo>
                    <a:pt x="14593" y="4838"/>
                    <a:pt x="14568" y="4991"/>
                    <a:pt x="14536" y="5145"/>
                  </a:cubicBezTo>
                  <a:cubicBezTo>
                    <a:pt x="14520" y="5193"/>
                    <a:pt x="14512" y="5242"/>
                    <a:pt x="14504" y="5290"/>
                  </a:cubicBezTo>
                  <a:cubicBezTo>
                    <a:pt x="14488" y="5492"/>
                    <a:pt x="14463" y="5686"/>
                    <a:pt x="14415" y="5880"/>
                  </a:cubicBezTo>
                  <a:cubicBezTo>
                    <a:pt x="14383" y="6025"/>
                    <a:pt x="14334" y="6170"/>
                    <a:pt x="14310" y="6324"/>
                  </a:cubicBezTo>
                  <a:cubicBezTo>
                    <a:pt x="14294" y="6397"/>
                    <a:pt x="14270" y="6461"/>
                    <a:pt x="14237" y="6526"/>
                  </a:cubicBezTo>
                  <a:cubicBezTo>
                    <a:pt x="14205" y="6623"/>
                    <a:pt x="14173" y="6736"/>
                    <a:pt x="14140" y="6833"/>
                  </a:cubicBezTo>
                  <a:cubicBezTo>
                    <a:pt x="14116" y="6897"/>
                    <a:pt x="14092" y="6962"/>
                    <a:pt x="14068" y="7026"/>
                  </a:cubicBezTo>
                  <a:cubicBezTo>
                    <a:pt x="14011" y="7293"/>
                    <a:pt x="13955" y="7559"/>
                    <a:pt x="13898" y="7834"/>
                  </a:cubicBezTo>
                  <a:cubicBezTo>
                    <a:pt x="13858" y="8020"/>
                    <a:pt x="13801" y="8213"/>
                    <a:pt x="13761" y="8407"/>
                  </a:cubicBezTo>
                  <a:cubicBezTo>
                    <a:pt x="13704" y="8674"/>
                    <a:pt x="13624" y="8932"/>
                    <a:pt x="13511" y="9174"/>
                  </a:cubicBezTo>
                  <a:cubicBezTo>
                    <a:pt x="13446" y="9320"/>
                    <a:pt x="13422" y="9473"/>
                    <a:pt x="13430" y="9627"/>
                  </a:cubicBezTo>
                  <a:cubicBezTo>
                    <a:pt x="13462" y="9853"/>
                    <a:pt x="13470" y="10079"/>
                    <a:pt x="13470" y="10305"/>
                  </a:cubicBezTo>
                  <a:cubicBezTo>
                    <a:pt x="13470" y="10458"/>
                    <a:pt x="13470" y="10604"/>
                    <a:pt x="13462" y="10757"/>
                  </a:cubicBezTo>
                  <a:cubicBezTo>
                    <a:pt x="13438" y="10943"/>
                    <a:pt x="13406" y="11121"/>
                    <a:pt x="13373" y="11306"/>
                  </a:cubicBezTo>
                  <a:cubicBezTo>
                    <a:pt x="13357" y="11395"/>
                    <a:pt x="13341" y="11484"/>
                    <a:pt x="13325" y="11573"/>
                  </a:cubicBezTo>
                  <a:cubicBezTo>
                    <a:pt x="13317" y="11662"/>
                    <a:pt x="13309" y="11742"/>
                    <a:pt x="13301" y="11831"/>
                  </a:cubicBezTo>
                  <a:cubicBezTo>
                    <a:pt x="13301" y="12001"/>
                    <a:pt x="13276" y="12170"/>
                    <a:pt x="13252" y="12332"/>
                  </a:cubicBezTo>
                  <a:cubicBezTo>
                    <a:pt x="13228" y="12413"/>
                    <a:pt x="13220" y="12485"/>
                    <a:pt x="13228" y="12558"/>
                  </a:cubicBezTo>
                  <a:cubicBezTo>
                    <a:pt x="13228" y="12590"/>
                    <a:pt x="13228" y="12622"/>
                    <a:pt x="13220" y="12647"/>
                  </a:cubicBezTo>
                  <a:cubicBezTo>
                    <a:pt x="13204" y="12744"/>
                    <a:pt x="13188" y="12857"/>
                    <a:pt x="13179" y="12962"/>
                  </a:cubicBezTo>
                  <a:cubicBezTo>
                    <a:pt x="13171" y="13164"/>
                    <a:pt x="13179" y="13357"/>
                    <a:pt x="13179" y="13551"/>
                  </a:cubicBezTo>
                  <a:cubicBezTo>
                    <a:pt x="13179" y="13559"/>
                    <a:pt x="13188" y="13559"/>
                    <a:pt x="13196" y="13567"/>
                  </a:cubicBezTo>
                  <a:cubicBezTo>
                    <a:pt x="13292" y="13535"/>
                    <a:pt x="13397" y="13495"/>
                    <a:pt x="13511" y="13478"/>
                  </a:cubicBezTo>
                  <a:cubicBezTo>
                    <a:pt x="13785" y="13414"/>
                    <a:pt x="14060" y="13373"/>
                    <a:pt x="14342" y="13357"/>
                  </a:cubicBezTo>
                  <a:cubicBezTo>
                    <a:pt x="14496" y="13349"/>
                    <a:pt x="14657" y="13325"/>
                    <a:pt x="14811" y="13317"/>
                  </a:cubicBezTo>
                  <a:cubicBezTo>
                    <a:pt x="15021" y="13317"/>
                    <a:pt x="15239" y="13341"/>
                    <a:pt x="15449" y="13341"/>
                  </a:cubicBezTo>
                  <a:cubicBezTo>
                    <a:pt x="15479" y="13343"/>
                    <a:pt x="15510" y="13343"/>
                    <a:pt x="15540" y="13343"/>
                  </a:cubicBezTo>
                  <a:cubicBezTo>
                    <a:pt x="15687" y="13343"/>
                    <a:pt x="15834" y="13328"/>
                    <a:pt x="15982" y="13301"/>
                  </a:cubicBezTo>
                  <a:cubicBezTo>
                    <a:pt x="16022" y="13293"/>
                    <a:pt x="16070" y="13268"/>
                    <a:pt x="16111" y="13260"/>
                  </a:cubicBezTo>
                  <a:cubicBezTo>
                    <a:pt x="16122" y="13258"/>
                    <a:pt x="16133" y="13256"/>
                    <a:pt x="16144" y="13256"/>
                  </a:cubicBezTo>
                  <a:cubicBezTo>
                    <a:pt x="16195" y="13256"/>
                    <a:pt x="16238" y="13285"/>
                    <a:pt x="16264" y="13325"/>
                  </a:cubicBezTo>
                  <a:lnTo>
                    <a:pt x="16200" y="13365"/>
                  </a:lnTo>
                  <a:cubicBezTo>
                    <a:pt x="16191" y="13373"/>
                    <a:pt x="16175" y="13373"/>
                    <a:pt x="16159" y="13373"/>
                  </a:cubicBezTo>
                  <a:cubicBezTo>
                    <a:pt x="15915" y="13437"/>
                    <a:pt x="15663" y="13468"/>
                    <a:pt x="15408" y="13468"/>
                  </a:cubicBezTo>
                  <a:cubicBezTo>
                    <a:pt x="15308" y="13468"/>
                    <a:pt x="15209" y="13463"/>
                    <a:pt x="15109" y="13454"/>
                  </a:cubicBezTo>
                  <a:cubicBezTo>
                    <a:pt x="15028" y="13439"/>
                    <a:pt x="14942" y="13433"/>
                    <a:pt x="14856" y="13433"/>
                  </a:cubicBezTo>
                  <a:cubicBezTo>
                    <a:pt x="14806" y="13433"/>
                    <a:pt x="14756" y="13435"/>
                    <a:pt x="14706" y="13438"/>
                  </a:cubicBezTo>
                  <a:cubicBezTo>
                    <a:pt x="14334" y="13470"/>
                    <a:pt x="13963" y="13519"/>
                    <a:pt x="13599" y="13567"/>
                  </a:cubicBezTo>
                  <a:cubicBezTo>
                    <a:pt x="13502" y="13583"/>
                    <a:pt x="13397" y="13616"/>
                    <a:pt x="13309" y="13648"/>
                  </a:cubicBezTo>
                  <a:cubicBezTo>
                    <a:pt x="13204" y="13664"/>
                    <a:pt x="13139" y="13753"/>
                    <a:pt x="13139" y="13850"/>
                  </a:cubicBezTo>
                  <a:cubicBezTo>
                    <a:pt x="13139" y="13923"/>
                    <a:pt x="13121" y="13945"/>
                    <a:pt x="13064" y="13945"/>
                  </a:cubicBezTo>
                  <a:cubicBezTo>
                    <a:pt x="13045" y="13945"/>
                    <a:pt x="13022" y="13943"/>
                    <a:pt x="12994" y="13939"/>
                  </a:cubicBezTo>
                  <a:cubicBezTo>
                    <a:pt x="12994" y="13923"/>
                    <a:pt x="12994" y="13898"/>
                    <a:pt x="12994" y="13874"/>
                  </a:cubicBezTo>
                  <a:cubicBezTo>
                    <a:pt x="13010" y="13713"/>
                    <a:pt x="12986" y="13551"/>
                    <a:pt x="12937" y="13398"/>
                  </a:cubicBezTo>
                  <a:cubicBezTo>
                    <a:pt x="12840" y="13002"/>
                    <a:pt x="12768" y="12606"/>
                    <a:pt x="12711" y="12203"/>
                  </a:cubicBezTo>
                  <a:cubicBezTo>
                    <a:pt x="12687" y="12065"/>
                    <a:pt x="12687" y="11928"/>
                    <a:pt x="12663" y="11791"/>
                  </a:cubicBezTo>
                  <a:cubicBezTo>
                    <a:pt x="12606" y="11460"/>
                    <a:pt x="12566" y="11121"/>
                    <a:pt x="12541" y="10789"/>
                  </a:cubicBezTo>
                  <a:cubicBezTo>
                    <a:pt x="12533" y="10588"/>
                    <a:pt x="12525" y="10394"/>
                    <a:pt x="12525" y="10192"/>
                  </a:cubicBezTo>
                  <a:cubicBezTo>
                    <a:pt x="12525" y="10022"/>
                    <a:pt x="12517" y="9853"/>
                    <a:pt x="12509" y="9683"/>
                  </a:cubicBezTo>
                  <a:cubicBezTo>
                    <a:pt x="12501" y="9651"/>
                    <a:pt x="12493" y="9619"/>
                    <a:pt x="12477" y="9594"/>
                  </a:cubicBezTo>
                  <a:cubicBezTo>
                    <a:pt x="12445" y="9610"/>
                    <a:pt x="12412" y="9627"/>
                    <a:pt x="12372" y="9643"/>
                  </a:cubicBezTo>
                  <a:cubicBezTo>
                    <a:pt x="12283" y="9667"/>
                    <a:pt x="12194" y="9683"/>
                    <a:pt x="12105" y="9723"/>
                  </a:cubicBezTo>
                  <a:cubicBezTo>
                    <a:pt x="11944" y="9788"/>
                    <a:pt x="11766" y="9837"/>
                    <a:pt x="11589" y="9853"/>
                  </a:cubicBezTo>
                  <a:cubicBezTo>
                    <a:pt x="11459" y="9877"/>
                    <a:pt x="11322" y="9885"/>
                    <a:pt x="11185" y="9909"/>
                  </a:cubicBezTo>
                  <a:cubicBezTo>
                    <a:pt x="11023" y="9942"/>
                    <a:pt x="10870" y="9982"/>
                    <a:pt x="10708" y="9998"/>
                  </a:cubicBezTo>
                  <a:cubicBezTo>
                    <a:pt x="10500" y="10032"/>
                    <a:pt x="10286" y="10049"/>
                    <a:pt x="10075" y="10049"/>
                  </a:cubicBezTo>
                  <a:cubicBezTo>
                    <a:pt x="10033" y="10049"/>
                    <a:pt x="9991" y="10048"/>
                    <a:pt x="9949" y="10047"/>
                  </a:cubicBezTo>
                  <a:lnTo>
                    <a:pt x="9772" y="10047"/>
                  </a:lnTo>
                  <a:cubicBezTo>
                    <a:pt x="9723" y="9933"/>
                    <a:pt x="9723" y="9933"/>
                    <a:pt x="9747" y="9869"/>
                  </a:cubicBezTo>
                  <a:cubicBezTo>
                    <a:pt x="9772" y="9869"/>
                    <a:pt x="9788" y="9877"/>
                    <a:pt x="9812" y="9877"/>
                  </a:cubicBezTo>
                  <a:lnTo>
                    <a:pt x="10434" y="9845"/>
                  </a:lnTo>
                  <a:cubicBezTo>
                    <a:pt x="10555" y="9837"/>
                    <a:pt x="10676" y="9845"/>
                    <a:pt x="10797" y="9828"/>
                  </a:cubicBezTo>
                  <a:cubicBezTo>
                    <a:pt x="11096" y="9788"/>
                    <a:pt x="11387" y="9732"/>
                    <a:pt x="11677" y="9683"/>
                  </a:cubicBezTo>
                  <a:cubicBezTo>
                    <a:pt x="11766" y="9667"/>
                    <a:pt x="11863" y="9643"/>
                    <a:pt x="11952" y="9610"/>
                  </a:cubicBezTo>
                  <a:cubicBezTo>
                    <a:pt x="12081" y="9578"/>
                    <a:pt x="12202" y="9530"/>
                    <a:pt x="12332" y="9489"/>
                  </a:cubicBezTo>
                  <a:cubicBezTo>
                    <a:pt x="12356" y="9481"/>
                    <a:pt x="12380" y="9473"/>
                    <a:pt x="12404" y="9465"/>
                  </a:cubicBezTo>
                  <a:cubicBezTo>
                    <a:pt x="12453" y="9449"/>
                    <a:pt x="12493" y="9392"/>
                    <a:pt x="12485" y="9344"/>
                  </a:cubicBezTo>
                  <a:cubicBezTo>
                    <a:pt x="12485" y="9239"/>
                    <a:pt x="12501" y="9142"/>
                    <a:pt x="12501" y="9037"/>
                  </a:cubicBezTo>
                  <a:cubicBezTo>
                    <a:pt x="12501" y="8932"/>
                    <a:pt x="12493" y="8827"/>
                    <a:pt x="12485" y="8722"/>
                  </a:cubicBezTo>
                  <a:cubicBezTo>
                    <a:pt x="12420" y="8278"/>
                    <a:pt x="12356" y="7834"/>
                    <a:pt x="12299" y="7382"/>
                  </a:cubicBezTo>
                  <a:cubicBezTo>
                    <a:pt x="12267" y="7156"/>
                    <a:pt x="12259" y="6929"/>
                    <a:pt x="12243" y="6703"/>
                  </a:cubicBezTo>
                  <a:cubicBezTo>
                    <a:pt x="12227" y="6502"/>
                    <a:pt x="12194" y="6300"/>
                    <a:pt x="12138" y="6106"/>
                  </a:cubicBezTo>
                  <a:cubicBezTo>
                    <a:pt x="12089" y="5936"/>
                    <a:pt x="12057" y="5759"/>
                    <a:pt x="12017" y="5589"/>
                  </a:cubicBezTo>
                  <a:cubicBezTo>
                    <a:pt x="11984" y="5468"/>
                    <a:pt x="11976" y="5339"/>
                    <a:pt x="11984" y="5209"/>
                  </a:cubicBezTo>
                  <a:cubicBezTo>
                    <a:pt x="11968" y="5201"/>
                    <a:pt x="11952" y="5185"/>
                    <a:pt x="11936" y="5177"/>
                  </a:cubicBezTo>
                  <a:cubicBezTo>
                    <a:pt x="11912" y="5161"/>
                    <a:pt x="11895" y="5137"/>
                    <a:pt x="11871" y="5137"/>
                  </a:cubicBezTo>
                  <a:lnTo>
                    <a:pt x="11677" y="5137"/>
                  </a:lnTo>
                  <a:cubicBezTo>
                    <a:pt x="11476" y="5153"/>
                    <a:pt x="11274" y="5161"/>
                    <a:pt x="11064" y="5185"/>
                  </a:cubicBezTo>
                  <a:cubicBezTo>
                    <a:pt x="10781" y="5218"/>
                    <a:pt x="10498" y="5250"/>
                    <a:pt x="10216" y="5290"/>
                  </a:cubicBezTo>
                  <a:cubicBezTo>
                    <a:pt x="9974" y="5323"/>
                    <a:pt x="9731" y="5355"/>
                    <a:pt x="9489" y="5387"/>
                  </a:cubicBezTo>
                  <a:cubicBezTo>
                    <a:pt x="9465" y="5391"/>
                    <a:pt x="9443" y="5393"/>
                    <a:pt x="9420" y="5393"/>
                  </a:cubicBezTo>
                  <a:cubicBezTo>
                    <a:pt x="9398" y="5393"/>
                    <a:pt x="9376" y="5391"/>
                    <a:pt x="9352" y="5387"/>
                  </a:cubicBezTo>
                  <a:cubicBezTo>
                    <a:pt x="9352" y="5339"/>
                    <a:pt x="9352" y="5306"/>
                    <a:pt x="9344" y="5258"/>
                  </a:cubicBezTo>
                  <a:cubicBezTo>
                    <a:pt x="9376" y="5258"/>
                    <a:pt x="9400" y="5258"/>
                    <a:pt x="9433" y="5250"/>
                  </a:cubicBezTo>
                  <a:cubicBezTo>
                    <a:pt x="9707" y="5250"/>
                    <a:pt x="9982" y="5218"/>
                    <a:pt x="10248" y="5161"/>
                  </a:cubicBezTo>
                  <a:cubicBezTo>
                    <a:pt x="10531" y="5113"/>
                    <a:pt x="10805" y="5080"/>
                    <a:pt x="11088" y="5064"/>
                  </a:cubicBezTo>
                  <a:lnTo>
                    <a:pt x="11136" y="5056"/>
                  </a:lnTo>
                  <a:lnTo>
                    <a:pt x="11136" y="5032"/>
                  </a:lnTo>
                  <a:cubicBezTo>
                    <a:pt x="11088" y="5032"/>
                    <a:pt x="11040" y="5024"/>
                    <a:pt x="10983" y="5016"/>
                  </a:cubicBezTo>
                  <a:cubicBezTo>
                    <a:pt x="10878" y="5008"/>
                    <a:pt x="10765" y="4983"/>
                    <a:pt x="10660" y="4983"/>
                  </a:cubicBezTo>
                  <a:cubicBezTo>
                    <a:pt x="10482" y="4983"/>
                    <a:pt x="10305" y="5008"/>
                    <a:pt x="10135" y="5048"/>
                  </a:cubicBezTo>
                  <a:cubicBezTo>
                    <a:pt x="10038" y="5064"/>
                    <a:pt x="9949" y="5072"/>
                    <a:pt x="9861" y="5080"/>
                  </a:cubicBezTo>
                  <a:cubicBezTo>
                    <a:pt x="9828" y="4983"/>
                    <a:pt x="9836" y="4967"/>
                    <a:pt x="9917" y="4951"/>
                  </a:cubicBezTo>
                  <a:cubicBezTo>
                    <a:pt x="9998" y="4935"/>
                    <a:pt x="10103" y="4927"/>
                    <a:pt x="10192" y="4895"/>
                  </a:cubicBezTo>
                  <a:cubicBezTo>
                    <a:pt x="10361" y="4857"/>
                    <a:pt x="10531" y="4838"/>
                    <a:pt x="10701" y="4838"/>
                  </a:cubicBezTo>
                  <a:cubicBezTo>
                    <a:pt x="10789" y="4838"/>
                    <a:pt x="10878" y="4843"/>
                    <a:pt x="10967" y="4854"/>
                  </a:cubicBezTo>
                  <a:cubicBezTo>
                    <a:pt x="11104" y="4862"/>
                    <a:pt x="11233" y="4895"/>
                    <a:pt x="11371" y="4911"/>
                  </a:cubicBezTo>
                  <a:cubicBezTo>
                    <a:pt x="11524" y="4927"/>
                    <a:pt x="11677" y="4935"/>
                    <a:pt x="11823" y="4943"/>
                  </a:cubicBezTo>
                  <a:cubicBezTo>
                    <a:pt x="11855" y="4943"/>
                    <a:pt x="11895" y="4943"/>
                    <a:pt x="11928" y="4935"/>
                  </a:cubicBezTo>
                  <a:cubicBezTo>
                    <a:pt x="11928" y="4895"/>
                    <a:pt x="11928" y="4854"/>
                    <a:pt x="11920" y="4822"/>
                  </a:cubicBezTo>
                  <a:cubicBezTo>
                    <a:pt x="11904" y="4693"/>
                    <a:pt x="11879" y="4563"/>
                    <a:pt x="11863" y="4434"/>
                  </a:cubicBezTo>
                  <a:cubicBezTo>
                    <a:pt x="11839" y="4208"/>
                    <a:pt x="11807" y="3982"/>
                    <a:pt x="11774" y="3756"/>
                  </a:cubicBezTo>
                  <a:cubicBezTo>
                    <a:pt x="11742" y="3530"/>
                    <a:pt x="11710" y="3312"/>
                    <a:pt x="11677" y="3094"/>
                  </a:cubicBezTo>
                  <a:cubicBezTo>
                    <a:pt x="11669" y="3013"/>
                    <a:pt x="11653" y="2924"/>
                    <a:pt x="11637" y="2843"/>
                  </a:cubicBezTo>
                  <a:cubicBezTo>
                    <a:pt x="11589" y="2545"/>
                    <a:pt x="11548" y="2230"/>
                    <a:pt x="11500" y="1923"/>
                  </a:cubicBezTo>
                  <a:cubicBezTo>
                    <a:pt x="11467" y="1705"/>
                    <a:pt x="11427" y="1487"/>
                    <a:pt x="11395" y="1261"/>
                  </a:cubicBezTo>
                  <a:cubicBezTo>
                    <a:pt x="11354" y="1059"/>
                    <a:pt x="11322" y="865"/>
                    <a:pt x="11274" y="671"/>
                  </a:cubicBezTo>
                  <a:cubicBezTo>
                    <a:pt x="11241" y="534"/>
                    <a:pt x="11153" y="405"/>
                    <a:pt x="11031" y="324"/>
                  </a:cubicBezTo>
                  <a:cubicBezTo>
                    <a:pt x="10991" y="300"/>
                    <a:pt x="10951" y="284"/>
                    <a:pt x="10910" y="276"/>
                  </a:cubicBezTo>
                  <a:cubicBezTo>
                    <a:pt x="10870" y="251"/>
                    <a:pt x="10838" y="219"/>
                    <a:pt x="10805" y="195"/>
                  </a:cubicBezTo>
                  <a:cubicBezTo>
                    <a:pt x="10649" y="98"/>
                    <a:pt x="10493" y="15"/>
                    <a:pt x="10306" y="15"/>
                  </a:cubicBezTo>
                  <a:cubicBezTo>
                    <a:pt x="10289" y="15"/>
                    <a:pt x="10273" y="16"/>
                    <a:pt x="10256" y="17"/>
                  </a:cubicBezTo>
                  <a:cubicBezTo>
                    <a:pt x="10224" y="17"/>
                    <a:pt x="10192" y="6"/>
                    <a:pt x="10159" y="6"/>
                  </a:cubicBezTo>
                  <a:cubicBezTo>
                    <a:pt x="10143" y="6"/>
                    <a:pt x="10127" y="9"/>
                    <a:pt x="10111" y="17"/>
                  </a:cubicBezTo>
                  <a:cubicBezTo>
                    <a:pt x="10095" y="21"/>
                    <a:pt x="10079" y="23"/>
                    <a:pt x="10062" y="23"/>
                  </a:cubicBezTo>
                  <a:cubicBezTo>
                    <a:pt x="10046" y="23"/>
                    <a:pt x="10030" y="21"/>
                    <a:pt x="10014" y="17"/>
                  </a:cubicBezTo>
                  <a:cubicBezTo>
                    <a:pt x="9965" y="17"/>
                    <a:pt x="9917" y="1"/>
                    <a:pt x="986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50"/>
            <p:cNvSpPr/>
            <p:nvPr/>
          </p:nvSpPr>
          <p:spPr>
            <a:xfrm>
              <a:off x="5248506" y="3541963"/>
              <a:ext cx="14816" cy="28056"/>
            </a:xfrm>
            <a:custGeom>
              <a:avLst/>
              <a:gdLst/>
              <a:ahLst/>
              <a:cxnLst/>
              <a:rect l="l" t="t" r="r" b="b"/>
              <a:pathLst>
                <a:path w="235" h="445" extrusionOk="0">
                  <a:moveTo>
                    <a:pt x="0" y="1"/>
                  </a:moveTo>
                  <a:cubicBezTo>
                    <a:pt x="0" y="33"/>
                    <a:pt x="8" y="57"/>
                    <a:pt x="16" y="82"/>
                  </a:cubicBezTo>
                  <a:cubicBezTo>
                    <a:pt x="65" y="178"/>
                    <a:pt x="113" y="267"/>
                    <a:pt x="162" y="364"/>
                  </a:cubicBezTo>
                  <a:cubicBezTo>
                    <a:pt x="178" y="388"/>
                    <a:pt x="210" y="421"/>
                    <a:pt x="234" y="445"/>
                  </a:cubicBezTo>
                  <a:cubicBezTo>
                    <a:pt x="178" y="292"/>
                    <a:pt x="97" y="138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5" name="Google Shape;1145;p50"/>
            <p:cNvSpPr/>
            <p:nvPr/>
          </p:nvSpPr>
          <p:spPr>
            <a:xfrm>
              <a:off x="4763300" y="4331113"/>
              <a:ext cx="95265" cy="84105"/>
            </a:xfrm>
            <a:custGeom>
              <a:avLst/>
              <a:gdLst/>
              <a:ahLst/>
              <a:cxnLst/>
              <a:rect l="l" t="t" r="r" b="b"/>
              <a:pathLst>
                <a:path w="1511" h="1334" extrusionOk="0">
                  <a:moveTo>
                    <a:pt x="785" y="328"/>
                  </a:moveTo>
                  <a:cubicBezTo>
                    <a:pt x="842" y="328"/>
                    <a:pt x="897" y="357"/>
                    <a:pt x="929" y="412"/>
                  </a:cubicBezTo>
                  <a:cubicBezTo>
                    <a:pt x="953" y="444"/>
                    <a:pt x="978" y="485"/>
                    <a:pt x="1002" y="525"/>
                  </a:cubicBezTo>
                  <a:cubicBezTo>
                    <a:pt x="1026" y="582"/>
                    <a:pt x="1018" y="646"/>
                    <a:pt x="978" y="695"/>
                  </a:cubicBezTo>
                  <a:cubicBezTo>
                    <a:pt x="923" y="757"/>
                    <a:pt x="876" y="857"/>
                    <a:pt x="772" y="857"/>
                  </a:cubicBezTo>
                  <a:cubicBezTo>
                    <a:pt x="768" y="857"/>
                    <a:pt x="764" y="857"/>
                    <a:pt x="760" y="856"/>
                  </a:cubicBezTo>
                  <a:cubicBezTo>
                    <a:pt x="703" y="848"/>
                    <a:pt x="655" y="840"/>
                    <a:pt x="598" y="832"/>
                  </a:cubicBezTo>
                  <a:cubicBezTo>
                    <a:pt x="493" y="816"/>
                    <a:pt x="437" y="695"/>
                    <a:pt x="493" y="598"/>
                  </a:cubicBezTo>
                  <a:cubicBezTo>
                    <a:pt x="534" y="517"/>
                    <a:pt x="598" y="444"/>
                    <a:pt x="663" y="380"/>
                  </a:cubicBezTo>
                  <a:cubicBezTo>
                    <a:pt x="698" y="345"/>
                    <a:pt x="742" y="328"/>
                    <a:pt x="785" y="328"/>
                  </a:cubicBezTo>
                  <a:close/>
                  <a:moveTo>
                    <a:pt x="978" y="0"/>
                  </a:moveTo>
                  <a:cubicBezTo>
                    <a:pt x="857" y="0"/>
                    <a:pt x="743" y="8"/>
                    <a:pt x="630" y="25"/>
                  </a:cubicBezTo>
                  <a:cubicBezTo>
                    <a:pt x="372" y="57"/>
                    <a:pt x="146" y="226"/>
                    <a:pt x="57" y="477"/>
                  </a:cubicBezTo>
                  <a:cubicBezTo>
                    <a:pt x="1" y="662"/>
                    <a:pt x="17" y="864"/>
                    <a:pt x="106" y="1034"/>
                  </a:cubicBezTo>
                  <a:cubicBezTo>
                    <a:pt x="138" y="1123"/>
                    <a:pt x="194" y="1187"/>
                    <a:pt x="275" y="1228"/>
                  </a:cubicBezTo>
                  <a:cubicBezTo>
                    <a:pt x="385" y="1297"/>
                    <a:pt x="512" y="1334"/>
                    <a:pt x="641" y="1334"/>
                  </a:cubicBezTo>
                  <a:cubicBezTo>
                    <a:pt x="691" y="1334"/>
                    <a:pt x="742" y="1328"/>
                    <a:pt x="792" y="1317"/>
                  </a:cubicBezTo>
                  <a:cubicBezTo>
                    <a:pt x="978" y="1284"/>
                    <a:pt x="1155" y="1204"/>
                    <a:pt x="1301" y="1082"/>
                  </a:cubicBezTo>
                  <a:cubicBezTo>
                    <a:pt x="1422" y="977"/>
                    <a:pt x="1511" y="872"/>
                    <a:pt x="1503" y="703"/>
                  </a:cubicBezTo>
                  <a:cubicBezTo>
                    <a:pt x="1503" y="671"/>
                    <a:pt x="1494" y="630"/>
                    <a:pt x="1494" y="590"/>
                  </a:cubicBezTo>
                  <a:cubicBezTo>
                    <a:pt x="1486" y="477"/>
                    <a:pt x="1454" y="372"/>
                    <a:pt x="1390" y="275"/>
                  </a:cubicBezTo>
                  <a:cubicBezTo>
                    <a:pt x="1309" y="121"/>
                    <a:pt x="1155" y="16"/>
                    <a:pt x="97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6" name="Google Shape;1146;p50"/>
            <p:cNvSpPr/>
            <p:nvPr/>
          </p:nvSpPr>
          <p:spPr>
            <a:xfrm>
              <a:off x="4637522" y="1979550"/>
              <a:ext cx="225143" cy="203706"/>
            </a:xfrm>
            <a:custGeom>
              <a:avLst/>
              <a:gdLst/>
              <a:ahLst/>
              <a:cxnLst/>
              <a:rect l="l" t="t" r="r" b="b"/>
              <a:pathLst>
                <a:path w="3571" h="3231" extrusionOk="0">
                  <a:moveTo>
                    <a:pt x="3150" y="283"/>
                  </a:moveTo>
                  <a:cubicBezTo>
                    <a:pt x="3142" y="380"/>
                    <a:pt x="3110" y="477"/>
                    <a:pt x="3053" y="557"/>
                  </a:cubicBezTo>
                  <a:cubicBezTo>
                    <a:pt x="2981" y="695"/>
                    <a:pt x="2908" y="824"/>
                    <a:pt x="2852" y="961"/>
                  </a:cubicBezTo>
                  <a:cubicBezTo>
                    <a:pt x="2827" y="1026"/>
                    <a:pt x="2763" y="1074"/>
                    <a:pt x="2698" y="1074"/>
                  </a:cubicBezTo>
                  <a:cubicBezTo>
                    <a:pt x="2609" y="1074"/>
                    <a:pt x="2529" y="1082"/>
                    <a:pt x="2448" y="1090"/>
                  </a:cubicBezTo>
                  <a:cubicBezTo>
                    <a:pt x="2270" y="1098"/>
                    <a:pt x="2101" y="1114"/>
                    <a:pt x="1931" y="1131"/>
                  </a:cubicBezTo>
                  <a:cubicBezTo>
                    <a:pt x="1640" y="1155"/>
                    <a:pt x="1358" y="1187"/>
                    <a:pt x="1067" y="1211"/>
                  </a:cubicBezTo>
                  <a:cubicBezTo>
                    <a:pt x="1037" y="1214"/>
                    <a:pt x="1007" y="1215"/>
                    <a:pt x="975" y="1215"/>
                  </a:cubicBezTo>
                  <a:cubicBezTo>
                    <a:pt x="912" y="1215"/>
                    <a:pt x="844" y="1211"/>
                    <a:pt x="768" y="1211"/>
                  </a:cubicBezTo>
                  <a:cubicBezTo>
                    <a:pt x="736" y="1155"/>
                    <a:pt x="695" y="1082"/>
                    <a:pt x="655" y="1009"/>
                  </a:cubicBezTo>
                  <a:cubicBezTo>
                    <a:pt x="631" y="961"/>
                    <a:pt x="607" y="896"/>
                    <a:pt x="558" y="872"/>
                  </a:cubicBezTo>
                  <a:cubicBezTo>
                    <a:pt x="477" y="816"/>
                    <a:pt x="413" y="735"/>
                    <a:pt x="381" y="638"/>
                  </a:cubicBezTo>
                  <a:cubicBezTo>
                    <a:pt x="372" y="606"/>
                    <a:pt x="356" y="582"/>
                    <a:pt x="332" y="565"/>
                  </a:cubicBezTo>
                  <a:cubicBezTo>
                    <a:pt x="308" y="541"/>
                    <a:pt x="308" y="501"/>
                    <a:pt x="284" y="460"/>
                  </a:cubicBezTo>
                  <a:lnTo>
                    <a:pt x="284" y="460"/>
                  </a:lnTo>
                  <a:lnTo>
                    <a:pt x="421" y="517"/>
                  </a:lnTo>
                  <a:lnTo>
                    <a:pt x="445" y="485"/>
                  </a:lnTo>
                  <a:lnTo>
                    <a:pt x="348" y="468"/>
                  </a:lnTo>
                  <a:cubicBezTo>
                    <a:pt x="389" y="436"/>
                    <a:pt x="397" y="420"/>
                    <a:pt x="405" y="420"/>
                  </a:cubicBezTo>
                  <a:cubicBezTo>
                    <a:pt x="477" y="432"/>
                    <a:pt x="552" y="438"/>
                    <a:pt x="628" y="438"/>
                  </a:cubicBezTo>
                  <a:cubicBezTo>
                    <a:pt x="704" y="438"/>
                    <a:pt x="780" y="432"/>
                    <a:pt x="857" y="420"/>
                  </a:cubicBezTo>
                  <a:cubicBezTo>
                    <a:pt x="1018" y="420"/>
                    <a:pt x="1172" y="412"/>
                    <a:pt x="1333" y="404"/>
                  </a:cubicBezTo>
                  <a:cubicBezTo>
                    <a:pt x="1422" y="396"/>
                    <a:pt x="1519" y="388"/>
                    <a:pt x="1608" y="372"/>
                  </a:cubicBezTo>
                  <a:cubicBezTo>
                    <a:pt x="1874" y="331"/>
                    <a:pt x="2149" y="307"/>
                    <a:pt x="2415" y="307"/>
                  </a:cubicBezTo>
                  <a:cubicBezTo>
                    <a:pt x="2642" y="291"/>
                    <a:pt x="2868" y="291"/>
                    <a:pt x="3086" y="283"/>
                  </a:cubicBezTo>
                  <a:close/>
                  <a:moveTo>
                    <a:pt x="2666" y="1244"/>
                  </a:moveTo>
                  <a:cubicBezTo>
                    <a:pt x="2666" y="1268"/>
                    <a:pt x="2666" y="1292"/>
                    <a:pt x="2658" y="1316"/>
                  </a:cubicBezTo>
                  <a:cubicBezTo>
                    <a:pt x="2609" y="1421"/>
                    <a:pt x="2561" y="1518"/>
                    <a:pt x="2512" y="1623"/>
                  </a:cubicBezTo>
                  <a:cubicBezTo>
                    <a:pt x="2496" y="1672"/>
                    <a:pt x="2480" y="1728"/>
                    <a:pt x="2448" y="1777"/>
                  </a:cubicBezTo>
                  <a:cubicBezTo>
                    <a:pt x="2399" y="1882"/>
                    <a:pt x="2343" y="1979"/>
                    <a:pt x="2286" y="2075"/>
                  </a:cubicBezTo>
                  <a:cubicBezTo>
                    <a:pt x="2181" y="2277"/>
                    <a:pt x="2076" y="2479"/>
                    <a:pt x="1963" y="2673"/>
                  </a:cubicBezTo>
                  <a:cubicBezTo>
                    <a:pt x="1899" y="2786"/>
                    <a:pt x="1826" y="2907"/>
                    <a:pt x="1753" y="3020"/>
                  </a:cubicBezTo>
                  <a:cubicBezTo>
                    <a:pt x="1738" y="3035"/>
                    <a:pt x="1716" y="3036"/>
                    <a:pt x="1701" y="3043"/>
                  </a:cubicBezTo>
                  <a:lnTo>
                    <a:pt x="1701" y="3043"/>
                  </a:lnTo>
                  <a:cubicBezTo>
                    <a:pt x="1670" y="2974"/>
                    <a:pt x="1639" y="2912"/>
                    <a:pt x="1608" y="2851"/>
                  </a:cubicBezTo>
                  <a:cubicBezTo>
                    <a:pt x="1495" y="2625"/>
                    <a:pt x="1382" y="2407"/>
                    <a:pt x="1253" y="2188"/>
                  </a:cubicBezTo>
                  <a:cubicBezTo>
                    <a:pt x="1204" y="2100"/>
                    <a:pt x="1164" y="2003"/>
                    <a:pt x="1107" y="1914"/>
                  </a:cubicBezTo>
                  <a:cubicBezTo>
                    <a:pt x="1083" y="1874"/>
                    <a:pt x="1059" y="1825"/>
                    <a:pt x="1035" y="1785"/>
                  </a:cubicBezTo>
                  <a:cubicBezTo>
                    <a:pt x="978" y="1664"/>
                    <a:pt x="922" y="1551"/>
                    <a:pt x="857" y="1429"/>
                  </a:cubicBezTo>
                  <a:cubicBezTo>
                    <a:pt x="930" y="1421"/>
                    <a:pt x="1010" y="1421"/>
                    <a:pt x="1083" y="1405"/>
                  </a:cubicBezTo>
                  <a:cubicBezTo>
                    <a:pt x="1156" y="1397"/>
                    <a:pt x="1236" y="1365"/>
                    <a:pt x="1317" y="1357"/>
                  </a:cubicBezTo>
                  <a:cubicBezTo>
                    <a:pt x="1446" y="1341"/>
                    <a:pt x="1584" y="1324"/>
                    <a:pt x="1721" y="1316"/>
                  </a:cubicBezTo>
                  <a:cubicBezTo>
                    <a:pt x="1818" y="1308"/>
                    <a:pt x="1907" y="1308"/>
                    <a:pt x="2004" y="1300"/>
                  </a:cubicBezTo>
                  <a:cubicBezTo>
                    <a:pt x="2206" y="1284"/>
                    <a:pt x="2407" y="1260"/>
                    <a:pt x="2609" y="1244"/>
                  </a:cubicBezTo>
                  <a:close/>
                  <a:moveTo>
                    <a:pt x="3360" y="0"/>
                  </a:moveTo>
                  <a:cubicBezTo>
                    <a:pt x="3212" y="34"/>
                    <a:pt x="3064" y="51"/>
                    <a:pt x="2921" y="51"/>
                  </a:cubicBezTo>
                  <a:cubicBezTo>
                    <a:pt x="2892" y="51"/>
                    <a:pt x="2864" y="50"/>
                    <a:pt x="2835" y="49"/>
                  </a:cubicBezTo>
                  <a:cubicBezTo>
                    <a:pt x="2738" y="49"/>
                    <a:pt x="2642" y="57"/>
                    <a:pt x="2553" y="65"/>
                  </a:cubicBezTo>
                  <a:lnTo>
                    <a:pt x="1786" y="121"/>
                  </a:lnTo>
                  <a:cubicBezTo>
                    <a:pt x="1745" y="121"/>
                    <a:pt x="1713" y="137"/>
                    <a:pt x="1681" y="137"/>
                  </a:cubicBezTo>
                  <a:cubicBezTo>
                    <a:pt x="1551" y="145"/>
                    <a:pt x="1422" y="154"/>
                    <a:pt x="1301" y="162"/>
                  </a:cubicBezTo>
                  <a:cubicBezTo>
                    <a:pt x="1224" y="174"/>
                    <a:pt x="1146" y="180"/>
                    <a:pt x="1067" y="180"/>
                  </a:cubicBezTo>
                  <a:cubicBezTo>
                    <a:pt x="988" y="180"/>
                    <a:pt x="909" y="174"/>
                    <a:pt x="833" y="162"/>
                  </a:cubicBezTo>
                  <a:lnTo>
                    <a:pt x="736" y="162"/>
                  </a:lnTo>
                  <a:lnTo>
                    <a:pt x="332" y="210"/>
                  </a:lnTo>
                  <a:cubicBezTo>
                    <a:pt x="251" y="226"/>
                    <a:pt x="179" y="226"/>
                    <a:pt x="106" y="242"/>
                  </a:cubicBezTo>
                  <a:cubicBezTo>
                    <a:pt x="33" y="259"/>
                    <a:pt x="1" y="315"/>
                    <a:pt x="49" y="380"/>
                  </a:cubicBezTo>
                  <a:cubicBezTo>
                    <a:pt x="74" y="420"/>
                    <a:pt x="98" y="468"/>
                    <a:pt x="122" y="509"/>
                  </a:cubicBezTo>
                  <a:cubicBezTo>
                    <a:pt x="187" y="638"/>
                    <a:pt x="243" y="775"/>
                    <a:pt x="308" y="905"/>
                  </a:cubicBezTo>
                  <a:cubicBezTo>
                    <a:pt x="405" y="1074"/>
                    <a:pt x="502" y="1236"/>
                    <a:pt x="599" y="1405"/>
                  </a:cubicBezTo>
                  <a:cubicBezTo>
                    <a:pt x="760" y="1688"/>
                    <a:pt x="930" y="1970"/>
                    <a:pt x="1083" y="2253"/>
                  </a:cubicBezTo>
                  <a:cubicBezTo>
                    <a:pt x="1220" y="2495"/>
                    <a:pt x="1366" y="2730"/>
                    <a:pt x="1519" y="2964"/>
                  </a:cubicBezTo>
                  <a:cubicBezTo>
                    <a:pt x="1547" y="3019"/>
                    <a:pt x="1609" y="3056"/>
                    <a:pt x="1672" y="3056"/>
                  </a:cubicBezTo>
                  <a:cubicBezTo>
                    <a:pt x="1680" y="3056"/>
                    <a:pt x="1687" y="3056"/>
                    <a:pt x="1695" y="3054"/>
                  </a:cubicBezTo>
                  <a:lnTo>
                    <a:pt x="1695" y="3054"/>
                  </a:lnTo>
                  <a:cubicBezTo>
                    <a:pt x="1684" y="3124"/>
                    <a:pt x="1716" y="3192"/>
                    <a:pt x="1778" y="3230"/>
                  </a:cubicBezTo>
                  <a:cubicBezTo>
                    <a:pt x="1874" y="3149"/>
                    <a:pt x="1955" y="3053"/>
                    <a:pt x="2020" y="2939"/>
                  </a:cubicBezTo>
                  <a:cubicBezTo>
                    <a:pt x="2117" y="2794"/>
                    <a:pt x="2206" y="2641"/>
                    <a:pt x="2278" y="2479"/>
                  </a:cubicBezTo>
                  <a:cubicBezTo>
                    <a:pt x="2327" y="2398"/>
                    <a:pt x="2367" y="2318"/>
                    <a:pt x="2407" y="2229"/>
                  </a:cubicBezTo>
                  <a:cubicBezTo>
                    <a:pt x="2432" y="2172"/>
                    <a:pt x="2456" y="2116"/>
                    <a:pt x="2488" y="2059"/>
                  </a:cubicBezTo>
                  <a:cubicBezTo>
                    <a:pt x="2529" y="2003"/>
                    <a:pt x="2585" y="1938"/>
                    <a:pt x="2617" y="1874"/>
                  </a:cubicBezTo>
                  <a:cubicBezTo>
                    <a:pt x="2682" y="1744"/>
                    <a:pt x="2747" y="1607"/>
                    <a:pt x="2803" y="1470"/>
                  </a:cubicBezTo>
                  <a:cubicBezTo>
                    <a:pt x="2835" y="1413"/>
                    <a:pt x="2843" y="1349"/>
                    <a:pt x="2876" y="1292"/>
                  </a:cubicBezTo>
                  <a:cubicBezTo>
                    <a:pt x="2916" y="1195"/>
                    <a:pt x="2973" y="1114"/>
                    <a:pt x="3013" y="1026"/>
                  </a:cubicBezTo>
                  <a:cubicBezTo>
                    <a:pt x="3037" y="977"/>
                    <a:pt x="3062" y="921"/>
                    <a:pt x="3078" y="872"/>
                  </a:cubicBezTo>
                  <a:cubicBezTo>
                    <a:pt x="3158" y="751"/>
                    <a:pt x="3223" y="614"/>
                    <a:pt x="3280" y="477"/>
                  </a:cubicBezTo>
                  <a:cubicBezTo>
                    <a:pt x="3296" y="428"/>
                    <a:pt x="3312" y="380"/>
                    <a:pt x="3336" y="323"/>
                  </a:cubicBezTo>
                  <a:cubicBezTo>
                    <a:pt x="3351" y="279"/>
                    <a:pt x="3359" y="241"/>
                    <a:pt x="3409" y="241"/>
                  </a:cubicBezTo>
                  <a:cubicBezTo>
                    <a:pt x="3414" y="241"/>
                    <a:pt x="3419" y="242"/>
                    <a:pt x="3425" y="242"/>
                  </a:cubicBezTo>
                  <a:cubicBezTo>
                    <a:pt x="3441" y="242"/>
                    <a:pt x="3465" y="234"/>
                    <a:pt x="3473" y="218"/>
                  </a:cubicBezTo>
                  <a:cubicBezTo>
                    <a:pt x="3506" y="186"/>
                    <a:pt x="3538" y="145"/>
                    <a:pt x="3570" y="105"/>
                  </a:cubicBezTo>
                  <a:lnTo>
                    <a:pt x="350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7" name="Google Shape;1147;p50"/>
            <p:cNvSpPr/>
            <p:nvPr/>
          </p:nvSpPr>
          <p:spPr>
            <a:xfrm>
              <a:off x="4074454" y="2477868"/>
              <a:ext cx="176218" cy="213227"/>
            </a:xfrm>
            <a:custGeom>
              <a:avLst/>
              <a:gdLst/>
              <a:ahLst/>
              <a:cxnLst/>
              <a:rect l="l" t="t" r="r" b="b"/>
              <a:pathLst>
                <a:path w="2795" h="3382" extrusionOk="0">
                  <a:moveTo>
                    <a:pt x="1186" y="621"/>
                  </a:moveTo>
                  <a:cubicBezTo>
                    <a:pt x="1281" y="621"/>
                    <a:pt x="1330" y="676"/>
                    <a:pt x="1366" y="769"/>
                  </a:cubicBezTo>
                  <a:cubicBezTo>
                    <a:pt x="1382" y="833"/>
                    <a:pt x="1398" y="914"/>
                    <a:pt x="1487" y="930"/>
                  </a:cubicBezTo>
                  <a:cubicBezTo>
                    <a:pt x="1495" y="930"/>
                    <a:pt x="1495" y="955"/>
                    <a:pt x="1503" y="963"/>
                  </a:cubicBezTo>
                  <a:cubicBezTo>
                    <a:pt x="1592" y="1108"/>
                    <a:pt x="1680" y="1245"/>
                    <a:pt x="1769" y="1391"/>
                  </a:cubicBezTo>
                  <a:cubicBezTo>
                    <a:pt x="1818" y="1471"/>
                    <a:pt x="1858" y="1552"/>
                    <a:pt x="1890" y="1641"/>
                  </a:cubicBezTo>
                  <a:cubicBezTo>
                    <a:pt x="1947" y="1794"/>
                    <a:pt x="2020" y="1932"/>
                    <a:pt x="2092" y="2077"/>
                  </a:cubicBezTo>
                  <a:cubicBezTo>
                    <a:pt x="2108" y="2093"/>
                    <a:pt x="2116" y="2117"/>
                    <a:pt x="2116" y="2142"/>
                  </a:cubicBezTo>
                  <a:lnTo>
                    <a:pt x="1931" y="2166"/>
                  </a:lnTo>
                  <a:cubicBezTo>
                    <a:pt x="1842" y="2174"/>
                    <a:pt x="1761" y="2182"/>
                    <a:pt x="1672" y="2198"/>
                  </a:cubicBezTo>
                  <a:cubicBezTo>
                    <a:pt x="1559" y="2222"/>
                    <a:pt x="1438" y="2239"/>
                    <a:pt x="1309" y="2239"/>
                  </a:cubicBezTo>
                  <a:cubicBezTo>
                    <a:pt x="1294" y="2237"/>
                    <a:pt x="1280" y="2236"/>
                    <a:pt x="1266" y="2236"/>
                  </a:cubicBezTo>
                  <a:cubicBezTo>
                    <a:pt x="1216" y="2236"/>
                    <a:pt x="1167" y="2248"/>
                    <a:pt x="1123" y="2279"/>
                  </a:cubicBezTo>
                  <a:lnTo>
                    <a:pt x="1099" y="2279"/>
                  </a:lnTo>
                  <a:cubicBezTo>
                    <a:pt x="1068" y="2273"/>
                    <a:pt x="1036" y="2270"/>
                    <a:pt x="1005" y="2270"/>
                  </a:cubicBezTo>
                  <a:cubicBezTo>
                    <a:pt x="947" y="2270"/>
                    <a:pt x="890" y="2279"/>
                    <a:pt x="833" y="2295"/>
                  </a:cubicBezTo>
                  <a:cubicBezTo>
                    <a:pt x="752" y="2303"/>
                    <a:pt x="671" y="2311"/>
                    <a:pt x="590" y="2319"/>
                  </a:cubicBezTo>
                  <a:lnTo>
                    <a:pt x="566" y="2271"/>
                  </a:lnTo>
                  <a:lnTo>
                    <a:pt x="485" y="2311"/>
                  </a:lnTo>
                  <a:lnTo>
                    <a:pt x="469" y="2303"/>
                  </a:lnTo>
                  <a:lnTo>
                    <a:pt x="566" y="2037"/>
                  </a:lnTo>
                  <a:cubicBezTo>
                    <a:pt x="582" y="1980"/>
                    <a:pt x="606" y="1932"/>
                    <a:pt x="623" y="1875"/>
                  </a:cubicBezTo>
                  <a:cubicBezTo>
                    <a:pt x="639" y="1843"/>
                    <a:pt x="647" y="1811"/>
                    <a:pt x="663" y="1778"/>
                  </a:cubicBezTo>
                  <a:cubicBezTo>
                    <a:pt x="728" y="1617"/>
                    <a:pt x="792" y="1455"/>
                    <a:pt x="865" y="1302"/>
                  </a:cubicBezTo>
                  <a:cubicBezTo>
                    <a:pt x="881" y="1245"/>
                    <a:pt x="905" y="1197"/>
                    <a:pt x="921" y="1148"/>
                  </a:cubicBezTo>
                  <a:cubicBezTo>
                    <a:pt x="929" y="1124"/>
                    <a:pt x="954" y="1108"/>
                    <a:pt x="946" y="1092"/>
                  </a:cubicBezTo>
                  <a:cubicBezTo>
                    <a:pt x="946" y="995"/>
                    <a:pt x="978" y="898"/>
                    <a:pt x="1051" y="833"/>
                  </a:cubicBezTo>
                  <a:cubicBezTo>
                    <a:pt x="1099" y="761"/>
                    <a:pt x="1115" y="688"/>
                    <a:pt x="1147" y="623"/>
                  </a:cubicBezTo>
                  <a:cubicBezTo>
                    <a:pt x="1161" y="622"/>
                    <a:pt x="1174" y="621"/>
                    <a:pt x="1186" y="621"/>
                  </a:cubicBezTo>
                  <a:close/>
                  <a:moveTo>
                    <a:pt x="2181" y="2335"/>
                  </a:moveTo>
                  <a:cubicBezTo>
                    <a:pt x="2221" y="2343"/>
                    <a:pt x="2262" y="2368"/>
                    <a:pt x="2278" y="2408"/>
                  </a:cubicBezTo>
                  <a:cubicBezTo>
                    <a:pt x="2375" y="2570"/>
                    <a:pt x="2464" y="2731"/>
                    <a:pt x="2553" y="2901"/>
                  </a:cubicBezTo>
                  <a:cubicBezTo>
                    <a:pt x="2569" y="2933"/>
                    <a:pt x="2577" y="2973"/>
                    <a:pt x="2601" y="3038"/>
                  </a:cubicBezTo>
                  <a:cubicBezTo>
                    <a:pt x="2480" y="3054"/>
                    <a:pt x="2375" y="3078"/>
                    <a:pt x="2278" y="3094"/>
                  </a:cubicBezTo>
                  <a:cubicBezTo>
                    <a:pt x="2173" y="3103"/>
                    <a:pt x="2092" y="3103"/>
                    <a:pt x="2003" y="3111"/>
                  </a:cubicBezTo>
                  <a:cubicBezTo>
                    <a:pt x="1986" y="3106"/>
                    <a:pt x="1968" y="3104"/>
                    <a:pt x="1950" y="3104"/>
                  </a:cubicBezTo>
                  <a:cubicBezTo>
                    <a:pt x="1900" y="3104"/>
                    <a:pt x="1849" y="3119"/>
                    <a:pt x="1802" y="3143"/>
                  </a:cubicBezTo>
                  <a:cubicBezTo>
                    <a:pt x="1793" y="3151"/>
                    <a:pt x="1777" y="3151"/>
                    <a:pt x="1761" y="3151"/>
                  </a:cubicBezTo>
                  <a:cubicBezTo>
                    <a:pt x="1706" y="3146"/>
                    <a:pt x="1652" y="3144"/>
                    <a:pt x="1597" y="3144"/>
                  </a:cubicBezTo>
                  <a:cubicBezTo>
                    <a:pt x="1380" y="3144"/>
                    <a:pt x="1165" y="3175"/>
                    <a:pt x="946" y="3175"/>
                  </a:cubicBezTo>
                  <a:cubicBezTo>
                    <a:pt x="849" y="3175"/>
                    <a:pt x="752" y="3186"/>
                    <a:pt x="655" y="3186"/>
                  </a:cubicBezTo>
                  <a:cubicBezTo>
                    <a:pt x="631" y="3186"/>
                    <a:pt x="606" y="3185"/>
                    <a:pt x="582" y="3183"/>
                  </a:cubicBezTo>
                  <a:lnTo>
                    <a:pt x="582" y="3175"/>
                  </a:lnTo>
                  <a:cubicBezTo>
                    <a:pt x="501" y="3175"/>
                    <a:pt x="421" y="3191"/>
                    <a:pt x="348" y="3199"/>
                  </a:cubicBezTo>
                  <a:cubicBezTo>
                    <a:pt x="300" y="3199"/>
                    <a:pt x="251" y="3199"/>
                    <a:pt x="203" y="3191"/>
                  </a:cubicBezTo>
                  <a:cubicBezTo>
                    <a:pt x="170" y="3094"/>
                    <a:pt x="187" y="2981"/>
                    <a:pt x="243" y="2901"/>
                  </a:cubicBezTo>
                  <a:cubicBezTo>
                    <a:pt x="291" y="2788"/>
                    <a:pt x="332" y="2658"/>
                    <a:pt x="380" y="2545"/>
                  </a:cubicBezTo>
                  <a:cubicBezTo>
                    <a:pt x="437" y="2529"/>
                    <a:pt x="485" y="2529"/>
                    <a:pt x="542" y="2529"/>
                  </a:cubicBezTo>
                  <a:cubicBezTo>
                    <a:pt x="719" y="2529"/>
                    <a:pt x="889" y="2505"/>
                    <a:pt x="1051" y="2457"/>
                  </a:cubicBezTo>
                  <a:cubicBezTo>
                    <a:pt x="1147" y="2432"/>
                    <a:pt x="1244" y="2432"/>
                    <a:pt x="1341" y="2424"/>
                  </a:cubicBezTo>
                  <a:lnTo>
                    <a:pt x="1624" y="2400"/>
                  </a:lnTo>
                  <a:cubicBezTo>
                    <a:pt x="1721" y="2384"/>
                    <a:pt x="1834" y="2384"/>
                    <a:pt x="1931" y="2360"/>
                  </a:cubicBezTo>
                  <a:cubicBezTo>
                    <a:pt x="2012" y="2343"/>
                    <a:pt x="2100" y="2335"/>
                    <a:pt x="2181" y="2335"/>
                  </a:cubicBezTo>
                  <a:close/>
                  <a:moveTo>
                    <a:pt x="1057" y="1"/>
                  </a:moveTo>
                  <a:cubicBezTo>
                    <a:pt x="1043" y="1"/>
                    <a:pt x="1030" y="6"/>
                    <a:pt x="1018" y="18"/>
                  </a:cubicBezTo>
                  <a:cubicBezTo>
                    <a:pt x="970" y="42"/>
                    <a:pt x="962" y="107"/>
                    <a:pt x="1002" y="147"/>
                  </a:cubicBezTo>
                  <a:cubicBezTo>
                    <a:pt x="1026" y="179"/>
                    <a:pt x="1026" y="220"/>
                    <a:pt x="1010" y="260"/>
                  </a:cubicBezTo>
                  <a:cubicBezTo>
                    <a:pt x="938" y="527"/>
                    <a:pt x="849" y="785"/>
                    <a:pt x="744" y="1043"/>
                  </a:cubicBezTo>
                  <a:cubicBezTo>
                    <a:pt x="663" y="1278"/>
                    <a:pt x="582" y="1512"/>
                    <a:pt x="493" y="1746"/>
                  </a:cubicBezTo>
                  <a:cubicBezTo>
                    <a:pt x="396" y="2012"/>
                    <a:pt x="291" y="2279"/>
                    <a:pt x="195" y="2553"/>
                  </a:cubicBezTo>
                  <a:cubicBezTo>
                    <a:pt x="122" y="2755"/>
                    <a:pt x="65" y="2965"/>
                    <a:pt x="1" y="3175"/>
                  </a:cubicBezTo>
                  <a:lnTo>
                    <a:pt x="17" y="3175"/>
                  </a:lnTo>
                  <a:cubicBezTo>
                    <a:pt x="17" y="3191"/>
                    <a:pt x="9" y="3208"/>
                    <a:pt x="9" y="3224"/>
                  </a:cubicBezTo>
                  <a:cubicBezTo>
                    <a:pt x="1" y="3313"/>
                    <a:pt x="17" y="3345"/>
                    <a:pt x="106" y="3361"/>
                  </a:cubicBezTo>
                  <a:cubicBezTo>
                    <a:pt x="151" y="3367"/>
                    <a:pt x="197" y="3372"/>
                    <a:pt x="243" y="3372"/>
                  </a:cubicBezTo>
                  <a:cubicBezTo>
                    <a:pt x="262" y="3372"/>
                    <a:pt x="281" y="3371"/>
                    <a:pt x="300" y="3369"/>
                  </a:cubicBezTo>
                  <a:cubicBezTo>
                    <a:pt x="336" y="3361"/>
                    <a:pt x="374" y="3357"/>
                    <a:pt x="412" y="3357"/>
                  </a:cubicBezTo>
                  <a:cubicBezTo>
                    <a:pt x="449" y="3357"/>
                    <a:pt x="485" y="3361"/>
                    <a:pt x="518" y="3369"/>
                  </a:cubicBezTo>
                  <a:cubicBezTo>
                    <a:pt x="534" y="3377"/>
                    <a:pt x="548" y="3381"/>
                    <a:pt x="562" y="3381"/>
                  </a:cubicBezTo>
                  <a:cubicBezTo>
                    <a:pt x="576" y="3381"/>
                    <a:pt x="590" y="3377"/>
                    <a:pt x="606" y="3369"/>
                  </a:cubicBezTo>
                  <a:cubicBezTo>
                    <a:pt x="659" y="3356"/>
                    <a:pt x="717" y="3343"/>
                    <a:pt x="776" y="3343"/>
                  </a:cubicBezTo>
                  <a:cubicBezTo>
                    <a:pt x="790" y="3343"/>
                    <a:pt x="803" y="3343"/>
                    <a:pt x="816" y="3345"/>
                  </a:cubicBezTo>
                  <a:cubicBezTo>
                    <a:pt x="863" y="3346"/>
                    <a:pt x="910" y="3347"/>
                    <a:pt x="957" y="3347"/>
                  </a:cubicBezTo>
                  <a:cubicBezTo>
                    <a:pt x="1145" y="3347"/>
                    <a:pt x="1333" y="3337"/>
                    <a:pt x="1527" y="3337"/>
                  </a:cubicBezTo>
                  <a:cubicBezTo>
                    <a:pt x="1737" y="3337"/>
                    <a:pt x="1955" y="3321"/>
                    <a:pt x="2165" y="3296"/>
                  </a:cubicBezTo>
                  <a:cubicBezTo>
                    <a:pt x="2318" y="3280"/>
                    <a:pt x="2472" y="3240"/>
                    <a:pt x="2633" y="3232"/>
                  </a:cubicBezTo>
                  <a:cubicBezTo>
                    <a:pt x="2649" y="3232"/>
                    <a:pt x="2666" y="3224"/>
                    <a:pt x="2682" y="3216"/>
                  </a:cubicBezTo>
                  <a:cubicBezTo>
                    <a:pt x="2746" y="3183"/>
                    <a:pt x="2754" y="3159"/>
                    <a:pt x="2746" y="3070"/>
                  </a:cubicBezTo>
                  <a:cubicBezTo>
                    <a:pt x="2746" y="3038"/>
                    <a:pt x="2738" y="2990"/>
                    <a:pt x="2754" y="2973"/>
                  </a:cubicBezTo>
                  <a:cubicBezTo>
                    <a:pt x="2795" y="2933"/>
                    <a:pt x="2771" y="2901"/>
                    <a:pt x="2754" y="2868"/>
                  </a:cubicBezTo>
                  <a:cubicBezTo>
                    <a:pt x="2698" y="2763"/>
                    <a:pt x="2641" y="2650"/>
                    <a:pt x="2585" y="2545"/>
                  </a:cubicBezTo>
                  <a:cubicBezTo>
                    <a:pt x="2520" y="2408"/>
                    <a:pt x="2448" y="2263"/>
                    <a:pt x="2383" y="2125"/>
                  </a:cubicBezTo>
                  <a:cubicBezTo>
                    <a:pt x="2343" y="2045"/>
                    <a:pt x="2302" y="1964"/>
                    <a:pt x="2262" y="1883"/>
                  </a:cubicBezTo>
                  <a:cubicBezTo>
                    <a:pt x="2213" y="1786"/>
                    <a:pt x="2149" y="1689"/>
                    <a:pt x="2100" y="1593"/>
                  </a:cubicBezTo>
                  <a:cubicBezTo>
                    <a:pt x="2003" y="1407"/>
                    <a:pt x="1898" y="1221"/>
                    <a:pt x="1802" y="1043"/>
                  </a:cubicBezTo>
                  <a:cubicBezTo>
                    <a:pt x="1777" y="995"/>
                    <a:pt x="1761" y="946"/>
                    <a:pt x="1745" y="898"/>
                  </a:cubicBezTo>
                  <a:cubicBezTo>
                    <a:pt x="1705" y="769"/>
                    <a:pt x="1648" y="640"/>
                    <a:pt x="1584" y="519"/>
                  </a:cubicBezTo>
                  <a:cubicBezTo>
                    <a:pt x="1575" y="502"/>
                    <a:pt x="1567" y="486"/>
                    <a:pt x="1559" y="470"/>
                  </a:cubicBezTo>
                  <a:cubicBezTo>
                    <a:pt x="1559" y="373"/>
                    <a:pt x="1454" y="317"/>
                    <a:pt x="1430" y="220"/>
                  </a:cubicBezTo>
                  <a:cubicBezTo>
                    <a:pt x="1430" y="212"/>
                    <a:pt x="1422" y="204"/>
                    <a:pt x="1414" y="196"/>
                  </a:cubicBezTo>
                  <a:cubicBezTo>
                    <a:pt x="1349" y="163"/>
                    <a:pt x="1293" y="131"/>
                    <a:pt x="1228" y="99"/>
                  </a:cubicBezTo>
                  <a:cubicBezTo>
                    <a:pt x="1196" y="82"/>
                    <a:pt x="1172" y="66"/>
                    <a:pt x="1139" y="42"/>
                  </a:cubicBezTo>
                  <a:cubicBezTo>
                    <a:pt x="1109" y="17"/>
                    <a:pt x="1081" y="1"/>
                    <a:pt x="105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8" name="Google Shape;1148;p50"/>
            <p:cNvSpPr/>
            <p:nvPr/>
          </p:nvSpPr>
          <p:spPr>
            <a:xfrm>
              <a:off x="4359550" y="2142147"/>
              <a:ext cx="182838" cy="211840"/>
            </a:xfrm>
            <a:custGeom>
              <a:avLst/>
              <a:gdLst/>
              <a:ahLst/>
              <a:cxnLst/>
              <a:rect l="l" t="t" r="r" b="b"/>
              <a:pathLst>
                <a:path w="2900" h="3360" extrusionOk="0">
                  <a:moveTo>
                    <a:pt x="1228" y="280"/>
                  </a:moveTo>
                  <a:cubicBezTo>
                    <a:pt x="1236" y="288"/>
                    <a:pt x="1245" y="288"/>
                    <a:pt x="1245" y="296"/>
                  </a:cubicBezTo>
                  <a:cubicBezTo>
                    <a:pt x="1309" y="393"/>
                    <a:pt x="1366" y="506"/>
                    <a:pt x="1422" y="611"/>
                  </a:cubicBezTo>
                  <a:cubicBezTo>
                    <a:pt x="1511" y="772"/>
                    <a:pt x="1592" y="934"/>
                    <a:pt x="1672" y="1087"/>
                  </a:cubicBezTo>
                  <a:cubicBezTo>
                    <a:pt x="1753" y="1233"/>
                    <a:pt x="1834" y="1362"/>
                    <a:pt x="1907" y="1507"/>
                  </a:cubicBezTo>
                  <a:cubicBezTo>
                    <a:pt x="1963" y="1620"/>
                    <a:pt x="2012" y="1733"/>
                    <a:pt x="2068" y="1846"/>
                  </a:cubicBezTo>
                  <a:cubicBezTo>
                    <a:pt x="2197" y="2080"/>
                    <a:pt x="2327" y="2307"/>
                    <a:pt x="2456" y="2549"/>
                  </a:cubicBezTo>
                  <a:cubicBezTo>
                    <a:pt x="2496" y="2622"/>
                    <a:pt x="2520" y="2694"/>
                    <a:pt x="2553" y="2783"/>
                  </a:cubicBezTo>
                  <a:lnTo>
                    <a:pt x="2294" y="2807"/>
                  </a:lnTo>
                  <a:cubicBezTo>
                    <a:pt x="2133" y="2823"/>
                    <a:pt x="1971" y="2856"/>
                    <a:pt x="1810" y="2856"/>
                  </a:cubicBezTo>
                  <a:cubicBezTo>
                    <a:pt x="1689" y="2856"/>
                    <a:pt x="1584" y="2928"/>
                    <a:pt x="1463" y="2936"/>
                  </a:cubicBezTo>
                  <a:cubicBezTo>
                    <a:pt x="1430" y="2936"/>
                    <a:pt x="1390" y="2945"/>
                    <a:pt x="1358" y="2945"/>
                  </a:cubicBezTo>
                  <a:cubicBezTo>
                    <a:pt x="1180" y="2945"/>
                    <a:pt x="1010" y="2977"/>
                    <a:pt x="841" y="3025"/>
                  </a:cubicBezTo>
                  <a:lnTo>
                    <a:pt x="574" y="3074"/>
                  </a:lnTo>
                  <a:cubicBezTo>
                    <a:pt x="526" y="3082"/>
                    <a:pt x="477" y="3098"/>
                    <a:pt x="429" y="3114"/>
                  </a:cubicBezTo>
                  <a:cubicBezTo>
                    <a:pt x="413" y="3119"/>
                    <a:pt x="397" y="3122"/>
                    <a:pt x="381" y="3122"/>
                  </a:cubicBezTo>
                  <a:cubicBezTo>
                    <a:pt x="349" y="3122"/>
                    <a:pt x="319" y="3111"/>
                    <a:pt x="292" y="3090"/>
                  </a:cubicBezTo>
                  <a:cubicBezTo>
                    <a:pt x="267" y="3058"/>
                    <a:pt x="259" y="3001"/>
                    <a:pt x="284" y="2961"/>
                  </a:cubicBezTo>
                  <a:cubicBezTo>
                    <a:pt x="340" y="2799"/>
                    <a:pt x="397" y="2638"/>
                    <a:pt x="453" y="2468"/>
                  </a:cubicBezTo>
                  <a:cubicBezTo>
                    <a:pt x="558" y="2129"/>
                    <a:pt x="663" y="1790"/>
                    <a:pt x="792" y="1459"/>
                  </a:cubicBezTo>
                  <a:cubicBezTo>
                    <a:pt x="825" y="1386"/>
                    <a:pt x="841" y="1305"/>
                    <a:pt x="849" y="1225"/>
                  </a:cubicBezTo>
                  <a:cubicBezTo>
                    <a:pt x="857" y="1120"/>
                    <a:pt x="897" y="1023"/>
                    <a:pt x="946" y="934"/>
                  </a:cubicBezTo>
                  <a:cubicBezTo>
                    <a:pt x="986" y="861"/>
                    <a:pt x="1018" y="780"/>
                    <a:pt x="1035" y="700"/>
                  </a:cubicBezTo>
                  <a:cubicBezTo>
                    <a:pt x="1067" y="627"/>
                    <a:pt x="1083" y="538"/>
                    <a:pt x="1107" y="465"/>
                  </a:cubicBezTo>
                  <a:cubicBezTo>
                    <a:pt x="1115" y="441"/>
                    <a:pt x="1123" y="425"/>
                    <a:pt x="1140" y="409"/>
                  </a:cubicBezTo>
                  <a:lnTo>
                    <a:pt x="1228" y="280"/>
                  </a:lnTo>
                  <a:close/>
                  <a:moveTo>
                    <a:pt x="1179" y="1"/>
                  </a:moveTo>
                  <a:cubicBezTo>
                    <a:pt x="1150" y="1"/>
                    <a:pt x="1124" y="9"/>
                    <a:pt x="1107" y="29"/>
                  </a:cubicBezTo>
                  <a:cubicBezTo>
                    <a:pt x="1075" y="78"/>
                    <a:pt x="1035" y="54"/>
                    <a:pt x="1010" y="70"/>
                  </a:cubicBezTo>
                  <a:cubicBezTo>
                    <a:pt x="1002" y="110"/>
                    <a:pt x="1002" y="142"/>
                    <a:pt x="986" y="183"/>
                  </a:cubicBezTo>
                  <a:cubicBezTo>
                    <a:pt x="905" y="457"/>
                    <a:pt x="817" y="732"/>
                    <a:pt x="728" y="1006"/>
                  </a:cubicBezTo>
                  <a:cubicBezTo>
                    <a:pt x="663" y="1184"/>
                    <a:pt x="590" y="1354"/>
                    <a:pt x="526" y="1531"/>
                  </a:cubicBezTo>
                  <a:cubicBezTo>
                    <a:pt x="437" y="1774"/>
                    <a:pt x="308" y="2008"/>
                    <a:pt x="251" y="2258"/>
                  </a:cubicBezTo>
                  <a:cubicBezTo>
                    <a:pt x="243" y="2299"/>
                    <a:pt x="235" y="2331"/>
                    <a:pt x="219" y="2371"/>
                  </a:cubicBezTo>
                  <a:cubicBezTo>
                    <a:pt x="138" y="2557"/>
                    <a:pt x="82" y="2759"/>
                    <a:pt x="49" y="2961"/>
                  </a:cubicBezTo>
                  <a:cubicBezTo>
                    <a:pt x="25" y="3058"/>
                    <a:pt x="17" y="3163"/>
                    <a:pt x="1" y="3284"/>
                  </a:cubicBezTo>
                  <a:lnTo>
                    <a:pt x="243" y="3356"/>
                  </a:lnTo>
                  <a:cubicBezTo>
                    <a:pt x="248" y="3359"/>
                    <a:pt x="253" y="3360"/>
                    <a:pt x="257" y="3360"/>
                  </a:cubicBezTo>
                  <a:cubicBezTo>
                    <a:pt x="268" y="3360"/>
                    <a:pt x="278" y="3354"/>
                    <a:pt x="284" y="3348"/>
                  </a:cubicBezTo>
                  <a:cubicBezTo>
                    <a:pt x="405" y="3308"/>
                    <a:pt x="534" y="3284"/>
                    <a:pt x="663" y="3284"/>
                  </a:cubicBezTo>
                  <a:cubicBezTo>
                    <a:pt x="768" y="3276"/>
                    <a:pt x="865" y="3268"/>
                    <a:pt x="970" y="3251"/>
                  </a:cubicBezTo>
                  <a:cubicBezTo>
                    <a:pt x="1156" y="3227"/>
                    <a:pt x="1341" y="3195"/>
                    <a:pt x="1527" y="3179"/>
                  </a:cubicBezTo>
                  <a:cubicBezTo>
                    <a:pt x="1584" y="3171"/>
                    <a:pt x="1640" y="3171"/>
                    <a:pt x="1697" y="3171"/>
                  </a:cubicBezTo>
                  <a:cubicBezTo>
                    <a:pt x="1753" y="3171"/>
                    <a:pt x="1810" y="3171"/>
                    <a:pt x="1866" y="3163"/>
                  </a:cubicBezTo>
                  <a:cubicBezTo>
                    <a:pt x="1979" y="3146"/>
                    <a:pt x="2100" y="3122"/>
                    <a:pt x="2214" y="3106"/>
                  </a:cubicBezTo>
                  <a:cubicBezTo>
                    <a:pt x="2383" y="3090"/>
                    <a:pt x="2545" y="3074"/>
                    <a:pt x="2714" y="3049"/>
                  </a:cubicBezTo>
                  <a:cubicBezTo>
                    <a:pt x="2746" y="3049"/>
                    <a:pt x="2787" y="3041"/>
                    <a:pt x="2819" y="3033"/>
                  </a:cubicBezTo>
                  <a:cubicBezTo>
                    <a:pt x="2876" y="3009"/>
                    <a:pt x="2900" y="2977"/>
                    <a:pt x="2876" y="2912"/>
                  </a:cubicBezTo>
                  <a:cubicBezTo>
                    <a:pt x="2827" y="2775"/>
                    <a:pt x="2771" y="2646"/>
                    <a:pt x="2706" y="2508"/>
                  </a:cubicBezTo>
                  <a:cubicBezTo>
                    <a:pt x="2593" y="2282"/>
                    <a:pt x="2464" y="2056"/>
                    <a:pt x="2335" y="1822"/>
                  </a:cubicBezTo>
                  <a:cubicBezTo>
                    <a:pt x="2278" y="1725"/>
                    <a:pt x="2230" y="1620"/>
                    <a:pt x="2173" y="1523"/>
                  </a:cubicBezTo>
                  <a:cubicBezTo>
                    <a:pt x="2084" y="1362"/>
                    <a:pt x="1995" y="1208"/>
                    <a:pt x="1907" y="1047"/>
                  </a:cubicBezTo>
                  <a:lnTo>
                    <a:pt x="1745" y="772"/>
                  </a:lnTo>
                  <a:cubicBezTo>
                    <a:pt x="1689" y="683"/>
                    <a:pt x="1640" y="595"/>
                    <a:pt x="1592" y="498"/>
                  </a:cubicBezTo>
                  <a:cubicBezTo>
                    <a:pt x="1576" y="441"/>
                    <a:pt x="1551" y="393"/>
                    <a:pt x="1511" y="352"/>
                  </a:cubicBezTo>
                  <a:cubicBezTo>
                    <a:pt x="1487" y="328"/>
                    <a:pt x="1471" y="296"/>
                    <a:pt x="1454" y="272"/>
                  </a:cubicBezTo>
                  <a:cubicBezTo>
                    <a:pt x="1414" y="207"/>
                    <a:pt x="1382" y="142"/>
                    <a:pt x="1333" y="78"/>
                  </a:cubicBezTo>
                  <a:cubicBezTo>
                    <a:pt x="1297" y="31"/>
                    <a:pt x="1233" y="1"/>
                    <a:pt x="117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9" name="Google Shape;1149;p50"/>
            <p:cNvSpPr/>
            <p:nvPr/>
          </p:nvSpPr>
          <p:spPr>
            <a:xfrm>
              <a:off x="5073362" y="2113334"/>
              <a:ext cx="189332" cy="183973"/>
            </a:xfrm>
            <a:custGeom>
              <a:avLst/>
              <a:gdLst/>
              <a:ahLst/>
              <a:cxnLst/>
              <a:rect l="l" t="t" r="r" b="b"/>
              <a:pathLst>
                <a:path w="3003" h="2918" extrusionOk="0">
                  <a:moveTo>
                    <a:pt x="2665" y="236"/>
                  </a:moveTo>
                  <a:cubicBezTo>
                    <a:pt x="2665" y="252"/>
                    <a:pt x="2665" y="276"/>
                    <a:pt x="2665" y="293"/>
                  </a:cubicBezTo>
                  <a:cubicBezTo>
                    <a:pt x="2576" y="503"/>
                    <a:pt x="2463" y="712"/>
                    <a:pt x="2342" y="898"/>
                  </a:cubicBezTo>
                  <a:cubicBezTo>
                    <a:pt x="2261" y="1035"/>
                    <a:pt x="2189" y="1173"/>
                    <a:pt x="2116" y="1302"/>
                  </a:cubicBezTo>
                  <a:lnTo>
                    <a:pt x="1656" y="2142"/>
                  </a:lnTo>
                  <a:cubicBezTo>
                    <a:pt x="1583" y="2271"/>
                    <a:pt x="1510" y="2400"/>
                    <a:pt x="1438" y="2529"/>
                  </a:cubicBezTo>
                  <a:lnTo>
                    <a:pt x="1365" y="2675"/>
                  </a:lnTo>
                  <a:cubicBezTo>
                    <a:pt x="873" y="1964"/>
                    <a:pt x="469" y="1197"/>
                    <a:pt x="154" y="398"/>
                  </a:cubicBezTo>
                  <a:cubicBezTo>
                    <a:pt x="275" y="373"/>
                    <a:pt x="388" y="349"/>
                    <a:pt x="501" y="333"/>
                  </a:cubicBezTo>
                  <a:cubicBezTo>
                    <a:pt x="636" y="299"/>
                    <a:pt x="770" y="282"/>
                    <a:pt x="909" y="282"/>
                  </a:cubicBezTo>
                  <a:cubicBezTo>
                    <a:pt x="937" y="282"/>
                    <a:pt x="965" y="283"/>
                    <a:pt x="994" y="285"/>
                  </a:cubicBezTo>
                  <a:cubicBezTo>
                    <a:pt x="1147" y="285"/>
                    <a:pt x="1292" y="285"/>
                    <a:pt x="1446" y="293"/>
                  </a:cubicBezTo>
                  <a:cubicBezTo>
                    <a:pt x="1551" y="293"/>
                    <a:pt x="1648" y="309"/>
                    <a:pt x="1753" y="317"/>
                  </a:cubicBezTo>
                  <a:lnTo>
                    <a:pt x="2391" y="349"/>
                  </a:lnTo>
                  <a:lnTo>
                    <a:pt x="2560" y="357"/>
                  </a:lnTo>
                  <a:cubicBezTo>
                    <a:pt x="2617" y="325"/>
                    <a:pt x="2584" y="236"/>
                    <a:pt x="2665" y="236"/>
                  </a:cubicBezTo>
                  <a:close/>
                  <a:moveTo>
                    <a:pt x="1593" y="1"/>
                  </a:moveTo>
                  <a:cubicBezTo>
                    <a:pt x="1501" y="1"/>
                    <a:pt x="1409" y="3"/>
                    <a:pt x="1317" y="10"/>
                  </a:cubicBezTo>
                  <a:cubicBezTo>
                    <a:pt x="929" y="34"/>
                    <a:pt x="541" y="34"/>
                    <a:pt x="170" y="171"/>
                  </a:cubicBezTo>
                  <a:cubicBezTo>
                    <a:pt x="146" y="188"/>
                    <a:pt x="113" y="196"/>
                    <a:pt x="97" y="212"/>
                  </a:cubicBezTo>
                  <a:cubicBezTo>
                    <a:pt x="57" y="276"/>
                    <a:pt x="25" y="349"/>
                    <a:pt x="8" y="422"/>
                  </a:cubicBezTo>
                  <a:cubicBezTo>
                    <a:pt x="0" y="462"/>
                    <a:pt x="33" y="503"/>
                    <a:pt x="49" y="551"/>
                  </a:cubicBezTo>
                  <a:cubicBezTo>
                    <a:pt x="162" y="801"/>
                    <a:pt x="275" y="1035"/>
                    <a:pt x="388" y="1278"/>
                  </a:cubicBezTo>
                  <a:cubicBezTo>
                    <a:pt x="436" y="1375"/>
                    <a:pt x="469" y="1488"/>
                    <a:pt x="525" y="1577"/>
                  </a:cubicBezTo>
                  <a:cubicBezTo>
                    <a:pt x="638" y="1811"/>
                    <a:pt x="751" y="2045"/>
                    <a:pt x="881" y="2279"/>
                  </a:cubicBezTo>
                  <a:cubicBezTo>
                    <a:pt x="961" y="2441"/>
                    <a:pt x="977" y="2634"/>
                    <a:pt x="1147" y="2756"/>
                  </a:cubicBezTo>
                  <a:cubicBezTo>
                    <a:pt x="1155" y="2869"/>
                    <a:pt x="1252" y="2877"/>
                    <a:pt x="1349" y="2917"/>
                  </a:cubicBezTo>
                  <a:cubicBezTo>
                    <a:pt x="1470" y="2747"/>
                    <a:pt x="1575" y="2578"/>
                    <a:pt x="1688" y="2408"/>
                  </a:cubicBezTo>
                  <a:cubicBezTo>
                    <a:pt x="1745" y="2319"/>
                    <a:pt x="1793" y="2214"/>
                    <a:pt x="1850" y="2118"/>
                  </a:cubicBezTo>
                  <a:cubicBezTo>
                    <a:pt x="2003" y="1851"/>
                    <a:pt x="2165" y="1585"/>
                    <a:pt x="2326" y="1318"/>
                  </a:cubicBezTo>
                  <a:cubicBezTo>
                    <a:pt x="2415" y="1157"/>
                    <a:pt x="2496" y="987"/>
                    <a:pt x="2584" y="826"/>
                  </a:cubicBezTo>
                  <a:cubicBezTo>
                    <a:pt x="2706" y="608"/>
                    <a:pt x="2835" y="398"/>
                    <a:pt x="2956" y="188"/>
                  </a:cubicBezTo>
                  <a:cubicBezTo>
                    <a:pt x="3002" y="126"/>
                    <a:pt x="2960" y="34"/>
                    <a:pt x="2877" y="34"/>
                  </a:cubicBezTo>
                  <a:cubicBezTo>
                    <a:pt x="2874" y="34"/>
                    <a:pt x="2871" y="34"/>
                    <a:pt x="2867" y="34"/>
                  </a:cubicBezTo>
                  <a:cubicBezTo>
                    <a:pt x="2859" y="30"/>
                    <a:pt x="2851" y="28"/>
                    <a:pt x="2843" y="28"/>
                  </a:cubicBezTo>
                  <a:cubicBezTo>
                    <a:pt x="2835" y="28"/>
                    <a:pt x="2827" y="30"/>
                    <a:pt x="2819" y="34"/>
                  </a:cubicBezTo>
                  <a:cubicBezTo>
                    <a:pt x="2745" y="54"/>
                    <a:pt x="2672" y="64"/>
                    <a:pt x="2600" y="64"/>
                  </a:cubicBezTo>
                  <a:cubicBezTo>
                    <a:pt x="2554" y="64"/>
                    <a:pt x="2508" y="60"/>
                    <a:pt x="2463" y="50"/>
                  </a:cubicBezTo>
                  <a:cubicBezTo>
                    <a:pt x="2302" y="34"/>
                    <a:pt x="2132" y="10"/>
                    <a:pt x="1971" y="10"/>
                  </a:cubicBezTo>
                  <a:cubicBezTo>
                    <a:pt x="1845" y="5"/>
                    <a:pt x="1719" y="1"/>
                    <a:pt x="159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0" name="Google Shape;1150;p50"/>
            <p:cNvSpPr/>
            <p:nvPr/>
          </p:nvSpPr>
          <p:spPr>
            <a:xfrm>
              <a:off x="4983773" y="3572540"/>
              <a:ext cx="67776" cy="84105"/>
            </a:xfrm>
            <a:custGeom>
              <a:avLst/>
              <a:gdLst/>
              <a:ahLst/>
              <a:cxnLst/>
              <a:rect l="l" t="t" r="r" b="b"/>
              <a:pathLst>
                <a:path w="1075" h="1334" extrusionOk="0">
                  <a:moveTo>
                    <a:pt x="355" y="0"/>
                  </a:moveTo>
                  <a:cubicBezTo>
                    <a:pt x="315" y="8"/>
                    <a:pt x="315" y="49"/>
                    <a:pt x="315" y="81"/>
                  </a:cubicBezTo>
                  <a:cubicBezTo>
                    <a:pt x="323" y="113"/>
                    <a:pt x="339" y="138"/>
                    <a:pt x="347" y="170"/>
                  </a:cubicBezTo>
                  <a:cubicBezTo>
                    <a:pt x="380" y="267"/>
                    <a:pt x="412" y="356"/>
                    <a:pt x="444" y="477"/>
                  </a:cubicBezTo>
                  <a:lnTo>
                    <a:pt x="275" y="339"/>
                  </a:lnTo>
                  <a:cubicBezTo>
                    <a:pt x="186" y="412"/>
                    <a:pt x="186" y="436"/>
                    <a:pt x="242" y="501"/>
                  </a:cubicBezTo>
                  <a:lnTo>
                    <a:pt x="347" y="622"/>
                  </a:lnTo>
                  <a:lnTo>
                    <a:pt x="170" y="671"/>
                  </a:lnTo>
                  <a:cubicBezTo>
                    <a:pt x="129" y="671"/>
                    <a:pt x="97" y="687"/>
                    <a:pt x="65" y="695"/>
                  </a:cubicBezTo>
                  <a:cubicBezTo>
                    <a:pt x="24" y="703"/>
                    <a:pt x="0" y="751"/>
                    <a:pt x="16" y="792"/>
                  </a:cubicBezTo>
                  <a:cubicBezTo>
                    <a:pt x="23" y="820"/>
                    <a:pt x="55" y="842"/>
                    <a:pt x="89" y="842"/>
                  </a:cubicBezTo>
                  <a:cubicBezTo>
                    <a:pt x="95" y="842"/>
                    <a:pt x="100" y="841"/>
                    <a:pt x="105" y="840"/>
                  </a:cubicBezTo>
                  <a:cubicBezTo>
                    <a:pt x="162" y="824"/>
                    <a:pt x="218" y="808"/>
                    <a:pt x="283" y="800"/>
                  </a:cubicBezTo>
                  <a:lnTo>
                    <a:pt x="436" y="767"/>
                  </a:lnTo>
                  <a:lnTo>
                    <a:pt x="436" y="767"/>
                  </a:lnTo>
                  <a:cubicBezTo>
                    <a:pt x="380" y="864"/>
                    <a:pt x="339" y="929"/>
                    <a:pt x="307" y="994"/>
                  </a:cubicBezTo>
                  <a:cubicBezTo>
                    <a:pt x="275" y="1050"/>
                    <a:pt x="275" y="1082"/>
                    <a:pt x="323" y="1107"/>
                  </a:cubicBezTo>
                  <a:cubicBezTo>
                    <a:pt x="337" y="1116"/>
                    <a:pt x="351" y="1120"/>
                    <a:pt x="363" y="1120"/>
                  </a:cubicBezTo>
                  <a:cubicBezTo>
                    <a:pt x="394" y="1120"/>
                    <a:pt x="419" y="1097"/>
                    <a:pt x="436" y="1074"/>
                  </a:cubicBezTo>
                  <a:cubicBezTo>
                    <a:pt x="460" y="1042"/>
                    <a:pt x="477" y="1010"/>
                    <a:pt x="517" y="961"/>
                  </a:cubicBezTo>
                  <a:cubicBezTo>
                    <a:pt x="525" y="1010"/>
                    <a:pt x="525" y="1026"/>
                    <a:pt x="533" y="1050"/>
                  </a:cubicBezTo>
                  <a:cubicBezTo>
                    <a:pt x="549" y="1115"/>
                    <a:pt x="565" y="1187"/>
                    <a:pt x="590" y="1260"/>
                  </a:cubicBezTo>
                  <a:cubicBezTo>
                    <a:pt x="604" y="1297"/>
                    <a:pt x="639" y="1334"/>
                    <a:pt x="676" y="1334"/>
                  </a:cubicBezTo>
                  <a:cubicBezTo>
                    <a:pt x="680" y="1334"/>
                    <a:pt x="683" y="1333"/>
                    <a:pt x="687" y="1333"/>
                  </a:cubicBezTo>
                  <a:cubicBezTo>
                    <a:pt x="735" y="1325"/>
                    <a:pt x="759" y="1284"/>
                    <a:pt x="743" y="1212"/>
                  </a:cubicBezTo>
                  <a:cubicBezTo>
                    <a:pt x="727" y="1139"/>
                    <a:pt x="711" y="1074"/>
                    <a:pt x="687" y="1002"/>
                  </a:cubicBezTo>
                  <a:cubicBezTo>
                    <a:pt x="687" y="969"/>
                    <a:pt x="678" y="945"/>
                    <a:pt x="670" y="897"/>
                  </a:cubicBezTo>
                  <a:lnTo>
                    <a:pt x="670" y="897"/>
                  </a:lnTo>
                  <a:lnTo>
                    <a:pt x="880" y="1042"/>
                  </a:lnTo>
                  <a:cubicBezTo>
                    <a:pt x="905" y="1058"/>
                    <a:pt x="929" y="1066"/>
                    <a:pt x="950" y="1066"/>
                  </a:cubicBezTo>
                  <a:cubicBezTo>
                    <a:pt x="971" y="1066"/>
                    <a:pt x="989" y="1058"/>
                    <a:pt x="1001" y="1042"/>
                  </a:cubicBezTo>
                  <a:cubicBezTo>
                    <a:pt x="1026" y="1010"/>
                    <a:pt x="1018" y="961"/>
                    <a:pt x="985" y="937"/>
                  </a:cubicBezTo>
                  <a:cubicBezTo>
                    <a:pt x="937" y="889"/>
                    <a:pt x="888" y="848"/>
                    <a:pt x="832" y="808"/>
                  </a:cubicBezTo>
                  <a:cubicBezTo>
                    <a:pt x="800" y="784"/>
                    <a:pt x="751" y="767"/>
                    <a:pt x="727" y="719"/>
                  </a:cubicBezTo>
                  <a:cubicBezTo>
                    <a:pt x="824" y="695"/>
                    <a:pt x="913" y="679"/>
                    <a:pt x="1001" y="654"/>
                  </a:cubicBezTo>
                  <a:cubicBezTo>
                    <a:pt x="1042" y="646"/>
                    <a:pt x="1074" y="606"/>
                    <a:pt x="1066" y="558"/>
                  </a:cubicBezTo>
                  <a:cubicBezTo>
                    <a:pt x="1058" y="517"/>
                    <a:pt x="1018" y="501"/>
                    <a:pt x="977" y="501"/>
                  </a:cubicBezTo>
                  <a:lnTo>
                    <a:pt x="751" y="501"/>
                  </a:lnTo>
                  <a:cubicBezTo>
                    <a:pt x="767" y="469"/>
                    <a:pt x="783" y="436"/>
                    <a:pt x="800" y="404"/>
                  </a:cubicBezTo>
                  <a:cubicBezTo>
                    <a:pt x="816" y="356"/>
                    <a:pt x="832" y="307"/>
                    <a:pt x="840" y="259"/>
                  </a:cubicBezTo>
                  <a:cubicBezTo>
                    <a:pt x="856" y="226"/>
                    <a:pt x="832" y="186"/>
                    <a:pt x="800" y="170"/>
                  </a:cubicBezTo>
                  <a:cubicBezTo>
                    <a:pt x="793" y="169"/>
                    <a:pt x="786" y="168"/>
                    <a:pt x="780" y="168"/>
                  </a:cubicBezTo>
                  <a:cubicBezTo>
                    <a:pt x="747" y="168"/>
                    <a:pt x="717" y="185"/>
                    <a:pt x="711" y="218"/>
                  </a:cubicBezTo>
                  <a:cubicBezTo>
                    <a:pt x="695" y="243"/>
                    <a:pt x="687" y="259"/>
                    <a:pt x="678" y="283"/>
                  </a:cubicBezTo>
                  <a:lnTo>
                    <a:pt x="598" y="436"/>
                  </a:lnTo>
                  <a:lnTo>
                    <a:pt x="485" y="97"/>
                  </a:lnTo>
                  <a:cubicBezTo>
                    <a:pt x="477" y="73"/>
                    <a:pt x="460" y="41"/>
                    <a:pt x="444" y="25"/>
                  </a:cubicBezTo>
                  <a:cubicBezTo>
                    <a:pt x="420" y="8"/>
                    <a:pt x="388" y="0"/>
                    <a:pt x="35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1" name="Google Shape;1151;p50"/>
            <p:cNvSpPr/>
            <p:nvPr/>
          </p:nvSpPr>
          <p:spPr>
            <a:xfrm>
              <a:off x="4912468" y="3952331"/>
              <a:ext cx="68280" cy="84105"/>
            </a:xfrm>
            <a:custGeom>
              <a:avLst/>
              <a:gdLst/>
              <a:ahLst/>
              <a:cxnLst/>
              <a:rect l="l" t="t" r="r" b="b"/>
              <a:pathLst>
                <a:path w="1083" h="1334" extrusionOk="0">
                  <a:moveTo>
                    <a:pt x="364" y="0"/>
                  </a:moveTo>
                  <a:cubicBezTo>
                    <a:pt x="332" y="8"/>
                    <a:pt x="307" y="49"/>
                    <a:pt x="324" y="81"/>
                  </a:cubicBezTo>
                  <a:cubicBezTo>
                    <a:pt x="332" y="113"/>
                    <a:pt x="348" y="138"/>
                    <a:pt x="356" y="170"/>
                  </a:cubicBezTo>
                  <a:lnTo>
                    <a:pt x="453" y="477"/>
                  </a:lnTo>
                  <a:lnTo>
                    <a:pt x="283" y="340"/>
                  </a:lnTo>
                  <a:cubicBezTo>
                    <a:pt x="194" y="412"/>
                    <a:pt x="186" y="436"/>
                    <a:pt x="251" y="501"/>
                  </a:cubicBezTo>
                  <a:lnTo>
                    <a:pt x="348" y="622"/>
                  </a:lnTo>
                  <a:lnTo>
                    <a:pt x="170" y="671"/>
                  </a:lnTo>
                  <a:cubicBezTo>
                    <a:pt x="138" y="679"/>
                    <a:pt x="106" y="687"/>
                    <a:pt x="73" y="695"/>
                  </a:cubicBezTo>
                  <a:cubicBezTo>
                    <a:pt x="25" y="703"/>
                    <a:pt x="1" y="751"/>
                    <a:pt x="17" y="792"/>
                  </a:cubicBezTo>
                  <a:cubicBezTo>
                    <a:pt x="31" y="820"/>
                    <a:pt x="57" y="842"/>
                    <a:pt x="90" y="842"/>
                  </a:cubicBezTo>
                  <a:cubicBezTo>
                    <a:pt x="95" y="842"/>
                    <a:pt x="100" y="841"/>
                    <a:pt x="106" y="840"/>
                  </a:cubicBezTo>
                  <a:cubicBezTo>
                    <a:pt x="162" y="824"/>
                    <a:pt x="227" y="816"/>
                    <a:pt x="283" y="800"/>
                  </a:cubicBezTo>
                  <a:lnTo>
                    <a:pt x="437" y="768"/>
                  </a:lnTo>
                  <a:lnTo>
                    <a:pt x="437" y="768"/>
                  </a:lnTo>
                  <a:cubicBezTo>
                    <a:pt x="388" y="864"/>
                    <a:pt x="348" y="929"/>
                    <a:pt x="307" y="994"/>
                  </a:cubicBezTo>
                  <a:cubicBezTo>
                    <a:pt x="283" y="1050"/>
                    <a:pt x="291" y="1091"/>
                    <a:pt x="324" y="1115"/>
                  </a:cubicBezTo>
                  <a:cubicBezTo>
                    <a:pt x="334" y="1119"/>
                    <a:pt x="346" y="1121"/>
                    <a:pt x="357" y="1121"/>
                  </a:cubicBezTo>
                  <a:cubicBezTo>
                    <a:pt x="391" y="1121"/>
                    <a:pt x="425" y="1104"/>
                    <a:pt x="437" y="1074"/>
                  </a:cubicBezTo>
                  <a:cubicBezTo>
                    <a:pt x="461" y="1042"/>
                    <a:pt x="485" y="1010"/>
                    <a:pt x="517" y="961"/>
                  </a:cubicBezTo>
                  <a:cubicBezTo>
                    <a:pt x="526" y="1010"/>
                    <a:pt x="534" y="1026"/>
                    <a:pt x="534" y="1050"/>
                  </a:cubicBezTo>
                  <a:cubicBezTo>
                    <a:pt x="558" y="1115"/>
                    <a:pt x="566" y="1187"/>
                    <a:pt x="590" y="1260"/>
                  </a:cubicBezTo>
                  <a:cubicBezTo>
                    <a:pt x="605" y="1297"/>
                    <a:pt x="640" y="1334"/>
                    <a:pt x="683" y="1334"/>
                  </a:cubicBezTo>
                  <a:cubicBezTo>
                    <a:pt x="687" y="1334"/>
                    <a:pt x="691" y="1334"/>
                    <a:pt x="695" y="1333"/>
                  </a:cubicBezTo>
                  <a:cubicBezTo>
                    <a:pt x="735" y="1325"/>
                    <a:pt x="760" y="1284"/>
                    <a:pt x="752" y="1212"/>
                  </a:cubicBezTo>
                  <a:cubicBezTo>
                    <a:pt x="735" y="1139"/>
                    <a:pt x="711" y="1074"/>
                    <a:pt x="695" y="1002"/>
                  </a:cubicBezTo>
                  <a:cubicBezTo>
                    <a:pt x="687" y="977"/>
                    <a:pt x="687" y="945"/>
                    <a:pt x="679" y="897"/>
                  </a:cubicBezTo>
                  <a:lnTo>
                    <a:pt x="679" y="897"/>
                  </a:lnTo>
                  <a:cubicBezTo>
                    <a:pt x="760" y="953"/>
                    <a:pt x="824" y="1002"/>
                    <a:pt x="889" y="1042"/>
                  </a:cubicBezTo>
                  <a:cubicBezTo>
                    <a:pt x="912" y="1061"/>
                    <a:pt x="933" y="1069"/>
                    <a:pt x="951" y="1069"/>
                  </a:cubicBezTo>
                  <a:cubicBezTo>
                    <a:pt x="972" y="1069"/>
                    <a:pt x="989" y="1059"/>
                    <a:pt x="1002" y="1042"/>
                  </a:cubicBezTo>
                  <a:cubicBezTo>
                    <a:pt x="1034" y="1010"/>
                    <a:pt x="1026" y="961"/>
                    <a:pt x="994" y="937"/>
                  </a:cubicBezTo>
                  <a:cubicBezTo>
                    <a:pt x="937" y="889"/>
                    <a:pt x="889" y="848"/>
                    <a:pt x="840" y="808"/>
                  </a:cubicBezTo>
                  <a:cubicBezTo>
                    <a:pt x="808" y="784"/>
                    <a:pt x="760" y="768"/>
                    <a:pt x="727" y="719"/>
                  </a:cubicBezTo>
                  <a:cubicBezTo>
                    <a:pt x="824" y="695"/>
                    <a:pt x="913" y="679"/>
                    <a:pt x="1002" y="654"/>
                  </a:cubicBezTo>
                  <a:cubicBezTo>
                    <a:pt x="1050" y="646"/>
                    <a:pt x="1083" y="606"/>
                    <a:pt x="1075" y="566"/>
                  </a:cubicBezTo>
                  <a:cubicBezTo>
                    <a:pt x="1067" y="517"/>
                    <a:pt x="1026" y="509"/>
                    <a:pt x="978" y="509"/>
                  </a:cubicBezTo>
                  <a:lnTo>
                    <a:pt x="760" y="509"/>
                  </a:lnTo>
                  <a:cubicBezTo>
                    <a:pt x="776" y="469"/>
                    <a:pt x="792" y="436"/>
                    <a:pt x="800" y="404"/>
                  </a:cubicBezTo>
                  <a:cubicBezTo>
                    <a:pt x="816" y="356"/>
                    <a:pt x="832" y="307"/>
                    <a:pt x="849" y="259"/>
                  </a:cubicBezTo>
                  <a:cubicBezTo>
                    <a:pt x="857" y="227"/>
                    <a:pt x="840" y="186"/>
                    <a:pt x="800" y="178"/>
                  </a:cubicBezTo>
                  <a:cubicBezTo>
                    <a:pt x="792" y="174"/>
                    <a:pt x="783" y="172"/>
                    <a:pt x="774" y="172"/>
                  </a:cubicBezTo>
                  <a:cubicBezTo>
                    <a:pt x="749" y="172"/>
                    <a:pt x="723" y="188"/>
                    <a:pt x="711" y="218"/>
                  </a:cubicBezTo>
                  <a:cubicBezTo>
                    <a:pt x="703" y="243"/>
                    <a:pt x="687" y="267"/>
                    <a:pt x="679" y="283"/>
                  </a:cubicBezTo>
                  <a:cubicBezTo>
                    <a:pt x="655" y="331"/>
                    <a:pt x="639" y="372"/>
                    <a:pt x="606" y="436"/>
                  </a:cubicBezTo>
                  <a:cubicBezTo>
                    <a:pt x="558" y="307"/>
                    <a:pt x="526" y="202"/>
                    <a:pt x="485" y="97"/>
                  </a:cubicBezTo>
                  <a:cubicBezTo>
                    <a:pt x="485" y="73"/>
                    <a:pt x="469" y="49"/>
                    <a:pt x="445" y="25"/>
                  </a:cubicBezTo>
                  <a:cubicBezTo>
                    <a:pt x="421" y="8"/>
                    <a:pt x="396" y="0"/>
                    <a:pt x="36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2" name="Google Shape;1152;p50"/>
            <p:cNvSpPr/>
            <p:nvPr/>
          </p:nvSpPr>
          <p:spPr>
            <a:xfrm>
              <a:off x="4902822" y="3235495"/>
              <a:ext cx="56554" cy="54032"/>
            </a:xfrm>
            <a:custGeom>
              <a:avLst/>
              <a:gdLst/>
              <a:ahLst/>
              <a:cxnLst/>
              <a:rect l="l" t="t" r="r" b="b"/>
              <a:pathLst>
                <a:path w="897" h="857" extrusionOk="0">
                  <a:moveTo>
                    <a:pt x="303" y="1"/>
                  </a:moveTo>
                  <a:cubicBezTo>
                    <a:pt x="283" y="1"/>
                    <a:pt x="261" y="11"/>
                    <a:pt x="251" y="33"/>
                  </a:cubicBezTo>
                  <a:cubicBezTo>
                    <a:pt x="242" y="73"/>
                    <a:pt x="234" y="106"/>
                    <a:pt x="234" y="146"/>
                  </a:cubicBezTo>
                  <a:cubicBezTo>
                    <a:pt x="226" y="194"/>
                    <a:pt x="226" y="251"/>
                    <a:pt x="234" y="299"/>
                  </a:cubicBezTo>
                  <a:cubicBezTo>
                    <a:pt x="234" y="315"/>
                    <a:pt x="226" y="340"/>
                    <a:pt x="202" y="348"/>
                  </a:cubicBezTo>
                  <a:cubicBezTo>
                    <a:pt x="162" y="372"/>
                    <a:pt x="105" y="404"/>
                    <a:pt x="57" y="437"/>
                  </a:cubicBezTo>
                  <a:cubicBezTo>
                    <a:pt x="49" y="437"/>
                    <a:pt x="32" y="445"/>
                    <a:pt x="24" y="453"/>
                  </a:cubicBezTo>
                  <a:cubicBezTo>
                    <a:pt x="0" y="477"/>
                    <a:pt x="0" y="509"/>
                    <a:pt x="32" y="525"/>
                  </a:cubicBezTo>
                  <a:cubicBezTo>
                    <a:pt x="57" y="534"/>
                    <a:pt x="81" y="534"/>
                    <a:pt x="105" y="534"/>
                  </a:cubicBezTo>
                  <a:lnTo>
                    <a:pt x="226" y="534"/>
                  </a:lnTo>
                  <a:cubicBezTo>
                    <a:pt x="234" y="638"/>
                    <a:pt x="234" y="727"/>
                    <a:pt x="234" y="824"/>
                  </a:cubicBezTo>
                  <a:cubicBezTo>
                    <a:pt x="251" y="832"/>
                    <a:pt x="259" y="840"/>
                    <a:pt x="275" y="848"/>
                  </a:cubicBezTo>
                  <a:cubicBezTo>
                    <a:pt x="286" y="854"/>
                    <a:pt x="298" y="857"/>
                    <a:pt x="311" y="857"/>
                  </a:cubicBezTo>
                  <a:cubicBezTo>
                    <a:pt x="337" y="857"/>
                    <a:pt x="364" y="846"/>
                    <a:pt x="380" y="824"/>
                  </a:cubicBezTo>
                  <a:cubicBezTo>
                    <a:pt x="412" y="776"/>
                    <a:pt x="444" y="727"/>
                    <a:pt x="477" y="671"/>
                  </a:cubicBezTo>
                  <a:cubicBezTo>
                    <a:pt x="501" y="638"/>
                    <a:pt x="525" y="606"/>
                    <a:pt x="549" y="574"/>
                  </a:cubicBezTo>
                  <a:cubicBezTo>
                    <a:pt x="582" y="574"/>
                    <a:pt x="614" y="582"/>
                    <a:pt x="654" y="582"/>
                  </a:cubicBezTo>
                  <a:cubicBezTo>
                    <a:pt x="670" y="580"/>
                    <a:pt x="687" y="579"/>
                    <a:pt x="704" y="579"/>
                  </a:cubicBezTo>
                  <a:cubicBezTo>
                    <a:pt x="755" y="579"/>
                    <a:pt x="808" y="588"/>
                    <a:pt x="856" y="606"/>
                  </a:cubicBezTo>
                  <a:cubicBezTo>
                    <a:pt x="859" y="608"/>
                    <a:pt x="862" y="608"/>
                    <a:pt x="865" y="608"/>
                  </a:cubicBezTo>
                  <a:cubicBezTo>
                    <a:pt x="878" y="608"/>
                    <a:pt x="890" y="594"/>
                    <a:pt x="897" y="574"/>
                  </a:cubicBezTo>
                  <a:cubicBezTo>
                    <a:pt x="840" y="517"/>
                    <a:pt x="775" y="453"/>
                    <a:pt x="727" y="404"/>
                  </a:cubicBezTo>
                  <a:cubicBezTo>
                    <a:pt x="679" y="356"/>
                    <a:pt x="679" y="332"/>
                    <a:pt x="703" y="283"/>
                  </a:cubicBezTo>
                  <a:cubicBezTo>
                    <a:pt x="735" y="235"/>
                    <a:pt x="759" y="186"/>
                    <a:pt x="792" y="138"/>
                  </a:cubicBezTo>
                  <a:cubicBezTo>
                    <a:pt x="800" y="122"/>
                    <a:pt x="808" y="106"/>
                    <a:pt x="792" y="97"/>
                  </a:cubicBezTo>
                  <a:cubicBezTo>
                    <a:pt x="783" y="93"/>
                    <a:pt x="775" y="91"/>
                    <a:pt x="768" y="91"/>
                  </a:cubicBezTo>
                  <a:cubicBezTo>
                    <a:pt x="761" y="91"/>
                    <a:pt x="755" y="93"/>
                    <a:pt x="751" y="97"/>
                  </a:cubicBezTo>
                  <a:cubicBezTo>
                    <a:pt x="711" y="114"/>
                    <a:pt x="670" y="138"/>
                    <a:pt x="630" y="154"/>
                  </a:cubicBezTo>
                  <a:lnTo>
                    <a:pt x="549" y="194"/>
                  </a:lnTo>
                  <a:cubicBezTo>
                    <a:pt x="517" y="162"/>
                    <a:pt x="485" y="146"/>
                    <a:pt x="460" y="114"/>
                  </a:cubicBezTo>
                  <a:cubicBezTo>
                    <a:pt x="420" y="73"/>
                    <a:pt x="380" y="41"/>
                    <a:pt x="331" y="9"/>
                  </a:cubicBezTo>
                  <a:cubicBezTo>
                    <a:pt x="323" y="3"/>
                    <a:pt x="313" y="1"/>
                    <a:pt x="30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3" name="Google Shape;1153;p50"/>
            <p:cNvSpPr/>
            <p:nvPr/>
          </p:nvSpPr>
          <p:spPr>
            <a:xfrm>
              <a:off x="3893763" y="3113311"/>
              <a:ext cx="147153" cy="172624"/>
            </a:xfrm>
            <a:custGeom>
              <a:avLst/>
              <a:gdLst/>
              <a:ahLst/>
              <a:cxnLst/>
              <a:rect l="l" t="t" r="r" b="b"/>
              <a:pathLst>
                <a:path w="2334" h="2738" extrusionOk="0">
                  <a:moveTo>
                    <a:pt x="525" y="1"/>
                  </a:moveTo>
                  <a:cubicBezTo>
                    <a:pt x="436" y="9"/>
                    <a:pt x="347" y="25"/>
                    <a:pt x="258" y="57"/>
                  </a:cubicBezTo>
                  <a:cubicBezTo>
                    <a:pt x="186" y="89"/>
                    <a:pt x="121" y="122"/>
                    <a:pt x="57" y="170"/>
                  </a:cubicBezTo>
                  <a:cubicBezTo>
                    <a:pt x="0" y="194"/>
                    <a:pt x="0" y="219"/>
                    <a:pt x="24" y="275"/>
                  </a:cubicBezTo>
                  <a:cubicBezTo>
                    <a:pt x="76" y="333"/>
                    <a:pt x="149" y="371"/>
                    <a:pt x="221" y="371"/>
                  </a:cubicBezTo>
                  <a:cubicBezTo>
                    <a:pt x="239" y="371"/>
                    <a:pt x="257" y="369"/>
                    <a:pt x="275" y="364"/>
                  </a:cubicBezTo>
                  <a:cubicBezTo>
                    <a:pt x="307" y="356"/>
                    <a:pt x="331" y="348"/>
                    <a:pt x="355" y="340"/>
                  </a:cubicBezTo>
                  <a:cubicBezTo>
                    <a:pt x="396" y="574"/>
                    <a:pt x="444" y="800"/>
                    <a:pt x="493" y="1026"/>
                  </a:cubicBezTo>
                  <a:cubicBezTo>
                    <a:pt x="509" y="1139"/>
                    <a:pt x="541" y="1252"/>
                    <a:pt x="573" y="1357"/>
                  </a:cubicBezTo>
                  <a:cubicBezTo>
                    <a:pt x="638" y="1575"/>
                    <a:pt x="686" y="1793"/>
                    <a:pt x="727" y="2011"/>
                  </a:cubicBezTo>
                  <a:cubicBezTo>
                    <a:pt x="759" y="2165"/>
                    <a:pt x="800" y="2318"/>
                    <a:pt x="824" y="2463"/>
                  </a:cubicBezTo>
                  <a:cubicBezTo>
                    <a:pt x="840" y="2544"/>
                    <a:pt x="905" y="2609"/>
                    <a:pt x="993" y="2633"/>
                  </a:cubicBezTo>
                  <a:cubicBezTo>
                    <a:pt x="1001" y="2585"/>
                    <a:pt x="1001" y="2544"/>
                    <a:pt x="1001" y="2496"/>
                  </a:cubicBezTo>
                  <a:cubicBezTo>
                    <a:pt x="985" y="2375"/>
                    <a:pt x="969" y="2262"/>
                    <a:pt x="953" y="2140"/>
                  </a:cubicBezTo>
                  <a:cubicBezTo>
                    <a:pt x="945" y="2108"/>
                    <a:pt x="945" y="2076"/>
                    <a:pt x="953" y="2052"/>
                  </a:cubicBezTo>
                  <a:cubicBezTo>
                    <a:pt x="969" y="1963"/>
                    <a:pt x="953" y="1874"/>
                    <a:pt x="913" y="1793"/>
                  </a:cubicBezTo>
                  <a:cubicBezTo>
                    <a:pt x="896" y="1777"/>
                    <a:pt x="888" y="1753"/>
                    <a:pt x="880" y="1729"/>
                  </a:cubicBezTo>
                  <a:cubicBezTo>
                    <a:pt x="864" y="1632"/>
                    <a:pt x="848" y="1527"/>
                    <a:pt x="832" y="1430"/>
                  </a:cubicBezTo>
                  <a:cubicBezTo>
                    <a:pt x="816" y="1373"/>
                    <a:pt x="800" y="1309"/>
                    <a:pt x="783" y="1244"/>
                  </a:cubicBezTo>
                  <a:cubicBezTo>
                    <a:pt x="767" y="1179"/>
                    <a:pt x="743" y="1091"/>
                    <a:pt x="719" y="1018"/>
                  </a:cubicBezTo>
                  <a:cubicBezTo>
                    <a:pt x="711" y="970"/>
                    <a:pt x="711" y="921"/>
                    <a:pt x="743" y="881"/>
                  </a:cubicBezTo>
                  <a:cubicBezTo>
                    <a:pt x="808" y="776"/>
                    <a:pt x="905" y="687"/>
                    <a:pt x="1018" y="622"/>
                  </a:cubicBezTo>
                  <a:cubicBezTo>
                    <a:pt x="1060" y="596"/>
                    <a:pt x="1107" y="584"/>
                    <a:pt x="1154" y="584"/>
                  </a:cubicBezTo>
                  <a:cubicBezTo>
                    <a:pt x="1266" y="584"/>
                    <a:pt x="1376" y="654"/>
                    <a:pt x="1421" y="768"/>
                  </a:cubicBezTo>
                  <a:cubicBezTo>
                    <a:pt x="1502" y="905"/>
                    <a:pt x="1542" y="1075"/>
                    <a:pt x="1526" y="1244"/>
                  </a:cubicBezTo>
                  <a:cubicBezTo>
                    <a:pt x="1518" y="1349"/>
                    <a:pt x="1502" y="1454"/>
                    <a:pt x="1494" y="1567"/>
                  </a:cubicBezTo>
                  <a:cubicBezTo>
                    <a:pt x="1470" y="1793"/>
                    <a:pt x="1518" y="2035"/>
                    <a:pt x="1631" y="2237"/>
                  </a:cubicBezTo>
                  <a:cubicBezTo>
                    <a:pt x="1777" y="2447"/>
                    <a:pt x="1970" y="2617"/>
                    <a:pt x="2205" y="2714"/>
                  </a:cubicBezTo>
                  <a:cubicBezTo>
                    <a:pt x="2245" y="2722"/>
                    <a:pt x="2285" y="2730"/>
                    <a:pt x="2318" y="2738"/>
                  </a:cubicBezTo>
                  <a:cubicBezTo>
                    <a:pt x="2318" y="2698"/>
                    <a:pt x="2334" y="2673"/>
                    <a:pt x="2318" y="2649"/>
                  </a:cubicBezTo>
                  <a:cubicBezTo>
                    <a:pt x="2293" y="2601"/>
                    <a:pt x="2245" y="2568"/>
                    <a:pt x="2237" y="2504"/>
                  </a:cubicBezTo>
                  <a:cubicBezTo>
                    <a:pt x="2237" y="2496"/>
                    <a:pt x="2197" y="2496"/>
                    <a:pt x="2172" y="2496"/>
                  </a:cubicBezTo>
                  <a:cubicBezTo>
                    <a:pt x="2172" y="2516"/>
                    <a:pt x="2164" y="2522"/>
                    <a:pt x="2154" y="2522"/>
                  </a:cubicBezTo>
                  <a:cubicBezTo>
                    <a:pt x="2144" y="2522"/>
                    <a:pt x="2132" y="2516"/>
                    <a:pt x="2124" y="2512"/>
                  </a:cubicBezTo>
                  <a:cubicBezTo>
                    <a:pt x="1995" y="2455"/>
                    <a:pt x="1898" y="2358"/>
                    <a:pt x="1833" y="2237"/>
                  </a:cubicBezTo>
                  <a:cubicBezTo>
                    <a:pt x="1744" y="2052"/>
                    <a:pt x="1704" y="1850"/>
                    <a:pt x="1736" y="1640"/>
                  </a:cubicBezTo>
                  <a:cubicBezTo>
                    <a:pt x="1760" y="1494"/>
                    <a:pt x="1760" y="1341"/>
                    <a:pt x="1736" y="1188"/>
                  </a:cubicBezTo>
                  <a:cubicBezTo>
                    <a:pt x="1728" y="1107"/>
                    <a:pt x="1720" y="1026"/>
                    <a:pt x="1720" y="945"/>
                  </a:cubicBezTo>
                  <a:cubicBezTo>
                    <a:pt x="1720" y="897"/>
                    <a:pt x="1736" y="856"/>
                    <a:pt x="1736" y="816"/>
                  </a:cubicBezTo>
                  <a:cubicBezTo>
                    <a:pt x="1720" y="671"/>
                    <a:pt x="1680" y="542"/>
                    <a:pt x="1518" y="493"/>
                  </a:cubicBezTo>
                  <a:cubicBezTo>
                    <a:pt x="1494" y="485"/>
                    <a:pt x="1478" y="469"/>
                    <a:pt x="1454" y="453"/>
                  </a:cubicBezTo>
                  <a:cubicBezTo>
                    <a:pt x="1437" y="445"/>
                    <a:pt x="1413" y="428"/>
                    <a:pt x="1397" y="428"/>
                  </a:cubicBezTo>
                  <a:cubicBezTo>
                    <a:pt x="1296" y="428"/>
                    <a:pt x="1195" y="416"/>
                    <a:pt x="1095" y="416"/>
                  </a:cubicBezTo>
                  <a:cubicBezTo>
                    <a:pt x="995" y="416"/>
                    <a:pt x="896" y="428"/>
                    <a:pt x="800" y="477"/>
                  </a:cubicBezTo>
                  <a:cubicBezTo>
                    <a:pt x="743" y="501"/>
                    <a:pt x="686" y="517"/>
                    <a:pt x="622" y="542"/>
                  </a:cubicBezTo>
                  <a:cubicBezTo>
                    <a:pt x="614" y="461"/>
                    <a:pt x="606" y="372"/>
                    <a:pt x="598" y="299"/>
                  </a:cubicBezTo>
                  <a:lnTo>
                    <a:pt x="929" y="114"/>
                  </a:lnTo>
                  <a:lnTo>
                    <a:pt x="905" y="17"/>
                  </a:lnTo>
                  <a:cubicBezTo>
                    <a:pt x="775" y="9"/>
                    <a:pt x="654" y="1"/>
                    <a:pt x="5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4" name="Google Shape;1154;p50"/>
            <p:cNvSpPr/>
            <p:nvPr/>
          </p:nvSpPr>
          <p:spPr>
            <a:xfrm>
              <a:off x="5525469" y="3694724"/>
              <a:ext cx="146144" cy="164365"/>
            </a:xfrm>
            <a:custGeom>
              <a:avLst/>
              <a:gdLst/>
              <a:ahLst/>
              <a:cxnLst/>
              <a:rect l="l" t="t" r="r" b="b"/>
              <a:pathLst>
                <a:path w="2318" h="2607" extrusionOk="0">
                  <a:moveTo>
                    <a:pt x="1720" y="0"/>
                  </a:moveTo>
                  <a:cubicBezTo>
                    <a:pt x="1680" y="25"/>
                    <a:pt x="1648" y="41"/>
                    <a:pt x="1607" y="65"/>
                  </a:cubicBezTo>
                  <a:cubicBezTo>
                    <a:pt x="1591" y="81"/>
                    <a:pt x="1567" y="89"/>
                    <a:pt x="1543" y="89"/>
                  </a:cubicBezTo>
                  <a:cubicBezTo>
                    <a:pt x="1478" y="89"/>
                    <a:pt x="1478" y="121"/>
                    <a:pt x="1478" y="170"/>
                  </a:cubicBezTo>
                  <a:cubicBezTo>
                    <a:pt x="1486" y="226"/>
                    <a:pt x="1486" y="291"/>
                    <a:pt x="1494" y="348"/>
                  </a:cubicBezTo>
                  <a:cubicBezTo>
                    <a:pt x="1534" y="622"/>
                    <a:pt x="1575" y="897"/>
                    <a:pt x="1615" y="1179"/>
                  </a:cubicBezTo>
                  <a:cubicBezTo>
                    <a:pt x="1631" y="1276"/>
                    <a:pt x="1639" y="1389"/>
                    <a:pt x="1648" y="1486"/>
                  </a:cubicBezTo>
                  <a:lnTo>
                    <a:pt x="864" y="1632"/>
                  </a:lnTo>
                  <a:cubicBezTo>
                    <a:pt x="929" y="1559"/>
                    <a:pt x="969" y="1478"/>
                    <a:pt x="1002" y="1389"/>
                  </a:cubicBezTo>
                  <a:cubicBezTo>
                    <a:pt x="1066" y="1187"/>
                    <a:pt x="1139" y="994"/>
                    <a:pt x="1074" y="768"/>
                  </a:cubicBezTo>
                  <a:cubicBezTo>
                    <a:pt x="1042" y="638"/>
                    <a:pt x="961" y="509"/>
                    <a:pt x="856" y="420"/>
                  </a:cubicBezTo>
                  <a:cubicBezTo>
                    <a:pt x="816" y="388"/>
                    <a:pt x="767" y="364"/>
                    <a:pt x="735" y="331"/>
                  </a:cubicBezTo>
                  <a:cubicBezTo>
                    <a:pt x="677" y="283"/>
                    <a:pt x="591" y="261"/>
                    <a:pt x="502" y="261"/>
                  </a:cubicBezTo>
                  <a:cubicBezTo>
                    <a:pt x="355" y="261"/>
                    <a:pt x="198" y="319"/>
                    <a:pt x="137" y="404"/>
                  </a:cubicBezTo>
                  <a:cubicBezTo>
                    <a:pt x="121" y="428"/>
                    <a:pt x="105" y="453"/>
                    <a:pt x="89" y="477"/>
                  </a:cubicBezTo>
                  <a:cubicBezTo>
                    <a:pt x="57" y="558"/>
                    <a:pt x="32" y="630"/>
                    <a:pt x="0" y="711"/>
                  </a:cubicBezTo>
                  <a:cubicBezTo>
                    <a:pt x="43" y="758"/>
                    <a:pt x="73" y="782"/>
                    <a:pt x="97" y="782"/>
                  </a:cubicBezTo>
                  <a:cubicBezTo>
                    <a:pt x="124" y="782"/>
                    <a:pt x="145" y="754"/>
                    <a:pt x="170" y="695"/>
                  </a:cubicBezTo>
                  <a:cubicBezTo>
                    <a:pt x="210" y="630"/>
                    <a:pt x="275" y="574"/>
                    <a:pt x="347" y="541"/>
                  </a:cubicBezTo>
                  <a:cubicBezTo>
                    <a:pt x="395" y="515"/>
                    <a:pt x="445" y="503"/>
                    <a:pt x="493" y="503"/>
                  </a:cubicBezTo>
                  <a:cubicBezTo>
                    <a:pt x="612" y="503"/>
                    <a:pt x="724" y="575"/>
                    <a:pt x="775" y="695"/>
                  </a:cubicBezTo>
                  <a:cubicBezTo>
                    <a:pt x="864" y="889"/>
                    <a:pt x="864" y="1115"/>
                    <a:pt x="775" y="1317"/>
                  </a:cubicBezTo>
                  <a:cubicBezTo>
                    <a:pt x="703" y="1446"/>
                    <a:pt x="654" y="1583"/>
                    <a:pt x="638" y="1728"/>
                  </a:cubicBezTo>
                  <a:cubicBezTo>
                    <a:pt x="625" y="1823"/>
                    <a:pt x="662" y="1879"/>
                    <a:pt x="733" y="1879"/>
                  </a:cubicBezTo>
                  <a:cubicBezTo>
                    <a:pt x="753" y="1879"/>
                    <a:pt x="775" y="1874"/>
                    <a:pt x="800" y="1866"/>
                  </a:cubicBezTo>
                  <a:cubicBezTo>
                    <a:pt x="872" y="1841"/>
                    <a:pt x="953" y="1825"/>
                    <a:pt x="1034" y="1817"/>
                  </a:cubicBezTo>
                  <a:cubicBezTo>
                    <a:pt x="1179" y="1801"/>
                    <a:pt x="1325" y="1785"/>
                    <a:pt x="1470" y="1769"/>
                  </a:cubicBezTo>
                  <a:cubicBezTo>
                    <a:pt x="1543" y="1761"/>
                    <a:pt x="1615" y="1761"/>
                    <a:pt x="1680" y="1753"/>
                  </a:cubicBezTo>
                  <a:cubicBezTo>
                    <a:pt x="1696" y="1817"/>
                    <a:pt x="1704" y="1874"/>
                    <a:pt x="1712" y="1922"/>
                  </a:cubicBezTo>
                  <a:cubicBezTo>
                    <a:pt x="1720" y="1995"/>
                    <a:pt x="1744" y="2068"/>
                    <a:pt x="1769" y="2140"/>
                  </a:cubicBezTo>
                  <a:cubicBezTo>
                    <a:pt x="1793" y="2229"/>
                    <a:pt x="1801" y="2318"/>
                    <a:pt x="1809" y="2407"/>
                  </a:cubicBezTo>
                  <a:cubicBezTo>
                    <a:pt x="1817" y="2479"/>
                    <a:pt x="1833" y="2552"/>
                    <a:pt x="1914" y="2584"/>
                  </a:cubicBezTo>
                  <a:cubicBezTo>
                    <a:pt x="1933" y="2594"/>
                    <a:pt x="1955" y="2607"/>
                    <a:pt x="1977" y="2607"/>
                  </a:cubicBezTo>
                  <a:cubicBezTo>
                    <a:pt x="1992" y="2607"/>
                    <a:pt x="2006" y="2601"/>
                    <a:pt x="2019" y="2584"/>
                  </a:cubicBezTo>
                  <a:cubicBezTo>
                    <a:pt x="2035" y="2560"/>
                    <a:pt x="2043" y="2528"/>
                    <a:pt x="2035" y="2496"/>
                  </a:cubicBezTo>
                  <a:cubicBezTo>
                    <a:pt x="2019" y="2391"/>
                    <a:pt x="1987" y="2286"/>
                    <a:pt x="1971" y="2181"/>
                  </a:cubicBezTo>
                  <a:cubicBezTo>
                    <a:pt x="1938" y="2035"/>
                    <a:pt x="1914" y="1882"/>
                    <a:pt x="1882" y="1728"/>
                  </a:cubicBezTo>
                  <a:cubicBezTo>
                    <a:pt x="2035" y="1704"/>
                    <a:pt x="2172" y="1664"/>
                    <a:pt x="2318" y="1607"/>
                  </a:cubicBezTo>
                  <a:cubicBezTo>
                    <a:pt x="2302" y="1543"/>
                    <a:pt x="2245" y="1494"/>
                    <a:pt x="2180" y="1494"/>
                  </a:cubicBezTo>
                  <a:lnTo>
                    <a:pt x="1987" y="1494"/>
                  </a:lnTo>
                  <a:cubicBezTo>
                    <a:pt x="1977" y="1495"/>
                    <a:pt x="1968" y="1495"/>
                    <a:pt x="1960" y="1495"/>
                  </a:cubicBezTo>
                  <a:cubicBezTo>
                    <a:pt x="1884" y="1495"/>
                    <a:pt x="1857" y="1461"/>
                    <a:pt x="1857" y="1381"/>
                  </a:cubicBezTo>
                  <a:cubicBezTo>
                    <a:pt x="1841" y="1220"/>
                    <a:pt x="1825" y="1066"/>
                    <a:pt x="1817" y="905"/>
                  </a:cubicBezTo>
                  <a:cubicBezTo>
                    <a:pt x="1801" y="743"/>
                    <a:pt x="1785" y="614"/>
                    <a:pt x="1785" y="469"/>
                  </a:cubicBezTo>
                  <a:cubicBezTo>
                    <a:pt x="1785" y="380"/>
                    <a:pt x="1793" y="291"/>
                    <a:pt x="1793" y="202"/>
                  </a:cubicBezTo>
                  <a:cubicBezTo>
                    <a:pt x="1809" y="121"/>
                    <a:pt x="1777" y="49"/>
                    <a:pt x="172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5" name="Google Shape;1155;p50"/>
            <p:cNvSpPr/>
            <p:nvPr/>
          </p:nvSpPr>
          <p:spPr>
            <a:xfrm>
              <a:off x="5675645" y="3268405"/>
              <a:ext cx="134985" cy="162978"/>
            </a:xfrm>
            <a:custGeom>
              <a:avLst/>
              <a:gdLst/>
              <a:ahLst/>
              <a:cxnLst/>
              <a:rect l="l" t="t" r="r" b="b"/>
              <a:pathLst>
                <a:path w="2141" h="2585" extrusionOk="0">
                  <a:moveTo>
                    <a:pt x="497" y="1653"/>
                  </a:moveTo>
                  <a:cubicBezTo>
                    <a:pt x="509" y="1653"/>
                    <a:pt x="521" y="1655"/>
                    <a:pt x="533" y="1659"/>
                  </a:cubicBezTo>
                  <a:cubicBezTo>
                    <a:pt x="569" y="1671"/>
                    <a:pt x="609" y="1678"/>
                    <a:pt x="650" y="1678"/>
                  </a:cubicBezTo>
                  <a:cubicBezTo>
                    <a:pt x="665" y="1678"/>
                    <a:pt x="680" y="1677"/>
                    <a:pt x="695" y="1675"/>
                  </a:cubicBezTo>
                  <a:cubicBezTo>
                    <a:pt x="711" y="1675"/>
                    <a:pt x="727" y="1675"/>
                    <a:pt x="743" y="1691"/>
                  </a:cubicBezTo>
                  <a:cubicBezTo>
                    <a:pt x="824" y="1772"/>
                    <a:pt x="905" y="1845"/>
                    <a:pt x="913" y="1974"/>
                  </a:cubicBezTo>
                  <a:cubicBezTo>
                    <a:pt x="905" y="2143"/>
                    <a:pt x="881" y="2305"/>
                    <a:pt x="711" y="2410"/>
                  </a:cubicBezTo>
                  <a:cubicBezTo>
                    <a:pt x="662" y="2437"/>
                    <a:pt x="618" y="2450"/>
                    <a:pt x="574" y="2450"/>
                  </a:cubicBezTo>
                  <a:cubicBezTo>
                    <a:pt x="504" y="2450"/>
                    <a:pt x="436" y="2417"/>
                    <a:pt x="356" y="2361"/>
                  </a:cubicBezTo>
                  <a:cubicBezTo>
                    <a:pt x="331" y="2345"/>
                    <a:pt x="307" y="2321"/>
                    <a:pt x="291" y="2297"/>
                  </a:cubicBezTo>
                  <a:cubicBezTo>
                    <a:pt x="283" y="2289"/>
                    <a:pt x="267" y="2273"/>
                    <a:pt x="267" y="2264"/>
                  </a:cubicBezTo>
                  <a:cubicBezTo>
                    <a:pt x="307" y="2151"/>
                    <a:pt x="202" y="2063"/>
                    <a:pt x="218" y="1950"/>
                  </a:cubicBezTo>
                  <a:cubicBezTo>
                    <a:pt x="235" y="1812"/>
                    <a:pt x="331" y="1691"/>
                    <a:pt x="461" y="1659"/>
                  </a:cubicBezTo>
                  <a:cubicBezTo>
                    <a:pt x="473" y="1655"/>
                    <a:pt x="485" y="1653"/>
                    <a:pt x="497" y="1653"/>
                  </a:cubicBezTo>
                  <a:close/>
                  <a:moveTo>
                    <a:pt x="855" y="0"/>
                  </a:moveTo>
                  <a:cubicBezTo>
                    <a:pt x="809" y="0"/>
                    <a:pt x="764" y="6"/>
                    <a:pt x="719" y="20"/>
                  </a:cubicBezTo>
                  <a:cubicBezTo>
                    <a:pt x="638" y="44"/>
                    <a:pt x="566" y="108"/>
                    <a:pt x="485" y="133"/>
                  </a:cubicBezTo>
                  <a:cubicBezTo>
                    <a:pt x="307" y="181"/>
                    <a:pt x="235" y="302"/>
                    <a:pt x="170" y="464"/>
                  </a:cubicBezTo>
                  <a:cubicBezTo>
                    <a:pt x="113" y="617"/>
                    <a:pt x="146" y="754"/>
                    <a:pt x="130" y="908"/>
                  </a:cubicBezTo>
                  <a:cubicBezTo>
                    <a:pt x="138" y="1021"/>
                    <a:pt x="170" y="1142"/>
                    <a:pt x="226" y="1239"/>
                  </a:cubicBezTo>
                  <a:cubicBezTo>
                    <a:pt x="243" y="1304"/>
                    <a:pt x="275" y="1360"/>
                    <a:pt x="323" y="1409"/>
                  </a:cubicBezTo>
                  <a:cubicBezTo>
                    <a:pt x="364" y="1441"/>
                    <a:pt x="348" y="1489"/>
                    <a:pt x="291" y="1522"/>
                  </a:cubicBezTo>
                  <a:cubicBezTo>
                    <a:pt x="178" y="1586"/>
                    <a:pt x="105" y="1699"/>
                    <a:pt x="81" y="1820"/>
                  </a:cubicBezTo>
                  <a:cubicBezTo>
                    <a:pt x="49" y="1941"/>
                    <a:pt x="0" y="2063"/>
                    <a:pt x="73" y="2192"/>
                  </a:cubicBezTo>
                  <a:cubicBezTo>
                    <a:pt x="97" y="2240"/>
                    <a:pt x="122" y="2289"/>
                    <a:pt x="154" y="2337"/>
                  </a:cubicBezTo>
                  <a:cubicBezTo>
                    <a:pt x="251" y="2466"/>
                    <a:pt x="388" y="2547"/>
                    <a:pt x="541" y="2579"/>
                  </a:cubicBezTo>
                  <a:cubicBezTo>
                    <a:pt x="564" y="2583"/>
                    <a:pt x="586" y="2584"/>
                    <a:pt x="608" y="2584"/>
                  </a:cubicBezTo>
                  <a:cubicBezTo>
                    <a:pt x="698" y="2584"/>
                    <a:pt x="785" y="2557"/>
                    <a:pt x="856" y="2499"/>
                  </a:cubicBezTo>
                  <a:cubicBezTo>
                    <a:pt x="994" y="2410"/>
                    <a:pt x="1074" y="2264"/>
                    <a:pt x="1091" y="2103"/>
                  </a:cubicBezTo>
                  <a:cubicBezTo>
                    <a:pt x="1099" y="1966"/>
                    <a:pt x="1074" y="1828"/>
                    <a:pt x="1010" y="1715"/>
                  </a:cubicBezTo>
                  <a:cubicBezTo>
                    <a:pt x="986" y="1651"/>
                    <a:pt x="945" y="1602"/>
                    <a:pt x="889" y="1562"/>
                  </a:cubicBezTo>
                  <a:cubicBezTo>
                    <a:pt x="800" y="1489"/>
                    <a:pt x="695" y="1449"/>
                    <a:pt x="582" y="1449"/>
                  </a:cubicBezTo>
                  <a:cubicBezTo>
                    <a:pt x="549" y="1449"/>
                    <a:pt x="525" y="1433"/>
                    <a:pt x="509" y="1409"/>
                  </a:cubicBezTo>
                  <a:cubicBezTo>
                    <a:pt x="469" y="1352"/>
                    <a:pt x="436" y="1295"/>
                    <a:pt x="412" y="1231"/>
                  </a:cubicBezTo>
                  <a:cubicBezTo>
                    <a:pt x="340" y="1037"/>
                    <a:pt x="331" y="827"/>
                    <a:pt x="380" y="625"/>
                  </a:cubicBezTo>
                  <a:cubicBezTo>
                    <a:pt x="396" y="512"/>
                    <a:pt x="445" y="415"/>
                    <a:pt x="509" y="335"/>
                  </a:cubicBezTo>
                  <a:cubicBezTo>
                    <a:pt x="558" y="294"/>
                    <a:pt x="614" y="262"/>
                    <a:pt x="663" y="230"/>
                  </a:cubicBezTo>
                  <a:cubicBezTo>
                    <a:pt x="720" y="180"/>
                    <a:pt x="793" y="156"/>
                    <a:pt x="866" y="156"/>
                  </a:cubicBezTo>
                  <a:cubicBezTo>
                    <a:pt x="936" y="156"/>
                    <a:pt x="1007" y="178"/>
                    <a:pt x="1066" y="221"/>
                  </a:cubicBezTo>
                  <a:cubicBezTo>
                    <a:pt x="1187" y="335"/>
                    <a:pt x="1276" y="480"/>
                    <a:pt x="1317" y="641"/>
                  </a:cubicBezTo>
                  <a:cubicBezTo>
                    <a:pt x="1349" y="771"/>
                    <a:pt x="1357" y="908"/>
                    <a:pt x="1333" y="1037"/>
                  </a:cubicBezTo>
                  <a:cubicBezTo>
                    <a:pt x="1309" y="1247"/>
                    <a:pt x="1317" y="1465"/>
                    <a:pt x="1341" y="1675"/>
                  </a:cubicBezTo>
                  <a:cubicBezTo>
                    <a:pt x="1349" y="1788"/>
                    <a:pt x="1414" y="1893"/>
                    <a:pt x="1510" y="1966"/>
                  </a:cubicBezTo>
                  <a:cubicBezTo>
                    <a:pt x="1623" y="2038"/>
                    <a:pt x="1761" y="2071"/>
                    <a:pt x="1890" y="2071"/>
                  </a:cubicBezTo>
                  <a:cubicBezTo>
                    <a:pt x="1914" y="2063"/>
                    <a:pt x="1938" y="2055"/>
                    <a:pt x="1955" y="2038"/>
                  </a:cubicBezTo>
                  <a:cubicBezTo>
                    <a:pt x="2084" y="1941"/>
                    <a:pt x="2140" y="1764"/>
                    <a:pt x="2100" y="1602"/>
                  </a:cubicBezTo>
                  <a:lnTo>
                    <a:pt x="1971" y="1602"/>
                  </a:lnTo>
                  <a:cubicBezTo>
                    <a:pt x="1955" y="1675"/>
                    <a:pt x="1947" y="1740"/>
                    <a:pt x="1930" y="1796"/>
                  </a:cubicBezTo>
                  <a:cubicBezTo>
                    <a:pt x="1923" y="1854"/>
                    <a:pt x="1870" y="1886"/>
                    <a:pt x="1818" y="1886"/>
                  </a:cubicBezTo>
                  <a:cubicBezTo>
                    <a:pt x="1813" y="1886"/>
                    <a:pt x="1807" y="1886"/>
                    <a:pt x="1801" y="1885"/>
                  </a:cubicBezTo>
                  <a:cubicBezTo>
                    <a:pt x="1720" y="1877"/>
                    <a:pt x="1656" y="1837"/>
                    <a:pt x="1607" y="1772"/>
                  </a:cubicBezTo>
                  <a:cubicBezTo>
                    <a:pt x="1559" y="1699"/>
                    <a:pt x="1527" y="1610"/>
                    <a:pt x="1519" y="1522"/>
                  </a:cubicBezTo>
                  <a:cubicBezTo>
                    <a:pt x="1502" y="1328"/>
                    <a:pt x="1510" y="1134"/>
                    <a:pt x="1519" y="948"/>
                  </a:cubicBezTo>
                  <a:cubicBezTo>
                    <a:pt x="1535" y="795"/>
                    <a:pt x="1519" y="641"/>
                    <a:pt x="1462" y="504"/>
                  </a:cubicBezTo>
                  <a:cubicBezTo>
                    <a:pt x="1405" y="326"/>
                    <a:pt x="1284" y="173"/>
                    <a:pt x="1123" y="76"/>
                  </a:cubicBezTo>
                  <a:cubicBezTo>
                    <a:pt x="1041" y="27"/>
                    <a:pt x="948" y="0"/>
                    <a:pt x="85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6" name="Google Shape;1156;p50"/>
            <p:cNvSpPr/>
            <p:nvPr/>
          </p:nvSpPr>
          <p:spPr>
            <a:xfrm>
              <a:off x="3661058" y="2712148"/>
              <a:ext cx="165058" cy="145703"/>
            </a:xfrm>
            <a:custGeom>
              <a:avLst/>
              <a:gdLst/>
              <a:ahLst/>
              <a:cxnLst/>
              <a:rect l="l" t="t" r="r" b="b"/>
              <a:pathLst>
                <a:path w="2618" h="2311" extrusionOk="0">
                  <a:moveTo>
                    <a:pt x="1458" y="1047"/>
                  </a:moveTo>
                  <a:cubicBezTo>
                    <a:pt x="1470" y="1047"/>
                    <a:pt x="1483" y="1048"/>
                    <a:pt x="1495" y="1050"/>
                  </a:cubicBezTo>
                  <a:cubicBezTo>
                    <a:pt x="1648" y="1066"/>
                    <a:pt x="1785" y="1115"/>
                    <a:pt x="1915" y="1187"/>
                  </a:cubicBezTo>
                  <a:cubicBezTo>
                    <a:pt x="2028" y="1260"/>
                    <a:pt x="2092" y="1381"/>
                    <a:pt x="2084" y="1510"/>
                  </a:cubicBezTo>
                  <a:cubicBezTo>
                    <a:pt x="2076" y="1631"/>
                    <a:pt x="2036" y="1753"/>
                    <a:pt x="1963" y="1858"/>
                  </a:cubicBezTo>
                  <a:cubicBezTo>
                    <a:pt x="1890" y="1954"/>
                    <a:pt x="1793" y="2035"/>
                    <a:pt x="1680" y="2084"/>
                  </a:cubicBezTo>
                  <a:cubicBezTo>
                    <a:pt x="1583" y="2100"/>
                    <a:pt x="1487" y="2108"/>
                    <a:pt x="1390" y="2108"/>
                  </a:cubicBezTo>
                  <a:cubicBezTo>
                    <a:pt x="1285" y="2092"/>
                    <a:pt x="1188" y="2027"/>
                    <a:pt x="1139" y="1930"/>
                  </a:cubicBezTo>
                  <a:cubicBezTo>
                    <a:pt x="1026" y="1736"/>
                    <a:pt x="1010" y="1494"/>
                    <a:pt x="1091" y="1276"/>
                  </a:cubicBezTo>
                  <a:cubicBezTo>
                    <a:pt x="1099" y="1260"/>
                    <a:pt x="1107" y="1244"/>
                    <a:pt x="1123" y="1236"/>
                  </a:cubicBezTo>
                  <a:cubicBezTo>
                    <a:pt x="1196" y="1179"/>
                    <a:pt x="1269" y="1123"/>
                    <a:pt x="1349" y="1074"/>
                  </a:cubicBezTo>
                  <a:cubicBezTo>
                    <a:pt x="1386" y="1056"/>
                    <a:pt x="1422" y="1047"/>
                    <a:pt x="1458" y="1047"/>
                  </a:cubicBezTo>
                  <a:close/>
                  <a:moveTo>
                    <a:pt x="2569" y="0"/>
                  </a:moveTo>
                  <a:cubicBezTo>
                    <a:pt x="2399" y="105"/>
                    <a:pt x="2278" y="275"/>
                    <a:pt x="2229" y="469"/>
                  </a:cubicBezTo>
                  <a:cubicBezTo>
                    <a:pt x="2197" y="574"/>
                    <a:pt x="2157" y="687"/>
                    <a:pt x="2116" y="792"/>
                  </a:cubicBezTo>
                  <a:cubicBezTo>
                    <a:pt x="2093" y="874"/>
                    <a:pt x="2013" y="927"/>
                    <a:pt x="1931" y="927"/>
                  </a:cubicBezTo>
                  <a:cubicBezTo>
                    <a:pt x="1900" y="927"/>
                    <a:pt x="1870" y="920"/>
                    <a:pt x="1842" y="905"/>
                  </a:cubicBezTo>
                  <a:cubicBezTo>
                    <a:pt x="1761" y="856"/>
                    <a:pt x="1664" y="824"/>
                    <a:pt x="1567" y="816"/>
                  </a:cubicBezTo>
                  <a:cubicBezTo>
                    <a:pt x="1559" y="816"/>
                    <a:pt x="1551" y="816"/>
                    <a:pt x="1543" y="808"/>
                  </a:cubicBezTo>
                  <a:cubicBezTo>
                    <a:pt x="1507" y="778"/>
                    <a:pt x="1472" y="767"/>
                    <a:pt x="1439" y="767"/>
                  </a:cubicBezTo>
                  <a:cubicBezTo>
                    <a:pt x="1382" y="767"/>
                    <a:pt x="1330" y="799"/>
                    <a:pt x="1285" y="824"/>
                  </a:cubicBezTo>
                  <a:cubicBezTo>
                    <a:pt x="1212" y="880"/>
                    <a:pt x="1155" y="937"/>
                    <a:pt x="1099" y="994"/>
                  </a:cubicBezTo>
                  <a:cubicBezTo>
                    <a:pt x="1083" y="1010"/>
                    <a:pt x="1067" y="1026"/>
                    <a:pt x="1050" y="1034"/>
                  </a:cubicBezTo>
                  <a:cubicBezTo>
                    <a:pt x="1020" y="1050"/>
                    <a:pt x="987" y="1058"/>
                    <a:pt x="954" y="1058"/>
                  </a:cubicBezTo>
                  <a:cubicBezTo>
                    <a:pt x="874" y="1058"/>
                    <a:pt x="794" y="1012"/>
                    <a:pt x="760" y="937"/>
                  </a:cubicBezTo>
                  <a:cubicBezTo>
                    <a:pt x="719" y="864"/>
                    <a:pt x="679" y="792"/>
                    <a:pt x="631" y="719"/>
                  </a:cubicBezTo>
                  <a:cubicBezTo>
                    <a:pt x="614" y="695"/>
                    <a:pt x="598" y="671"/>
                    <a:pt x="582" y="646"/>
                  </a:cubicBezTo>
                  <a:cubicBezTo>
                    <a:pt x="558" y="598"/>
                    <a:pt x="526" y="549"/>
                    <a:pt x="485" y="517"/>
                  </a:cubicBezTo>
                  <a:cubicBezTo>
                    <a:pt x="413" y="477"/>
                    <a:pt x="340" y="452"/>
                    <a:pt x="259" y="436"/>
                  </a:cubicBezTo>
                  <a:cubicBezTo>
                    <a:pt x="237" y="427"/>
                    <a:pt x="212" y="422"/>
                    <a:pt x="187" y="422"/>
                  </a:cubicBezTo>
                  <a:cubicBezTo>
                    <a:pt x="148" y="422"/>
                    <a:pt x="108" y="433"/>
                    <a:pt x="73" y="452"/>
                  </a:cubicBezTo>
                  <a:cubicBezTo>
                    <a:pt x="41" y="477"/>
                    <a:pt x="1" y="509"/>
                    <a:pt x="25" y="557"/>
                  </a:cubicBezTo>
                  <a:cubicBezTo>
                    <a:pt x="37" y="598"/>
                    <a:pt x="53" y="610"/>
                    <a:pt x="79" y="610"/>
                  </a:cubicBezTo>
                  <a:cubicBezTo>
                    <a:pt x="89" y="610"/>
                    <a:pt x="100" y="608"/>
                    <a:pt x="114" y="606"/>
                  </a:cubicBezTo>
                  <a:cubicBezTo>
                    <a:pt x="124" y="605"/>
                    <a:pt x="134" y="604"/>
                    <a:pt x="144" y="604"/>
                  </a:cubicBezTo>
                  <a:cubicBezTo>
                    <a:pt x="215" y="604"/>
                    <a:pt x="282" y="628"/>
                    <a:pt x="332" y="671"/>
                  </a:cubicBezTo>
                  <a:cubicBezTo>
                    <a:pt x="429" y="743"/>
                    <a:pt x="501" y="840"/>
                    <a:pt x="542" y="953"/>
                  </a:cubicBezTo>
                  <a:cubicBezTo>
                    <a:pt x="598" y="1131"/>
                    <a:pt x="752" y="1260"/>
                    <a:pt x="937" y="1284"/>
                  </a:cubicBezTo>
                  <a:cubicBezTo>
                    <a:pt x="881" y="1357"/>
                    <a:pt x="857" y="1454"/>
                    <a:pt x="873" y="1551"/>
                  </a:cubicBezTo>
                  <a:cubicBezTo>
                    <a:pt x="873" y="1664"/>
                    <a:pt x="889" y="1769"/>
                    <a:pt x="929" y="1874"/>
                  </a:cubicBezTo>
                  <a:cubicBezTo>
                    <a:pt x="978" y="1987"/>
                    <a:pt x="1050" y="2100"/>
                    <a:pt x="1131" y="2197"/>
                  </a:cubicBezTo>
                  <a:cubicBezTo>
                    <a:pt x="1164" y="2245"/>
                    <a:pt x="1220" y="2286"/>
                    <a:pt x="1285" y="2294"/>
                  </a:cubicBezTo>
                  <a:cubicBezTo>
                    <a:pt x="1336" y="2305"/>
                    <a:pt x="1388" y="2310"/>
                    <a:pt x="1439" y="2310"/>
                  </a:cubicBezTo>
                  <a:cubicBezTo>
                    <a:pt x="1532" y="2310"/>
                    <a:pt x="1624" y="2293"/>
                    <a:pt x="1713" y="2261"/>
                  </a:cubicBezTo>
                  <a:cubicBezTo>
                    <a:pt x="1939" y="2197"/>
                    <a:pt x="2011" y="2003"/>
                    <a:pt x="2141" y="1849"/>
                  </a:cubicBezTo>
                  <a:cubicBezTo>
                    <a:pt x="2149" y="1841"/>
                    <a:pt x="2149" y="1825"/>
                    <a:pt x="2149" y="1817"/>
                  </a:cubicBezTo>
                  <a:cubicBezTo>
                    <a:pt x="2173" y="1728"/>
                    <a:pt x="2189" y="1631"/>
                    <a:pt x="2213" y="1543"/>
                  </a:cubicBezTo>
                  <a:cubicBezTo>
                    <a:pt x="2238" y="1430"/>
                    <a:pt x="2221" y="1308"/>
                    <a:pt x="2173" y="1195"/>
                  </a:cubicBezTo>
                  <a:cubicBezTo>
                    <a:pt x="2157" y="1155"/>
                    <a:pt x="2108" y="1131"/>
                    <a:pt x="2084" y="1099"/>
                  </a:cubicBezTo>
                  <a:cubicBezTo>
                    <a:pt x="2141" y="1034"/>
                    <a:pt x="2197" y="961"/>
                    <a:pt x="2238" y="880"/>
                  </a:cubicBezTo>
                  <a:cubicBezTo>
                    <a:pt x="2302" y="775"/>
                    <a:pt x="2343" y="654"/>
                    <a:pt x="2367" y="533"/>
                  </a:cubicBezTo>
                  <a:cubicBezTo>
                    <a:pt x="2367" y="380"/>
                    <a:pt x="2447" y="243"/>
                    <a:pt x="2585" y="170"/>
                  </a:cubicBezTo>
                  <a:cubicBezTo>
                    <a:pt x="2601" y="162"/>
                    <a:pt x="2609" y="146"/>
                    <a:pt x="2617" y="129"/>
                  </a:cubicBezTo>
                  <a:lnTo>
                    <a:pt x="256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7" name="Google Shape;1157;p50"/>
            <p:cNvSpPr/>
            <p:nvPr/>
          </p:nvSpPr>
          <p:spPr>
            <a:xfrm>
              <a:off x="3753232" y="3526516"/>
              <a:ext cx="163482" cy="48610"/>
            </a:xfrm>
            <a:custGeom>
              <a:avLst/>
              <a:gdLst/>
              <a:ahLst/>
              <a:cxnLst/>
              <a:rect l="l" t="t" r="r" b="b"/>
              <a:pathLst>
                <a:path w="2593" h="771" extrusionOk="0">
                  <a:moveTo>
                    <a:pt x="1417" y="1"/>
                  </a:moveTo>
                  <a:cubicBezTo>
                    <a:pt x="1258" y="1"/>
                    <a:pt x="1154" y="117"/>
                    <a:pt x="1058" y="214"/>
                  </a:cubicBezTo>
                  <a:cubicBezTo>
                    <a:pt x="977" y="286"/>
                    <a:pt x="913" y="383"/>
                    <a:pt x="832" y="464"/>
                  </a:cubicBezTo>
                  <a:cubicBezTo>
                    <a:pt x="750" y="546"/>
                    <a:pt x="634" y="599"/>
                    <a:pt x="517" y="599"/>
                  </a:cubicBezTo>
                  <a:cubicBezTo>
                    <a:pt x="496" y="599"/>
                    <a:pt x="474" y="597"/>
                    <a:pt x="453" y="593"/>
                  </a:cubicBezTo>
                  <a:cubicBezTo>
                    <a:pt x="348" y="593"/>
                    <a:pt x="307" y="504"/>
                    <a:pt x="275" y="415"/>
                  </a:cubicBezTo>
                  <a:cubicBezTo>
                    <a:pt x="243" y="327"/>
                    <a:pt x="226" y="270"/>
                    <a:pt x="121" y="254"/>
                  </a:cubicBezTo>
                  <a:lnTo>
                    <a:pt x="81" y="327"/>
                  </a:lnTo>
                  <a:lnTo>
                    <a:pt x="0" y="318"/>
                  </a:lnTo>
                  <a:lnTo>
                    <a:pt x="0" y="318"/>
                  </a:lnTo>
                  <a:cubicBezTo>
                    <a:pt x="0" y="335"/>
                    <a:pt x="8" y="359"/>
                    <a:pt x="16" y="375"/>
                  </a:cubicBezTo>
                  <a:cubicBezTo>
                    <a:pt x="65" y="456"/>
                    <a:pt x="113" y="520"/>
                    <a:pt x="170" y="593"/>
                  </a:cubicBezTo>
                  <a:cubicBezTo>
                    <a:pt x="235" y="650"/>
                    <a:pt x="299" y="706"/>
                    <a:pt x="372" y="746"/>
                  </a:cubicBezTo>
                  <a:cubicBezTo>
                    <a:pt x="404" y="763"/>
                    <a:pt x="428" y="771"/>
                    <a:pt x="461" y="771"/>
                  </a:cubicBezTo>
                  <a:cubicBezTo>
                    <a:pt x="493" y="763"/>
                    <a:pt x="525" y="763"/>
                    <a:pt x="558" y="755"/>
                  </a:cubicBezTo>
                  <a:cubicBezTo>
                    <a:pt x="727" y="746"/>
                    <a:pt x="881" y="666"/>
                    <a:pt x="985" y="537"/>
                  </a:cubicBezTo>
                  <a:cubicBezTo>
                    <a:pt x="1074" y="432"/>
                    <a:pt x="1171" y="335"/>
                    <a:pt x="1260" y="230"/>
                  </a:cubicBezTo>
                  <a:cubicBezTo>
                    <a:pt x="1284" y="214"/>
                    <a:pt x="1317" y="197"/>
                    <a:pt x="1349" y="189"/>
                  </a:cubicBezTo>
                  <a:cubicBezTo>
                    <a:pt x="1378" y="181"/>
                    <a:pt x="1407" y="177"/>
                    <a:pt x="1437" y="177"/>
                  </a:cubicBezTo>
                  <a:cubicBezTo>
                    <a:pt x="1525" y="177"/>
                    <a:pt x="1614" y="212"/>
                    <a:pt x="1680" y="278"/>
                  </a:cubicBezTo>
                  <a:cubicBezTo>
                    <a:pt x="1753" y="343"/>
                    <a:pt x="1833" y="407"/>
                    <a:pt x="1922" y="456"/>
                  </a:cubicBezTo>
                  <a:cubicBezTo>
                    <a:pt x="2011" y="496"/>
                    <a:pt x="2108" y="528"/>
                    <a:pt x="2213" y="537"/>
                  </a:cubicBezTo>
                  <a:cubicBezTo>
                    <a:pt x="2229" y="541"/>
                    <a:pt x="2245" y="543"/>
                    <a:pt x="2261" y="543"/>
                  </a:cubicBezTo>
                  <a:cubicBezTo>
                    <a:pt x="2309" y="543"/>
                    <a:pt x="2354" y="524"/>
                    <a:pt x="2391" y="488"/>
                  </a:cubicBezTo>
                  <a:cubicBezTo>
                    <a:pt x="2463" y="415"/>
                    <a:pt x="2528" y="343"/>
                    <a:pt x="2584" y="262"/>
                  </a:cubicBezTo>
                  <a:cubicBezTo>
                    <a:pt x="2592" y="230"/>
                    <a:pt x="2592" y="197"/>
                    <a:pt x="2576" y="173"/>
                  </a:cubicBezTo>
                  <a:cubicBezTo>
                    <a:pt x="2560" y="157"/>
                    <a:pt x="2520" y="141"/>
                    <a:pt x="2496" y="125"/>
                  </a:cubicBezTo>
                  <a:cubicBezTo>
                    <a:pt x="2471" y="157"/>
                    <a:pt x="2463" y="173"/>
                    <a:pt x="2447" y="197"/>
                  </a:cubicBezTo>
                  <a:cubicBezTo>
                    <a:pt x="2407" y="246"/>
                    <a:pt x="2366" y="286"/>
                    <a:pt x="2318" y="327"/>
                  </a:cubicBezTo>
                  <a:cubicBezTo>
                    <a:pt x="2287" y="358"/>
                    <a:pt x="2242" y="376"/>
                    <a:pt x="2199" y="376"/>
                  </a:cubicBezTo>
                  <a:cubicBezTo>
                    <a:pt x="2175" y="376"/>
                    <a:pt x="2152" y="370"/>
                    <a:pt x="2132" y="359"/>
                  </a:cubicBezTo>
                  <a:cubicBezTo>
                    <a:pt x="2076" y="327"/>
                    <a:pt x="2019" y="286"/>
                    <a:pt x="1963" y="254"/>
                  </a:cubicBezTo>
                  <a:cubicBezTo>
                    <a:pt x="1817" y="173"/>
                    <a:pt x="1672" y="92"/>
                    <a:pt x="1518" y="12"/>
                  </a:cubicBezTo>
                  <a:cubicBezTo>
                    <a:pt x="1502" y="4"/>
                    <a:pt x="1478" y="4"/>
                    <a:pt x="1462" y="4"/>
                  </a:cubicBezTo>
                  <a:cubicBezTo>
                    <a:pt x="1447" y="2"/>
                    <a:pt x="1432" y="1"/>
                    <a:pt x="141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8" name="Google Shape;1158;p50"/>
            <p:cNvSpPr/>
            <p:nvPr/>
          </p:nvSpPr>
          <p:spPr>
            <a:xfrm>
              <a:off x="3758339" y="3574305"/>
              <a:ext cx="163482" cy="44196"/>
            </a:xfrm>
            <a:custGeom>
              <a:avLst/>
              <a:gdLst/>
              <a:ahLst/>
              <a:cxnLst/>
              <a:rect l="l" t="t" r="r" b="b"/>
              <a:pathLst>
                <a:path w="2593" h="701" extrusionOk="0">
                  <a:moveTo>
                    <a:pt x="2501" y="1"/>
                  </a:moveTo>
                  <a:cubicBezTo>
                    <a:pt x="2483" y="1"/>
                    <a:pt x="2467" y="13"/>
                    <a:pt x="2455" y="37"/>
                  </a:cubicBezTo>
                  <a:cubicBezTo>
                    <a:pt x="2447" y="53"/>
                    <a:pt x="2439" y="69"/>
                    <a:pt x="2431" y="85"/>
                  </a:cubicBezTo>
                  <a:cubicBezTo>
                    <a:pt x="2376" y="216"/>
                    <a:pt x="2327" y="259"/>
                    <a:pt x="2214" y="259"/>
                  </a:cubicBezTo>
                  <a:cubicBezTo>
                    <a:pt x="2194" y="259"/>
                    <a:pt x="2172" y="257"/>
                    <a:pt x="2148" y="255"/>
                  </a:cubicBezTo>
                  <a:lnTo>
                    <a:pt x="2124" y="255"/>
                  </a:lnTo>
                  <a:cubicBezTo>
                    <a:pt x="1979" y="239"/>
                    <a:pt x="1841" y="198"/>
                    <a:pt x="1712" y="134"/>
                  </a:cubicBezTo>
                  <a:cubicBezTo>
                    <a:pt x="1631" y="93"/>
                    <a:pt x="1534" y="61"/>
                    <a:pt x="1446" y="53"/>
                  </a:cubicBezTo>
                  <a:cubicBezTo>
                    <a:pt x="1260" y="53"/>
                    <a:pt x="1082" y="142"/>
                    <a:pt x="985" y="303"/>
                  </a:cubicBezTo>
                  <a:cubicBezTo>
                    <a:pt x="885" y="440"/>
                    <a:pt x="720" y="525"/>
                    <a:pt x="543" y="525"/>
                  </a:cubicBezTo>
                  <a:cubicBezTo>
                    <a:pt x="521" y="525"/>
                    <a:pt x="499" y="524"/>
                    <a:pt x="477" y="521"/>
                  </a:cubicBezTo>
                  <a:cubicBezTo>
                    <a:pt x="372" y="521"/>
                    <a:pt x="275" y="465"/>
                    <a:pt x="218" y="376"/>
                  </a:cubicBezTo>
                  <a:cubicBezTo>
                    <a:pt x="170" y="295"/>
                    <a:pt x="89" y="239"/>
                    <a:pt x="0" y="223"/>
                  </a:cubicBezTo>
                  <a:cubicBezTo>
                    <a:pt x="0" y="239"/>
                    <a:pt x="0" y="263"/>
                    <a:pt x="0" y="279"/>
                  </a:cubicBezTo>
                  <a:cubicBezTo>
                    <a:pt x="40" y="416"/>
                    <a:pt x="137" y="538"/>
                    <a:pt x="258" y="610"/>
                  </a:cubicBezTo>
                  <a:cubicBezTo>
                    <a:pt x="338" y="668"/>
                    <a:pt x="431" y="700"/>
                    <a:pt x="531" y="700"/>
                  </a:cubicBezTo>
                  <a:cubicBezTo>
                    <a:pt x="543" y="700"/>
                    <a:pt x="554" y="700"/>
                    <a:pt x="565" y="699"/>
                  </a:cubicBezTo>
                  <a:cubicBezTo>
                    <a:pt x="670" y="691"/>
                    <a:pt x="783" y="659"/>
                    <a:pt x="880" y="602"/>
                  </a:cubicBezTo>
                  <a:cubicBezTo>
                    <a:pt x="969" y="546"/>
                    <a:pt x="1042" y="481"/>
                    <a:pt x="1106" y="400"/>
                  </a:cubicBezTo>
                  <a:cubicBezTo>
                    <a:pt x="1203" y="295"/>
                    <a:pt x="1332" y="239"/>
                    <a:pt x="1470" y="231"/>
                  </a:cubicBezTo>
                  <a:cubicBezTo>
                    <a:pt x="1494" y="231"/>
                    <a:pt x="1518" y="231"/>
                    <a:pt x="1542" y="247"/>
                  </a:cubicBezTo>
                  <a:cubicBezTo>
                    <a:pt x="1631" y="279"/>
                    <a:pt x="1720" y="320"/>
                    <a:pt x="1809" y="368"/>
                  </a:cubicBezTo>
                  <a:cubicBezTo>
                    <a:pt x="1918" y="426"/>
                    <a:pt x="2040" y="458"/>
                    <a:pt x="2163" y="458"/>
                  </a:cubicBezTo>
                  <a:cubicBezTo>
                    <a:pt x="2177" y="458"/>
                    <a:pt x="2191" y="458"/>
                    <a:pt x="2205" y="457"/>
                  </a:cubicBezTo>
                  <a:cubicBezTo>
                    <a:pt x="2310" y="457"/>
                    <a:pt x="2406" y="400"/>
                    <a:pt x="2463" y="320"/>
                  </a:cubicBezTo>
                  <a:cubicBezTo>
                    <a:pt x="2503" y="263"/>
                    <a:pt x="2528" y="215"/>
                    <a:pt x="2568" y="158"/>
                  </a:cubicBezTo>
                  <a:cubicBezTo>
                    <a:pt x="2592" y="118"/>
                    <a:pt x="2592" y="69"/>
                    <a:pt x="2560" y="37"/>
                  </a:cubicBezTo>
                  <a:cubicBezTo>
                    <a:pt x="2540" y="13"/>
                    <a:pt x="2520" y="1"/>
                    <a:pt x="250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9" name="Google Shape;1159;p50"/>
            <p:cNvSpPr/>
            <p:nvPr/>
          </p:nvSpPr>
          <p:spPr>
            <a:xfrm>
              <a:off x="5859930" y="3235495"/>
              <a:ext cx="56554" cy="54032"/>
            </a:xfrm>
            <a:custGeom>
              <a:avLst/>
              <a:gdLst/>
              <a:ahLst/>
              <a:cxnLst/>
              <a:rect l="l" t="t" r="r" b="b"/>
              <a:pathLst>
                <a:path w="897" h="857" extrusionOk="0">
                  <a:moveTo>
                    <a:pt x="300" y="1"/>
                  </a:moveTo>
                  <a:cubicBezTo>
                    <a:pt x="280" y="1"/>
                    <a:pt x="262" y="11"/>
                    <a:pt x="251" y="33"/>
                  </a:cubicBezTo>
                  <a:cubicBezTo>
                    <a:pt x="243" y="73"/>
                    <a:pt x="235" y="106"/>
                    <a:pt x="235" y="146"/>
                  </a:cubicBezTo>
                  <a:cubicBezTo>
                    <a:pt x="227" y="194"/>
                    <a:pt x="235" y="251"/>
                    <a:pt x="235" y="299"/>
                  </a:cubicBezTo>
                  <a:cubicBezTo>
                    <a:pt x="235" y="315"/>
                    <a:pt x="227" y="340"/>
                    <a:pt x="211" y="348"/>
                  </a:cubicBezTo>
                  <a:cubicBezTo>
                    <a:pt x="162" y="372"/>
                    <a:pt x="114" y="404"/>
                    <a:pt x="65" y="437"/>
                  </a:cubicBezTo>
                  <a:cubicBezTo>
                    <a:pt x="49" y="437"/>
                    <a:pt x="41" y="445"/>
                    <a:pt x="33" y="453"/>
                  </a:cubicBezTo>
                  <a:cubicBezTo>
                    <a:pt x="1" y="477"/>
                    <a:pt x="9" y="509"/>
                    <a:pt x="41" y="525"/>
                  </a:cubicBezTo>
                  <a:cubicBezTo>
                    <a:pt x="65" y="534"/>
                    <a:pt x="81" y="534"/>
                    <a:pt x="106" y="534"/>
                  </a:cubicBezTo>
                  <a:lnTo>
                    <a:pt x="235" y="534"/>
                  </a:lnTo>
                  <a:cubicBezTo>
                    <a:pt x="243" y="638"/>
                    <a:pt x="243" y="727"/>
                    <a:pt x="243" y="824"/>
                  </a:cubicBezTo>
                  <a:cubicBezTo>
                    <a:pt x="251" y="832"/>
                    <a:pt x="259" y="840"/>
                    <a:pt x="275" y="848"/>
                  </a:cubicBezTo>
                  <a:cubicBezTo>
                    <a:pt x="286" y="854"/>
                    <a:pt x="298" y="857"/>
                    <a:pt x="311" y="857"/>
                  </a:cubicBezTo>
                  <a:cubicBezTo>
                    <a:pt x="336" y="857"/>
                    <a:pt x="361" y="846"/>
                    <a:pt x="372" y="824"/>
                  </a:cubicBezTo>
                  <a:cubicBezTo>
                    <a:pt x="404" y="776"/>
                    <a:pt x="445" y="727"/>
                    <a:pt x="477" y="671"/>
                  </a:cubicBezTo>
                  <a:cubicBezTo>
                    <a:pt x="501" y="638"/>
                    <a:pt x="526" y="606"/>
                    <a:pt x="550" y="574"/>
                  </a:cubicBezTo>
                  <a:cubicBezTo>
                    <a:pt x="582" y="574"/>
                    <a:pt x="614" y="582"/>
                    <a:pt x="655" y="582"/>
                  </a:cubicBezTo>
                  <a:cubicBezTo>
                    <a:pt x="671" y="580"/>
                    <a:pt x="688" y="579"/>
                    <a:pt x="704" y="579"/>
                  </a:cubicBezTo>
                  <a:cubicBezTo>
                    <a:pt x="755" y="579"/>
                    <a:pt x="808" y="588"/>
                    <a:pt x="857" y="606"/>
                  </a:cubicBezTo>
                  <a:cubicBezTo>
                    <a:pt x="859" y="608"/>
                    <a:pt x="862" y="608"/>
                    <a:pt x="865" y="608"/>
                  </a:cubicBezTo>
                  <a:cubicBezTo>
                    <a:pt x="878" y="608"/>
                    <a:pt x="890" y="594"/>
                    <a:pt x="897" y="574"/>
                  </a:cubicBezTo>
                  <a:cubicBezTo>
                    <a:pt x="840" y="517"/>
                    <a:pt x="776" y="453"/>
                    <a:pt x="727" y="404"/>
                  </a:cubicBezTo>
                  <a:cubicBezTo>
                    <a:pt x="679" y="356"/>
                    <a:pt x="671" y="332"/>
                    <a:pt x="703" y="283"/>
                  </a:cubicBezTo>
                  <a:cubicBezTo>
                    <a:pt x="727" y="235"/>
                    <a:pt x="760" y="186"/>
                    <a:pt x="792" y="138"/>
                  </a:cubicBezTo>
                  <a:cubicBezTo>
                    <a:pt x="792" y="122"/>
                    <a:pt x="808" y="106"/>
                    <a:pt x="792" y="97"/>
                  </a:cubicBezTo>
                  <a:cubicBezTo>
                    <a:pt x="784" y="93"/>
                    <a:pt x="776" y="91"/>
                    <a:pt x="769" y="91"/>
                  </a:cubicBezTo>
                  <a:cubicBezTo>
                    <a:pt x="762" y="91"/>
                    <a:pt x="756" y="93"/>
                    <a:pt x="752" y="97"/>
                  </a:cubicBezTo>
                  <a:cubicBezTo>
                    <a:pt x="711" y="114"/>
                    <a:pt x="671" y="138"/>
                    <a:pt x="630" y="154"/>
                  </a:cubicBezTo>
                  <a:lnTo>
                    <a:pt x="550" y="194"/>
                  </a:lnTo>
                  <a:cubicBezTo>
                    <a:pt x="517" y="162"/>
                    <a:pt x="485" y="146"/>
                    <a:pt x="461" y="114"/>
                  </a:cubicBezTo>
                  <a:cubicBezTo>
                    <a:pt x="421" y="73"/>
                    <a:pt x="380" y="41"/>
                    <a:pt x="332" y="9"/>
                  </a:cubicBezTo>
                  <a:cubicBezTo>
                    <a:pt x="321" y="3"/>
                    <a:pt x="310" y="1"/>
                    <a:pt x="3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0" name="Google Shape;1160;p50"/>
            <p:cNvSpPr/>
            <p:nvPr/>
          </p:nvSpPr>
          <p:spPr>
            <a:xfrm>
              <a:off x="5693488" y="2616570"/>
              <a:ext cx="57058" cy="53906"/>
            </a:xfrm>
            <a:custGeom>
              <a:avLst/>
              <a:gdLst/>
              <a:ahLst/>
              <a:cxnLst/>
              <a:rect l="l" t="t" r="r" b="b"/>
              <a:pathLst>
                <a:path w="905" h="855" extrusionOk="0">
                  <a:moveTo>
                    <a:pt x="298" y="0"/>
                  </a:moveTo>
                  <a:cubicBezTo>
                    <a:pt x="280" y="0"/>
                    <a:pt x="263" y="11"/>
                    <a:pt x="258" y="30"/>
                  </a:cubicBezTo>
                  <a:cubicBezTo>
                    <a:pt x="242" y="71"/>
                    <a:pt x="234" y="103"/>
                    <a:pt x="234" y="143"/>
                  </a:cubicBezTo>
                  <a:cubicBezTo>
                    <a:pt x="234" y="200"/>
                    <a:pt x="234" y="248"/>
                    <a:pt x="234" y="297"/>
                  </a:cubicBezTo>
                  <a:cubicBezTo>
                    <a:pt x="234" y="321"/>
                    <a:pt x="226" y="337"/>
                    <a:pt x="210" y="345"/>
                  </a:cubicBezTo>
                  <a:cubicBezTo>
                    <a:pt x="162" y="370"/>
                    <a:pt x="113" y="402"/>
                    <a:pt x="57" y="434"/>
                  </a:cubicBezTo>
                  <a:cubicBezTo>
                    <a:pt x="48" y="434"/>
                    <a:pt x="40" y="442"/>
                    <a:pt x="24" y="450"/>
                  </a:cubicBezTo>
                  <a:cubicBezTo>
                    <a:pt x="0" y="483"/>
                    <a:pt x="8" y="507"/>
                    <a:pt x="40" y="523"/>
                  </a:cubicBezTo>
                  <a:cubicBezTo>
                    <a:pt x="57" y="531"/>
                    <a:pt x="81" y="531"/>
                    <a:pt x="105" y="531"/>
                  </a:cubicBezTo>
                  <a:lnTo>
                    <a:pt x="234" y="531"/>
                  </a:lnTo>
                  <a:cubicBezTo>
                    <a:pt x="234" y="636"/>
                    <a:pt x="234" y="725"/>
                    <a:pt x="234" y="830"/>
                  </a:cubicBezTo>
                  <a:cubicBezTo>
                    <a:pt x="250" y="830"/>
                    <a:pt x="258" y="838"/>
                    <a:pt x="275" y="846"/>
                  </a:cubicBezTo>
                  <a:cubicBezTo>
                    <a:pt x="285" y="851"/>
                    <a:pt x="298" y="854"/>
                    <a:pt x="310" y="854"/>
                  </a:cubicBezTo>
                  <a:cubicBezTo>
                    <a:pt x="336" y="854"/>
                    <a:pt x="361" y="843"/>
                    <a:pt x="371" y="822"/>
                  </a:cubicBezTo>
                  <a:cubicBezTo>
                    <a:pt x="404" y="773"/>
                    <a:pt x="436" y="725"/>
                    <a:pt x="476" y="676"/>
                  </a:cubicBezTo>
                  <a:cubicBezTo>
                    <a:pt x="501" y="644"/>
                    <a:pt x="525" y="612"/>
                    <a:pt x="549" y="571"/>
                  </a:cubicBezTo>
                  <a:cubicBezTo>
                    <a:pt x="581" y="571"/>
                    <a:pt x="622" y="580"/>
                    <a:pt x="654" y="580"/>
                  </a:cubicBezTo>
                  <a:cubicBezTo>
                    <a:pt x="672" y="578"/>
                    <a:pt x="690" y="577"/>
                    <a:pt x="707" y="577"/>
                  </a:cubicBezTo>
                  <a:cubicBezTo>
                    <a:pt x="759" y="577"/>
                    <a:pt x="808" y="586"/>
                    <a:pt x="856" y="604"/>
                  </a:cubicBezTo>
                  <a:cubicBezTo>
                    <a:pt x="860" y="605"/>
                    <a:pt x="864" y="606"/>
                    <a:pt x="867" y="606"/>
                  </a:cubicBezTo>
                  <a:cubicBezTo>
                    <a:pt x="883" y="606"/>
                    <a:pt x="891" y="591"/>
                    <a:pt x="904" y="571"/>
                  </a:cubicBezTo>
                  <a:cubicBezTo>
                    <a:pt x="848" y="515"/>
                    <a:pt x="783" y="450"/>
                    <a:pt x="735" y="402"/>
                  </a:cubicBezTo>
                  <a:cubicBezTo>
                    <a:pt x="678" y="353"/>
                    <a:pt x="678" y="329"/>
                    <a:pt x="703" y="281"/>
                  </a:cubicBezTo>
                  <a:cubicBezTo>
                    <a:pt x="735" y="232"/>
                    <a:pt x="767" y="184"/>
                    <a:pt x="791" y="135"/>
                  </a:cubicBezTo>
                  <a:cubicBezTo>
                    <a:pt x="799" y="127"/>
                    <a:pt x="808" y="103"/>
                    <a:pt x="791" y="95"/>
                  </a:cubicBezTo>
                  <a:cubicBezTo>
                    <a:pt x="787" y="91"/>
                    <a:pt x="781" y="89"/>
                    <a:pt x="774" y="89"/>
                  </a:cubicBezTo>
                  <a:cubicBezTo>
                    <a:pt x="767" y="89"/>
                    <a:pt x="759" y="91"/>
                    <a:pt x="751" y="95"/>
                  </a:cubicBezTo>
                  <a:cubicBezTo>
                    <a:pt x="711" y="111"/>
                    <a:pt x="670" y="135"/>
                    <a:pt x="638" y="152"/>
                  </a:cubicBezTo>
                  <a:lnTo>
                    <a:pt x="557" y="192"/>
                  </a:lnTo>
                  <a:cubicBezTo>
                    <a:pt x="525" y="168"/>
                    <a:pt x="493" y="143"/>
                    <a:pt x="468" y="111"/>
                  </a:cubicBezTo>
                  <a:cubicBezTo>
                    <a:pt x="428" y="71"/>
                    <a:pt x="380" y="39"/>
                    <a:pt x="331" y="14"/>
                  </a:cubicBezTo>
                  <a:cubicBezTo>
                    <a:pt x="322" y="5"/>
                    <a:pt x="309" y="0"/>
                    <a:pt x="29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1" name="Google Shape;1161;p50"/>
            <p:cNvSpPr/>
            <p:nvPr/>
          </p:nvSpPr>
          <p:spPr>
            <a:xfrm>
              <a:off x="3826555" y="3827058"/>
              <a:ext cx="57058" cy="53906"/>
            </a:xfrm>
            <a:custGeom>
              <a:avLst/>
              <a:gdLst/>
              <a:ahLst/>
              <a:cxnLst/>
              <a:rect l="l" t="t" r="r" b="b"/>
              <a:pathLst>
                <a:path w="905" h="855" extrusionOk="0">
                  <a:moveTo>
                    <a:pt x="305" y="1"/>
                  </a:moveTo>
                  <a:cubicBezTo>
                    <a:pt x="287" y="1"/>
                    <a:pt x="269" y="12"/>
                    <a:pt x="259" y="33"/>
                  </a:cubicBezTo>
                  <a:cubicBezTo>
                    <a:pt x="250" y="66"/>
                    <a:pt x="242" y="106"/>
                    <a:pt x="234" y="146"/>
                  </a:cubicBezTo>
                  <a:cubicBezTo>
                    <a:pt x="234" y="195"/>
                    <a:pt x="234" y="243"/>
                    <a:pt x="234" y="300"/>
                  </a:cubicBezTo>
                  <a:cubicBezTo>
                    <a:pt x="242" y="316"/>
                    <a:pt x="226" y="332"/>
                    <a:pt x="210" y="340"/>
                  </a:cubicBezTo>
                  <a:lnTo>
                    <a:pt x="65" y="429"/>
                  </a:lnTo>
                  <a:cubicBezTo>
                    <a:pt x="49" y="437"/>
                    <a:pt x="41" y="445"/>
                    <a:pt x="32" y="453"/>
                  </a:cubicBezTo>
                  <a:cubicBezTo>
                    <a:pt x="0" y="477"/>
                    <a:pt x="8" y="510"/>
                    <a:pt x="41" y="526"/>
                  </a:cubicBezTo>
                  <a:cubicBezTo>
                    <a:pt x="65" y="526"/>
                    <a:pt x="89" y="534"/>
                    <a:pt x="105" y="534"/>
                  </a:cubicBezTo>
                  <a:lnTo>
                    <a:pt x="234" y="534"/>
                  </a:lnTo>
                  <a:cubicBezTo>
                    <a:pt x="242" y="631"/>
                    <a:pt x="242" y="728"/>
                    <a:pt x="242" y="825"/>
                  </a:cubicBezTo>
                  <a:cubicBezTo>
                    <a:pt x="250" y="833"/>
                    <a:pt x="267" y="841"/>
                    <a:pt x="283" y="841"/>
                  </a:cubicBezTo>
                  <a:cubicBezTo>
                    <a:pt x="295" y="850"/>
                    <a:pt x="308" y="854"/>
                    <a:pt x="321" y="854"/>
                  </a:cubicBezTo>
                  <a:cubicBezTo>
                    <a:pt x="343" y="854"/>
                    <a:pt x="365" y="842"/>
                    <a:pt x="380" y="816"/>
                  </a:cubicBezTo>
                  <a:cubicBezTo>
                    <a:pt x="412" y="776"/>
                    <a:pt x="444" y="720"/>
                    <a:pt x="485" y="671"/>
                  </a:cubicBezTo>
                  <a:cubicBezTo>
                    <a:pt x="501" y="639"/>
                    <a:pt x="533" y="607"/>
                    <a:pt x="557" y="574"/>
                  </a:cubicBezTo>
                  <a:cubicBezTo>
                    <a:pt x="582" y="574"/>
                    <a:pt x="622" y="582"/>
                    <a:pt x="654" y="582"/>
                  </a:cubicBezTo>
                  <a:cubicBezTo>
                    <a:pt x="672" y="580"/>
                    <a:pt x="690" y="579"/>
                    <a:pt x="707" y="579"/>
                  </a:cubicBezTo>
                  <a:cubicBezTo>
                    <a:pt x="759" y="579"/>
                    <a:pt x="808" y="588"/>
                    <a:pt x="856" y="607"/>
                  </a:cubicBezTo>
                  <a:cubicBezTo>
                    <a:pt x="860" y="608"/>
                    <a:pt x="864" y="609"/>
                    <a:pt x="868" y="609"/>
                  </a:cubicBezTo>
                  <a:cubicBezTo>
                    <a:pt x="883" y="609"/>
                    <a:pt x="891" y="594"/>
                    <a:pt x="905" y="574"/>
                  </a:cubicBezTo>
                  <a:cubicBezTo>
                    <a:pt x="848" y="518"/>
                    <a:pt x="783" y="445"/>
                    <a:pt x="735" y="405"/>
                  </a:cubicBezTo>
                  <a:cubicBezTo>
                    <a:pt x="687" y="356"/>
                    <a:pt x="678" y="332"/>
                    <a:pt x="711" y="284"/>
                  </a:cubicBezTo>
                  <a:cubicBezTo>
                    <a:pt x="735" y="235"/>
                    <a:pt x="767" y="187"/>
                    <a:pt x="792" y="138"/>
                  </a:cubicBezTo>
                  <a:cubicBezTo>
                    <a:pt x="800" y="122"/>
                    <a:pt x="808" y="106"/>
                    <a:pt x="792" y="90"/>
                  </a:cubicBezTo>
                  <a:lnTo>
                    <a:pt x="751" y="90"/>
                  </a:lnTo>
                  <a:cubicBezTo>
                    <a:pt x="711" y="114"/>
                    <a:pt x="678" y="130"/>
                    <a:pt x="638" y="154"/>
                  </a:cubicBezTo>
                  <a:lnTo>
                    <a:pt x="557" y="195"/>
                  </a:lnTo>
                  <a:cubicBezTo>
                    <a:pt x="525" y="162"/>
                    <a:pt x="493" y="138"/>
                    <a:pt x="469" y="114"/>
                  </a:cubicBezTo>
                  <a:cubicBezTo>
                    <a:pt x="428" y="66"/>
                    <a:pt x="380" y="33"/>
                    <a:pt x="331" y="9"/>
                  </a:cubicBezTo>
                  <a:cubicBezTo>
                    <a:pt x="323" y="4"/>
                    <a:pt x="314" y="1"/>
                    <a:pt x="3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2" name="Google Shape;1162;p50"/>
            <p:cNvSpPr/>
            <p:nvPr/>
          </p:nvSpPr>
          <p:spPr>
            <a:xfrm>
              <a:off x="5235266" y="3141808"/>
              <a:ext cx="57058" cy="54032"/>
            </a:xfrm>
            <a:custGeom>
              <a:avLst/>
              <a:gdLst/>
              <a:ahLst/>
              <a:cxnLst/>
              <a:rect l="l" t="t" r="r" b="b"/>
              <a:pathLst>
                <a:path w="905" h="857" extrusionOk="0">
                  <a:moveTo>
                    <a:pt x="305" y="1"/>
                  </a:moveTo>
                  <a:cubicBezTo>
                    <a:pt x="287" y="1"/>
                    <a:pt x="269" y="11"/>
                    <a:pt x="259" y="33"/>
                  </a:cubicBezTo>
                  <a:cubicBezTo>
                    <a:pt x="251" y="65"/>
                    <a:pt x="243" y="106"/>
                    <a:pt x="234" y="146"/>
                  </a:cubicBezTo>
                  <a:cubicBezTo>
                    <a:pt x="234" y="195"/>
                    <a:pt x="234" y="243"/>
                    <a:pt x="234" y="300"/>
                  </a:cubicBezTo>
                  <a:cubicBezTo>
                    <a:pt x="243" y="316"/>
                    <a:pt x="234" y="340"/>
                    <a:pt x="210" y="348"/>
                  </a:cubicBezTo>
                  <a:cubicBezTo>
                    <a:pt x="162" y="372"/>
                    <a:pt x="113" y="404"/>
                    <a:pt x="65" y="429"/>
                  </a:cubicBezTo>
                  <a:cubicBezTo>
                    <a:pt x="49" y="437"/>
                    <a:pt x="41" y="445"/>
                    <a:pt x="33" y="453"/>
                  </a:cubicBezTo>
                  <a:cubicBezTo>
                    <a:pt x="0" y="477"/>
                    <a:pt x="8" y="509"/>
                    <a:pt x="41" y="526"/>
                  </a:cubicBezTo>
                  <a:cubicBezTo>
                    <a:pt x="65" y="534"/>
                    <a:pt x="89" y="534"/>
                    <a:pt x="113" y="534"/>
                  </a:cubicBezTo>
                  <a:lnTo>
                    <a:pt x="234" y="534"/>
                  </a:lnTo>
                  <a:cubicBezTo>
                    <a:pt x="234" y="631"/>
                    <a:pt x="234" y="727"/>
                    <a:pt x="234" y="824"/>
                  </a:cubicBezTo>
                  <a:cubicBezTo>
                    <a:pt x="251" y="832"/>
                    <a:pt x="267" y="841"/>
                    <a:pt x="283" y="849"/>
                  </a:cubicBezTo>
                  <a:cubicBezTo>
                    <a:pt x="294" y="854"/>
                    <a:pt x="306" y="857"/>
                    <a:pt x="319" y="857"/>
                  </a:cubicBezTo>
                  <a:cubicBezTo>
                    <a:pt x="344" y="857"/>
                    <a:pt x="369" y="846"/>
                    <a:pt x="380" y="824"/>
                  </a:cubicBezTo>
                  <a:cubicBezTo>
                    <a:pt x="412" y="776"/>
                    <a:pt x="453" y="727"/>
                    <a:pt x="485" y="671"/>
                  </a:cubicBezTo>
                  <a:lnTo>
                    <a:pt x="557" y="574"/>
                  </a:lnTo>
                  <a:cubicBezTo>
                    <a:pt x="590" y="574"/>
                    <a:pt x="622" y="582"/>
                    <a:pt x="662" y="582"/>
                  </a:cubicBezTo>
                  <a:cubicBezTo>
                    <a:pt x="679" y="580"/>
                    <a:pt x="695" y="579"/>
                    <a:pt x="712" y="579"/>
                  </a:cubicBezTo>
                  <a:cubicBezTo>
                    <a:pt x="763" y="579"/>
                    <a:pt x="816" y="588"/>
                    <a:pt x="864" y="606"/>
                  </a:cubicBezTo>
                  <a:cubicBezTo>
                    <a:pt x="867" y="608"/>
                    <a:pt x="870" y="608"/>
                    <a:pt x="873" y="608"/>
                  </a:cubicBezTo>
                  <a:cubicBezTo>
                    <a:pt x="886" y="608"/>
                    <a:pt x="898" y="594"/>
                    <a:pt x="905" y="574"/>
                  </a:cubicBezTo>
                  <a:cubicBezTo>
                    <a:pt x="848" y="518"/>
                    <a:pt x="784" y="453"/>
                    <a:pt x="735" y="404"/>
                  </a:cubicBezTo>
                  <a:cubicBezTo>
                    <a:pt x="687" y="356"/>
                    <a:pt x="679" y="332"/>
                    <a:pt x="711" y="283"/>
                  </a:cubicBezTo>
                  <a:cubicBezTo>
                    <a:pt x="735" y="235"/>
                    <a:pt x="767" y="186"/>
                    <a:pt x="800" y="138"/>
                  </a:cubicBezTo>
                  <a:cubicBezTo>
                    <a:pt x="800" y="130"/>
                    <a:pt x="808" y="106"/>
                    <a:pt x="800" y="98"/>
                  </a:cubicBezTo>
                  <a:cubicBezTo>
                    <a:pt x="792" y="94"/>
                    <a:pt x="784" y="92"/>
                    <a:pt x="777" y="92"/>
                  </a:cubicBezTo>
                  <a:cubicBezTo>
                    <a:pt x="769" y="92"/>
                    <a:pt x="763" y="94"/>
                    <a:pt x="759" y="98"/>
                  </a:cubicBezTo>
                  <a:cubicBezTo>
                    <a:pt x="719" y="114"/>
                    <a:pt x="679" y="138"/>
                    <a:pt x="638" y="154"/>
                  </a:cubicBezTo>
                  <a:lnTo>
                    <a:pt x="557" y="195"/>
                  </a:lnTo>
                  <a:cubicBezTo>
                    <a:pt x="525" y="170"/>
                    <a:pt x="493" y="138"/>
                    <a:pt x="469" y="114"/>
                  </a:cubicBezTo>
                  <a:cubicBezTo>
                    <a:pt x="428" y="73"/>
                    <a:pt x="388" y="33"/>
                    <a:pt x="331" y="9"/>
                  </a:cubicBezTo>
                  <a:cubicBezTo>
                    <a:pt x="323" y="3"/>
                    <a:pt x="314" y="1"/>
                    <a:pt x="30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3" name="Google Shape;1163;p50"/>
            <p:cNvSpPr/>
            <p:nvPr/>
          </p:nvSpPr>
          <p:spPr>
            <a:xfrm>
              <a:off x="4249597" y="3551672"/>
              <a:ext cx="57121" cy="54032"/>
            </a:xfrm>
            <a:custGeom>
              <a:avLst/>
              <a:gdLst/>
              <a:ahLst/>
              <a:cxnLst/>
              <a:rect l="l" t="t" r="r" b="b"/>
              <a:pathLst>
                <a:path w="906" h="857" extrusionOk="0">
                  <a:moveTo>
                    <a:pt x="304" y="0"/>
                  </a:moveTo>
                  <a:cubicBezTo>
                    <a:pt x="284" y="0"/>
                    <a:pt x="264" y="11"/>
                    <a:pt x="259" y="33"/>
                  </a:cubicBezTo>
                  <a:cubicBezTo>
                    <a:pt x="243" y="65"/>
                    <a:pt x="235" y="105"/>
                    <a:pt x="235" y="146"/>
                  </a:cubicBezTo>
                  <a:cubicBezTo>
                    <a:pt x="235" y="194"/>
                    <a:pt x="235" y="251"/>
                    <a:pt x="235" y="299"/>
                  </a:cubicBezTo>
                  <a:cubicBezTo>
                    <a:pt x="243" y="315"/>
                    <a:pt x="227" y="339"/>
                    <a:pt x="211" y="347"/>
                  </a:cubicBezTo>
                  <a:lnTo>
                    <a:pt x="65" y="428"/>
                  </a:lnTo>
                  <a:cubicBezTo>
                    <a:pt x="49" y="436"/>
                    <a:pt x="41" y="444"/>
                    <a:pt x="33" y="452"/>
                  </a:cubicBezTo>
                  <a:cubicBezTo>
                    <a:pt x="1" y="477"/>
                    <a:pt x="9" y="509"/>
                    <a:pt x="41" y="525"/>
                  </a:cubicBezTo>
                  <a:cubicBezTo>
                    <a:pt x="65" y="533"/>
                    <a:pt x="81" y="533"/>
                    <a:pt x="106" y="533"/>
                  </a:cubicBezTo>
                  <a:lnTo>
                    <a:pt x="235" y="533"/>
                  </a:lnTo>
                  <a:cubicBezTo>
                    <a:pt x="243" y="630"/>
                    <a:pt x="243" y="727"/>
                    <a:pt x="243" y="824"/>
                  </a:cubicBezTo>
                  <a:cubicBezTo>
                    <a:pt x="251" y="832"/>
                    <a:pt x="267" y="840"/>
                    <a:pt x="275" y="848"/>
                  </a:cubicBezTo>
                  <a:cubicBezTo>
                    <a:pt x="289" y="854"/>
                    <a:pt x="302" y="856"/>
                    <a:pt x="315" y="856"/>
                  </a:cubicBezTo>
                  <a:cubicBezTo>
                    <a:pt x="341" y="856"/>
                    <a:pt x="364" y="845"/>
                    <a:pt x="380" y="824"/>
                  </a:cubicBezTo>
                  <a:cubicBezTo>
                    <a:pt x="413" y="775"/>
                    <a:pt x="461" y="703"/>
                    <a:pt x="477" y="670"/>
                  </a:cubicBezTo>
                  <a:cubicBezTo>
                    <a:pt x="501" y="638"/>
                    <a:pt x="526" y="606"/>
                    <a:pt x="558" y="574"/>
                  </a:cubicBezTo>
                  <a:cubicBezTo>
                    <a:pt x="582" y="574"/>
                    <a:pt x="622" y="582"/>
                    <a:pt x="655" y="582"/>
                  </a:cubicBezTo>
                  <a:cubicBezTo>
                    <a:pt x="673" y="580"/>
                    <a:pt x="691" y="579"/>
                    <a:pt x="708" y="579"/>
                  </a:cubicBezTo>
                  <a:cubicBezTo>
                    <a:pt x="760" y="579"/>
                    <a:pt x="808" y="588"/>
                    <a:pt x="857" y="606"/>
                  </a:cubicBezTo>
                  <a:cubicBezTo>
                    <a:pt x="861" y="607"/>
                    <a:pt x="865" y="608"/>
                    <a:pt x="868" y="608"/>
                  </a:cubicBezTo>
                  <a:cubicBezTo>
                    <a:pt x="884" y="608"/>
                    <a:pt x="892" y="594"/>
                    <a:pt x="905" y="574"/>
                  </a:cubicBezTo>
                  <a:cubicBezTo>
                    <a:pt x="849" y="517"/>
                    <a:pt x="784" y="444"/>
                    <a:pt x="736" y="404"/>
                  </a:cubicBezTo>
                  <a:cubicBezTo>
                    <a:pt x="679" y="356"/>
                    <a:pt x="679" y="331"/>
                    <a:pt x="703" y="283"/>
                  </a:cubicBezTo>
                  <a:cubicBezTo>
                    <a:pt x="736" y="234"/>
                    <a:pt x="768" y="186"/>
                    <a:pt x="792" y="138"/>
                  </a:cubicBezTo>
                  <a:cubicBezTo>
                    <a:pt x="800" y="121"/>
                    <a:pt x="808" y="105"/>
                    <a:pt x="792" y="97"/>
                  </a:cubicBezTo>
                  <a:cubicBezTo>
                    <a:pt x="788" y="93"/>
                    <a:pt x="782" y="91"/>
                    <a:pt x="775" y="91"/>
                  </a:cubicBezTo>
                  <a:cubicBezTo>
                    <a:pt x="768" y="91"/>
                    <a:pt x="760" y="93"/>
                    <a:pt x="752" y="97"/>
                  </a:cubicBezTo>
                  <a:cubicBezTo>
                    <a:pt x="711" y="113"/>
                    <a:pt x="671" y="129"/>
                    <a:pt x="639" y="154"/>
                  </a:cubicBezTo>
                  <a:lnTo>
                    <a:pt x="558" y="194"/>
                  </a:lnTo>
                  <a:cubicBezTo>
                    <a:pt x="526" y="162"/>
                    <a:pt x="493" y="138"/>
                    <a:pt x="469" y="113"/>
                  </a:cubicBezTo>
                  <a:cubicBezTo>
                    <a:pt x="429" y="73"/>
                    <a:pt x="380" y="33"/>
                    <a:pt x="332" y="8"/>
                  </a:cubicBezTo>
                  <a:cubicBezTo>
                    <a:pt x="324" y="3"/>
                    <a:pt x="314" y="0"/>
                    <a:pt x="30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4" name="Google Shape;1164;p50"/>
            <p:cNvSpPr/>
            <p:nvPr/>
          </p:nvSpPr>
          <p:spPr>
            <a:xfrm>
              <a:off x="4064808" y="3699767"/>
              <a:ext cx="42809" cy="40855"/>
            </a:xfrm>
            <a:custGeom>
              <a:avLst/>
              <a:gdLst/>
              <a:ahLst/>
              <a:cxnLst/>
              <a:rect l="l" t="t" r="r" b="b"/>
              <a:pathLst>
                <a:path w="679" h="648" extrusionOk="0">
                  <a:moveTo>
                    <a:pt x="229" y="1"/>
                  </a:moveTo>
                  <a:cubicBezTo>
                    <a:pt x="215" y="1"/>
                    <a:pt x="199" y="10"/>
                    <a:pt x="194" y="25"/>
                  </a:cubicBezTo>
                  <a:cubicBezTo>
                    <a:pt x="186" y="50"/>
                    <a:pt x="178" y="82"/>
                    <a:pt x="178" y="114"/>
                  </a:cubicBezTo>
                  <a:cubicBezTo>
                    <a:pt x="178" y="146"/>
                    <a:pt x="178" y="187"/>
                    <a:pt x="178" y="227"/>
                  </a:cubicBezTo>
                  <a:cubicBezTo>
                    <a:pt x="178" y="243"/>
                    <a:pt x="170" y="260"/>
                    <a:pt x="162" y="260"/>
                  </a:cubicBezTo>
                  <a:lnTo>
                    <a:pt x="49" y="324"/>
                  </a:lnTo>
                  <a:cubicBezTo>
                    <a:pt x="41" y="332"/>
                    <a:pt x="33" y="340"/>
                    <a:pt x="25" y="340"/>
                  </a:cubicBezTo>
                  <a:cubicBezTo>
                    <a:pt x="0" y="364"/>
                    <a:pt x="8" y="389"/>
                    <a:pt x="33" y="397"/>
                  </a:cubicBezTo>
                  <a:cubicBezTo>
                    <a:pt x="49" y="397"/>
                    <a:pt x="65" y="405"/>
                    <a:pt x="81" y="405"/>
                  </a:cubicBezTo>
                  <a:lnTo>
                    <a:pt x="178" y="405"/>
                  </a:lnTo>
                  <a:lnTo>
                    <a:pt x="178" y="623"/>
                  </a:lnTo>
                  <a:cubicBezTo>
                    <a:pt x="186" y="631"/>
                    <a:pt x="194" y="631"/>
                    <a:pt x="210" y="639"/>
                  </a:cubicBezTo>
                  <a:cubicBezTo>
                    <a:pt x="219" y="645"/>
                    <a:pt x="228" y="647"/>
                    <a:pt x="238" y="647"/>
                  </a:cubicBezTo>
                  <a:cubicBezTo>
                    <a:pt x="255" y="647"/>
                    <a:pt x="273" y="639"/>
                    <a:pt x="283" y="623"/>
                  </a:cubicBezTo>
                  <a:cubicBezTo>
                    <a:pt x="307" y="583"/>
                    <a:pt x="331" y="542"/>
                    <a:pt x="364" y="510"/>
                  </a:cubicBezTo>
                  <a:lnTo>
                    <a:pt x="420" y="429"/>
                  </a:lnTo>
                  <a:cubicBezTo>
                    <a:pt x="444" y="429"/>
                    <a:pt x="469" y="437"/>
                    <a:pt x="501" y="437"/>
                  </a:cubicBezTo>
                  <a:cubicBezTo>
                    <a:pt x="514" y="435"/>
                    <a:pt x="527" y="434"/>
                    <a:pt x="540" y="434"/>
                  </a:cubicBezTo>
                  <a:cubicBezTo>
                    <a:pt x="575" y="434"/>
                    <a:pt x="611" y="441"/>
                    <a:pt x="646" y="453"/>
                  </a:cubicBezTo>
                  <a:cubicBezTo>
                    <a:pt x="651" y="455"/>
                    <a:pt x="654" y="456"/>
                    <a:pt x="658" y="456"/>
                  </a:cubicBezTo>
                  <a:cubicBezTo>
                    <a:pt x="667" y="456"/>
                    <a:pt x="673" y="449"/>
                    <a:pt x="679" y="437"/>
                  </a:cubicBezTo>
                  <a:cubicBezTo>
                    <a:pt x="638" y="389"/>
                    <a:pt x="590" y="340"/>
                    <a:pt x="549" y="300"/>
                  </a:cubicBezTo>
                  <a:cubicBezTo>
                    <a:pt x="517" y="268"/>
                    <a:pt x="509" y="251"/>
                    <a:pt x="533" y="211"/>
                  </a:cubicBezTo>
                  <a:cubicBezTo>
                    <a:pt x="558" y="179"/>
                    <a:pt x="574" y="138"/>
                    <a:pt x="598" y="106"/>
                  </a:cubicBezTo>
                  <a:cubicBezTo>
                    <a:pt x="606" y="98"/>
                    <a:pt x="606" y="82"/>
                    <a:pt x="598" y="74"/>
                  </a:cubicBezTo>
                  <a:cubicBezTo>
                    <a:pt x="594" y="70"/>
                    <a:pt x="588" y="68"/>
                    <a:pt x="582" y="68"/>
                  </a:cubicBezTo>
                  <a:cubicBezTo>
                    <a:pt x="576" y="68"/>
                    <a:pt x="570" y="70"/>
                    <a:pt x="566" y="74"/>
                  </a:cubicBezTo>
                  <a:cubicBezTo>
                    <a:pt x="541" y="90"/>
                    <a:pt x="509" y="106"/>
                    <a:pt x="477" y="114"/>
                  </a:cubicBezTo>
                  <a:lnTo>
                    <a:pt x="420" y="146"/>
                  </a:lnTo>
                  <a:cubicBezTo>
                    <a:pt x="396" y="130"/>
                    <a:pt x="372" y="106"/>
                    <a:pt x="356" y="82"/>
                  </a:cubicBezTo>
                  <a:cubicBezTo>
                    <a:pt x="323" y="58"/>
                    <a:pt x="291" y="25"/>
                    <a:pt x="251" y="9"/>
                  </a:cubicBezTo>
                  <a:cubicBezTo>
                    <a:pt x="245" y="3"/>
                    <a:pt x="237" y="1"/>
                    <a:pt x="2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5" name="Google Shape;1165;p50"/>
            <p:cNvSpPr/>
            <p:nvPr/>
          </p:nvSpPr>
          <p:spPr>
            <a:xfrm>
              <a:off x="4393154" y="4155151"/>
              <a:ext cx="42872" cy="40603"/>
            </a:xfrm>
            <a:custGeom>
              <a:avLst/>
              <a:gdLst/>
              <a:ahLst/>
              <a:cxnLst/>
              <a:rect l="l" t="t" r="r" b="b"/>
              <a:pathLst>
                <a:path w="680" h="644" extrusionOk="0">
                  <a:moveTo>
                    <a:pt x="229" y="1"/>
                  </a:moveTo>
                  <a:cubicBezTo>
                    <a:pt x="215" y="1"/>
                    <a:pt x="200" y="6"/>
                    <a:pt x="195" y="22"/>
                  </a:cubicBezTo>
                  <a:cubicBezTo>
                    <a:pt x="187" y="46"/>
                    <a:pt x="179" y="78"/>
                    <a:pt x="179" y="110"/>
                  </a:cubicBezTo>
                  <a:cubicBezTo>
                    <a:pt x="179" y="143"/>
                    <a:pt x="179" y="183"/>
                    <a:pt x="179" y="223"/>
                  </a:cubicBezTo>
                  <a:cubicBezTo>
                    <a:pt x="179" y="240"/>
                    <a:pt x="170" y="256"/>
                    <a:pt x="162" y="256"/>
                  </a:cubicBezTo>
                  <a:cubicBezTo>
                    <a:pt x="122" y="280"/>
                    <a:pt x="82" y="304"/>
                    <a:pt x="49" y="320"/>
                  </a:cubicBezTo>
                  <a:cubicBezTo>
                    <a:pt x="41" y="328"/>
                    <a:pt x="33" y="336"/>
                    <a:pt x="25" y="345"/>
                  </a:cubicBezTo>
                  <a:cubicBezTo>
                    <a:pt x="1" y="353"/>
                    <a:pt x="9" y="385"/>
                    <a:pt x="33" y="393"/>
                  </a:cubicBezTo>
                  <a:cubicBezTo>
                    <a:pt x="49" y="401"/>
                    <a:pt x="65" y="401"/>
                    <a:pt x="82" y="401"/>
                  </a:cubicBezTo>
                  <a:lnTo>
                    <a:pt x="179" y="401"/>
                  </a:lnTo>
                  <a:lnTo>
                    <a:pt x="179" y="619"/>
                  </a:lnTo>
                  <a:cubicBezTo>
                    <a:pt x="187" y="627"/>
                    <a:pt x="187" y="627"/>
                    <a:pt x="203" y="635"/>
                  </a:cubicBezTo>
                  <a:cubicBezTo>
                    <a:pt x="214" y="641"/>
                    <a:pt x="226" y="644"/>
                    <a:pt x="236" y="644"/>
                  </a:cubicBezTo>
                  <a:cubicBezTo>
                    <a:pt x="256" y="644"/>
                    <a:pt x="273" y="635"/>
                    <a:pt x="284" y="619"/>
                  </a:cubicBezTo>
                  <a:cubicBezTo>
                    <a:pt x="308" y="579"/>
                    <a:pt x="332" y="538"/>
                    <a:pt x="364" y="506"/>
                  </a:cubicBezTo>
                  <a:lnTo>
                    <a:pt x="421" y="425"/>
                  </a:lnTo>
                  <a:cubicBezTo>
                    <a:pt x="445" y="433"/>
                    <a:pt x="469" y="433"/>
                    <a:pt x="493" y="433"/>
                  </a:cubicBezTo>
                  <a:cubicBezTo>
                    <a:pt x="550" y="433"/>
                    <a:pt x="598" y="433"/>
                    <a:pt x="647" y="450"/>
                  </a:cubicBezTo>
                  <a:cubicBezTo>
                    <a:pt x="651" y="452"/>
                    <a:pt x="655" y="453"/>
                    <a:pt x="658" y="453"/>
                  </a:cubicBezTo>
                  <a:cubicBezTo>
                    <a:pt x="667" y="453"/>
                    <a:pt x="673" y="445"/>
                    <a:pt x="679" y="433"/>
                  </a:cubicBezTo>
                  <a:cubicBezTo>
                    <a:pt x="639" y="385"/>
                    <a:pt x="590" y="336"/>
                    <a:pt x="550" y="296"/>
                  </a:cubicBezTo>
                  <a:cubicBezTo>
                    <a:pt x="510" y="264"/>
                    <a:pt x="510" y="248"/>
                    <a:pt x="534" y="207"/>
                  </a:cubicBezTo>
                  <a:cubicBezTo>
                    <a:pt x="558" y="175"/>
                    <a:pt x="574" y="135"/>
                    <a:pt x="598" y="102"/>
                  </a:cubicBezTo>
                  <a:cubicBezTo>
                    <a:pt x="598" y="94"/>
                    <a:pt x="607" y="78"/>
                    <a:pt x="598" y="70"/>
                  </a:cubicBezTo>
                  <a:cubicBezTo>
                    <a:pt x="594" y="66"/>
                    <a:pt x="588" y="64"/>
                    <a:pt x="582" y="64"/>
                  </a:cubicBezTo>
                  <a:cubicBezTo>
                    <a:pt x="576" y="64"/>
                    <a:pt x="570" y="66"/>
                    <a:pt x="566" y="70"/>
                  </a:cubicBezTo>
                  <a:cubicBezTo>
                    <a:pt x="534" y="86"/>
                    <a:pt x="510" y="102"/>
                    <a:pt x="477" y="110"/>
                  </a:cubicBezTo>
                  <a:lnTo>
                    <a:pt x="421" y="143"/>
                  </a:lnTo>
                  <a:cubicBezTo>
                    <a:pt x="397" y="127"/>
                    <a:pt x="372" y="102"/>
                    <a:pt x="356" y="78"/>
                  </a:cubicBezTo>
                  <a:cubicBezTo>
                    <a:pt x="324" y="54"/>
                    <a:pt x="292" y="30"/>
                    <a:pt x="251" y="5"/>
                  </a:cubicBezTo>
                  <a:cubicBezTo>
                    <a:pt x="245" y="2"/>
                    <a:pt x="237" y="1"/>
                    <a:pt x="22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6" name="Google Shape;1166;p50"/>
            <p:cNvSpPr/>
            <p:nvPr/>
          </p:nvSpPr>
          <p:spPr>
            <a:xfrm>
              <a:off x="5742853" y="4049233"/>
              <a:ext cx="42809" cy="40666"/>
            </a:xfrm>
            <a:custGeom>
              <a:avLst/>
              <a:gdLst/>
              <a:ahLst/>
              <a:cxnLst/>
              <a:rect l="l" t="t" r="r" b="b"/>
              <a:pathLst>
                <a:path w="679" h="645" extrusionOk="0">
                  <a:moveTo>
                    <a:pt x="225" y="1"/>
                  </a:moveTo>
                  <a:cubicBezTo>
                    <a:pt x="211" y="1"/>
                    <a:pt x="199" y="7"/>
                    <a:pt x="194" y="22"/>
                  </a:cubicBezTo>
                  <a:cubicBezTo>
                    <a:pt x="186" y="54"/>
                    <a:pt x="178" y="78"/>
                    <a:pt x="178" y="111"/>
                  </a:cubicBezTo>
                  <a:cubicBezTo>
                    <a:pt x="170" y="143"/>
                    <a:pt x="170" y="183"/>
                    <a:pt x="178" y="224"/>
                  </a:cubicBezTo>
                  <a:cubicBezTo>
                    <a:pt x="178" y="240"/>
                    <a:pt x="170" y="256"/>
                    <a:pt x="154" y="256"/>
                  </a:cubicBezTo>
                  <a:cubicBezTo>
                    <a:pt x="113" y="280"/>
                    <a:pt x="81" y="305"/>
                    <a:pt x="41" y="321"/>
                  </a:cubicBezTo>
                  <a:cubicBezTo>
                    <a:pt x="33" y="329"/>
                    <a:pt x="25" y="337"/>
                    <a:pt x="16" y="345"/>
                  </a:cubicBezTo>
                  <a:cubicBezTo>
                    <a:pt x="0" y="361"/>
                    <a:pt x="0" y="385"/>
                    <a:pt x="25" y="393"/>
                  </a:cubicBezTo>
                  <a:cubicBezTo>
                    <a:pt x="41" y="401"/>
                    <a:pt x="57" y="401"/>
                    <a:pt x="73" y="401"/>
                  </a:cubicBezTo>
                  <a:lnTo>
                    <a:pt x="170" y="401"/>
                  </a:lnTo>
                  <a:lnTo>
                    <a:pt x="170" y="619"/>
                  </a:lnTo>
                  <a:cubicBezTo>
                    <a:pt x="178" y="628"/>
                    <a:pt x="194" y="628"/>
                    <a:pt x="202" y="636"/>
                  </a:cubicBezTo>
                  <a:cubicBezTo>
                    <a:pt x="211" y="641"/>
                    <a:pt x="221" y="644"/>
                    <a:pt x="232" y="644"/>
                  </a:cubicBezTo>
                  <a:cubicBezTo>
                    <a:pt x="252" y="644"/>
                    <a:pt x="273" y="635"/>
                    <a:pt x="283" y="619"/>
                  </a:cubicBezTo>
                  <a:cubicBezTo>
                    <a:pt x="307" y="579"/>
                    <a:pt x="339" y="531"/>
                    <a:pt x="356" y="506"/>
                  </a:cubicBezTo>
                  <a:cubicBezTo>
                    <a:pt x="372" y="482"/>
                    <a:pt x="396" y="458"/>
                    <a:pt x="412" y="426"/>
                  </a:cubicBezTo>
                  <a:cubicBezTo>
                    <a:pt x="436" y="434"/>
                    <a:pt x="469" y="434"/>
                    <a:pt x="493" y="434"/>
                  </a:cubicBezTo>
                  <a:cubicBezTo>
                    <a:pt x="541" y="434"/>
                    <a:pt x="598" y="434"/>
                    <a:pt x="646" y="458"/>
                  </a:cubicBezTo>
                  <a:cubicBezTo>
                    <a:pt x="654" y="458"/>
                    <a:pt x="671" y="450"/>
                    <a:pt x="679" y="434"/>
                  </a:cubicBezTo>
                  <a:cubicBezTo>
                    <a:pt x="630" y="385"/>
                    <a:pt x="582" y="337"/>
                    <a:pt x="549" y="305"/>
                  </a:cubicBezTo>
                  <a:cubicBezTo>
                    <a:pt x="509" y="264"/>
                    <a:pt x="509" y="248"/>
                    <a:pt x="525" y="208"/>
                  </a:cubicBezTo>
                  <a:cubicBezTo>
                    <a:pt x="549" y="175"/>
                    <a:pt x="574" y="143"/>
                    <a:pt x="598" y="103"/>
                  </a:cubicBezTo>
                  <a:cubicBezTo>
                    <a:pt x="598" y="95"/>
                    <a:pt x="606" y="78"/>
                    <a:pt x="598" y="70"/>
                  </a:cubicBezTo>
                  <a:cubicBezTo>
                    <a:pt x="590" y="66"/>
                    <a:pt x="584" y="64"/>
                    <a:pt x="579" y="64"/>
                  </a:cubicBezTo>
                  <a:cubicBezTo>
                    <a:pt x="574" y="64"/>
                    <a:pt x="570" y="66"/>
                    <a:pt x="566" y="70"/>
                  </a:cubicBezTo>
                  <a:cubicBezTo>
                    <a:pt x="533" y="87"/>
                    <a:pt x="501" y="103"/>
                    <a:pt x="477" y="111"/>
                  </a:cubicBezTo>
                  <a:lnTo>
                    <a:pt x="412" y="143"/>
                  </a:lnTo>
                  <a:cubicBezTo>
                    <a:pt x="388" y="127"/>
                    <a:pt x="372" y="103"/>
                    <a:pt x="348" y="78"/>
                  </a:cubicBezTo>
                  <a:cubicBezTo>
                    <a:pt x="315" y="54"/>
                    <a:pt x="283" y="30"/>
                    <a:pt x="251" y="6"/>
                  </a:cubicBezTo>
                  <a:cubicBezTo>
                    <a:pt x="242" y="3"/>
                    <a:pt x="233" y="1"/>
                    <a:pt x="2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7" name="Google Shape;1167;p50"/>
            <p:cNvSpPr/>
            <p:nvPr/>
          </p:nvSpPr>
          <p:spPr>
            <a:xfrm>
              <a:off x="5242894" y="4205840"/>
              <a:ext cx="42305" cy="40350"/>
            </a:xfrm>
            <a:custGeom>
              <a:avLst/>
              <a:gdLst/>
              <a:ahLst/>
              <a:cxnLst/>
              <a:rect l="l" t="t" r="r" b="b"/>
              <a:pathLst>
                <a:path w="671" h="640" extrusionOk="0">
                  <a:moveTo>
                    <a:pt x="223" y="1"/>
                  </a:moveTo>
                  <a:cubicBezTo>
                    <a:pt x="210" y="1"/>
                    <a:pt x="197" y="9"/>
                    <a:pt x="186" y="25"/>
                  </a:cubicBezTo>
                  <a:cubicBezTo>
                    <a:pt x="178" y="49"/>
                    <a:pt x="178" y="82"/>
                    <a:pt x="170" y="106"/>
                  </a:cubicBezTo>
                  <a:cubicBezTo>
                    <a:pt x="170" y="146"/>
                    <a:pt x="170" y="187"/>
                    <a:pt x="170" y="219"/>
                  </a:cubicBezTo>
                  <a:cubicBezTo>
                    <a:pt x="178" y="235"/>
                    <a:pt x="170" y="251"/>
                    <a:pt x="154" y="259"/>
                  </a:cubicBezTo>
                  <a:cubicBezTo>
                    <a:pt x="113" y="275"/>
                    <a:pt x="81" y="300"/>
                    <a:pt x="41" y="324"/>
                  </a:cubicBezTo>
                  <a:cubicBezTo>
                    <a:pt x="33" y="324"/>
                    <a:pt x="25" y="332"/>
                    <a:pt x="17" y="340"/>
                  </a:cubicBezTo>
                  <a:cubicBezTo>
                    <a:pt x="0" y="356"/>
                    <a:pt x="0" y="380"/>
                    <a:pt x="25" y="388"/>
                  </a:cubicBezTo>
                  <a:cubicBezTo>
                    <a:pt x="41" y="397"/>
                    <a:pt x="57" y="397"/>
                    <a:pt x="73" y="397"/>
                  </a:cubicBezTo>
                  <a:lnTo>
                    <a:pt x="170" y="397"/>
                  </a:lnTo>
                  <a:lnTo>
                    <a:pt x="170" y="623"/>
                  </a:lnTo>
                  <a:cubicBezTo>
                    <a:pt x="178" y="623"/>
                    <a:pt x="186" y="631"/>
                    <a:pt x="202" y="631"/>
                  </a:cubicBezTo>
                  <a:cubicBezTo>
                    <a:pt x="211" y="636"/>
                    <a:pt x="220" y="639"/>
                    <a:pt x="230" y="639"/>
                  </a:cubicBezTo>
                  <a:cubicBezTo>
                    <a:pt x="247" y="639"/>
                    <a:pt x="265" y="630"/>
                    <a:pt x="275" y="615"/>
                  </a:cubicBezTo>
                  <a:cubicBezTo>
                    <a:pt x="307" y="582"/>
                    <a:pt x="332" y="542"/>
                    <a:pt x="356" y="501"/>
                  </a:cubicBezTo>
                  <a:lnTo>
                    <a:pt x="412" y="429"/>
                  </a:lnTo>
                  <a:cubicBezTo>
                    <a:pt x="436" y="437"/>
                    <a:pt x="461" y="437"/>
                    <a:pt x="493" y="437"/>
                  </a:cubicBezTo>
                  <a:cubicBezTo>
                    <a:pt x="506" y="435"/>
                    <a:pt x="519" y="434"/>
                    <a:pt x="532" y="434"/>
                  </a:cubicBezTo>
                  <a:cubicBezTo>
                    <a:pt x="567" y="434"/>
                    <a:pt x="603" y="441"/>
                    <a:pt x="638" y="453"/>
                  </a:cubicBezTo>
                  <a:cubicBezTo>
                    <a:pt x="641" y="455"/>
                    <a:pt x="644" y="455"/>
                    <a:pt x="647" y="455"/>
                  </a:cubicBezTo>
                  <a:cubicBezTo>
                    <a:pt x="657" y="455"/>
                    <a:pt x="664" y="442"/>
                    <a:pt x="671" y="429"/>
                  </a:cubicBezTo>
                  <a:cubicBezTo>
                    <a:pt x="630" y="388"/>
                    <a:pt x="582" y="332"/>
                    <a:pt x="550" y="300"/>
                  </a:cubicBezTo>
                  <a:cubicBezTo>
                    <a:pt x="509" y="267"/>
                    <a:pt x="509" y="243"/>
                    <a:pt x="525" y="211"/>
                  </a:cubicBezTo>
                  <a:cubicBezTo>
                    <a:pt x="550" y="170"/>
                    <a:pt x="574" y="138"/>
                    <a:pt x="590" y="106"/>
                  </a:cubicBezTo>
                  <a:cubicBezTo>
                    <a:pt x="590" y="90"/>
                    <a:pt x="606" y="82"/>
                    <a:pt x="590" y="65"/>
                  </a:cubicBezTo>
                  <a:lnTo>
                    <a:pt x="566" y="65"/>
                  </a:lnTo>
                  <a:cubicBezTo>
                    <a:pt x="533" y="82"/>
                    <a:pt x="501" y="98"/>
                    <a:pt x="477" y="114"/>
                  </a:cubicBezTo>
                  <a:lnTo>
                    <a:pt x="412" y="146"/>
                  </a:lnTo>
                  <a:cubicBezTo>
                    <a:pt x="388" y="122"/>
                    <a:pt x="364" y="106"/>
                    <a:pt x="348" y="82"/>
                  </a:cubicBezTo>
                  <a:cubicBezTo>
                    <a:pt x="315" y="49"/>
                    <a:pt x="283" y="25"/>
                    <a:pt x="243" y="9"/>
                  </a:cubicBezTo>
                  <a:cubicBezTo>
                    <a:pt x="237" y="3"/>
                    <a:pt x="230" y="1"/>
                    <a:pt x="2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8" name="Google Shape;1168;p50"/>
            <p:cNvSpPr/>
            <p:nvPr/>
          </p:nvSpPr>
          <p:spPr>
            <a:xfrm>
              <a:off x="5721985" y="2962063"/>
              <a:ext cx="42305" cy="40855"/>
            </a:xfrm>
            <a:custGeom>
              <a:avLst/>
              <a:gdLst/>
              <a:ahLst/>
              <a:cxnLst/>
              <a:rect l="l" t="t" r="r" b="b"/>
              <a:pathLst>
                <a:path w="671" h="648" extrusionOk="0">
                  <a:moveTo>
                    <a:pt x="223" y="1"/>
                  </a:moveTo>
                  <a:cubicBezTo>
                    <a:pt x="210" y="1"/>
                    <a:pt x="196" y="10"/>
                    <a:pt x="186" y="25"/>
                  </a:cubicBezTo>
                  <a:cubicBezTo>
                    <a:pt x="178" y="50"/>
                    <a:pt x="170" y="82"/>
                    <a:pt x="170" y="114"/>
                  </a:cubicBezTo>
                  <a:cubicBezTo>
                    <a:pt x="170" y="147"/>
                    <a:pt x="170" y="187"/>
                    <a:pt x="170" y="227"/>
                  </a:cubicBezTo>
                  <a:cubicBezTo>
                    <a:pt x="178" y="243"/>
                    <a:pt x="170" y="252"/>
                    <a:pt x="154" y="260"/>
                  </a:cubicBezTo>
                  <a:lnTo>
                    <a:pt x="41" y="324"/>
                  </a:lnTo>
                  <a:cubicBezTo>
                    <a:pt x="33" y="332"/>
                    <a:pt x="24" y="332"/>
                    <a:pt x="16" y="340"/>
                  </a:cubicBezTo>
                  <a:cubicBezTo>
                    <a:pt x="0" y="365"/>
                    <a:pt x="0" y="389"/>
                    <a:pt x="24" y="397"/>
                  </a:cubicBezTo>
                  <a:cubicBezTo>
                    <a:pt x="41" y="397"/>
                    <a:pt x="57" y="405"/>
                    <a:pt x="73" y="405"/>
                  </a:cubicBezTo>
                  <a:lnTo>
                    <a:pt x="170" y="405"/>
                  </a:lnTo>
                  <a:lnTo>
                    <a:pt x="170" y="623"/>
                  </a:lnTo>
                  <a:lnTo>
                    <a:pt x="202" y="639"/>
                  </a:lnTo>
                  <a:cubicBezTo>
                    <a:pt x="210" y="645"/>
                    <a:pt x="219" y="647"/>
                    <a:pt x="228" y="647"/>
                  </a:cubicBezTo>
                  <a:cubicBezTo>
                    <a:pt x="246" y="647"/>
                    <a:pt x="264" y="636"/>
                    <a:pt x="275" y="615"/>
                  </a:cubicBezTo>
                  <a:cubicBezTo>
                    <a:pt x="307" y="583"/>
                    <a:pt x="331" y="542"/>
                    <a:pt x="356" y="510"/>
                  </a:cubicBezTo>
                  <a:lnTo>
                    <a:pt x="412" y="429"/>
                  </a:lnTo>
                  <a:lnTo>
                    <a:pt x="493" y="437"/>
                  </a:lnTo>
                  <a:cubicBezTo>
                    <a:pt x="506" y="435"/>
                    <a:pt x="519" y="434"/>
                    <a:pt x="532" y="434"/>
                  </a:cubicBezTo>
                  <a:cubicBezTo>
                    <a:pt x="567" y="434"/>
                    <a:pt x="603" y="442"/>
                    <a:pt x="638" y="453"/>
                  </a:cubicBezTo>
                  <a:cubicBezTo>
                    <a:pt x="642" y="455"/>
                    <a:pt x="646" y="456"/>
                    <a:pt x="649" y="456"/>
                  </a:cubicBezTo>
                  <a:cubicBezTo>
                    <a:pt x="658" y="456"/>
                    <a:pt x="664" y="447"/>
                    <a:pt x="670" y="429"/>
                  </a:cubicBezTo>
                  <a:cubicBezTo>
                    <a:pt x="630" y="389"/>
                    <a:pt x="582" y="332"/>
                    <a:pt x="549" y="300"/>
                  </a:cubicBezTo>
                  <a:cubicBezTo>
                    <a:pt x="509" y="268"/>
                    <a:pt x="509" y="252"/>
                    <a:pt x="525" y="211"/>
                  </a:cubicBezTo>
                  <a:cubicBezTo>
                    <a:pt x="549" y="179"/>
                    <a:pt x="574" y="138"/>
                    <a:pt x="590" y="106"/>
                  </a:cubicBezTo>
                  <a:cubicBezTo>
                    <a:pt x="590" y="90"/>
                    <a:pt x="606" y="82"/>
                    <a:pt x="590" y="74"/>
                  </a:cubicBezTo>
                  <a:cubicBezTo>
                    <a:pt x="586" y="70"/>
                    <a:pt x="582" y="68"/>
                    <a:pt x="578" y="68"/>
                  </a:cubicBezTo>
                  <a:cubicBezTo>
                    <a:pt x="574" y="68"/>
                    <a:pt x="570" y="70"/>
                    <a:pt x="565" y="74"/>
                  </a:cubicBezTo>
                  <a:cubicBezTo>
                    <a:pt x="533" y="82"/>
                    <a:pt x="501" y="98"/>
                    <a:pt x="477" y="114"/>
                  </a:cubicBezTo>
                  <a:lnTo>
                    <a:pt x="412" y="147"/>
                  </a:lnTo>
                  <a:cubicBezTo>
                    <a:pt x="388" y="130"/>
                    <a:pt x="364" y="106"/>
                    <a:pt x="347" y="82"/>
                  </a:cubicBezTo>
                  <a:cubicBezTo>
                    <a:pt x="315" y="50"/>
                    <a:pt x="283" y="25"/>
                    <a:pt x="242" y="9"/>
                  </a:cubicBezTo>
                  <a:cubicBezTo>
                    <a:pt x="237" y="4"/>
                    <a:pt x="230" y="1"/>
                    <a:pt x="2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9" name="Google Shape;1169;p50"/>
            <p:cNvSpPr/>
            <p:nvPr/>
          </p:nvSpPr>
          <p:spPr>
            <a:xfrm>
              <a:off x="4393154" y="2982301"/>
              <a:ext cx="42872" cy="40476"/>
            </a:xfrm>
            <a:custGeom>
              <a:avLst/>
              <a:gdLst/>
              <a:ahLst/>
              <a:cxnLst/>
              <a:rect l="l" t="t" r="r" b="b"/>
              <a:pathLst>
                <a:path w="680" h="642" extrusionOk="0">
                  <a:moveTo>
                    <a:pt x="236" y="0"/>
                  </a:moveTo>
                  <a:cubicBezTo>
                    <a:pt x="219" y="0"/>
                    <a:pt x="201" y="8"/>
                    <a:pt x="195" y="19"/>
                  </a:cubicBezTo>
                  <a:cubicBezTo>
                    <a:pt x="187" y="52"/>
                    <a:pt x="179" y="76"/>
                    <a:pt x="179" y="108"/>
                  </a:cubicBezTo>
                  <a:cubicBezTo>
                    <a:pt x="179" y="149"/>
                    <a:pt x="179" y="181"/>
                    <a:pt x="179" y="221"/>
                  </a:cubicBezTo>
                  <a:cubicBezTo>
                    <a:pt x="179" y="237"/>
                    <a:pt x="170" y="254"/>
                    <a:pt x="162" y="262"/>
                  </a:cubicBezTo>
                  <a:lnTo>
                    <a:pt x="49" y="326"/>
                  </a:lnTo>
                  <a:cubicBezTo>
                    <a:pt x="41" y="326"/>
                    <a:pt x="33" y="334"/>
                    <a:pt x="25" y="342"/>
                  </a:cubicBezTo>
                  <a:cubicBezTo>
                    <a:pt x="1" y="359"/>
                    <a:pt x="9" y="383"/>
                    <a:pt x="33" y="391"/>
                  </a:cubicBezTo>
                  <a:cubicBezTo>
                    <a:pt x="49" y="399"/>
                    <a:pt x="65" y="399"/>
                    <a:pt x="82" y="399"/>
                  </a:cubicBezTo>
                  <a:lnTo>
                    <a:pt x="179" y="399"/>
                  </a:lnTo>
                  <a:lnTo>
                    <a:pt x="179" y="617"/>
                  </a:lnTo>
                  <a:lnTo>
                    <a:pt x="203" y="633"/>
                  </a:lnTo>
                  <a:cubicBezTo>
                    <a:pt x="214" y="639"/>
                    <a:pt x="226" y="641"/>
                    <a:pt x="236" y="641"/>
                  </a:cubicBezTo>
                  <a:cubicBezTo>
                    <a:pt x="256" y="641"/>
                    <a:pt x="273" y="633"/>
                    <a:pt x="284" y="617"/>
                  </a:cubicBezTo>
                  <a:cubicBezTo>
                    <a:pt x="308" y="577"/>
                    <a:pt x="332" y="544"/>
                    <a:pt x="364" y="504"/>
                  </a:cubicBezTo>
                  <a:lnTo>
                    <a:pt x="421" y="431"/>
                  </a:lnTo>
                  <a:lnTo>
                    <a:pt x="493" y="431"/>
                  </a:lnTo>
                  <a:cubicBezTo>
                    <a:pt x="550" y="431"/>
                    <a:pt x="598" y="439"/>
                    <a:pt x="647" y="455"/>
                  </a:cubicBezTo>
                  <a:cubicBezTo>
                    <a:pt x="650" y="457"/>
                    <a:pt x="653" y="458"/>
                    <a:pt x="655" y="458"/>
                  </a:cubicBezTo>
                  <a:cubicBezTo>
                    <a:pt x="666" y="458"/>
                    <a:pt x="673" y="444"/>
                    <a:pt x="679" y="431"/>
                  </a:cubicBezTo>
                  <a:cubicBezTo>
                    <a:pt x="639" y="383"/>
                    <a:pt x="590" y="334"/>
                    <a:pt x="550" y="302"/>
                  </a:cubicBezTo>
                  <a:cubicBezTo>
                    <a:pt x="510" y="262"/>
                    <a:pt x="510" y="245"/>
                    <a:pt x="534" y="213"/>
                  </a:cubicBezTo>
                  <a:cubicBezTo>
                    <a:pt x="558" y="173"/>
                    <a:pt x="574" y="140"/>
                    <a:pt x="598" y="100"/>
                  </a:cubicBezTo>
                  <a:cubicBezTo>
                    <a:pt x="598" y="92"/>
                    <a:pt x="607" y="76"/>
                    <a:pt x="598" y="68"/>
                  </a:cubicBezTo>
                  <a:cubicBezTo>
                    <a:pt x="594" y="64"/>
                    <a:pt x="588" y="62"/>
                    <a:pt x="582" y="62"/>
                  </a:cubicBezTo>
                  <a:cubicBezTo>
                    <a:pt x="576" y="62"/>
                    <a:pt x="570" y="64"/>
                    <a:pt x="566" y="68"/>
                  </a:cubicBezTo>
                  <a:cubicBezTo>
                    <a:pt x="534" y="84"/>
                    <a:pt x="510" y="100"/>
                    <a:pt x="477" y="116"/>
                  </a:cubicBezTo>
                  <a:lnTo>
                    <a:pt x="421" y="140"/>
                  </a:lnTo>
                  <a:cubicBezTo>
                    <a:pt x="397" y="124"/>
                    <a:pt x="372" y="100"/>
                    <a:pt x="356" y="84"/>
                  </a:cubicBezTo>
                  <a:cubicBezTo>
                    <a:pt x="324" y="52"/>
                    <a:pt x="292" y="27"/>
                    <a:pt x="251" y="3"/>
                  </a:cubicBezTo>
                  <a:cubicBezTo>
                    <a:pt x="247" y="1"/>
                    <a:pt x="241" y="0"/>
                    <a:pt x="23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0" name="Google Shape;1170;p50"/>
            <p:cNvSpPr/>
            <p:nvPr/>
          </p:nvSpPr>
          <p:spPr>
            <a:xfrm>
              <a:off x="3861672" y="2491171"/>
              <a:ext cx="42809" cy="40792"/>
            </a:xfrm>
            <a:custGeom>
              <a:avLst/>
              <a:gdLst/>
              <a:ahLst/>
              <a:cxnLst/>
              <a:rect l="l" t="t" r="r" b="b"/>
              <a:pathLst>
                <a:path w="679" h="647" extrusionOk="0">
                  <a:moveTo>
                    <a:pt x="229" y="0"/>
                  </a:moveTo>
                  <a:cubicBezTo>
                    <a:pt x="215" y="0"/>
                    <a:pt x="199" y="9"/>
                    <a:pt x="194" y="25"/>
                  </a:cubicBezTo>
                  <a:cubicBezTo>
                    <a:pt x="186" y="49"/>
                    <a:pt x="178" y="81"/>
                    <a:pt x="178" y="114"/>
                  </a:cubicBezTo>
                  <a:cubicBezTo>
                    <a:pt x="178" y="146"/>
                    <a:pt x="178" y="186"/>
                    <a:pt x="178" y="227"/>
                  </a:cubicBezTo>
                  <a:cubicBezTo>
                    <a:pt x="178" y="243"/>
                    <a:pt x="170" y="251"/>
                    <a:pt x="162" y="259"/>
                  </a:cubicBezTo>
                  <a:lnTo>
                    <a:pt x="49" y="324"/>
                  </a:lnTo>
                  <a:cubicBezTo>
                    <a:pt x="41" y="332"/>
                    <a:pt x="33" y="332"/>
                    <a:pt x="25" y="340"/>
                  </a:cubicBezTo>
                  <a:cubicBezTo>
                    <a:pt x="0" y="364"/>
                    <a:pt x="8" y="388"/>
                    <a:pt x="33" y="396"/>
                  </a:cubicBezTo>
                  <a:cubicBezTo>
                    <a:pt x="49" y="396"/>
                    <a:pt x="65" y="404"/>
                    <a:pt x="81" y="404"/>
                  </a:cubicBezTo>
                  <a:lnTo>
                    <a:pt x="178" y="404"/>
                  </a:lnTo>
                  <a:lnTo>
                    <a:pt x="178" y="622"/>
                  </a:lnTo>
                  <a:cubicBezTo>
                    <a:pt x="186" y="631"/>
                    <a:pt x="194" y="631"/>
                    <a:pt x="210" y="639"/>
                  </a:cubicBezTo>
                  <a:cubicBezTo>
                    <a:pt x="218" y="644"/>
                    <a:pt x="227" y="647"/>
                    <a:pt x="236" y="647"/>
                  </a:cubicBezTo>
                  <a:cubicBezTo>
                    <a:pt x="254" y="647"/>
                    <a:pt x="272" y="636"/>
                    <a:pt x="283" y="614"/>
                  </a:cubicBezTo>
                  <a:cubicBezTo>
                    <a:pt x="307" y="582"/>
                    <a:pt x="331" y="542"/>
                    <a:pt x="364" y="509"/>
                  </a:cubicBezTo>
                  <a:lnTo>
                    <a:pt x="420" y="429"/>
                  </a:lnTo>
                  <a:cubicBezTo>
                    <a:pt x="444" y="437"/>
                    <a:pt x="469" y="437"/>
                    <a:pt x="501" y="437"/>
                  </a:cubicBezTo>
                  <a:cubicBezTo>
                    <a:pt x="514" y="435"/>
                    <a:pt x="527" y="434"/>
                    <a:pt x="540" y="434"/>
                  </a:cubicBezTo>
                  <a:cubicBezTo>
                    <a:pt x="575" y="434"/>
                    <a:pt x="611" y="441"/>
                    <a:pt x="646" y="453"/>
                  </a:cubicBezTo>
                  <a:cubicBezTo>
                    <a:pt x="650" y="455"/>
                    <a:pt x="654" y="456"/>
                    <a:pt x="657" y="456"/>
                  </a:cubicBezTo>
                  <a:cubicBezTo>
                    <a:pt x="667" y="456"/>
                    <a:pt x="673" y="447"/>
                    <a:pt x="679" y="429"/>
                  </a:cubicBezTo>
                  <a:cubicBezTo>
                    <a:pt x="638" y="388"/>
                    <a:pt x="590" y="340"/>
                    <a:pt x="549" y="299"/>
                  </a:cubicBezTo>
                  <a:cubicBezTo>
                    <a:pt x="517" y="267"/>
                    <a:pt x="509" y="251"/>
                    <a:pt x="533" y="211"/>
                  </a:cubicBezTo>
                  <a:cubicBezTo>
                    <a:pt x="558" y="178"/>
                    <a:pt x="574" y="138"/>
                    <a:pt x="598" y="106"/>
                  </a:cubicBezTo>
                  <a:cubicBezTo>
                    <a:pt x="598" y="98"/>
                    <a:pt x="614" y="81"/>
                    <a:pt x="598" y="73"/>
                  </a:cubicBezTo>
                  <a:cubicBezTo>
                    <a:pt x="594" y="69"/>
                    <a:pt x="590" y="67"/>
                    <a:pt x="585" y="67"/>
                  </a:cubicBezTo>
                  <a:cubicBezTo>
                    <a:pt x="580" y="67"/>
                    <a:pt x="574" y="69"/>
                    <a:pt x="566" y="73"/>
                  </a:cubicBezTo>
                  <a:cubicBezTo>
                    <a:pt x="541" y="81"/>
                    <a:pt x="509" y="98"/>
                    <a:pt x="477" y="114"/>
                  </a:cubicBezTo>
                  <a:lnTo>
                    <a:pt x="420" y="146"/>
                  </a:lnTo>
                  <a:cubicBezTo>
                    <a:pt x="396" y="130"/>
                    <a:pt x="372" y="106"/>
                    <a:pt x="356" y="81"/>
                  </a:cubicBezTo>
                  <a:cubicBezTo>
                    <a:pt x="323" y="49"/>
                    <a:pt x="291" y="25"/>
                    <a:pt x="251" y="9"/>
                  </a:cubicBezTo>
                  <a:cubicBezTo>
                    <a:pt x="245" y="3"/>
                    <a:pt x="237" y="0"/>
                    <a:pt x="22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1" name="Google Shape;1171;p50"/>
            <p:cNvSpPr/>
            <p:nvPr/>
          </p:nvSpPr>
          <p:spPr>
            <a:xfrm>
              <a:off x="5478121" y="2233564"/>
              <a:ext cx="42305" cy="40287"/>
            </a:xfrm>
            <a:custGeom>
              <a:avLst/>
              <a:gdLst/>
              <a:ahLst/>
              <a:cxnLst/>
              <a:rect l="l" t="t" r="r" b="b"/>
              <a:pathLst>
                <a:path w="671" h="639" extrusionOk="0">
                  <a:moveTo>
                    <a:pt x="223" y="0"/>
                  </a:moveTo>
                  <a:cubicBezTo>
                    <a:pt x="210" y="0"/>
                    <a:pt x="196" y="9"/>
                    <a:pt x="186" y="25"/>
                  </a:cubicBezTo>
                  <a:cubicBezTo>
                    <a:pt x="178" y="49"/>
                    <a:pt x="178" y="81"/>
                    <a:pt x="170" y="106"/>
                  </a:cubicBezTo>
                  <a:cubicBezTo>
                    <a:pt x="170" y="146"/>
                    <a:pt x="170" y="186"/>
                    <a:pt x="170" y="227"/>
                  </a:cubicBezTo>
                  <a:cubicBezTo>
                    <a:pt x="178" y="235"/>
                    <a:pt x="170" y="251"/>
                    <a:pt x="154" y="259"/>
                  </a:cubicBezTo>
                  <a:cubicBezTo>
                    <a:pt x="113" y="275"/>
                    <a:pt x="81" y="299"/>
                    <a:pt x="41" y="324"/>
                  </a:cubicBezTo>
                  <a:cubicBezTo>
                    <a:pt x="32" y="324"/>
                    <a:pt x="24" y="332"/>
                    <a:pt x="16" y="340"/>
                  </a:cubicBezTo>
                  <a:cubicBezTo>
                    <a:pt x="0" y="356"/>
                    <a:pt x="0" y="380"/>
                    <a:pt x="24" y="396"/>
                  </a:cubicBezTo>
                  <a:lnTo>
                    <a:pt x="170" y="396"/>
                  </a:lnTo>
                  <a:lnTo>
                    <a:pt x="170" y="622"/>
                  </a:lnTo>
                  <a:cubicBezTo>
                    <a:pt x="178" y="622"/>
                    <a:pt x="186" y="630"/>
                    <a:pt x="202" y="630"/>
                  </a:cubicBezTo>
                  <a:cubicBezTo>
                    <a:pt x="211" y="636"/>
                    <a:pt x="220" y="639"/>
                    <a:pt x="230" y="639"/>
                  </a:cubicBezTo>
                  <a:cubicBezTo>
                    <a:pt x="247" y="639"/>
                    <a:pt x="264" y="630"/>
                    <a:pt x="275" y="614"/>
                  </a:cubicBezTo>
                  <a:cubicBezTo>
                    <a:pt x="307" y="582"/>
                    <a:pt x="331" y="542"/>
                    <a:pt x="355" y="501"/>
                  </a:cubicBezTo>
                  <a:lnTo>
                    <a:pt x="412" y="429"/>
                  </a:lnTo>
                  <a:cubicBezTo>
                    <a:pt x="436" y="437"/>
                    <a:pt x="460" y="437"/>
                    <a:pt x="493" y="437"/>
                  </a:cubicBezTo>
                  <a:cubicBezTo>
                    <a:pt x="506" y="435"/>
                    <a:pt x="519" y="434"/>
                    <a:pt x="532" y="434"/>
                  </a:cubicBezTo>
                  <a:cubicBezTo>
                    <a:pt x="567" y="434"/>
                    <a:pt x="603" y="441"/>
                    <a:pt x="638" y="453"/>
                  </a:cubicBezTo>
                  <a:cubicBezTo>
                    <a:pt x="641" y="454"/>
                    <a:pt x="644" y="455"/>
                    <a:pt x="646" y="455"/>
                  </a:cubicBezTo>
                  <a:cubicBezTo>
                    <a:pt x="657" y="455"/>
                    <a:pt x="664" y="442"/>
                    <a:pt x="670" y="429"/>
                  </a:cubicBezTo>
                  <a:cubicBezTo>
                    <a:pt x="630" y="388"/>
                    <a:pt x="582" y="332"/>
                    <a:pt x="549" y="299"/>
                  </a:cubicBezTo>
                  <a:cubicBezTo>
                    <a:pt x="509" y="267"/>
                    <a:pt x="509" y="243"/>
                    <a:pt x="525" y="211"/>
                  </a:cubicBezTo>
                  <a:cubicBezTo>
                    <a:pt x="549" y="170"/>
                    <a:pt x="574" y="138"/>
                    <a:pt x="590" y="106"/>
                  </a:cubicBezTo>
                  <a:cubicBezTo>
                    <a:pt x="598" y="89"/>
                    <a:pt x="606" y="81"/>
                    <a:pt x="590" y="65"/>
                  </a:cubicBezTo>
                  <a:lnTo>
                    <a:pt x="565" y="65"/>
                  </a:lnTo>
                  <a:cubicBezTo>
                    <a:pt x="533" y="81"/>
                    <a:pt x="501" y="98"/>
                    <a:pt x="477" y="114"/>
                  </a:cubicBezTo>
                  <a:lnTo>
                    <a:pt x="412" y="146"/>
                  </a:lnTo>
                  <a:cubicBezTo>
                    <a:pt x="388" y="122"/>
                    <a:pt x="364" y="106"/>
                    <a:pt x="347" y="81"/>
                  </a:cubicBezTo>
                  <a:cubicBezTo>
                    <a:pt x="315" y="49"/>
                    <a:pt x="283" y="25"/>
                    <a:pt x="242" y="9"/>
                  </a:cubicBezTo>
                  <a:cubicBezTo>
                    <a:pt x="237" y="3"/>
                    <a:pt x="230" y="0"/>
                    <a:pt x="22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2" name="Google Shape;1172;p50"/>
            <p:cNvSpPr/>
            <p:nvPr/>
          </p:nvSpPr>
          <p:spPr>
            <a:xfrm>
              <a:off x="3975219" y="2823803"/>
              <a:ext cx="42809" cy="40666"/>
            </a:xfrm>
            <a:custGeom>
              <a:avLst/>
              <a:gdLst/>
              <a:ahLst/>
              <a:cxnLst/>
              <a:rect l="l" t="t" r="r" b="b"/>
              <a:pathLst>
                <a:path w="679" h="645" extrusionOk="0">
                  <a:moveTo>
                    <a:pt x="225" y="1"/>
                  </a:moveTo>
                  <a:cubicBezTo>
                    <a:pt x="211" y="1"/>
                    <a:pt x="199" y="7"/>
                    <a:pt x="194" y="22"/>
                  </a:cubicBezTo>
                  <a:cubicBezTo>
                    <a:pt x="178" y="54"/>
                    <a:pt x="178" y="78"/>
                    <a:pt x="178" y="111"/>
                  </a:cubicBezTo>
                  <a:cubicBezTo>
                    <a:pt x="170" y="143"/>
                    <a:pt x="170" y="183"/>
                    <a:pt x="178" y="224"/>
                  </a:cubicBezTo>
                  <a:cubicBezTo>
                    <a:pt x="178" y="240"/>
                    <a:pt x="170" y="256"/>
                    <a:pt x="154" y="256"/>
                  </a:cubicBezTo>
                  <a:cubicBezTo>
                    <a:pt x="121" y="280"/>
                    <a:pt x="81" y="305"/>
                    <a:pt x="40" y="321"/>
                  </a:cubicBezTo>
                  <a:cubicBezTo>
                    <a:pt x="32" y="329"/>
                    <a:pt x="24" y="337"/>
                    <a:pt x="16" y="345"/>
                  </a:cubicBezTo>
                  <a:cubicBezTo>
                    <a:pt x="0" y="361"/>
                    <a:pt x="0" y="385"/>
                    <a:pt x="24" y="393"/>
                  </a:cubicBezTo>
                  <a:cubicBezTo>
                    <a:pt x="40" y="401"/>
                    <a:pt x="65" y="401"/>
                    <a:pt x="81" y="401"/>
                  </a:cubicBezTo>
                  <a:lnTo>
                    <a:pt x="170" y="401"/>
                  </a:lnTo>
                  <a:lnTo>
                    <a:pt x="170" y="620"/>
                  </a:lnTo>
                  <a:cubicBezTo>
                    <a:pt x="178" y="628"/>
                    <a:pt x="194" y="628"/>
                    <a:pt x="202" y="636"/>
                  </a:cubicBezTo>
                  <a:cubicBezTo>
                    <a:pt x="211" y="641"/>
                    <a:pt x="220" y="644"/>
                    <a:pt x="230" y="644"/>
                  </a:cubicBezTo>
                  <a:cubicBezTo>
                    <a:pt x="247" y="644"/>
                    <a:pt x="264" y="635"/>
                    <a:pt x="275" y="620"/>
                  </a:cubicBezTo>
                  <a:cubicBezTo>
                    <a:pt x="307" y="579"/>
                    <a:pt x="331" y="539"/>
                    <a:pt x="355" y="506"/>
                  </a:cubicBezTo>
                  <a:lnTo>
                    <a:pt x="412" y="426"/>
                  </a:lnTo>
                  <a:cubicBezTo>
                    <a:pt x="436" y="434"/>
                    <a:pt x="468" y="434"/>
                    <a:pt x="493" y="434"/>
                  </a:cubicBezTo>
                  <a:cubicBezTo>
                    <a:pt x="541" y="434"/>
                    <a:pt x="598" y="434"/>
                    <a:pt x="646" y="450"/>
                  </a:cubicBezTo>
                  <a:cubicBezTo>
                    <a:pt x="648" y="452"/>
                    <a:pt x="651" y="453"/>
                    <a:pt x="654" y="453"/>
                  </a:cubicBezTo>
                  <a:cubicBezTo>
                    <a:pt x="662" y="453"/>
                    <a:pt x="673" y="446"/>
                    <a:pt x="678" y="434"/>
                  </a:cubicBezTo>
                  <a:cubicBezTo>
                    <a:pt x="630" y="385"/>
                    <a:pt x="582" y="337"/>
                    <a:pt x="549" y="305"/>
                  </a:cubicBezTo>
                  <a:cubicBezTo>
                    <a:pt x="509" y="264"/>
                    <a:pt x="509" y="248"/>
                    <a:pt x="533" y="208"/>
                  </a:cubicBezTo>
                  <a:cubicBezTo>
                    <a:pt x="549" y="175"/>
                    <a:pt x="573" y="143"/>
                    <a:pt x="598" y="103"/>
                  </a:cubicBezTo>
                  <a:cubicBezTo>
                    <a:pt x="598" y="95"/>
                    <a:pt x="606" y="78"/>
                    <a:pt x="598" y="70"/>
                  </a:cubicBezTo>
                  <a:cubicBezTo>
                    <a:pt x="590" y="66"/>
                    <a:pt x="584" y="64"/>
                    <a:pt x="579" y="64"/>
                  </a:cubicBezTo>
                  <a:cubicBezTo>
                    <a:pt x="573" y="64"/>
                    <a:pt x="569" y="66"/>
                    <a:pt x="565" y="70"/>
                  </a:cubicBezTo>
                  <a:cubicBezTo>
                    <a:pt x="533" y="87"/>
                    <a:pt x="501" y="103"/>
                    <a:pt x="477" y="111"/>
                  </a:cubicBezTo>
                  <a:lnTo>
                    <a:pt x="412" y="143"/>
                  </a:lnTo>
                  <a:cubicBezTo>
                    <a:pt x="388" y="127"/>
                    <a:pt x="372" y="103"/>
                    <a:pt x="347" y="78"/>
                  </a:cubicBezTo>
                  <a:cubicBezTo>
                    <a:pt x="315" y="54"/>
                    <a:pt x="283" y="30"/>
                    <a:pt x="250" y="6"/>
                  </a:cubicBezTo>
                  <a:cubicBezTo>
                    <a:pt x="242" y="3"/>
                    <a:pt x="233" y="1"/>
                    <a:pt x="22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3" name="Google Shape;1173;p50"/>
            <p:cNvSpPr/>
            <p:nvPr/>
          </p:nvSpPr>
          <p:spPr>
            <a:xfrm>
              <a:off x="4148786" y="3333532"/>
              <a:ext cx="88645" cy="78746"/>
            </a:xfrm>
            <a:custGeom>
              <a:avLst/>
              <a:gdLst/>
              <a:ahLst/>
              <a:cxnLst/>
              <a:rect l="l" t="t" r="r" b="b"/>
              <a:pathLst>
                <a:path w="1406" h="1249" extrusionOk="0">
                  <a:moveTo>
                    <a:pt x="710" y="0"/>
                  </a:moveTo>
                  <a:cubicBezTo>
                    <a:pt x="691" y="0"/>
                    <a:pt x="672" y="7"/>
                    <a:pt x="655" y="20"/>
                  </a:cubicBezTo>
                  <a:cubicBezTo>
                    <a:pt x="614" y="69"/>
                    <a:pt x="582" y="117"/>
                    <a:pt x="558" y="174"/>
                  </a:cubicBezTo>
                  <a:cubicBezTo>
                    <a:pt x="518" y="238"/>
                    <a:pt x="493" y="319"/>
                    <a:pt x="469" y="392"/>
                  </a:cubicBezTo>
                  <a:cubicBezTo>
                    <a:pt x="453" y="424"/>
                    <a:pt x="429" y="440"/>
                    <a:pt x="396" y="440"/>
                  </a:cubicBezTo>
                  <a:cubicBezTo>
                    <a:pt x="308" y="448"/>
                    <a:pt x="219" y="464"/>
                    <a:pt x="130" y="472"/>
                  </a:cubicBezTo>
                  <a:cubicBezTo>
                    <a:pt x="106" y="472"/>
                    <a:pt x="90" y="480"/>
                    <a:pt x="65" y="480"/>
                  </a:cubicBezTo>
                  <a:cubicBezTo>
                    <a:pt x="17" y="505"/>
                    <a:pt x="1" y="553"/>
                    <a:pt x="41" y="594"/>
                  </a:cubicBezTo>
                  <a:cubicBezTo>
                    <a:pt x="65" y="618"/>
                    <a:pt x="98" y="634"/>
                    <a:pt x="130" y="650"/>
                  </a:cubicBezTo>
                  <a:cubicBezTo>
                    <a:pt x="187" y="674"/>
                    <a:pt x="251" y="699"/>
                    <a:pt x="308" y="731"/>
                  </a:cubicBezTo>
                  <a:lnTo>
                    <a:pt x="130" y="1151"/>
                  </a:lnTo>
                  <a:cubicBezTo>
                    <a:pt x="138" y="1167"/>
                    <a:pt x="146" y="1183"/>
                    <a:pt x="154" y="1199"/>
                  </a:cubicBezTo>
                  <a:cubicBezTo>
                    <a:pt x="175" y="1230"/>
                    <a:pt x="213" y="1248"/>
                    <a:pt x="252" y="1248"/>
                  </a:cubicBezTo>
                  <a:cubicBezTo>
                    <a:pt x="274" y="1248"/>
                    <a:pt x="296" y="1243"/>
                    <a:pt x="316" y="1231"/>
                  </a:cubicBezTo>
                  <a:cubicBezTo>
                    <a:pt x="396" y="1183"/>
                    <a:pt x="477" y="1127"/>
                    <a:pt x="558" y="1078"/>
                  </a:cubicBezTo>
                  <a:cubicBezTo>
                    <a:pt x="614" y="1046"/>
                    <a:pt x="671" y="1013"/>
                    <a:pt x="728" y="981"/>
                  </a:cubicBezTo>
                  <a:cubicBezTo>
                    <a:pt x="776" y="1005"/>
                    <a:pt x="824" y="1038"/>
                    <a:pt x="881" y="1062"/>
                  </a:cubicBezTo>
                  <a:cubicBezTo>
                    <a:pt x="978" y="1094"/>
                    <a:pt x="1075" y="1151"/>
                    <a:pt x="1156" y="1223"/>
                  </a:cubicBezTo>
                  <a:cubicBezTo>
                    <a:pt x="1161" y="1232"/>
                    <a:pt x="1169" y="1235"/>
                    <a:pt x="1177" y="1235"/>
                  </a:cubicBezTo>
                  <a:cubicBezTo>
                    <a:pt x="1193" y="1235"/>
                    <a:pt x="1212" y="1223"/>
                    <a:pt x="1228" y="1207"/>
                  </a:cubicBezTo>
                  <a:cubicBezTo>
                    <a:pt x="1188" y="1094"/>
                    <a:pt x="1147" y="965"/>
                    <a:pt x="1099" y="852"/>
                  </a:cubicBezTo>
                  <a:cubicBezTo>
                    <a:pt x="1059" y="755"/>
                    <a:pt x="1067" y="707"/>
                    <a:pt x="1139" y="658"/>
                  </a:cubicBezTo>
                  <a:cubicBezTo>
                    <a:pt x="1212" y="618"/>
                    <a:pt x="1285" y="561"/>
                    <a:pt x="1357" y="513"/>
                  </a:cubicBezTo>
                  <a:cubicBezTo>
                    <a:pt x="1374" y="497"/>
                    <a:pt x="1406" y="480"/>
                    <a:pt x="1390" y="448"/>
                  </a:cubicBezTo>
                  <a:cubicBezTo>
                    <a:pt x="1374" y="432"/>
                    <a:pt x="1349" y="424"/>
                    <a:pt x="1333" y="424"/>
                  </a:cubicBezTo>
                  <a:cubicBezTo>
                    <a:pt x="1261" y="424"/>
                    <a:pt x="1188" y="432"/>
                    <a:pt x="1123" y="432"/>
                  </a:cubicBezTo>
                  <a:lnTo>
                    <a:pt x="978" y="440"/>
                  </a:lnTo>
                  <a:cubicBezTo>
                    <a:pt x="954" y="384"/>
                    <a:pt x="929" y="327"/>
                    <a:pt x="905" y="262"/>
                  </a:cubicBezTo>
                  <a:cubicBezTo>
                    <a:pt x="873" y="182"/>
                    <a:pt x="833" y="109"/>
                    <a:pt x="776" y="36"/>
                  </a:cubicBezTo>
                  <a:cubicBezTo>
                    <a:pt x="762" y="13"/>
                    <a:pt x="737" y="0"/>
                    <a:pt x="7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4" name="Google Shape;1174;p50"/>
            <p:cNvSpPr/>
            <p:nvPr/>
          </p:nvSpPr>
          <p:spPr>
            <a:xfrm>
              <a:off x="5351334" y="3974145"/>
              <a:ext cx="88645" cy="78935"/>
            </a:xfrm>
            <a:custGeom>
              <a:avLst/>
              <a:gdLst/>
              <a:ahLst/>
              <a:cxnLst/>
              <a:rect l="l" t="t" r="r" b="b"/>
              <a:pathLst>
                <a:path w="1406" h="1252" extrusionOk="0">
                  <a:moveTo>
                    <a:pt x="706" y="1"/>
                  </a:moveTo>
                  <a:cubicBezTo>
                    <a:pt x="690" y="1"/>
                    <a:pt x="674" y="6"/>
                    <a:pt x="663" y="18"/>
                  </a:cubicBezTo>
                  <a:cubicBezTo>
                    <a:pt x="622" y="66"/>
                    <a:pt x="590" y="123"/>
                    <a:pt x="558" y="171"/>
                  </a:cubicBezTo>
                  <a:cubicBezTo>
                    <a:pt x="525" y="244"/>
                    <a:pt x="493" y="317"/>
                    <a:pt x="469" y="397"/>
                  </a:cubicBezTo>
                  <a:cubicBezTo>
                    <a:pt x="461" y="422"/>
                    <a:pt x="437" y="446"/>
                    <a:pt x="404" y="446"/>
                  </a:cubicBezTo>
                  <a:cubicBezTo>
                    <a:pt x="307" y="454"/>
                    <a:pt x="218" y="462"/>
                    <a:pt x="130" y="478"/>
                  </a:cubicBezTo>
                  <a:cubicBezTo>
                    <a:pt x="114" y="478"/>
                    <a:pt x="89" y="478"/>
                    <a:pt x="73" y="486"/>
                  </a:cubicBezTo>
                  <a:cubicBezTo>
                    <a:pt x="17" y="494"/>
                    <a:pt x="0" y="559"/>
                    <a:pt x="41" y="591"/>
                  </a:cubicBezTo>
                  <a:cubicBezTo>
                    <a:pt x="73" y="615"/>
                    <a:pt x="97" y="640"/>
                    <a:pt x="138" y="648"/>
                  </a:cubicBezTo>
                  <a:cubicBezTo>
                    <a:pt x="194" y="680"/>
                    <a:pt x="251" y="704"/>
                    <a:pt x="315" y="728"/>
                  </a:cubicBezTo>
                  <a:cubicBezTo>
                    <a:pt x="251" y="874"/>
                    <a:pt x="194" y="1011"/>
                    <a:pt x="138" y="1156"/>
                  </a:cubicBezTo>
                  <a:cubicBezTo>
                    <a:pt x="146" y="1173"/>
                    <a:pt x="154" y="1189"/>
                    <a:pt x="154" y="1197"/>
                  </a:cubicBezTo>
                  <a:cubicBezTo>
                    <a:pt x="179" y="1232"/>
                    <a:pt x="217" y="1251"/>
                    <a:pt x="253" y="1251"/>
                  </a:cubicBezTo>
                  <a:cubicBezTo>
                    <a:pt x="275" y="1251"/>
                    <a:pt x="297" y="1244"/>
                    <a:pt x="315" y="1229"/>
                  </a:cubicBezTo>
                  <a:cubicBezTo>
                    <a:pt x="404" y="1189"/>
                    <a:pt x="477" y="1132"/>
                    <a:pt x="558" y="1084"/>
                  </a:cubicBezTo>
                  <a:cubicBezTo>
                    <a:pt x="614" y="1051"/>
                    <a:pt x="671" y="1019"/>
                    <a:pt x="735" y="987"/>
                  </a:cubicBezTo>
                  <a:cubicBezTo>
                    <a:pt x="784" y="1011"/>
                    <a:pt x="832" y="1035"/>
                    <a:pt x="881" y="1068"/>
                  </a:cubicBezTo>
                  <a:cubicBezTo>
                    <a:pt x="986" y="1100"/>
                    <a:pt x="1074" y="1156"/>
                    <a:pt x="1155" y="1229"/>
                  </a:cubicBezTo>
                  <a:cubicBezTo>
                    <a:pt x="1164" y="1238"/>
                    <a:pt x="1172" y="1241"/>
                    <a:pt x="1181" y="1241"/>
                  </a:cubicBezTo>
                  <a:cubicBezTo>
                    <a:pt x="1197" y="1241"/>
                    <a:pt x="1215" y="1229"/>
                    <a:pt x="1236" y="1213"/>
                  </a:cubicBezTo>
                  <a:cubicBezTo>
                    <a:pt x="1188" y="1092"/>
                    <a:pt x="1155" y="971"/>
                    <a:pt x="1099" y="858"/>
                  </a:cubicBezTo>
                  <a:cubicBezTo>
                    <a:pt x="1058" y="753"/>
                    <a:pt x="1074" y="712"/>
                    <a:pt x="1139" y="664"/>
                  </a:cubicBezTo>
                  <a:cubicBezTo>
                    <a:pt x="1212" y="615"/>
                    <a:pt x="1284" y="567"/>
                    <a:pt x="1357" y="518"/>
                  </a:cubicBezTo>
                  <a:cubicBezTo>
                    <a:pt x="1381" y="502"/>
                    <a:pt x="1406" y="478"/>
                    <a:pt x="1389" y="454"/>
                  </a:cubicBezTo>
                  <a:cubicBezTo>
                    <a:pt x="1373" y="438"/>
                    <a:pt x="1357" y="430"/>
                    <a:pt x="1333" y="430"/>
                  </a:cubicBezTo>
                  <a:cubicBezTo>
                    <a:pt x="1268" y="430"/>
                    <a:pt x="1196" y="438"/>
                    <a:pt x="1123" y="438"/>
                  </a:cubicBezTo>
                  <a:lnTo>
                    <a:pt x="986" y="446"/>
                  </a:lnTo>
                  <a:cubicBezTo>
                    <a:pt x="953" y="389"/>
                    <a:pt x="929" y="325"/>
                    <a:pt x="913" y="268"/>
                  </a:cubicBezTo>
                  <a:cubicBezTo>
                    <a:pt x="881" y="187"/>
                    <a:pt x="832" y="107"/>
                    <a:pt x="784" y="42"/>
                  </a:cubicBezTo>
                  <a:cubicBezTo>
                    <a:pt x="763" y="16"/>
                    <a:pt x="733" y="1"/>
                    <a:pt x="7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5" name="Google Shape;1175;p50"/>
            <p:cNvSpPr/>
            <p:nvPr/>
          </p:nvSpPr>
          <p:spPr>
            <a:xfrm>
              <a:off x="5842088" y="3641198"/>
              <a:ext cx="91734" cy="81773"/>
            </a:xfrm>
            <a:custGeom>
              <a:avLst/>
              <a:gdLst/>
              <a:ahLst/>
              <a:cxnLst/>
              <a:rect l="l" t="t" r="r" b="b"/>
              <a:pathLst>
                <a:path w="1455" h="1297" extrusionOk="0">
                  <a:moveTo>
                    <a:pt x="661" y="1"/>
                  </a:moveTo>
                  <a:cubicBezTo>
                    <a:pt x="615" y="1"/>
                    <a:pt x="614" y="53"/>
                    <a:pt x="607" y="98"/>
                  </a:cubicBezTo>
                  <a:cubicBezTo>
                    <a:pt x="599" y="115"/>
                    <a:pt x="599" y="131"/>
                    <a:pt x="607" y="147"/>
                  </a:cubicBezTo>
                  <a:cubicBezTo>
                    <a:pt x="599" y="219"/>
                    <a:pt x="590" y="284"/>
                    <a:pt x="590" y="365"/>
                  </a:cubicBezTo>
                  <a:cubicBezTo>
                    <a:pt x="558" y="349"/>
                    <a:pt x="542" y="341"/>
                    <a:pt x="526" y="333"/>
                  </a:cubicBezTo>
                  <a:cubicBezTo>
                    <a:pt x="477" y="300"/>
                    <a:pt x="421" y="268"/>
                    <a:pt x="372" y="244"/>
                  </a:cubicBezTo>
                  <a:cubicBezTo>
                    <a:pt x="362" y="237"/>
                    <a:pt x="350" y="233"/>
                    <a:pt x="336" y="233"/>
                  </a:cubicBezTo>
                  <a:cubicBezTo>
                    <a:pt x="318" y="233"/>
                    <a:pt x="298" y="241"/>
                    <a:pt x="284" y="260"/>
                  </a:cubicBezTo>
                  <a:cubicBezTo>
                    <a:pt x="259" y="292"/>
                    <a:pt x="276" y="316"/>
                    <a:pt x="292" y="349"/>
                  </a:cubicBezTo>
                  <a:cubicBezTo>
                    <a:pt x="340" y="397"/>
                    <a:pt x="389" y="446"/>
                    <a:pt x="429" y="502"/>
                  </a:cubicBezTo>
                  <a:cubicBezTo>
                    <a:pt x="453" y="526"/>
                    <a:pt x="494" y="543"/>
                    <a:pt x="494" y="591"/>
                  </a:cubicBezTo>
                  <a:lnTo>
                    <a:pt x="364" y="607"/>
                  </a:lnTo>
                  <a:cubicBezTo>
                    <a:pt x="259" y="615"/>
                    <a:pt x="162" y="623"/>
                    <a:pt x="58" y="639"/>
                  </a:cubicBezTo>
                  <a:cubicBezTo>
                    <a:pt x="33" y="647"/>
                    <a:pt x="17" y="664"/>
                    <a:pt x="9" y="696"/>
                  </a:cubicBezTo>
                  <a:cubicBezTo>
                    <a:pt x="1" y="736"/>
                    <a:pt x="41" y="744"/>
                    <a:pt x="74" y="744"/>
                  </a:cubicBezTo>
                  <a:lnTo>
                    <a:pt x="106" y="744"/>
                  </a:lnTo>
                  <a:cubicBezTo>
                    <a:pt x="118" y="744"/>
                    <a:pt x="130" y="744"/>
                    <a:pt x="142" y="744"/>
                  </a:cubicBezTo>
                  <a:cubicBezTo>
                    <a:pt x="178" y="744"/>
                    <a:pt x="213" y="748"/>
                    <a:pt x="243" y="785"/>
                  </a:cubicBezTo>
                  <a:cubicBezTo>
                    <a:pt x="251" y="801"/>
                    <a:pt x="267" y="801"/>
                    <a:pt x="308" y="801"/>
                  </a:cubicBezTo>
                  <a:cubicBezTo>
                    <a:pt x="356" y="793"/>
                    <a:pt x="389" y="777"/>
                    <a:pt x="453" y="769"/>
                  </a:cubicBezTo>
                  <a:lnTo>
                    <a:pt x="453" y="769"/>
                  </a:lnTo>
                  <a:cubicBezTo>
                    <a:pt x="413" y="825"/>
                    <a:pt x="389" y="857"/>
                    <a:pt x="364" y="898"/>
                  </a:cubicBezTo>
                  <a:cubicBezTo>
                    <a:pt x="340" y="930"/>
                    <a:pt x="332" y="970"/>
                    <a:pt x="324" y="1011"/>
                  </a:cubicBezTo>
                  <a:cubicBezTo>
                    <a:pt x="312" y="1046"/>
                    <a:pt x="338" y="1072"/>
                    <a:pt x="369" y="1072"/>
                  </a:cubicBezTo>
                  <a:cubicBezTo>
                    <a:pt x="381" y="1072"/>
                    <a:pt x="393" y="1068"/>
                    <a:pt x="405" y="1059"/>
                  </a:cubicBezTo>
                  <a:cubicBezTo>
                    <a:pt x="453" y="1027"/>
                    <a:pt x="485" y="995"/>
                    <a:pt x="526" y="954"/>
                  </a:cubicBezTo>
                  <a:cubicBezTo>
                    <a:pt x="558" y="922"/>
                    <a:pt x="574" y="882"/>
                    <a:pt x="623" y="874"/>
                  </a:cubicBezTo>
                  <a:cubicBezTo>
                    <a:pt x="631" y="995"/>
                    <a:pt x="639" y="1108"/>
                    <a:pt x="647" y="1221"/>
                  </a:cubicBezTo>
                  <a:cubicBezTo>
                    <a:pt x="647" y="1253"/>
                    <a:pt x="671" y="1293"/>
                    <a:pt x="679" y="1293"/>
                  </a:cubicBezTo>
                  <a:cubicBezTo>
                    <a:pt x="692" y="1296"/>
                    <a:pt x="705" y="1297"/>
                    <a:pt x="718" y="1297"/>
                  </a:cubicBezTo>
                  <a:cubicBezTo>
                    <a:pt x="754" y="1297"/>
                    <a:pt x="789" y="1289"/>
                    <a:pt x="825" y="1277"/>
                  </a:cubicBezTo>
                  <a:cubicBezTo>
                    <a:pt x="841" y="1269"/>
                    <a:pt x="849" y="1221"/>
                    <a:pt x="849" y="1189"/>
                  </a:cubicBezTo>
                  <a:cubicBezTo>
                    <a:pt x="841" y="1075"/>
                    <a:pt x="825" y="954"/>
                    <a:pt x="809" y="833"/>
                  </a:cubicBezTo>
                  <a:lnTo>
                    <a:pt x="833" y="817"/>
                  </a:lnTo>
                  <a:cubicBezTo>
                    <a:pt x="881" y="857"/>
                    <a:pt x="938" y="906"/>
                    <a:pt x="970" y="930"/>
                  </a:cubicBezTo>
                  <a:cubicBezTo>
                    <a:pt x="999" y="953"/>
                    <a:pt x="1028" y="989"/>
                    <a:pt x="1060" y="989"/>
                  </a:cubicBezTo>
                  <a:cubicBezTo>
                    <a:pt x="1073" y="989"/>
                    <a:pt x="1086" y="984"/>
                    <a:pt x="1099" y="970"/>
                  </a:cubicBezTo>
                  <a:cubicBezTo>
                    <a:pt x="1140" y="930"/>
                    <a:pt x="1091" y="898"/>
                    <a:pt x="1059" y="857"/>
                  </a:cubicBezTo>
                  <a:cubicBezTo>
                    <a:pt x="1027" y="809"/>
                    <a:pt x="970" y="777"/>
                    <a:pt x="962" y="712"/>
                  </a:cubicBezTo>
                  <a:lnTo>
                    <a:pt x="1325" y="647"/>
                  </a:lnTo>
                  <a:cubicBezTo>
                    <a:pt x="1358" y="647"/>
                    <a:pt x="1382" y="639"/>
                    <a:pt x="1414" y="631"/>
                  </a:cubicBezTo>
                  <a:cubicBezTo>
                    <a:pt x="1430" y="623"/>
                    <a:pt x="1455" y="591"/>
                    <a:pt x="1455" y="575"/>
                  </a:cubicBezTo>
                  <a:cubicBezTo>
                    <a:pt x="1455" y="551"/>
                    <a:pt x="1438" y="534"/>
                    <a:pt x="1414" y="526"/>
                  </a:cubicBezTo>
                  <a:cubicBezTo>
                    <a:pt x="1391" y="521"/>
                    <a:pt x="1372" y="515"/>
                    <a:pt x="1352" y="515"/>
                  </a:cubicBezTo>
                  <a:cubicBezTo>
                    <a:pt x="1344" y="515"/>
                    <a:pt x="1335" y="516"/>
                    <a:pt x="1325" y="518"/>
                  </a:cubicBezTo>
                  <a:cubicBezTo>
                    <a:pt x="1261" y="526"/>
                    <a:pt x="1212" y="543"/>
                    <a:pt x="1132" y="551"/>
                  </a:cubicBezTo>
                  <a:cubicBezTo>
                    <a:pt x="1059" y="559"/>
                    <a:pt x="978" y="567"/>
                    <a:pt x="881" y="575"/>
                  </a:cubicBezTo>
                  <a:cubicBezTo>
                    <a:pt x="889" y="551"/>
                    <a:pt x="905" y="526"/>
                    <a:pt x="930" y="510"/>
                  </a:cubicBezTo>
                  <a:cubicBezTo>
                    <a:pt x="970" y="470"/>
                    <a:pt x="1010" y="429"/>
                    <a:pt x="1051" y="389"/>
                  </a:cubicBezTo>
                  <a:cubicBezTo>
                    <a:pt x="1099" y="349"/>
                    <a:pt x="1107" y="292"/>
                    <a:pt x="1083" y="268"/>
                  </a:cubicBezTo>
                  <a:cubicBezTo>
                    <a:pt x="1068" y="253"/>
                    <a:pt x="1055" y="247"/>
                    <a:pt x="1042" y="247"/>
                  </a:cubicBezTo>
                  <a:cubicBezTo>
                    <a:pt x="1015" y="247"/>
                    <a:pt x="992" y="275"/>
                    <a:pt x="970" y="292"/>
                  </a:cubicBezTo>
                  <a:cubicBezTo>
                    <a:pt x="954" y="300"/>
                    <a:pt x="946" y="308"/>
                    <a:pt x="938" y="324"/>
                  </a:cubicBezTo>
                  <a:cubicBezTo>
                    <a:pt x="889" y="357"/>
                    <a:pt x="833" y="397"/>
                    <a:pt x="768" y="446"/>
                  </a:cubicBezTo>
                  <a:cubicBezTo>
                    <a:pt x="752" y="316"/>
                    <a:pt x="744" y="203"/>
                    <a:pt x="728" y="98"/>
                  </a:cubicBezTo>
                  <a:cubicBezTo>
                    <a:pt x="728" y="58"/>
                    <a:pt x="728" y="1"/>
                    <a:pt x="671" y="1"/>
                  </a:cubicBezTo>
                  <a:cubicBezTo>
                    <a:pt x="668" y="1"/>
                    <a:pt x="664" y="1"/>
                    <a:pt x="66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6" name="Google Shape;1176;p50"/>
            <p:cNvSpPr/>
            <p:nvPr/>
          </p:nvSpPr>
          <p:spPr>
            <a:xfrm>
              <a:off x="5915916" y="2837295"/>
              <a:ext cx="91734" cy="81773"/>
            </a:xfrm>
            <a:custGeom>
              <a:avLst/>
              <a:gdLst/>
              <a:ahLst/>
              <a:cxnLst/>
              <a:rect l="l" t="t" r="r" b="b"/>
              <a:pathLst>
                <a:path w="1455" h="1297" extrusionOk="0">
                  <a:moveTo>
                    <a:pt x="661" y="1"/>
                  </a:moveTo>
                  <a:cubicBezTo>
                    <a:pt x="614" y="1"/>
                    <a:pt x="606" y="53"/>
                    <a:pt x="598" y="91"/>
                  </a:cubicBezTo>
                  <a:cubicBezTo>
                    <a:pt x="598" y="115"/>
                    <a:pt x="598" y="131"/>
                    <a:pt x="598" y="147"/>
                  </a:cubicBezTo>
                  <a:cubicBezTo>
                    <a:pt x="598" y="220"/>
                    <a:pt x="590" y="284"/>
                    <a:pt x="582" y="365"/>
                  </a:cubicBezTo>
                  <a:cubicBezTo>
                    <a:pt x="558" y="349"/>
                    <a:pt x="542" y="341"/>
                    <a:pt x="518" y="333"/>
                  </a:cubicBezTo>
                  <a:cubicBezTo>
                    <a:pt x="477" y="301"/>
                    <a:pt x="421" y="268"/>
                    <a:pt x="372" y="244"/>
                  </a:cubicBezTo>
                  <a:cubicBezTo>
                    <a:pt x="359" y="237"/>
                    <a:pt x="346" y="233"/>
                    <a:pt x="333" y="233"/>
                  </a:cubicBezTo>
                  <a:cubicBezTo>
                    <a:pt x="315" y="233"/>
                    <a:pt x="298" y="241"/>
                    <a:pt x="284" y="260"/>
                  </a:cubicBezTo>
                  <a:cubicBezTo>
                    <a:pt x="259" y="292"/>
                    <a:pt x="267" y="317"/>
                    <a:pt x="292" y="349"/>
                  </a:cubicBezTo>
                  <a:cubicBezTo>
                    <a:pt x="340" y="397"/>
                    <a:pt x="388" y="446"/>
                    <a:pt x="429" y="502"/>
                  </a:cubicBezTo>
                  <a:cubicBezTo>
                    <a:pt x="453" y="527"/>
                    <a:pt x="493" y="543"/>
                    <a:pt x="493" y="591"/>
                  </a:cubicBezTo>
                  <a:lnTo>
                    <a:pt x="364" y="607"/>
                  </a:lnTo>
                  <a:cubicBezTo>
                    <a:pt x="259" y="615"/>
                    <a:pt x="162" y="624"/>
                    <a:pt x="57" y="640"/>
                  </a:cubicBezTo>
                  <a:cubicBezTo>
                    <a:pt x="33" y="648"/>
                    <a:pt x="9" y="664"/>
                    <a:pt x="1" y="696"/>
                  </a:cubicBezTo>
                  <a:cubicBezTo>
                    <a:pt x="1" y="737"/>
                    <a:pt x="33" y="745"/>
                    <a:pt x="74" y="745"/>
                  </a:cubicBezTo>
                  <a:lnTo>
                    <a:pt x="106" y="745"/>
                  </a:lnTo>
                  <a:cubicBezTo>
                    <a:pt x="118" y="745"/>
                    <a:pt x="130" y="744"/>
                    <a:pt x="142" y="744"/>
                  </a:cubicBezTo>
                  <a:cubicBezTo>
                    <a:pt x="178" y="744"/>
                    <a:pt x="211" y="749"/>
                    <a:pt x="235" y="785"/>
                  </a:cubicBezTo>
                  <a:cubicBezTo>
                    <a:pt x="245" y="795"/>
                    <a:pt x="254" y="798"/>
                    <a:pt x="268" y="798"/>
                  </a:cubicBezTo>
                  <a:cubicBezTo>
                    <a:pt x="278" y="798"/>
                    <a:pt x="291" y="796"/>
                    <a:pt x="308" y="793"/>
                  </a:cubicBezTo>
                  <a:cubicBezTo>
                    <a:pt x="348" y="793"/>
                    <a:pt x="388" y="777"/>
                    <a:pt x="453" y="769"/>
                  </a:cubicBezTo>
                  <a:lnTo>
                    <a:pt x="453" y="769"/>
                  </a:lnTo>
                  <a:cubicBezTo>
                    <a:pt x="413" y="825"/>
                    <a:pt x="388" y="858"/>
                    <a:pt x="364" y="898"/>
                  </a:cubicBezTo>
                  <a:cubicBezTo>
                    <a:pt x="340" y="930"/>
                    <a:pt x="332" y="971"/>
                    <a:pt x="324" y="1011"/>
                  </a:cubicBezTo>
                  <a:cubicBezTo>
                    <a:pt x="312" y="1046"/>
                    <a:pt x="338" y="1073"/>
                    <a:pt x="369" y="1073"/>
                  </a:cubicBezTo>
                  <a:cubicBezTo>
                    <a:pt x="381" y="1073"/>
                    <a:pt x="393" y="1069"/>
                    <a:pt x="405" y="1060"/>
                  </a:cubicBezTo>
                  <a:cubicBezTo>
                    <a:pt x="445" y="1027"/>
                    <a:pt x="485" y="995"/>
                    <a:pt x="526" y="955"/>
                  </a:cubicBezTo>
                  <a:cubicBezTo>
                    <a:pt x="558" y="922"/>
                    <a:pt x="574" y="882"/>
                    <a:pt x="623" y="874"/>
                  </a:cubicBezTo>
                  <a:cubicBezTo>
                    <a:pt x="631" y="995"/>
                    <a:pt x="639" y="1108"/>
                    <a:pt x="647" y="1221"/>
                  </a:cubicBezTo>
                  <a:cubicBezTo>
                    <a:pt x="647" y="1253"/>
                    <a:pt x="663" y="1294"/>
                    <a:pt x="679" y="1294"/>
                  </a:cubicBezTo>
                  <a:cubicBezTo>
                    <a:pt x="692" y="1296"/>
                    <a:pt x="705" y="1297"/>
                    <a:pt x="718" y="1297"/>
                  </a:cubicBezTo>
                  <a:cubicBezTo>
                    <a:pt x="753" y="1297"/>
                    <a:pt x="787" y="1289"/>
                    <a:pt x="816" y="1278"/>
                  </a:cubicBezTo>
                  <a:cubicBezTo>
                    <a:pt x="841" y="1270"/>
                    <a:pt x="841" y="1221"/>
                    <a:pt x="841" y="1189"/>
                  </a:cubicBezTo>
                  <a:cubicBezTo>
                    <a:pt x="833" y="1076"/>
                    <a:pt x="825" y="955"/>
                    <a:pt x="808" y="834"/>
                  </a:cubicBezTo>
                  <a:lnTo>
                    <a:pt x="833" y="825"/>
                  </a:lnTo>
                  <a:cubicBezTo>
                    <a:pt x="881" y="858"/>
                    <a:pt x="938" y="906"/>
                    <a:pt x="970" y="938"/>
                  </a:cubicBezTo>
                  <a:cubicBezTo>
                    <a:pt x="1000" y="957"/>
                    <a:pt x="1030" y="993"/>
                    <a:pt x="1064" y="993"/>
                  </a:cubicBezTo>
                  <a:cubicBezTo>
                    <a:pt x="1075" y="993"/>
                    <a:pt x="1087" y="989"/>
                    <a:pt x="1099" y="979"/>
                  </a:cubicBezTo>
                  <a:cubicBezTo>
                    <a:pt x="1139" y="930"/>
                    <a:pt x="1091" y="898"/>
                    <a:pt x="1059" y="858"/>
                  </a:cubicBezTo>
                  <a:cubicBezTo>
                    <a:pt x="1026" y="809"/>
                    <a:pt x="970" y="777"/>
                    <a:pt x="962" y="712"/>
                  </a:cubicBezTo>
                  <a:lnTo>
                    <a:pt x="1325" y="648"/>
                  </a:lnTo>
                  <a:cubicBezTo>
                    <a:pt x="1358" y="648"/>
                    <a:pt x="1382" y="640"/>
                    <a:pt x="1414" y="632"/>
                  </a:cubicBezTo>
                  <a:cubicBezTo>
                    <a:pt x="1430" y="624"/>
                    <a:pt x="1454" y="599"/>
                    <a:pt x="1454" y="575"/>
                  </a:cubicBezTo>
                  <a:cubicBezTo>
                    <a:pt x="1446" y="551"/>
                    <a:pt x="1430" y="535"/>
                    <a:pt x="1414" y="527"/>
                  </a:cubicBezTo>
                  <a:cubicBezTo>
                    <a:pt x="1391" y="521"/>
                    <a:pt x="1372" y="515"/>
                    <a:pt x="1352" y="515"/>
                  </a:cubicBezTo>
                  <a:cubicBezTo>
                    <a:pt x="1343" y="515"/>
                    <a:pt x="1335" y="516"/>
                    <a:pt x="1325" y="519"/>
                  </a:cubicBezTo>
                  <a:cubicBezTo>
                    <a:pt x="1261" y="527"/>
                    <a:pt x="1212" y="535"/>
                    <a:pt x="1131" y="551"/>
                  </a:cubicBezTo>
                  <a:cubicBezTo>
                    <a:pt x="1059" y="559"/>
                    <a:pt x="978" y="567"/>
                    <a:pt x="881" y="575"/>
                  </a:cubicBezTo>
                  <a:cubicBezTo>
                    <a:pt x="905" y="535"/>
                    <a:pt x="913" y="519"/>
                    <a:pt x="930" y="511"/>
                  </a:cubicBezTo>
                  <a:cubicBezTo>
                    <a:pt x="970" y="470"/>
                    <a:pt x="1010" y="430"/>
                    <a:pt x="1051" y="389"/>
                  </a:cubicBezTo>
                  <a:cubicBezTo>
                    <a:pt x="1091" y="349"/>
                    <a:pt x="1107" y="292"/>
                    <a:pt x="1075" y="268"/>
                  </a:cubicBezTo>
                  <a:cubicBezTo>
                    <a:pt x="1062" y="253"/>
                    <a:pt x="1051" y="248"/>
                    <a:pt x="1039" y="248"/>
                  </a:cubicBezTo>
                  <a:cubicBezTo>
                    <a:pt x="1014" y="248"/>
                    <a:pt x="992" y="276"/>
                    <a:pt x="970" y="292"/>
                  </a:cubicBezTo>
                  <a:cubicBezTo>
                    <a:pt x="954" y="301"/>
                    <a:pt x="946" y="317"/>
                    <a:pt x="938" y="325"/>
                  </a:cubicBezTo>
                  <a:lnTo>
                    <a:pt x="768" y="446"/>
                  </a:lnTo>
                  <a:cubicBezTo>
                    <a:pt x="752" y="317"/>
                    <a:pt x="744" y="212"/>
                    <a:pt x="728" y="99"/>
                  </a:cubicBezTo>
                  <a:cubicBezTo>
                    <a:pt x="728" y="58"/>
                    <a:pt x="728" y="2"/>
                    <a:pt x="671" y="2"/>
                  </a:cubicBezTo>
                  <a:cubicBezTo>
                    <a:pt x="667" y="1"/>
                    <a:pt x="664" y="1"/>
                    <a:pt x="66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7" name="Google Shape;1177;p50"/>
            <p:cNvSpPr/>
            <p:nvPr/>
          </p:nvSpPr>
          <p:spPr>
            <a:xfrm>
              <a:off x="3626950" y="3170809"/>
              <a:ext cx="91734" cy="82088"/>
            </a:xfrm>
            <a:custGeom>
              <a:avLst/>
              <a:gdLst/>
              <a:ahLst/>
              <a:cxnLst/>
              <a:rect l="l" t="t" r="r" b="b"/>
              <a:pathLst>
                <a:path w="1455" h="1302" extrusionOk="0">
                  <a:moveTo>
                    <a:pt x="661" y="0"/>
                  </a:moveTo>
                  <a:cubicBezTo>
                    <a:pt x="614" y="0"/>
                    <a:pt x="614" y="53"/>
                    <a:pt x="606" y="98"/>
                  </a:cubicBezTo>
                  <a:cubicBezTo>
                    <a:pt x="598" y="114"/>
                    <a:pt x="598" y="130"/>
                    <a:pt x="606" y="146"/>
                  </a:cubicBezTo>
                  <a:cubicBezTo>
                    <a:pt x="598" y="219"/>
                    <a:pt x="590" y="284"/>
                    <a:pt x="590" y="364"/>
                  </a:cubicBezTo>
                  <a:cubicBezTo>
                    <a:pt x="558" y="348"/>
                    <a:pt x="542" y="348"/>
                    <a:pt x="526" y="332"/>
                  </a:cubicBezTo>
                  <a:cubicBezTo>
                    <a:pt x="477" y="308"/>
                    <a:pt x="421" y="276"/>
                    <a:pt x="372" y="243"/>
                  </a:cubicBezTo>
                  <a:cubicBezTo>
                    <a:pt x="364" y="238"/>
                    <a:pt x="353" y="235"/>
                    <a:pt x="342" y="235"/>
                  </a:cubicBezTo>
                  <a:cubicBezTo>
                    <a:pt x="321" y="235"/>
                    <a:pt x="299" y="244"/>
                    <a:pt x="283" y="259"/>
                  </a:cubicBezTo>
                  <a:cubicBezTo>
                    <a:pt x="259" y="292"/>
                    <a:pt x="275" y="324"/>
                    <a:pt x="299" y="348"/>
                  </a:cubicBezTo>
                  <a:cubicBezTo>
                    <a:pt x="340" y="405"/>
                    <a:pt x="388" y="445"/>
                    <a:pt x="429" y="502"/>
                  </a:cubicBezTo>
                  <a:cubicBezTo>
                    <a:pt x="453" y="534"/>
                    <a:pt x="501" y="550"/>
                    <a:pt x="501" y="590"/>
                  </a:cubicBezTo>
                  <a:lnTo>
                    <a:pt x="364" y="607"/>
                  </a:lnTo>
                  <a:cubicBezTo>
                    <a:pt x="259" y="615"/>
                    <a:pt x="162" y="623"/>
                    <a:pt x="57" y="639"/>
                  </a:cubicBezTo>
                  <a:cubicBezTo>
                    <a:pt x="33" y="647"/>
                    <a:pt x="17" y="671"/>
                    <a:pt x="9" y="695"/>
                  </a:cubicBezTo>
                  <a:cubicBezTo>
                    <a:pt x="1" y="736"/>
                    <a:pt x="41" y="744"/>
                    <a:pt x="73" y="744"/>
                  </a:cubicBezTo>
                  <a:lnTo>
                    <a:pt x="106" y="744"/>
                  </a:lnTo>
                  <a:cubicBezTo>
                    <a:pt x="116" y="744"/>
                    <a:pt x="127" y="744"/>
                    <a:pt x="138" y="744"/>
                  </a:cubicBezTo>
                  <a:cubicBezTo>
                    <a:pt x="175" y="744"/>
                    <a:pt x="212" y="748"/>
                    <a:pt x="243" y="792"/>
                  </a:cubicBezTo>
                  <a:cubicBezTo>
                    <a:pt x="251" y="800"/>
                    <a:pt x="291" y="800"/>
                    <a:pt x="308" y="800"/>
                  </a:cubicBezTo>
                  <a:cubicBezTo>
                    <a:pt x="356" y="792"/>
                    <a:pt x="388" y="784"/>
                    <a:pt x="453" y="768"/>
                  </a:cubicBezTo>
                  <a:lnTo>
                    <a:pt x="453" y="768"/>
                  </a:lnTo>
                  <a:cubicBezTo>
                    <a:pt x="412" y="825"/>
                    <a:pt x="388" y="865"/>
                    <a:pt x="364" y="905"/>
                  </a:cubicBezTo>
                  <a:cubicBezTo>
                    <a:pt x="340" y="938"/>
                    <a:pt x="332" y="970"/>
                    <a:pt x="324" y="1010"/>
                  </a:cubicBezTo>
                  <a:cubicBezTo>
                    <a:pt x="312" y="1047"/>
                    <a:pt x="340" y="1079"/>
                    <a:pt x="373" y="1079"/>
                  </a:cubicBezTo>
                  <a:cubicBezTo>
                    <a:pt x="383" y="1079"/>
                    <a:pt x="394" y="1075"/>
                    <a:pt x="404" y="1067"/>
                  </a:cubicBezTo>
                  <a:cubicBezTo>
                    <a:pt x="453" y="1027"/>
                    <a:pt x="485" y="994"/>
                    <a:pt x="526" y="954"/>
                  </a:cubicBezTo>
                  <a:cubicBezTo>
                    <a:pt x="558" y="922"/>
                    <a:pt x="574" y="873"/>
                    <a:pt x="631" y="873"/>
                  </a:cubicBezTo>
                  <a:cubicBezTo>
                    <a:pt x="631" y="994"/>
                    <a:pt x="639" y="1107"/>
                    <a:pt x="647" y="1228"/>
                  </a:cubicBezTo>
                  <a:cubicBezTo>
                    <a:pt x="655" y="1253"/>
                    <a:pt x="671" y="1301"/>
                    <a:pt x="679" y="1301"/>
                  </a:cubicBezTo>
                  <a:cubicBezTo>
                    <a:pt x="727" y="1301"/>
                    <a:pt x="776" y="1293"/>
                    <a:pt x="824" y="1277"/>
                  </a:cubicBezTo>
                  <a:cubicBezTo>
                    <a:pt x="840" y="1277"/>
                    <a:pt x="849" y="1220"/>
                    <a:pt x="849" y="1196"/>
                  </a:cubicBezTo>
                  <a:cubicBezTo>
                    <a:pt x="840" y="1075"/>
                    <a:pt x="824" y="954"/>
                    <a:pt x="808" y="841"/>
                  </a:cubicBezTo>
                  <a:lnTo>
                    <a:pt x="832" y="825"/>
                  </a:lnTo>
                  <a:lnTo>
                    <a:pt x="970" y="938"/>
                  </a:lnTo>
                  <a:cubicBezTo>
                    <a:pt x="1000" y="956"/>
                    <a:pt x="1029" y="996"/>
                    <a:pt x="1063" y="996"/>
                  </a:cubicBezTo>
                  <a:cubicBezTo>
                    <a:pt x="1074" y="996"/>
                    <a:pt x="1086" y="991"/>
                    <a:pt x="1099" y="978"/>
                  </a:cubicBezTo>
                  <a:cubicBezTo>
                    <a:pt x="1139" y="930"/>
                    <a:pt x="1091" y="897"/>
                    <a:pt x="1059" y="857"/>
                  </a:cubicBezTo>
                  <a:cubicBezTo>
                    <a:pt x="1026" y="809"/>
                    <a:pt x="970" y="776"/>
                    <a:pt x="962" y="712"/>
                  </a:cubicBezTo>
                  <a:lnTo>
                    <a:pt x="1325" y="647"/>
                  </a:lnTo>
                  <a:cubicBezTo>
                    <a:pt x="1357" y="647"/>
                    <a:pt x="1382" y="639"/>
                    <a:pt x="1414" y="631"/>
                  </a:cubicBezTo>
                  <a:cubicBezTo>
                    <a:pt x="1430" y="623"/>
                    <a:pt x="1454" y="599"/>
                    <a:pt x="1454" y="582"/>
                  </a:cubicBezTo>
                  <a:cubicBezTo>
                    <a:pt x="1446" y="558"/>
                    <a:pt x="1438" y="534"/>
                    <a:pt x="1414" y="526"/>
                  </a:cubicBezTo>
                  <a:cubicBezTo>
                    <a:pt x="1382" y="518"/>
                    <a:pt x="1357" y="518"/>
                    <a:pt x="1325" y="518"/>
                  </a:cubicBezTo>
                  <a:cubicBezTo>
                    <a:pt x="1260" y="526"/>
                    <a:pt x="1212" y="542"/>
                    <a:pt x="1131" y="550"/>
                  </a:cubicBezTo>
                  <a:cubicBezTo>
                    <a:pt x="1059" y="558"/>
                    <a:pt x="978" y="566"/>
                    <a:pt x="881" y="574"/>
                  </a:cubicBezTo>
                  <a:cubicBezTo>
                    <a:pt x="889" y="550"/>
                    <a:pt x="905" y="534"/>
                    <a:pt x="929" y="510"/>
                  </a:cubicBezTo>
                  <a:cubicBezTo>
                    <a:pt x="970" y="469"/>
                    <a:pt x="1010" y="437"/>
                    <a:pt x="1050" y="397"/>
                  </a:cubicBezTo>
                  <a:cubicBezTo>
                    <a:pt x="1091" y="356"/>
                    <a:pt x="1107" y="292"/>
                    <a:pt x="1083" y="267"/>
                  </a:cubicBezTo>
                  <a:cubicBezTo>
                    <a:pt x="1068" y="255"/>
                    <a:pt x="1055" y="250"/>
                    <a:pt x="1042" y="250"/>
                  </a:cubicBezTo>
                  <a:cubicBezTo>
                    <a:pt x="1015" y="250"/>
                    <a:pt x="992" y="275"/>
                    <a:pt x="970" y="292"/>
                  </a:cubicBezTo>
                  <a:cubicBezTo>
                    <a:pt x="954" y="308"/>
                    <a:pt x="945" y="316"/>
                    <a:pt x="937" y="324"/>
                  </a:cubicBezTo>
                  <a:lnTo>
                    <a:pt x="768" y="453"/>
                  </a:lnTo>
                  <a:cubicBezTo>
                    <a:pt x="752" y="316"/>
                    <a:pt x="744" y="211"/>
                    <a:pt x="727" y="98"/>
                  </a:cubicBezTo>
                  <a:cubicBezTo>
                    <a:pt x="727" y="58"/>
                    <a:pt x="727" y="9"/>
                    <a:pt x="671" y="1"/>
                  </a:cubicBezTo>
                  <a:cubicBezTo>
                    <a:pt x="667" y="0"/>
                    <a:pt x="664" y="0"/>
                    <a:pt x="66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8" name="Google Shape;1178;p50"/>
            <p:cNvSpPr/>
            <p:nvPr/>
          </p:nvSpPr>
          <p:spPr>
            <a:xfrm>
              <a:off x="5189431" y="4395735"/>
              <a:ext cx="91734" cy="81773"/>
            </a:xfrm>
            <a:custGeom>
              <a:avLst/>
              <a:gdLst/>
              <a:ahLst/>
              <a:cxnLst/>
              <a:rect l="l" t="t" r="r" b="b"/>
              <a:pathLst>
                <a:path w="1455" h="1297" extrusionOk="0">
                  <a:moveTo>
                    <a:pt x="660" y="0"/>
                  </a:moveTo>
                  <a:cubicBezTo>
                    <a:pt x="614" y="0"/>
                    <a:pt x="614" y="52"/>
                    <a:pt x="606" y="90"/>
                  </a:cubicBezTo>
                  <a:cubicBezTo>
                    <a:pt x="606" y="114"/>
                    <a:pt x="606" y="130"/>
                    <a:pt x="606" y="146"/>
                  </a:cubicBezTo>
                  <a:cubicBezTo>
                    <a:pt x="598" y="211"/>
                    <a:pt x="598" y="284"/>
                    <a:pt x="590" y="356"/>
                  </a:cubicBezTo>
                  <a:cubicBezTo>
                    <a:pt x="558" y="348"/>
                    <a:pt x="542" y="340"/>
                    <a:pt x="525" y="332"/>
                  </a:cubicBezTo>
                  <a:cubicBezTo>
                    <a:pt x="477" y="300"/>
                    <a:pt x="429" y="267"/>
                    <a:pt x="372" y="243"/>
                  </a:cubicBezTo>
                  <a:cubicBezTo>
                    <a:pt x="362" y="236"/>
                    <a:pt x="349" y="233"/>
                    <a:pt x="336" y="233"/>
                  </a:cubicBezTo>
                  <a:cubicBezTo>
                    <a:pt x="317" y="233"/>
                    <a:pt x="297" y="240"/>
                    <a:pt x="283" y="259"/>
                  </a:cubicBezTo>
                  <a:cubicBezTo>
                    <a:pt x="259" y="292"/>
                    <a:pt x="275" y="316"/>
                    <a:pt x="299" y="348"/>
                  </a:cubicBezTo>
                  <a:cubicBezTo>
                    <a:pt x="340" y="397"/>
                    <a:pt x="388" y="445"/>
                    <a:pt x="437" y="502"/>
                  </a:cubicBezTo>
                  <a:cubicBezTo>
                    <a:pt x="453" y="526"/>
                    <a:pt x="501" y="542"/>
                    <a:pt x="501" y="590"/>
                  </a:cubicBezTo>
                  <a:lnTo>
                    <a:pt x="364" y="607"/>
                  </a:lnTo>
                  <a:cubicBezTo>
                    <a:pt x="267" y="615"/>
                    <a:pt x="162" y="623"/>
                    <a:pt x="65" y="639"/>
                  </a:cubicBezTo>
                  <a:cubicBezTo>
                    <a:pt x="33" y="647"/>
                    <a:pt x="17" y="663"/>
                    <a:pt x="9" y="695"/>
                  </a:cubicBezTo>
                  <a:cubicBezTo>
                    <a:pt x="1" y="736"/>
                    <a:pt x="41" y="744"/>
                    <a:pt x="73" y="744"/>
                  </a:cubicBezTo>
                  <a:lnTo>
                    <a:pt x="106" y="744"/>
                  </a:lnTo>
                  <a:cubicBezTo>
                    <a:pt x="118" y="744"/>
                    <a:pt x="130" y="743"/>
                    <a:pt x="143" y="743"/>
                  </a:cubicBezTo>
                  <a:cubicBezTo>
                    <a:pt x="181" y="743"/>
                    <a:pt x="219" y="748"/>
                    <a:pt x="243" y="784"/>
                  </a:cubicBezTo>
                  <a:cubicBezTo>
                    <a:pt x="247" y="792"/>
                    <a:pt x="259" y="794"/>
                    <a:pt x="273" y="794"/>
                  </a:cubicBezTo>
                  <a:cubicBezTo>
                    <a:pt x="287" y="794"/>
                    <a:pt x="303" y="792"/>
                    <a:pt x="315" y="792"/>
                  </a:cubicBezTo>
                  <a:cubicBezTo>
                    <a:pt x="356" y="792"/>
                    <a:pt x="388" y="776"/>
                    <a:pt x="453" y="768"/>
                  </a:cubicBezTo>
                  <a:lnTo>
                    <a:pt x="453" y="768"/>
                  </a:lnTo>
                  <a:cubicBezTo>
                    <a:pt x="412" y="825"/>
                    <a:pt x="388" y="857"/>
                    <a:pt x="364" y="897"/>
                  </a:cubicBezTo>
                  <a:cubicBezTo>
                    <a:pt x="348" y="930"/>
                    <a:pt x="332" y="970"/>
                    <a:pt x="324" y="1010"/>
                  </a:cubicBezTo>
                  <a:cubicBezTo>
                    <a:pt x="312" y="1045"/>
                    <a:pt x="342" y="1072"/>
                    <a:pt x="372" y="1072"/>
                  </a:cubicBezTo>
                  <a:cubicBezTo>
                    <a:pt x="384" y="1072"/>
                    <a:pt x="395" y="1068"/>
                    <a:pt x="404" y="1059"/>
                  </a:cubicBezTo>
                  <a:cubicBezTo>
                    <a:pt x="453" y="1026"/>
                    <a:pt x="493" y="994"/>
                    <a:pt x="525" y="954"/>
                  </a:cubicBezTo>
                  <a:cubicBezTo>
                    <a:pt x="558" y="921"/>
                    <a:pt x="574" y="873"/>
                    <a:pt x="630" y="873"/>
                  </a:cubicBezTo>
                  <a:cubicBezTo>
                    <a:pt x="638" y="994"/>
                    <a:pt x="638" y="1107"/>
                    <a:pt x="655" y="1220"/>
                  </a:cubicBezTo>
                  <a:cubicBezTo>
                    <a:pt x="655" y="1253"/>
                    <a:pt x="671" y="1293"/>
                    <a:pt x="679" y="1293"/>
                  </a:cubicBezTo>
                  <a:cubicBezTo>
                    <a:pt x="692" y="1295"/>
                    <a:pt x="705" y="1296"/>
                    <a:pt x="718" y="1296"/>
                  </a:cubicBezTo>
                  <a:cubicBezTo>
                    <a:pt x="753" y="1296"/>
                    <a:pt x="789" y="1289"/>
                    <a:pt x="824" y="1277"/>
                  </a:cubicBezTo>
                  <a:cubicBezTo>
                    <a:pt x="848" y="1269"/>
                    <a:pt x="848" y="1220"/>
                    <a:pt x="848" y="1188"/>
                  </a:cubicBezTo>
                  <a:cubicBezTo>
                    <a:pt x="840" y="1075"/>
                    <a:pt x="824" y="954"/>
                    <a:pt x="816" y="833"/>
                  </a:cubicBezTo>
                  <a:lnTo>
                    <a:pt x="832" y="816"/>
                  </a:lnTo>
                  <a:lnTo>
                    <a:pt x="978" y="930"/>
                  </a:lnTo>
                  <a:cubicBezTo>
                    <a:pt x="1001" y="953"/>
                    <a:pt x="1028" y="989"/>
                    <a:pt x="1060" y="989"/>
                  </a:cubicBezTo>
                  <a:cubicBezTo>
                    <a:pt x="1072" y="989"/>
                    <a:pt x="1085" y="983"/>
                    <a:pt x="1099" y="970"/>
                  </a:cubicBezTo>
                  <a:cubicBezTo>
                    <a:pt x="1147" y="930"/>
                    <a:pt x="1091" y="897"/>
                    <a:pt x="1058" y="849"/>
                  </a:cubicBezTo>
                  <a:cubicBezTo>
                    <a:pt x="1026" y="808"/>
                    <a:pt x="970" y="776"/>
                    <a:pt x="961" y="711"/>
                  </a:cubicBezTo>
                  <a:lnTo>
                    <a:pt x="1333" y="647"/>
                  </a:lnTo>
                  <a:cubicBezTo>
                    <a:pt x="1357" y="647"/>
                    <a:pt x="1389" y="639"/>
                    <a:pt x="1414" y="631"/>
                  </a:cubicBezTo>
                  <a:cubicBezTo>
                    <a:pt x="1430" y="623"/>
                    <a:pt x="1454" y="590"/>
                    <a:pt x="1454" y="574"/>
                  </a:cubicBezTo>
                  <a:cubicBezTo>
                    <a:pt x="1454" y="550"/>
                    <a:pt x="1438" y="534"/>
                    <a:pt x="1414" y="526"/>
                  </a:cubicBezTo>
                  <a:cubicBezTo>
                    <a:pt x="1397" y="520"/>
                    <a:pt x="1375" y="514"/>
                    <a:pt x="1356" y="514"/>
                  </a:cubicBezTo>
                  <a:cubicBezTo>
                    <a:pt x="1348" y="514"/>
                    <a:pt x="1340" y="515"/>
                    <a:pt x="1333" y="518"/>
                  </a:cubicBezTo>
                  <a:cubicBezTo>
                    <a:pt x="1268" y="526"/>
                    <a:pt x="1212" y="542"/>
                    <a:pt x="1139" y="550"/>
                  </a:cubicBezTo>
                  <a:cubicBezTo>
                    <a:pt x="1058" y="558"/>
                    <a:pt x="978" y="566"/>
                    <a:pt x="881" y="574"/>
                  </a:cubicBezTo>
                  <a:cubicBezTo>
                    <a:pt x="897" y="550"/>
                    <a:pt x="913" y="526"/>
                    <a:pt x="929" y="510"/>
                  </a:cubicBezTo>
                  <a:cubicBezTo>
                    <a:pt x="970" y="469"/>
                    <a:pt x="1018" y="429"/>
                    <a:pt x="1058" y="388"/>
                  </a:cubicBezTo>
                  <a:cubicBezTo>
                    <a:pt x="1099" y="348"/>
                    <a:pt x="1107" y="292"/>
                    <a:pt x="1083" y="267"/>
                  </a:cubicBezTo>
                  <a:cubicBezTo>
                    <a:pt x="1068" y="252"/>
                    <a:pt x="1054" y="247"/>
                    <a:pt x="1042" y="247"/>
                  </a:cubicBezTo>
                  <a:cubicBezTo>
                    <a:pt x="1014" y="247"/>
                    <a:pt x="992" y="275"/>
                    <a:pt x="970" y="292"/>
                  </a:cubicBezTo>
                  <a:lnTo>
                    <a:pt x="937" y="324"/>
                  </a:lnTo>
                  <a:lnTo>
                    <a:pt x="768" y="445"/>
                  </a:lnTo>
                  <a:cubicBezTo>
                    <a:pt x="752" y="316"/>
                    <a:pt x="743" y="203"/>
                    <a:pt x="735" y="98"/>
                  </a:cubicBezTo>
                  <a:cubicBezTo>
                    <a:pt x="727" y="57"/>
                    <a:pt x="727" y="1"/>
                    <a:pt x="671" y="1"/>
                  </a:cubicBezTo>
                  <a:cubicBezTo>
                    <a:pt x="667" y="0"/>
                    <a:pt x="664" y="0"/>
                    <a:pt x="6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9" name="Google Shape;1179;p50"/>
            <p:cNvSpPr/>
            <p:nvPr/>
          </p:nvSpPr>
          <p:spPr>
            <a:xfrm>
              <a:off x="4352930" y="4395735"/>
              <a:ext cx="92238" cy="81773"/>
            </a:xfrm>
            <a:custGeom>
              <a:avLst/>
              <a:gdLst/>
              <a:ahLst/>
              <a:cxnLst/>
              <a:rect l="l" t="t" r="r" b="b"/>
              <a:pathLst>
                <a:path w="1463" h="1297" extrusionOk="0">
                  <a:moveTo>
                    <a:pt x="661" y="0"/>
                  </a:moveTo>
                  <a:cubicBezTo>
                    <a:pt x="615" y="0"/>
                    <a:pt x="614" y="52"/>
                    <a:pt x="607" y="90"/>
                  </a:cubicBezTo>
                  <a:cubicBezTo>
                    <a:pt x="607" y="114"/>
                    <a:pt x="607" y="130"/>
                    <a:pt x="607" y="146"/>
                  </a:cubicBezTo>
                  <a:cubicBezTo>
                    <a:pt x="599" y="211"/>
                    <a:pt x="599" y="284"/>
                    <a:pt x="590" y="356"/>
                  </a:cubicBezTo>
                  <a:cubicBezTo>
                    <a:pt x="566" y="348"/>
                    <a:pt x="542" y="340"/>
                    <a:pt x="526" y="332"/>
                  </a:cubicBezTo>
                  <a:cubicBezTo>
                    <a:pt x="477" y="300"/>
                    <a:pt x="429" y="267"/>
                    <a:pt x="372" y="243"/>
                  </a:cubicBezTo>
                  <a:cubicBezTo>
                    <a:pt x="362" y="236"/>
                    <a:pt x="350" y="233"/>
                    <a:pt x="336" y="233"/>
                  </a:cubicBezTo>
                  <a:cubicBezTo>
                    <a:pt x="317" y="233"/>
                    <a:pt x="298" y="240"/>
                    <a:pt x="284" y="259"/>
                  </a:cubicBezTo>
                  <a:cubicBezTo>
                    <a:pt x="259" y="292"/>
                    <a:pt x="275" y="316"/>
                    <a:pt x="300" y="348"/>
                  </a:cubicBezTo>
                  <a:cubicBezTo>
                    <a:pt x="340" y="397"/>
                    <a:pt x="389" y="445"/>
                    <a:pt x="437" y="502"/>
                  </a:cubicBezTo>
                  <a:cubicBezTo>
                    <a:pt x="461" y="526"/>
                    <a:pt x="502" y="542"/>
                    <a:pt x="502" y="590"/>
                  </a:cubicBezTo>
                  <a:lnTo>
                    <a:pt x="364" y="607"/>
                  </a:lnTo>
                  <a:cubicBezTo>
                    <a:pt x="267" y="615"/>
                    <a:pt x="162" y="623"/>
                    <a:pt x="66" y="639"/>
                  </a:cubicBezTo>
                  <a:cubicBezTo>
                    <a:pt x="41" y="647"/>
                    <a:pt x="17" y="663"/>
                    <a:pt x="9" y="695"/>
                  </a:cubicBezTo>
                  <a:cubicBezTo>
                    <a:pt x="1" y="736"/>
                    <a:pt x="41" y="744"/>
                    <a:pt x="74" y="744"/>
                  </a:cubicBezTo>
                  <a:lnTo>
                    <a:pt x="106" y="744"/>
                  </a:lnTo>
                  <a:cubicBezTo>
                    <a:pt x="120" y="744"/>
                    <a:pt x="134" y="743"/>
                    <a:pt x="147" y="743"/>
                  </a:cubicBezTo>
                  <a:cubicBezTo>
                    <a:pt x="186" y="743"/>
                    <a:pt x="219" y="748"/>
                    <a:pt x="243" y="784"/>
                  </a:cubicBezTo>
                  <a:cubicBezTo>
                    <a:pt x="248" y="794"/>
                    <a:pt x="258" y="798"/>
                    <a:pt x="274" y="798"/>
                  </a:cubicBezTo>
                  <a:cubicBezTo>
                    <a:pt x="285" y="798"/>
                    <a:pt x="299" y="796"/>
                    <a:pt x="316" y="792"/>
                  </a:cubicBezTo>
                  <a:cubicBezTo>
                    <a:pt x="356" y="792"/>
                    <a:pt x="389" y="776"/>
                    <a:pt x="453" y="768"/>
                  </a:cubicBezTo>
                  <a:lnTo>
                    <a:pt x="453" y="768"/>
                  </a:lnTo>
                  <a:cubicBezTo>
                    <a:pt x="421" y="825"/>
                    <a:pt x="389" y="857"/>
                    <a:pt x="364" y="897"/>
                  </a:cubicBezTo>
                  <a:cubicBezTo>
                    <a:pt x="348" y="930"/>
                    <a:pt x="332" y="970"/>
                    <a:pt x="324" y="1010"/>
                  </a:cubicBezTo>
                  <a:cubicBezTo>
                    <a:pt x="318" y="1045"/>
                    <a:pt x="346" y="1072"/>
                    <a:pt x="377" y="1072"/>
                  </a:cubicBezTo>
                  <a:cubicBezTo>
                    <a:pt x="389" y="1072"/>
                    <a:pt x="401" y="1068"/>
                    <a:pt x="413" y="1059"/>
                  </a:cubicBezTo>
                  <a:cubicBezTo>
                    <a:pt x="453" y="1026"/>
                    <a:pt x="494" y="994"/>
                    <a:pt x="526" y="954"/>
                  </a:cubicBezTo>
                  <a:cubicBezTo>
                    <a:pt x="558" y="921"/>
                    <a:pt x="574" y="873"/>
                    <a:pt x="631" y="873"/>
                  </a:cubicBezTo>
                  <a:cubicBezTo>
                    <a:pt x="639" y="994"/>
                    <a:pt x="639" y="1107"/>
                    <a:pt x="655" y="1220"/>
                  </a:cubicBezTo>
                  <a:cubicBezTo>
                    <a:pt x="655" y="1253"/>
                    <a:pt x="671" y="1293"/>
                    <a:pt x="679" y="1293"/>
                  </a:cubicBezTo>
                  <a:cubicBezTo>
                    <a:pt x="692" y="1295"/>
                    <a:pt x="705" y="1296"/>
                    <a:pt x="718" y="1296"/>
                  </a:cubicBezTo>
                  <a:cubicBezTo>
                    <a:pt x="754" y="1296"/>
                    <a:pt x="789" y="1289"/>
                    <a:pt x="825" y="1277"/>
                  </a:cubicBezTo>
                  <a:cubicBezTo>
                    <a:pt x="841" y="1269"/>
                    <a:pt x="849" y="1220"/>
                    <a:pt x="849" y="1188"/>
                  </a:cubicBezTo>
                  <a:cubicBezTo>
                    <a:pt x="841" y="1075"/>
                    <a:pt x="825" y="954"/>
                    <a:pt x="817" y="833"/>
                  </a:cubicBezTo>
                  <a:lnTo>
                    <a:pt x="833" y="816"/>
                  </a:lnTo>
                  <a:lnTo>
                    <a:pt x="978" y="930"/>
                  </a:lnTo>
                  <a:cubicBezTo>
                    <a:pt x="1001" y="953"/>
                    <a:pt x="1033" y="989"/>
                    <a:pt x="1064" y="989"/>
                  </a:cubicBezTo>
                  <a:cubicBezTo>
                    <a:pt x="1076" y="989"/>
                    <a:pt x="1088" y="983"/>
                    <a:pt x="1099" y="970"/>
                  </a:cubicBezTo>
                  <a:cubicBezTo>
                    <a:pt x="1148" y="930"/>
                    <a:pt x="1099" y="897"/>
                    <a:pt x="1067" y="849"/>
                  </a:cubicBezTo>
                  <a:cubicBezTo>
                    <a:pt x="1026" y="808"/>
                    <a:pt x="978" y="776"/>
                    <a:pt x="962" y="711"/>
                  </a:cubicBezTo>
                  <a:lnTo>
                    <a:pt x="1333" y="647"/>
                  </a:lnTo>
                  <a:cubicBezTo>
                    <a:pt x="1358" y="647"/>
                    <a:pt x="1390" y="639"/>
                    <a:pt x="1414" y="631"/>
                  </a:cubicBezTo>
                  <a:cubicBezTo>
                    <a:pt x="1438" y="615"/>
                    <a:pt x="1454" y="598"/>
                    <a:pt x="1463" y="574"/>
                  </a:cubicBezTo>
                  <a:cubicBezTo>
                    <a:pt x="1454" y="550"/>
                    <a:pt x="1438" y="534"/>
                    <a:pt x="1414" y="526"/>
                  </a:cubicBezTo>
                  <a:cubicBezTo>
                    <a:pt x="1397" y="520"/>
                    <a:pt x="1376" y="514"/>
                    <a:pt x="1356" y="514"/>
                  </a:cubicBezTo>
                  <a:cubicBezTo>
                    <a:pt x="1348" y="514"/>
                    <a:pt x="1340" y="515"/>
                    <a:pt x="1333" y="518"/>
                  </a:cubicBezTo>
                  <a:cubicBezTo>
                    <a:pt x="1269" y="526"/>
                    <a:pt x="1212" y="542"/>
                    <a:pt x="1140" y="550"/>
                  </a:cubicBezTo>
                  <a:cubicBezTo>
                    <a:pt x="1059" y="558"/>
                    <a:pt x="986" y="566"/>
                    <a:pt x="881" y="574"/>
                  </a:cubicBezTo>
                  <a:cubicBezTo>
                    <a:pt x="897" y="550"/>
                    <a:pt x="913" y="526"/>
                    <a:pt x="930" y="510"/>
                  </a:cubicBezTo>
                  <a:cubicBezTo>
                    <a:pt x="970" y="469"/>
                    <a:pt x="1018" y="429"/>
                    <a:pt x="1059" y="388"/>
                  </a:cubicBezTo>
                  <a:cubicBezTo>
                    <a:pt x="1099" y="348"/>
                    <a:pt x="1107" y="292"/>
                    <a:pt x="1083" y="267"/>
                  </a:cubicBezTo>
                  <a:cubicBezTo>
                    <a:pt x="1068" y="252"/>
                    <a:pt x="1055" y="247"/>
                    <a:pt x="1042" y="247"/>
                  </a:cubicBezTo>
                  <a:cubicBezTo>
                    <a:pt x="1015" y="247"/>
                    <a:pt x="992" y="275"/>
                    <a:pt x="970" y="292"/>
                  </a:cubicBezTo>
                  <a:lnTo>
                    <a:pt x="938" y="324"/>
                  </a:lnTo>
                  <a:lnTo>
                    <a:pt x="768" y="445"/>
                  </a:lnTo>
                  <a:cubicBezTo>
                    <a:pt x="760" y="316"/>
                    <a:pt x="744" y="203"/>
                    <a:pt x="736" y="98"/>
                  </a:cubicBezTo>
                  <a:cubicBezTo>
                    <a:pt x="728" y="57"/>
                    <a:pt x="736" y="1"/>
                    <a:pt x="671" y="1"/>
                  </a:cubicBezTo>
                  <a:cubicBezTo>
                    <a:pt x="667" y="0"/>
                    <a:pt x="664" y="0"/>
                    <a:pt x="66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0" name="Google Shape;1180;p50"/>
            <p:cNvSpPr/>
            <p:nvPr/>
          </p:nvSpPr>
          <p:spPr>
            <a:xfrm>
              <a:off x="5425162" y="2434177"/>
              <a:ext cx="91671" cy="82214"/>
            </a:xfrm>
            <a:custGeom>
              <a:avLst/>
              <a:gdLst/>
              <a:ahLst/>
              <a:cxnLst/>
              <a:rect l="l" t="t" r="r" b="b"/>
              <a:pathLst>
                <a:path w="1454" h="1304" extrusionOk="0">
                  <a:moveTo>
                    <a:pt x="671" y="0"/>
                  </a:moveTo>
                  <a:cubicBezTo>
                    <a:pt x="614" y="0"/>
                    <a:pt x="614" y="57"/>
                    <a:pt x="606" y="97"/>
                  </a:cubicBezTo>
                  <a:cubicBezTo>
                    <a:pt x="606" y="113"/>
                    <a:pt x="606" y="138"/>
                    <a:pt x="606" y="154"/>
                  </a:cubicBezTo>
                  <a:cubicBezTo>
                    <a:pt x="598" y="218"/>
                    <a:pt x="598" y="291"/>
                    <a:pt x="590" y="364"/>
                  </a:cubicBezTo>
                  <a:cubicBezTo>
                    <a:pt x="566" y="356"/>
                    <a:pt x="541" y="347"/>
                    <a:pt x="525" y="339"/>
                  </a:cubicBezTo>
                  <a:cubicBezTo>
                    <a:pt x="477" y="307"/>
                    <a:pt x="428" y="275"/>
                    <a:pt x="372" y="251"/>
                  </a:cubicBezTo>
                  <a:cubicBezTo>
                    <a:pt x="362" y="240"/>
                    <a:pt x="349" y="236"/>
                    <a:pt x="335" y="236"/>
                  </a:cubicBezTo>
                  <a:cubicBezTo>
                    <a:pt x="317" y="236"/>
                    <a:pt x="297" y="245"/>
                    <a:pt x="283" y="259"/>
                  </a:cubicBezTo>
                  <a:cubicBezTo>
                    <a:pt x="259" y="291"/>
                    <a:pt x="275" y="323"/>
                    <a:pt x="299" y="347"/>
                  </a:cubicBezTo>
                  <a:cubicBezTo>
                    <a:pt x="340" y="404"/>
                    <a:pt x="388" y="452"/>
                    <a:pt x="436" y="509"/>
                  </a:cubicBezTo>
                  <a:cubicBezTo>
                    <a:pt x="453" y="533"/>
                    <a:pt x="501" y="549"/>
                    <a:pt x="501" y="598"/>
                  </a:cubicBezTo>
                  <a:lnTo>
                    <a:pt x="364" y="606"/>
                  </a:lnTo>
                  <a:cubicBezTo>
                    <a:pt x="267" y="622"/>
                    <a:pt x="162" y="630"/>
                    <a:pt x="65" y="646"/>
                  </a:cubicBezTo>
                  <a:cubicBezTo>
                    <a:pt x="33" y="654"/>
                    <a:pt x="17" y="670"/>
                    <a:pt x="8" y="695"/>
                  </a:cubicBezTo>
                  <a:cubicBezTo>
                    <a:pt x="0" y="743"/>
                    <a:pt x="41" y="751"/>
                    <a:pt x="73" y="751"/>
                  </a:cubicBezTo>
                  <a:lnTo>
                    <a:pt x="105" y="751"/>
                  </a:lnTo>
                  <a:cubicBezTo>
                    <a:pt x="117" y="751"/>
                    <a:pt x="130" y="751"/>
                    <a:pt x="143" y="751"/>
                  </a:cubicBezTo>
                  <a:cubicBezTo>
                    <a:pt x="181" y="751"/>
                    <a:pt x="218" y="755"/>
                    <a:pt x="243" y="792"/>
                  </a:cubicBezTo>
                  <a:cubicBezTo>
                    <a:pt x="248" y="797"/>
                    <a:pt x="258" y="803"/>
                    <a:pt x="280" y="803"/>
                  </a:cubicBezTo>
                  <a:cubicBezTo>
                    <a:pt x="290" y="803"/>
                    <a:pt x="301" y="802"/>
                    <a:pt x="315" y="800"/>
                  </a:cubicBezTo>
                  <a:cubicBezTo>
                    <a:pt x="356" y="800"/>
                    <a:pt x="388" y="784"/>
                    <a:pt x="453" y="767"/>
                  </a:cubicBezTo>
                  <a:lnTo>
                    <a:pt x="453" y="767"/>
                  </a:lnTo>
                  <a:cubicBezTo>
                    <a:pt x="412" y="832"/>
                    <a:pt x="388" y="864"/>
                    <a:pt x="364" y="905"/>
                  </a:cubicBezTo>
                  <a:cubicBezTo>
                    <a:pt x="348" y="937"/>
                    <a:pt x="331" y="977"/>
                    <a:pt x="323" y="1018"/>
                  </a:cubicBezTo>
                  <a:cubicBezTo>
                    <a:pt x="312" y="1053"/>
                    <a:pt x="342" y="1079"/>
                    <a:pt x="372" y="1079"/>
                  </a:cubicBezTo>
                  <a:cubicBezTo>
                    <a:pt x="384" y="1079"/>
                    <a:pt x="395" y="1075"/>
                    <a:pt x="404" y="1066"/>
                  </a:cubicBezTo>
                  <a:cubicBezTo>
                    <a:pt x="453" y="1034"/>
                    <a:pt x="493" y="993"/>
                    <a:pt x="525" y="953"/>
                  </a:cubicBezTo>
                  <a:cubicBezTo>
                    <a:pt x="558" y="929"/>
                    <a:pt x="574" y="880"/>
                    <a:pt x="630" y="880"/>
                  </a:cubicBezTo>
                  <a:cubicBezTo>
                    <a:pt x="638" y="1002"/>
                    <a:pt x="638" y="1115"/>
                    <a:pt x="646" y="1228"/>
                  </a:cubicBezTo>
                  <a:cubicBezTo>
                    <a:pt x="654" y="1252"/>
                    <a:pt x="671" y="1300"/>
                    <a:pt x="679" y="1300"/>
                  </a:cubicBezTo>
                  <a:cubicBezTo>
                    <a:pt x="692" y="1302"/>
                    <a:pt x="705" y="1304"/>
                    <a:pt x="718" y="1304"/>
                  </a:cubicBezTo>
                  <a:cubicBezTo>
                    <a:pt x="753" y="1304"/>
                    <a:pt x="789" y="1296"/>
                    <a:pt x="824" y="1284"/>
                  </a:cubicBezTo>
                  <a:cubicBezTo>
                    <a:pt x="840" y="1276"/>
                    <a:pt x="848" y="1228"/>
                    <a:pt x="848" y="1195"/>
                  </a:cubicBezTo>
                  <a:cubicBezTo>
                    <a:pt x="840" y="1074"/>
                    <a:pt x="824" y="961"/>
                    <a:pt x="816" y="840"/>
                  </a:cubicBezTo>
                  <a:lnTo>
                    <a:pt x="832" y="824"/>
                  </a:lnTo>
                  <a:cubicBezTo>
                    <a:pt x="881" y="856"/>
                    <a:pt x="937" y="905"/>
                    <a:pt x="977" y="937"/>
                  </a:cubicBezTo>
                  <a:cubicBezTo>
                    <a:pt x="1002" y="955"/>
                    <a:pt x="1030" y="991"/>
                    <a:pt x="1064" y="991"/>
                  </a:cubicBezTo>
                  <a:cubicBezTo>
                    <a:pt x="1075" y="991"/>
                    <a:pt x="1086" y="987"/>
                    <a:pt x="1099" y="977"/>
                  </a:cubicBezTo>
                  <a:cubicBezTo>
                    <a:pt x="1147" y="929"/>
                    <a:pt x="1091" y="897"/>
                    <a:pt x="1058" y="856"/>
                  </a:cubicBezTo>
                  <a:cubicBezTo>
                    <a:pt x="1026" y="808"/>
                    <a:pt x="969" y="775"/>
                    <a:pt x="961" y="711"/>
                  </a:cubicBezTo>
                  <a:lnTo>
                    <a:pt x="1333" y="646"/>
                  </a:lnTo>
                  <a:cubicBezTo>
                    <a:pt x="1357" y="646"/>
                    <a:pt x="1389" y="638"/>
                    <a:pt x="1414" y="630"/>
                  </a:cubicBezTo>
                  <a:cubicBezTo>
                    <a:pt x="1430" y="622"/>
                    <a:pt x="1454" y="598"/>
                    <a:pt x="1454" y="574"/>
                  </a:cubicBezTo>
                  <a:cubicBezTo>
                    <a:pt x="1454" y="549"/>
                    <a:pt x="1438" y="533"/>
                    <a:pt x="1414" y="525"/>
                  </a:cubicBezTo>
                  <a:cubicBezTo>
                    <a:pt x="1396" y="519"/>
                    <a:pt x="1375" y="514"/>
                    <a:pt x="1356" y="514"/>
                  </a:cubicBezTo>
                  <a:cubicBezTo>
                    <a:pt x="1348" y="514"/>
                    <a:pt x="1340" y="515"/>
                    <a:pt x="1333" y="517"/>
                  </a:cubicBezTo>
                  <a:cubicBezTo>
                    <a:pt x="1268" y="525"/>
                    <a:pt x="1212" y="541"/>
                    <a:pt x="1139" y="549"/>
                  </a:cubicBezTo>
                  <a:cubicBezTo>
                    <a:pt x="1058" y="557"/>
                    <a:pt x="977" y="565"/>
                    <a:pt x="881" y="574"/>
                  </a:cubicBezTo>
                  <a:cubicBezTo>
                    <a:pt x="897" y="549"/>
                    <a:pt x="913" y="525"/>
                    <a:pt x="929" y="509"/>
                  </a:cubicBezTo>
                  <a:cubicBezTo>
                    <a:pt x="969" y="469"/>
                    <a:pt x="1018" y="436"/>
                    <a:pt x="1058" y="388"/>
                  </a:cubicBezTo>
                  <a:cubicBezTo>
                    <a:pt x="1099" y="347"/>
                    <a:pt x="1107" y="291"/>
                    <a:pt x="1082" y="267"/>
                  </a:cubicBezTo>
                  <a:cubicBezTo>
                    <a:pt x="1068" y="254"/>
                    <a:pt x="1054" y="250"/>
                    <a:pt x="1042" y="250"/>
                  </a:cubicBezTo>
                  <a:cubicBezTo>
                    <a:pt x="1014" y="250"/>
                    <a:pt x="992" y="274"/>
                    <a:pt x="969" y="291"/>
                  </a:cubicBezTo>
                  <a:cubicBezTo>
                    <a:pt x="961" y="299"/>
                    <a:pt x="945" y="315"/>
                    <a:pt x="937" y="323"/>
                  </a:cubicBezTo>
                  <a:cubicBezTo>
                    <a:pt x="889" y="356"/>
                    <a:pt x="840" y="396"/>
                    <a:pt x="768" y="444"/>
                  </a:cubicBezTo>
                  <a:cubicBezTo>
                    <a:pt x="751" y="315"/>
                    <a:pt x="743" y="210"/>
                    <a:pt x="735" y="97"/>
                  </a:cubicBezTo>
                  <a:cubicBezTo>
                    <a:pt x="727" y="57"/>
                    <a:pt x="727" y="0"/>
                    <a:pt x="67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1" name="Google Shape;1181;p50"/>
            <p:cNvSpPr/>
            <p:nvPr/>
          </p:nvSpPr>
          <p:spPr>
            <a:xfrm>
              <a:off x="4912468" y="2519668"/>
              <a:ext cx="92238" cy="82592"/>
            </a:xfrm>
            <a:custGeom>
              <a:avLst/>
              <a:gdLst/>
              <a:ahLst/>
              <a:cxnLst/>
              <a:rect l="l" t="t" r="r" b="b"/>
              <a:pathLst>
                <a:path w="1463" h="1310" extrusionOk="0">
                  <a:moveTo>
                    <a:pt x="671" y="1"/>
                  </a:moveTo>
                  <a:cubicBezTo>
                    <a:pt x="614" y="1"/>
                    <a:pt x="614" y="65"/>
                    <a:pt x="606" y="106"/>
                  </a:cubicBezTo>
                  <a:cubicBezTo>
                    <a:pt x="606" y="122"/>
                    <a:pt x="606" y="138"/>
                    <a:pt x="606" y="162"/>
                  </a:cubicBezTo>
                  <a:cubicBezTo>
                    <a:pt x="598" y="227"/>
                    <a:pt x="598" y="292"/>
                    <a:pt x="590" y="372"/>
                  </a:cubicBezTo>
                  <a:cubicBezTo>
                    <a:pt x="566" y="364"/>
                    <a:pt x="542" y="356"/>
                    <a:pt x="526" y="340"/>
                  </a:cubicBezTo>
                  <a:cubicBezTo>
                    <a:pt x="477" y="316"/>
                    <a:pt x="429" y="283"/>
                    <a:pt x="372" y="251"/>
                  </a:cubicBezTo>
                  <a:cubicBezTo>
                    <a:pt x="363" y="245"/>
                    <a:pt x="353" y="243"/>
                    <a:pt x="342" y="243"/>
                  </a:cubicBezTo>
                  <a:cubicBezTo>
                    <a:pt x="321" y="243"/>
                    <a:pt x="299" y="252"/>
                    <a:pt x="283" y="267"/>
                  </a:cubicBezTo>
                  <a:cubicBezTo>
                    <a:pt x="259" y="300"/>
                    <a:pt x="275" y="332"/>
                    <a:pt x="299" y="356"/>
                  </a:cubicBezTo>
                  <a:cubicBezTo>
                    <a:pt x="340" y="413"/>
                    <a:pt x="388" y="461"/>
                    <a:pt x="437" y="510"/>
                  </a:cubicBezTo>
                  <a:cubicBezTo>
                    <a:pt x="461" y="542"/>
                    <a:pt x="501" y="558"/>
                    <a:pt x="501" y="598"/>
                  </a:cubicBezTo>
                  <a:lnTo>
                    <a:pt x="364" y="615"/>
                  </a:lnTo>
                  <a:cubicBezTo>
                    <a:pt x="267" y="623"/>
                    <a:pt x="162" y="639"/>
                    <a:pt x="65" y="655"/>
                  </a:cubicBezTo>
                  <a:cubicBezTo>
                    <a:pt x="41" y="655"/>
                    <a:pt x="17" y="679"/>
                    <a:pt x="9" y="703"/>
                  </a:cubicBezTo>
                  <a:cubicBezTo>
                    <a:pt x="1" y="744"/>
                    <a:pt x="41" y="760"/>
                    <a:pt x="73" y="760"/>
                  </a:cubicBezTo>
                  <a:lnTo>
                    <a:pt x="106" y="760"/>
                  </a:lnTo>
                  <a:cubicBezTo>
                    <a:pt x="126" y="757"/>
                    <a:pt x="145" y="754"/>
                    <a:pt x="162" y="754"/>
                  </a:cubicBezTo>
                  <a:cubicBezTo>
                    <a:pt x="194" y="754"/>
                    <a:pt x="222" y="764"/>
                    <a:pt x="243" y="800"/>
                  </a:cubicBezTo>
                  <a:cubicBezTo>
                    <a:pt x="249" y="806"/>
                    <a:pt x="262" y="812"/>
                    <a:pt x="284" y="812"/>
                  </a:cubicBezTo>
                  <a:cubicBezTo>
                    <a:pt x="293" y="812"/>
                    <a:pt x="304" y="811"/>
                    <a:pt x="316" y="808"/>
                  </a:cubicBezTo>
                  <a:cubicBezTo>
                    <a:pt x="356" y="800"/>
                    <a:pt x="388" y="792"/>
                    <a:pt x="453" y="776"/>
                  </a:cubicBezTo>
                  <a:lnTo>
                    <a:pt x="453" y="776"/>
                  </a:lnTo>
                  <a:cubicBezTo>
                    <a:pt x="421" y="833"/>
                    <a:pt x="388" y="873"/>
                    <a:pt x="364" y="913"/>
                  </a:cubicBezTo>
                  <a:cubicBezTo>
                    <a:pt x="348" y="946"/>
                    <a:pt x="332" y="978"/>
                    <a:pt x="324" y="1018"/>
                  </a:cubicBezTo>
                  <a:cubicBezTo>
                    <a:pt x="318" y="1055"/>
                    <a:pt x="348" y="1086"/>
                    <a:pt x="380" y="1086"/>
                  </a:cubicBezTo>
                  <a:cubicBezTo>
                    <a:pt x="391" y="1086"/>
                    <a:pt x="402" y="1083"/>
                    <a:pt x="412" y="1075"/>
                  </a:cubicBezTo>
                  <a:cubicBezTo>
                    <a:pt x="453" y="1034"/>
                    <a:pt x="493" y="1002"/>
                    <a:pt x="526" y="962"/>
                  </a:cubicBezTo>
                  <a:cubicBezTo>
                    <a:pt x="558" y="938"/>
                    <a:pt x="574" y="881"/>
                    <a:pt x="630" y="881"/>
                  </a:cubicBezTo>
                  <a:cubicBezTo>
                    <a:pt x="639" y="1002"/>
                    <a:pt x="639" y="1123"/>
                    <a:pt x="655" y="1236"/>
                  </a:cubicBezTo>
                  <a:cubicBezTo>
                    <a:pt x="655" y="1261"/>
                    <a:pt x="671" y="1309"/>
                    <a:pt x="679" y="1309"/>
                  </a:cubicBezTo>
                  <a:cubicBezTo>
                    <a:pt x="727" y="1309"/>
                    <a:pt x="776" y="1309"/>
                    <a:pt x="824" y="1293"/>
                  </a:cubicBezTo>
                  <a:cubicBezTo>
                    <a:pt x="840" y="1285"/>
                    <a:pt x="849" y="1228"/>
                    <a:pt x="849" y="1204"/>
                  </a:cubicBezTo>
                  <a:cubicBezTo>
                    <a:pt x="840" y="1083"/>
                    <a:pt x="824" y="962"/>
                    <a:pt x="816" y="849"/>
                  </a:cubicBezTo>
                  <a:lnTo>
                    <a:pt x="832" y="825"/>
                  </a:lnTo>
                  <a:cubicBezTo>
                    <a:pt x="881" y="865"/>
                    <a:pt x="937" y="913"/>
                    <a:pt x="978" y="938"/>
                  </a:cubicBezTo>
                  <a:cubicBezTo>
                    <a:pt x="1001" y="961"/>
                    <a:pt x="1033" y="997"/>
                    <a:pt x="1064" y="997"/>
                  </a:cubicBezTo>
                  <a:cubicBezTo>
                    <a:pt x="1076" y="997"/>
                    <a:pt x="1088" y="991"/>
                    <a:pt x="1099" y="978"/>
                  </a:cubicBezTo>
                  <a:cubicBezTo>
                    <a:pt x="1147" y="930"/>
                    <a:pt x="1099" y="905"/>
                    <a:pt x="1067" y="857"/>
                  </a:cubicBezTo>
                  <a:cubicBezTo>
                    <a:pt x="1026" y="816"/>
                    <a:pt x="978" y="784"/>
                    <a:pt x="962" y="711"/>
                  </a:cubicBezTo>
                  <a:lnTo>
                    <a:pt x="1333" y="655"/>
                  </a:lnTo>
                  <a:cubicBezTo>
                    <a:pt x="1357" y="647"/>
                    <a:pt x="1390" y="647"/>
                    <a:pt x="1414" y="639"/>
                  </a:cubicBezTo>
                  <a:cubicBezTo>
                    <a:pt x="1438" y="623"/>
                    <a:pt x="1462" y="598"/>
                    <a:pt x="1462" y="582"/>
                  </a:cubicBezTo>
                  <a:cubicBezTo>
                    <a:pt x="1454" y="558"/>
                    <a:pt x="1438" y="542"/>
                    <a:pt x="1414" y="526"/>
                  </a:cubicBezTo>
                  <a:cubicBezTo>
                    <a:pt x="1402" y="522"/>
                    <a:pt x="1388" y="520"/>
                    <a:pt x="1373" y="520"/>
                  </a:cubicBezTo>
                  <a:cubicBezTo>
                    <a:pt x="1359" y="520"/>
                    <a:pt x="1345" y="522"/>
                    <a:pt x="1333" y="526"/>
                  </a:cubicBezTo>
                  <a:cubicBezTo>
                    <a:pt x="1268" y="534"/>
                    <a:pt x="1212" y="542"/>
                    <a:pt x="1139" y="550"/>
                  </a:cubicBezTo>
                  <a:cubicBezTo>
                    <a:pt x="1058" y="566"/>
                    <a:pt x="986" y="566"/>
                    <a:pt x="881" y="582"/>
                  </a:cubicBezTo>
                  <a:cubicBezTo>
                    <a:pt x="897" y="558"/>
                    <a:pt x="913" y="534"/>
                    <a:pt x="929" y="518"/>
                  </a:cubicBezTo>
                  <a:cubicBezTo>
                    <a:pt x="970" y="477"/>
                    <a:pt x="1018" y="437"/>
                    <a:pt x="1058" y="397"/>
                  </a:cubicBezTo>
                  <a:cubicBezTo>
                    <a:pt x="1099" y="356"/>
                    <a:pt x="1107" y="292"/>
                    <a:pt x="1083" y="267"/>
                  </a:cubicBezTo>
                  <a:cubicBezTo>
                    <a:pt x="1068" y="255"/>
                    <a:pt x="1055" y="250"/>
                    <a:pt x="1043" y="250"/>
                  </a:cubicBezTo>
                  <a:cubicBezTo>
                    <a:pt x="1015" y="250"/>
                    <a:pt x="992" y="277"/>
                    <a:pt x="970" y="300"/>
                  </a:cubicBezTo>
                  <a:lnTo>
                    <a:pt x="937" y="324"/>
                  </a:lnTo>
                  <a:lnTo>
                    <a:pt x="768" y="453"/>
                  </a:lnTo>
                  <a:cubicBezTo>
                    <a:pt x="760" y="324"/>
                    <a:pt x="744" y="211"/>
                    <a:pt x="735" y="106"/>
                  </a:cubicBezTo>
                  <a:cubicBezTo>
                    <a:pt x="727" y="65"/>
                    <a:pt x="735" y="1"/>
                    <a:pt x="6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2" name="Google Shape;1182;p50"/>
            <p:cNvSpPr/>
            <p:nvPr/>
          </p:nvSpPr>
          <p:spPr>
            <a:xfrm>
              <a:off x="4259306" y="2528368"/>
              <a:ext cx="91671" cy="82529"/>
            </a:xfrm>
            <a:custGeom>
              <a:avLst/>
              <a:gdLst/>
              <a:ahLst/>
              <a:cxnLst/>
              <a:rect l="l" t="t" r="r" b="b"/>
              <a:pathLst>
                <a:path w="1454" h="1309" extrusionOk="0">
                  <a:moveTo>
                    <a:pt x="670" y="0"/>
                  </a:moveTo>
                  <a:cubicBezTo>
                    <a:pt x="614" y="0"/>
                    <a:pt x="614" y="65"/>
                    <a:pt x="606" y="105"/>
                  </a:cubicBezTo>
                  <a:cubicBezTo>
                    <a:pt x="598" y="121"/>
                    <a:pt x="598" y="137"/>
                    <a:pt x="606" y="162"/>
                  </a:cubicBezTo>
                  <a:cubicBezTo>
                    <a:pt x="598" y="226"/>
                    <a:pt x="590" y="291"/>
                    <a:pt x="582" y="372"/>
                  </a:cubicBezTo>
                  <a:cubicBezTo>
                    <a:pt x="565" y="364"/>
                    <a:pt x="541" y="355"/>
                    <a:pt x="525" y="339"/>
                  </a:cubicBezTo>
                  <a:cubicBezTo>
                    <a:pt x="477" y="315"/>
                    <a:pt x="420" y="283"/>
                    <a:pt x="372" y="250"/>
                  </a:cubicBezTo>
                  <a:cubicBezTo>
                    <a:pt x="360" y="245"/>
                    <a:pt x="349" y="242"/>
                    <a:pt x="338" y="242"/>
                  </a:cubicBezTo>
                  <a:cubicBezTo>
                    <a:pt x="317" y="242"/>
                    <a:pt x="298" y="251"/>
                    <a:pt x="283" y="267"/>
                  </a:cubicBezTo>
                  <a:cubicBezTo>
                    <a:pt x="259" y="299"/>
                    <a:pt x="275" y="331"/>
                    <a:pt x="291" y="355"/>
                  </a:cubicBezTo>
                  <a:cubicBezTo>
                    <a:pt x="339" y="412"/>
                    <a:pt x="388" y="460"/>
                    <a:pt x="428" y="509"/>
                  </a:cubicBezTo>
                  <a:cubicBezTo>
                    <a:pt x="452" y="541"/>
                    <a:pt x="493" y="557"/>
                    <a:pt x="493" y="598"/>
                  </a:cubicBezTo>
                  <a:lnTo>
                    <a:pt x="363" y="614"/>
                  </a:lnTo>
                  <a:cubicBezTo>
                    <a:pt x="259" y="622"/>
                    <a:pt x="162" y="630"/>
                    <a:pt x="57" y="646"/>
                  </a:cubicBezTo>
                  <a:cubicBezTo>
                    <a:pt x="32" y="654"/>
                    <a:pt x="16" y="678"/>
                    <a:pt x="8" y="703"/>
                  </a:cubicBezTo>
                  <a:cubicBezTo>
                    <a:pt x="0" y="743"/>
                    <a:pt x="40" y="751"/>
                    <a:pt x="73" y="751"/>
                  </a:cubicBezTo>
                  <a:lnTo>
                    <a:pt x="105" y="751"/>
                  </a:lnTo>
                  <a:cubicBezTo>
                    <a:pt x="116" y="751"/>
                    <a:pt x="127" y="751"/>
                    <a:pt x="137" y="751"/>
                  </a:cubicBezTo>
                  <a:cubicBezTo>
                    <a:pt x="175" y="751"/>
                    <a:pt x="211" y="756"/>
                    <a:pt x="242" y="800"/>
                  </a:cubicBezTo>
                  <a:cubicBezTo>
                    <a:pt x="250" y="808"/>
                    <a:pt x="267" y="808"/>
                    <a:pt x="315" y="808"/>
                  </a:cubicBezTo>
                  <a:cubicBezTo>
                    <a:pt x="355" y="800"/>
                    <a:pt x="388" y="792"/>
                    <a:pt x="452" y="775"/>
                  </a:cubicBezTo>
                  <a:lnTo>
                    <a:pt x="452" y="775"/>
                  </a:lnTo>
                  <a:cubicBezTo>
                    <a:pt x="412" y="832"/>
                    <a:pt x="388" y="872"/>
                    <a:pt x="363" y="913"/>
                  </a:cubicBezTo>
                  <a:cubicBezTo>
                    <a:pt x="347" y="945"/>
                    <a:pt x="331" y="977"/>
                    <a:pt x="323" y="1018"/>
                  </a:cubicBezTo>
                  <a:cubicBezTo>
                    <a:pt x="311" y="1054"/>
                    <a:pt x="344" y="1086"/>
                    <a:pt x="375" y="1086"/>
                  </a:cubicBezTo>
                  <a:cubicBezTo>
                    <a:pt x="386" y="1086"/>
                    <a:pt x="396" y="1082"/>
                    <a:pt x="404" y="1074"/>
                  </a:cubicBezTo>
                  <a:cubicBezTo>
                    <a:pt x="452" y="1034"/>
                    <a:pt x="485" y="1001"/>
                    <a:pt x="525" y="961"/>
                  </a:cubicBezTo>
                  <a:cubicBezTo>
                    <a:pt x="557" y="929"/>
                    <a:pt x="573" y="888"/>
                    <a:pt x="622" y="880"/>
                  </a:cubicBezTo>
                  <a:cubicBezTo>
                    <a:pt x="630" y="1001"/>
                    <a:pt x="638" y="1115"/>
                    <a:pt x="646" y="1236"/>
                  </a:cubicBezTo>
                  <a:cubicBezTo>
                    <a:pt x="646" y="1260"/>
                    <a:pt x="670" y="1308"/>
                    <a:pt x="678" y="1308"/>
                  </a:cubicBezTo>
                  <a:cubicBezTo>
                    <a:pt x="727" y="1308"/>
                    <a:pt x="775" y="1300"/>
                    <a:pt x="824" y="1284"/>
                  </a:cubicBezTo>
                  <a:cubicBezTo>
                    <a:pt x="840" y="1284"/>
                    <a:pt x="840" y="1228"/>
                    <a:pt x="840" y="1203"/>
                  </a:cubicBezTo>
                  <a:cubicBezTo>
                    <a:pt x="832" y="1082"/>
                    <a:pt x="824" y="961"/>
                    <a:pt x="808" y="848"/>
                  </a:cubicBezTo>
                  <a:lnTo>
                    <a:pt x="832" y="824"/>
                  </a:lnTo>
                  <a:cubicBezTo>
                    <a:pt x="880" y="864"/>
                    <a:pt x="937" y="913"/>
                    <a:pt x="969" y="937"/>
                  </a:cubicBezTo>
                  <a:cubicBezTo>
                    <a:pt x="998" y="960"/>
                    <a:pt x="1027" y="996"/>
                    <a:pt x="1060" y="996"/>
                  </a:cubicBezTo>
                  <a:cubicBezTo>
                    <a:pt x="1072" y="996"/>
                    <a:pt x="1085" y="991"/>
                    <a:pt x="1098" y="977"/>
                  </a:cubicBezTo>
                  <a:cubicBezTo>
                    <a:pt x="1139" y="929"/>
                    <a:pt x="1090" y="905"/>
                    <a:pt x="1058" y="856"/>
                  </a:cubicBezTo>
                  <a:cubicBezTo>
                    <a:pt x="1026" y="816"/>
                    <a:pt x="969" y="783"/>
                    <a:pt x="961" y="711"/>
                  </a:cubicBezTo>
                  <a:lnTo>
                    <a:pt x="1324" y="654"/>
                  </a:lnTo>
                  <a:cubicBezTo>
                    <a:pt x="1357" y="646"/>
                    <a:pt x="1381" y="646"/>
                    <a:pt x="1413" y="630"/>
                  </a:cubicBezTo>
                  <a:cubicBezTo>
                    <a:pt x="1429" y="622"/>
                    <a:pt x="1454" y="598"/>
                    <a:pt x="1454" y="582"/>
                  </a:cubicBezTo>
                  <a:cubicBezTo>
                    <a:pt x="1454" y="557"/>
                    <a:pt x="1437" y="541"/>
                    <a:pt x="1413" y="525"/>
                  </a:cubicBezTo>
                  <a:cubicBezTo>
                    <a:pt x="1397" y="521"/>
                    <a:pt x="1383" y="519"/>
                    <a:pt x="1369" y="519"/>
                  </a:cubicBezTo>
                  <a:cubicBezTo>
                    <a:pt x="1355" y="519"/>
                    <a:pt x="1341" y="521"/>
                    <a:pt x="1324" y="525"/>
                  </a:cubicBezTo>
                  <a:cubicBezTo>
                    <a:pt x="1260" y="533"/>
                    <a:pt x="1211" y="541"/>
                    <a:pt x="1131" y="549"/>
                  </a:cubicBezTo>
                  <a:cubicBezTo>
                    <a:pt x="1058" y="557"/>
                    <a:pt x="977" y="565"/>
                    <a:pt x="880" y="573"/>
                  </a:cubicBezTo>
                  <a:cubicBezTo>
                    <a:pt x="896" y="557"/>
                    <a:pt x="913" y="533"/>
                    <a:pt x="929" y="517"/>
                  </a:cubicBezTo>
                  <a:cubicBezTo>
                    <a:pt x="969" y="477"/>
                    <a:pt x="1018" y="436"/>
                    <a:pt x="1058" y="396"/>
                  </a:cubicBezTo>
                  <a:cubicBezTo>
                    <a:pt x="1098" y="355"/>
                    <a:pt x="1106" y="291"/>
                    <a:pt x="1082" y="267"/>
                  </a:cubicBezTo>
                  <a:cubicBezTo>
                    <a:pt x="1068" y="255"/>
                    <a:pt x="1055" y="250"/>
                    <a:pt x="1043" y="250"/>
                  </a:cubicBezTo>
                  <a:cubicBezTo>
                    <a:pt x="1014" y="250"/>
                    <a:pt x="992" y="276"/>
                    <a:pt x="969" y="299"/>
                  </a:cubicBezTo>
                  <a:lnTo>
                    <a:pt x="937" y="323"/>
                  </a:lnTo>
                  <a:cubicBezTo>
                    <a:pt x="888" y="364"/>
                    <a:pt x="832" y="404"/>
                    <a:pt x="767" y="452"/>
                  </a:cubicBezTo>
                  <a:cubicBezTo>
                    <a:pt x="751" y="315"/>
                    <a:pt x="743" y="210"/>
                    <a:pt x="727" y="105"/>
                  </a:cubicBezTo>
                  <a:cubicBezTo>
                    <a:pt x="727" y="57"/>
                    <a:pt x="727" y="0"/>
                    <a:pt x="6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3" name="Google Shape;1183;p50"/>
            <p:cNvSpPr/>
            <p:nvPr/>
          </p:nvSpPr>
          <p:spPr>
            <a:xfrm>
              <a:off x="4244490" y="3856122"/>
              <a:ext cx="91734" cy="82025"/>
            </a:xfrm>
            <a:custGeom>
              <a:avLst/>
              <a:gdLst/>
              <a:ahLst/>
              <a:cxnLst/>
              <a:rect l="l" t="t" r="r" b="b"/>
              <a:pathLst>
                <a:path w="1455" h="1301" extrusionOk="0">
                  <a:moveTo>
                    <a:pt x="671" y="0"/>
                  </a:moveTo>
                  <a:cubicBezTo>
                    <a:pt x="615" y="0"/>
                    <a:pt x="615" y="49"/>
                    <a:pt x="607" y="97"/>
                  </a:cubicBezTo>
                  <a:cubicBezTo>
                    <a:pt x="598" y="113"/>
                    <a:pt x="598" y="129"/>
                    <a:pt x="607" y="146"/>
                  </a:cubicBezTo>
                  <a:cubicBezTo>
                    <a:pt x="598" y="218"/>
                    <a:pt x="590" y="283"/>
                    <a:pt x="582" y="364"/>
                  </a:cubicBezTo>
                  <a:cubicBezTo>
                    <a:pt x="566" y="355"/>
                    <a:pt x="542" y="339"/>
                    <a:pt x="526" y="331"/>
                  </a:cubicBezTo>
                  <a:cubicBezTo>
                    <a:pt x="477" y="307"/>
                    <a:pt x="421" y="275"/>
                    <a:pt x="372" y="242"/>
                  </a:cubicBezTo>
                  <a:cubicBezTo>
                    <a:pt x="359" y="236"/>
                    <a:pt x="346" y="232"/>
                    <a:pt x="333" y="232"/>
                  </a:cubicBezTo>
                  <a:cubicBezTo>
                    <a:pt x="315" y="232"/>
                    <a:pt x="298" y="240"/>
                    <a:pt x="284" y="259"/>
                  </a:cubicBezTo>
                  <a:cubicBezTo>
                    <a:pt x="259" y="291"/>
                    <a:pt x="275" y="315"/>
                    <a:pt x="292" y="347"/>
                  </a:cubicBezTo>
                  <a:cubicBezTo>
                    <a:pt x="340" y="396"/>
                    <a:pt x="389" y="444"/>
                    <a:pt x="429" y="501"/>
                  </a:cubicBezTo>
                  <a:cubicBezTo>
                    <a:pt x="453" y="525"/>
                    <a:pt x="502" y="541"/>
                    <a:pt x="502" y="590"/>
                  </a:cubicBezTo>
                  <a:lnTo>
                    <a:pt x="364" y="606"/>
                  </a:lnTo>
                  <a:cubicBezTo>
                    <a:pt x="259" y="614"/>
                    <a:pt x="162" y="622"/>
                    <a:pt x="57" y="638"/>
                  </a:cubicBezTo>
                  <a:cubicBezTo>
                    <a:pt x="33" y="646"/>
                    <a:pt x="17" y="670"/>
                    <a:pt x="9" y="695"/>
                  </a:cubicBezTo>
                  <a:cubicBezTo>
                    <a:pt x="1" y="735"/>
                    <a:pt x="41" y="743"/>
                    <a:pt x="74" y="743"/>
                  </a:cubicBezTo>
                  <a:lnTo>
                    <a:pt x="106" y="743"/>
                  </a:lnTo>
                  <a:cubicBezTo>
                    <a:pt x="117" y="743"/>
                    <a:pt x="127" y="743"/>
                    <a:pt x="138" y="743"/>
                  </a:cubicBezTo>
                  <a:cubicBezTo>
                    <a:pt x="175" y="743"/>
                    <a:pt x="212" y="748"/>
                    <a:pt x="243" y="792"/>
                  </a:cubicBezTo>
                  <a:cubicBezTo>
                    <a:pt x="251" y="800"/>
                    <a:pt x="267" y="800"/>
                    <a:pt x="316" y="800"/>
                  </a:cubicBezTo>
                  <a:cubicBezTo>
                    <a:pt x="356" y="792"/>
                    <a:pt x="389" y="783"/>
                    <a:pt x="453" y="767"/>
                  </a:cubicBezTo>
                  <a:lnTo>
                    <a:pt x="453" y="767"/>
                  </a:lnTo>
                  <a:cubicBezTo>
                    <a:pt x="413" y="824"/>
                    <a:pt x="389" y="856"/>
                    <a:pt x="364" y="897"/>
                  </a:cubicBezTo>
                  <a:cubicBezTo>
                    <a:pt x="348" y="937"/>
                    <a:pt x="332" y="969"/>
                    <a:pt x="324" y="1010"/>
                  </a:cubicBezTo>
                  <a:cubicBezTo>
                    <a:pt x="312" y="1045"/>
                    <a:pt x="343" y="1071"/>
                    <a:pt x="373" y="1071"/>
                  </a:cubicBezTo>
                  <a:cubicBezTo>
                    <a:pt x="384" y="1071"/>
                    <a:pt x="396" y="1067"/>
                    <a:pt x="405" y="1058"/>
                  </a:cubicBezTo>
                  <a:cubicBezTo>
                    <a:pt x="453" y="1026"/>
                    <a:pt x="485" y="993"/>
                    <a:pt x="526" y="953"/>
                  </a:cubicBezTo>
                  <a:cubicBezTo>
                    <a:pt x="558" y="921"/>
                    <a:pt x="574" y="872"/>
                    <a:pt x="623" y="872"/>
                  </a:cubicBezTo>
                  <a:cubicBezTo>
                    <a:pt x="631" y="993"/>
                    <a:pt x="639" y="1106"/>
                    <a:pt x="647" y="1228"/>
                  </a:cubicBezTo>
                  <a:cubicBezTo>
                    <a:pt x="655" y="1252"/>
                    <a:pt x="671" y="1300"/>
                    <a:pt x="679" y="1300"/>
                  </a:cubicBezTo>
                  <a:cubicBezTo>
                    <a:pt x="728" y="1300"/>
                    <a:pt x="776" y="1292"/>
                    <a:pt x="825" y="1276"/>
                  </a:cubicBezTo>
                  <a:cubicBezTo>
                    <a:pt x="841" y="1268"/>
                    <a:pt x="849" y="1220"/>
                    <a:pt x="849" y="1195"/>
                  </a:cubicBezTo>
                  <a:cubicBezTo>
                    <a:pt x="841" y="1074"/>
                    <a:pt x="825" y="953"/>
                    <a:pt x="808" y="840"/>
                  </a:cubicBezTo>
                  <a:lnTo>
                    <a:pt x="833" y="824"/>
                  </a:lnTo>
                  <a:cubicBezTo>
                    <a:pt x="881" y="856"/>
                    <a:pt x="938" y="905"/>
                    <a:pt x="970" y="937"/>
                  </a:cubicBezTo>
                  <a:cubicBezTo>
                    <a:pt x="1000" y="955"/>
                    <a:pt x="1031" y="991"/>
                    <a:pt x="1064" y="991"/>
                  </a:cubicBezTo>
                  <a:cubicBezTo>
                    <a:pt x="1075" y="991"/>
                    <a:pt x="1087" y="987"/>
                    <a:pt x="1099" y="977"/>
                  </a:cubicBezTo>
                  <a:cubicBezTo>
                    <a:pt x="1140" y="929"/>
                    <a:pt x="1091" y="897"/>
                    <a:pt x="1059" y="856"/>
                  </a:cubicBezTo>
                  <a:cubicBezTo>
                    <a:pt x="1026" y="808"/>
                    <a:pt x="970" y="775"/>
                    <a:pt x="962" y="711"/>
                  </a:cubicBezTo>
                  <a:lnTo>
                    <a:pt x="1325" y="646"/>
                  </a:lnTo>
                  <a:cubicBezTo>
                    <a:pt x="1358" y="646"/>
                    <a:pt x="1382" y="638"/>
                    <a:pt x="1414" y="630"/>
                  </a:cubicBezTo>
                  <a:cubicBezTo>
                    <a:pt x="1430" y="622"/>
                    <a:pt x="1454" y="598"/>
                    <a:pt x="1454" y="574"/>
                  </a:cubicBezTo>
                  <a:cubicBezTo>
                    <a:pt x="1454" y="549"/>
                    <a:pt x="1438" y="533"/>
                    <a:pt x="1414" y="525"/>
                  </a:cubicBezTo>
                  <a:cubicBezTo>
                    <a:pt x="1391" y="519"/>
                    <a:pt x="1372" y="514"/>
                    <a:pt x="1352" y="514"/>
                  </a:cubicBezTo>
                  <a:cubicBezTo>
                    <a:pt x="1343" y="514"/>
                    <a:pt x="1335" y="515"/>
                    <a:pt x="1325" y="517"/>
                  </a:cubicBezTo>
                  <a:cubicBezTo>
                    <a:pt x="1261" y="525"/>
                    <a:pt x="1212" y="541"/>
                    <a:pt x="1131" y="549"/>
                  </a:cubicBezTo>
                  <a:cubicBezTo>
                    <a:pt x="1059" y="557"/>
                    <a:pt x="978" y="565"/>
                    <a:pt x="881" y="574"/>
                  </a:cubicBezTo>
                  <a:cubicBezTo>
                    <a:pt x="905" y="533"/>
                    <a:pt x="913" y="525"/>
                    <a:pt x="930" y="509"/>
                  </a:cubicBezTo>
                  <a:cubicBezTo>
                    <a:pt x="970" y="469"/>
                    <a:pt x="1018" y="428"/>
                    <a:pt x="1059" y="388"/>
                  </a:cubicBezTo>
                  <a:cubicBezTo>
                    <a:pt x="1099" y="347"/>
                    <a:pt x="1107" y="291"/>
                    <a:pt x="1083" y="267"/>
                  </a:cubicBezTo>
                  <a:cubicBezTo>
                    <a:pt x="1068" y="252"/>
                    <a:pt x="1054" y="246"/>
                    <a:pt x="1042" y="246"/>
                  </a:cubicBezTo>
                  <a:cubicBezTo>
                    <a:pt x="1015" y="246"/>
                    <a:pt x="992" y="274"/>
                    <a:pt x="970" y="291"/>
                  </a:cubicBezTo>
                  <a:lnTo>
                    <a:pt x="938" y="323"/>
                  </a:lnTo>
                  <a:cubicBezTo>
                    <a:pt x="889" y="355"/>
                    <a:pt x="833" y="396"/>
                    <a:pt x="768" y="444"/>
                  </a:cubicBezTo>
                  <a:cubicBezTo>
                    <a:pt x="752" y="315"/>
                    <a:pt x="744" y="202"/>
                    <a:pt x="728" y="97"/>
                  </a:cubicBezTo>
                  <a:cubicBezTo>
                    <a:pt x="728" y="57"/>
                    <a:pt x="728" y="0"/>
                    <a:pt x="67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4" name="Google Shape;1184;p50"/>
            <p:cNvSpPr/>
            <p:nvPr/>
          </p:nvSpPr>
          <p:spPr>
            <a:xfrm>
              <a:off x="4003212" y="4193672"/>
              <a:ext cx="215433" cy="232393"/>
            </a:xfrm>
            <a:custGeom>
              <a:avLst/>
              <a:gdLst/>
              <a:ahLst/>
              <a:cxnLst/>
              <a:rect l="l" t="t" r="r" b="b"/>
              <a:pathLst>
                <a:path w="3417" h="3686" extrusionOk="0">
                  <a:moveTo>
                    <a:pt x="1458" y="112"/>
                  </a:moveTo>
                  <a:cubicBezTo>
                    <a:pt x="1590" y="112"/>
                    <a:pt x="1720" y="139"/>
                    <a:pt x="1841" y="194"/>
                  </a:cubicBezTo>
                  <a:cubicBezTo>
                    <a:pt x="2221" y="331"/>
                    <a:pt x="2536" y="590"/>
                    <a:pt x="2738" y="929"/>
                  </a:cubicBezTo>
                  <a:cubicBezTo>
                    <a:pt x="2843" y="1066"/>
                    <a:pt x="2899" y="1227"/>
                    <a:pt x="2923" y="1397"/>
                  </a:cubicBezTo>
                  <a:cubicBezTo>
                    <a:pt x="2923" y="1510"/>
                    <a:pt x="2907" y="1615"/>
                    <a:pt x="2899" y="1720"/>
                  </a:cubicBezTo>
                  <a:cubicBezTo>
                    <a:pt x="2891" y="1768"/>
                    <a:pt x="2859" y="1809"/>
                    <a:pt x="2819" y="1817"/>
                  </a:cubicBezTo>
                  <a:cubicBezTo>
                    <a:pt x="2584" y="1890"/>
                    <a:pt x="2366" y="1970"/>
                    <a:pt x="2132" y="2035"/>
                  </a:cubicBezTo>
                  <a:cubicBezTo>
                    <a:pt x="1946" y="2083"/>
                    <a:pt x="1769" y="2148"/>
                    <a:pt x="1591" y="2237"/>
                  </a:cubicBezTo>
                  <a:cubicBezTo>
                    <a:pt x="1365" y="2334"/>
                    <a:pt x="1139" y="2439"/>
                    <a:pt x="913" y="2536"/>
                  </a:cubicBezTo>
                  <a:cubicBezTo>
                    <a:pt x="880" y="2550"/>
                    <a:pt x="847" y="2558"/>
                    <a:pt x="814" y="2558"/>
                  </a:cubicBezTo>
                  <a:cubicBezTo>
                    <a:pt x="758" y="2558"/>
                    <a:pt x="706" y="2536"/>
                    <a:pt x="670" y="2495"/>
                  </a:cubicBezTo>
                  <a:cubicBezTo>
                    <a:pt x="469" y="2358"/>
                    <a:pt x="323" y="2164"/>
                    <a:pt x="234" y="1938"/>
                  </a:cubicBezTo>
                  <a:cubicBezTo>
                    <a:pt x="186" y="1801"/>
                    <a:pt x="154" y="1655"/>
                    <a:pt x="138" y="1510"/>
                  </a:cubicBezTo>
                  <a:cubicBezTo>
                    <a:pt x="138" y="1462"/>
                    <a:pt x="129" y="1413"/>
                    <a:pt x="121" y="1365"/>
                  </a:cubicBezTo>
                  <a:cubicBezTo>
                    <a:pt x="73" y="1106"/>
                    <a:pt x="121" y="840"/>
                    <a:pt x="259" y="614"/>
                  </a:cubicBezTo>
                  <a:cubicBezTo>
                    <a:pt x="307" y="525"/>
                    <a:pt x="372" y="444"/>
                    <a:pt x="461" y="396"/>
                  </a:cubicBezTo>
                  <a:cubicBezTo>
                    <a:pt x="727" y="242"/>
                    <a:pt x="1018" y="145"/>
                    <a:pt x="1325" y="121"/>
                  </a:cubicBezTo>
                  <a:cubicBezTo>
                    <a:pt x="1369" y="115"/>
                    <a:pt x="1413" y="112"/>
                    <a:pt x="1458" y="112"/>
                  </a:cubicBezTo>
                  <a:close/>
                  <a:moveTo>
                    <a:pt x="2851" y="1922"/>
                  </a:moveTo>
                  <a:lnTo>
                    <a:pt x="2859" y="1946"/>
                  </a:lnTo>
                  <a:cubicBezTo>
                    <a:pt x="2786" y="1987"/>
                    <a:pt x="2714" y="2035"/>
                    <a:pt x="2633" y="2075"/>
                  </a:cubicBezTo>
                  <a:cubicBezTo>
                    <a:pt x="2568" y="2108"/>
                    <a:pt x="2504" y="2140"/>
                    <a:pt x="2439" y="2164"/>
                  </a:cubicBezTo>
                  <a:cubicBezTo>
                    <a:pt x="2407" y="2172"/>
                    <a:pt x="2374" y="2196"/>
                    <a:pt x="2391" y="2237"/>
                  </a:cubicBezTo>
                  <a:cubicBezTo>
                    <a:pt x="2400" y="2264"/>
                    <a:pt x="2417" y="2274"/>
                    <a:pt x="2437" y="2274"/>
                  </a:cubicBezTo>
                  <a:cubicBezTo>
                    <a:pt x="2452" y="2274"/>
                    <a:pt x="2470" y="2268"/>
                    <a:pt x="2487" y="2261"/>
                  </a:cubicBezTo>
                  <a:cubicBezTo>
                    <a:pt x="2592" y="2205"/>
                    <a:pt x="2705" y="2156"/>
                    <a:pt x="2819" y="2100"/>
                  </a:cubicBezTo>
                  <a:cubicBezTo>
                    <a:pt x="2883" y="2059"/>
                    <a:pt x="2948" y="2011"/>
                    <a:pt x="3028" y="1962"/>
                  </a:cubicBezTo>
                  <a:cubicBezTo>
                    <a:pt x="3045" y="2003"/>
                    <a:pt x="3045" y="2035"/>
                    <a:pt x="3045" y="2067"/>
                  </a:cubicBezTo>
                  <a:lnTo>
                    <a:pt x="2705" y="2237"/>
                  </a:lnTo>
                  <a:lnTo>
                    <a:pt x="2617" y="2277"/>
                  </a:lnTo>
                  <a:cubicBezTo>
                    <a:pt x="2584" y="2293"/>
                    <a:pt x="2552" y="2326"/>
                    <a:pt x="2576" y="2358"/>
                  </a:cubicBezTo>
                  <a:cubicBezTo>
                    <a:pt x="2589" y="2380"/>
                    <a:pt x="2605" y="2387"/>
                    <a:pt x="2621" y="2387"/>
                  </a:cubicBezTo>
                  <a:cubicBezTo>
                    <a:pt x="2635" y="2387"/>
                    <a:pt x="2650" y="2382"/>
                    <a:pt x="2665" y="2374"/>
                  </a:cubicBezTo>
                  <a:lnTo>
                    <a:pt x="3037" y="2196"/>
                  </a:lnTo>
                  <a:lnTo>
                    <a:pt x="3093" y="2164"/>
                  </a:lnTo>
                  <a:lnTo>
                    <a:pt x="3142" y="2261"/>
                  </a:lnTo>
                  <a:cubicBezTo>
                    <a:pt x="3053" y="2326"/>
                    <a:pt x="2948" y="2374"/>
                    <a:pt x="2843" y="2398"/>
                  </a:cubicBezTo>
                  <a:cubicBezTo>
                    <a:pt x="2657" y="2455"/>
                    <a:pt x="2471" y="2511"/>
                    <a:pt x="2294" y="2568"/>
                  </a:cubicBezTo>
                  <a:cubicBezTo>
                    <a:pt x="2269" y="2576"/>
                    <a:pt x="2253" y="2584"/>
                    <a:pt x="2245" y="2592"/>
                  </a:cubicBezTo>
                  <a:cubicBezTo>
                    <a:pt x="2229" y="2608"/>
                    <a:pt x="2221" y="2624"/>
                    <a:pt x="2221" y="2649"/>
                  </a:cubicBezTo>
                  <a:cubicBezTo>
                    <a:pt x="2229" y="2665"/>
                    <a:pt x="2253" y="2673"/>
                    <a:pt x="2269" y="2681"/>
                  </a:cubicBezTo>
                  <a:cubicBezTo>
                    <a:pt x="2302" y="2681"/>
                    <a:pt x="2326" y="2673"/>
                    <a:pt x="2358" y="2665"/>
                  </a:cubicBezTo>
                  <a:cubicBezTo>
                    <a:pt x="2641" y="2592"/>
                    <a:pt x="2923" y="2495"/>
                    <a:pt x="3190" y="2374"/>
                  </a:cubicBezTo>
                  <a:cubicBezTo>
                    <a:pt x="3206" y="2415"/>
                    <a:pt x="3222" y="2447"/>
                    <a:pt x="3255" y="2503"/>
                  </a:cubicBezTo>
                  <a:lnTo>
                    <a:pt x="3069" y="2592"/>
                  </a:lnTo>
                  <a:cubicBezTo>
                    <a:pt x="2923" y="2665"/>
                    <a:pt x="2770" y="2729"/>
                    <a:pt x="2617" y="2802"/>
                  </a:cubicBezTo>
                  <a:cubicBezTo>
                    <a:pt x="2600" y="2818"/>
                    <a:pt x="2592" y="2851"/>
                    <a:pt x="2584" y="2875"/>
                  </a:cubicBezTo>
                  <a:cubicBezTo>
                    <a:pt x="2609" y="2883"/>
                    <a:pt x="2633" y="2899"/>
                    <a:pt x="2657" y="2899"/>
                  </a:cubicBezTo>
                  <a:cubicBezTo>
                    <a:pt x="2697" y="2891"/>
                    <a:pt x="2738" y="2875"/>
                    <a:pt x="2778" y="2851"/>
                  </a:cubicBezTo>
                  <a:cubicBezTo>
                    <a:pt x="2899" y="2770"/>
                    <a:pt x="3028" y="2713"/>
                    <a:pt x="3166" y="2673"/>
                  </a:cubicBezTo>
                  <a:cubicBezTo>
                    <a:pt x="3198" y="2657"/>
                    <a:pt x="3230" y="2649"/>
                    <a:pt x="3263" y="2633"/>
                  </a:cubicBezTo>
                  <a:lnTo>
                    <a:pt x="3263" y="2633"/>
                  </a:lnTo>
                  <a:cubicBezTo>
                    <a:pt x="3303" y="2738"/>
                    <a:pt x="3295" y="2746"/>
                    <a:pt x="3206" y="2794"/>
                  </a:cubicBezTo>
                  <a:cubicBezTo>
                    <a:pt x="3037" y="2875"/>
                    <a:pt x="2875" y="2956"/>
                    <a:pt x="2714" y="3036"/>
                  </a:cubicBezTo>
                  <a:cubicBezTo>
                    <a:pt x="2592" y="3101"/>
                    <a:pt x="2455" y="3157"/>
                    <a:pt x="2310" y="3182"/>
                  </a:cubicBezTo>
                  <a:cubicBezTo>
                    <a:pt x="2261" y="3190"/>
                    <a:pt x="2221" y="3206"/>
                    <a:pt x="2181" y="3222"/>
                  </a:cubicBezTo>
                  <a:cubicBezTo>
                    <a:pt x="2035" y="3279"/>
                    <a:pt x="1882" y="3327"/>
                    <a:pt x="1736" y="3375"/>
                  </a:cubicBezTo>
                  <a:cubicBezTo>
                    <a:pt x="1696" y="3384"/>
                    <a:pt x="1664" y="3392"/>
                    <a:pt x="1623" y="3392"/>
                  </a:cubicBezTo>
                  <a:lnTo>
                    <a:pt x="1833" y="3311"/>
                  </a:lnTo>
                  <a:cubicBezTo>
                    <a:pt x="1866" y="3303"/>
                    <a:pt x="1898" y="3295"/>
                    <a:pt x="1890" y="3246"/>
                  </a:cubicBezTo>
                  <a:cubicBezTo>
                    <a:pt x="1880" y="3216"/>
                    <a:pt x="1860" y="3208"/>
                    <a:pt x="1839" y="3208"/>
                  </a:cubicBezTo>
                  <a:cubicBezTo>
                    <a:pt x="1827" y="3208"/>
                    <a:pt x="1813" y="3211"/>
                    <a:pt x="1801" y="3214"/>
                  </a:cubicBezTo>
                  <a:cubicBezTo>
                    <a:pt x="1680" y="3254"/>
                    <a:pt x="1559" y="3287"/>
                    <a:pt x="1430" y="3311"/>
                  </a:cubicBezTo>
                  <a:cubicBezTo>
                    <a:pt x="1244" y="3343"/>
                    <a:pt x="1042" y="3359"/>
                    <a:pt x="840" y="3375"/>
                  </a:cubicBezTo>
                  <a:cubicBezTo>
                    <a:pt x="840" y="3351"/>
                    <a:pt x="832" y="3311"/>
                    <a:pt x="824" y="3279"/>
                  </a:cubicBezTo>
                  <a:cubicBezTo>
                    <a:pt x="840" y="3270"/>
                    <a:pt x="856" y="3262"/>
                    <a:pt x="872" y="3254"/>
                  </a:cubicBezTo>
                  <a:cubicBezTo>
                    <a:pt x="1066" y="3246"/>
                    <a:pt x="1236" y="3157"/>
                    <a:pt x="1430" y="3117"/>
                  </a:cubicBezTo>
                  <a:cubicBezTo>
                    <a:pt x="1470" y="3109"/>
                    <a:pt x="1526" y="3101"/>
                    <a:pt x="1510" y="3044"/>
                  </a:cubicBezTo>
                  <a:cubicBezTo>
                    <a:pt x="1502" y="3010"/>
                    <a:pt x="1482" y="3001"/>
                    <a:pt x="1459" y="3001"/>
                  </a:cubicBezTo>
                  <a:cubicBezTo>
                    <a:pt x="1439" y="3001"/>
                    <a:pt x="1416" y="3008"/>
                    <a:pt x="1397" y="3012"/>
                  </a:cubicBezTo>
                  <a:cubicBezTo>
                    <a:pt x="1292" y="3044"/>
                    <a:pt x="1187" y="3077"/>
                    <a:pt x="1082" y="3109"/>
                  </a:cubicBezTo>
                  <a:cubicBezTo>
                    <a:pt x="1002" y="3133"/>
                    <a:pt x="921" y="3141"/>
                    <a:pt x="832" y="3141"/>
                  </a:cubicBezTo>
                  <a:lnTo>
                    <a:pt x="832" y="2947"/>
                  </a:lnTo>
                  <a:lnTo>
                    <a:pt x="945" y="2931"/>
                  </a:lnTo>
                  <a:cubicBezTo>
                    <a:pt x="1155" y="2931"/>
                    <a:pt x="1365" y="2899"/>
                    <a:pt x="1567" y="2842"/>
                  </a:cubicBezTo>
                  <a:cubicBezTo>
                    <a:pt x="1607" y="2826"/>
                    <a:pt x="1648" y="2810"/>
                    <a:pt x="1680" y="2786"/>
                  </a:cubicBezTo>
                  <a:cubicBezTo>
                    <a:pt x="1696" y="2770"/>
                    <a:pt x="1704" y="2746"/>
                    <a:pt x="1712" y="2721"/>
                  </a:cubicBezTo>
                  <a:cubicBezTo>
                    <a:pt x="1691" y="2714"/>
                    <a:pt x="1665" y="2696"/>
                    <a:pt x="1647" y="2696"/>
                  </a:cubicBezTo>
                  <a:cubicBezTo>
                    <a:pt x="1644" y="2696"/>
                    <a:pt x="1642" y="2696"/>
                    <a:pt x="1640" y="2697"/>
                  </a:cubicBezTo>
                  <a:cubicBezTo>
                    <a:pt x="1559" y="2721"/>
                    <a:pt x="1486" y="2754"/>
                    <a:pt x="1413" y="2770"/>
                  </a:cubicBezTo>
                  <a:cubicBezTo>
                    <a:pt x="1244" y="2794"/>
                    <a:pt x="1082" y="2810"/>
                    <a:pt x="913" y="2834"/>
                  </a:cubicBezTo>
                  <a:cubicBezTo>
                    <a:pt x="889" y="2834"/>
                    <a:pt x="848" y="2834"/>
                    <a:pt x="848" y="2794"/>
                  </a:cubicBezTo>
                  <a:cubicBezTo>
                    <a:pt x="856" y="2770"/>
                    <a:pt x="872" y="2746"/>
                    <a:pt x="905" y="2738"/>
                  </a:cubicBezTo>
                  <a:cubicBezTo>
                    <a:pt x="1002" y="2713"/>
                    <a:pt x="1107" y="2697"/>
                    <a:pt x="1203" y="2673"/>
                  </a:cubicBezTo>
                  <a:cubicBezTo>
                    <a:pt x="1300" y="2649"/>
                    <a:pt x="1389" y="2616"/>
                    <a:pt x="1486" y="2584"/>
                  </a:cubicBezTo>
                  <a:cubicBezTo>
                    <a:pt x="1526" y="2576"/>
                    <a:pt x="1575" y="2560"/>
                    <a:pt x="1559" y="2503"/>
                  </a:cubicBezTo>
                  <a:cubicBezTo>
                    <a:pt x="1548" y="2474"/>
                    <a:pt x="1532" y="2465"/>
                    <a:pt x="1514" y="2465"/>
                  </a:cubicBezTo>
                  <a:cubicBezTo>
                    <a:pt x="1492" y="2465"/>
                    <a:pt x="1468" y="2478"/>
                    <a:pt x="1446" y="2487"/>
                  </a:cubicBezTo>
                  <a:cubicBezTo>
                    <a:pt x="1349" y="2528"/>
                    <a:pt x="1244" y="2560"/>
                    <a:pt x="1147" y="2592"/>
                  </a:cubicBezTo>
                  <a:lnTo>
                    <a:pt x="1131" y="2568"/>
                  </a:lnTo>
                  <a:lnTo>
                    <a:pt x="1300" y="2487"/>
                  </a:lnTo>
                  <a:cubicBezTo>
                    <a:pt x="1478" y="2406"/>
                    <a:pt x="1648" y="2318"/>
                    <a:pt x="1833" y="2245"/>
                  </a:cubicBezTo>
                  <a:cubicBezTo>
                    <a:pt x="1963" y="2196"/>
                    <a:pt x="2100" y="2164"/>
                    <a:pt x="2237" y="2116"/>
                  </a:cubicBezTo>
                  <a:lnTo>
                    <a:pt x="2794" y="1938"/>
                  </a:lnTo>
                  <a:lnTo>
                    <a:pt x="2851" y="1922"/>
                  </a:lnTo>
                  <a:close/>
                  <a:moveTo>
                    <a:pt x="1559" y="3424"/>
                  </a:moveTo>
                  <a:cubicBezTo>
                    <a:pt x="1494" y="3448"/>
                    <a:pt x="1446" y="3472"/>
                    <a:pt x="1389" y="3480"/>
                  </a:cubicBezTo>
                  <a:cubicBezTo>
                    <a:pt x="1244" y="3521"/>
                    <a:pt x="1090" y="3545"/>
                    <a:pt x="945" y="3577"/>
                  </a:cubicBezTo>
                  <a:cubicBezTo>
                    <a:pt x="936" y="3579"/>
                    <a:pt x="926" y="3581"/>
                    <a:pt x="918" y="3581"/>
                  </a:cubicBezTo>
                  <a:cubicBezTo>
                    <a:pt x="889" y="3581"/>
                    <a:pt x="868" y="3565"/>
                    <a:pt x="880" y="3497"/>
                  </a:cubicBezTo>
                  <a:lnTo>
                    <a:pt x="1559" y="3424"/>
                  </a:lnTo>
                  <a:close/>
                  <a:moveTo>
                    <a:pt x="1470" y="0"/>
                  </a:moveTo>
                  <a:cubicBezTo>
                    <a:pt x="1123" y="8"/>
                    <a:pt x="775" y="105"/>
                    <a:pt x="461" y="267"/>
                  </a:cubicBezTo>
                  <a:cubicBezTo>
                    <a:pt x="380" y="315"/>
                    <a:pt x="299" y="371"/>
                    <a:pt x="243" y="444"/>
                  </a:cubicBezTo>
                  <a:cubicBezTo>
                    <a:pt x="105" y="614"/>
                    <a:pt x="24" y="816"/>
                    <a:pt x="0" y="1026"/>
                  </a:cubicBezTo>
                  <a:cubicBezTo>
                    <a:pt x="0" y="1195"/>
                    <a:pt x="8" y="1357"/>
                    <a:pt x="24" y="1518"/>
                  </a:cubicBezTo>
                  <a:cubicBezTo>
                    <a:pt x="49" y="1752"/>
                    <a:pt x="121" y="1978"/>
                    <a:pt x="234" y="2188"/>
                  </a:cubicBezTo>
                  <a:cubicBezTo>
                    <a:pt x="251" y="2221"/>
                    <a:pt x="267" y="2253"/>
                    <a:pt x="291" y="2277"/>
                  </a:cubicBezTo>
                  <a:cubicBezTo>
                    <a:pt x="412" y="2439"/>
                    <a:pt x="566" y="2568"/>
                    <a:pt x="743" y="2665"/>
                  </a:cubicBezTo>
                  <a:cubicBezTo>
                    <a:pt x="735" y="2778"/>
                    <a:pt x="735" y="2891"/>
                    <a:pt x="735" y="3004"/>
                  </a:cubicBezTo>
                  <a:cubicBezTo>
                    <a:pt x="719" y="3085"/>
                    <a:pt x="719" y="3157"/>
                    <a:pt x="719" y="3230"/>
                  </a:cubicBezTo>
                  <a:cubicBezTo>
                    <a:pt x="727" y="3335"/>
                    <a:pt x="743" y="3448"/>
                    <a:pt x="759" y="3553"/>
                  </a:cubicBezTo>
                  <a:cubicBezTo>
                    <a:pt x="779" y="3664"/>
                    <a:pt x="783" y="3685"/>
                    <a:pt x="859" y="3685"/>
                  </a:cubicBezTo>
                  <a:cubicBezTo>
                    <a:pt x="878" y="3685"/>
                    <a:pt x="901" y="3684"/>
                    <a:pt x="929" y="3682"/>
                  </a:cubicBezTo>
                  <a:cubicBezTo>
                    <a:pt x="953" y="3682"/>
                    <a:pt x="985" y="3682"/>
                    <a:pt x="1010" y="3674"/>
                  </a:cubicBezTo>
                  <a:cubicBezTo>
                    <a:pt x="1147" y="3650"/>
                    <a:pt x="1284" y="3618"/>
                    <a:pt x="1413" y="3585"/>
                  </a:cubicBezTo>
                  <a:cubicBezTo>
                    <a:pt x="1510" y="3561"/>
                    <a:pt x="1599" y="3529"/>
                    <a:pt x="1688" y="3505"/>
                  </a:cubicBezTo>
                  <a:cubicBezTo>
                    <a:pt x="1849" y="3456"/>
                    <a:pt x="2011" y="3408"/>
                    <a:pt x="2172" y="3351"/>
                  </a:cubicBezTo>
                  <a:cubicBezTo>
                    <a:pt x="2229" y="3327"/>
                    <a:pt x="2294" y="3303"/>
                    <a:pt x="2358" y="3287"/>
                  </a:cubicBezTo>
                  <a:cubicBezTo>
                    <a:pt x="2487" y="3270"/>
                    <a:pt x="2609" y="3222"/>
                    <a:pt x="2722" y="3157"/>
                  </a:cubicBezTo>
                  <a:cubicBezTo>
                    <a:pt x="2907" y="3052"/>
                    <a:pt x="3109" y="2956"/>
                    <a:pt x="3303" y="2875"/>
                  </a:cubicBezTo>
                  <a:cubicBezTo>
                    <a:pt x="3400" y="2842"/>
                    <a:pt x="3416" y="2802"/>
                    <a:pt x="3408" y="2705"/>
                  </a:cubicBezTo>
                  <a:cubicBezTo>
                    <a:pt x="3400" y="2576"/>
                    <a:pt x="3360" y="2447"/>
                    <a:pt x="3303" y="2326"/>
                  </a:cubicBezTo>
                  <a:cubicBezTo>
                    <a:pt x="3246" y="2196"/>
                    <a:pt x="3190" y="2059"/>
                    <a:pt x="3133" y="1930"/>
                  </a:cubicBezTo>
                  <a:cubicBezTo>
                    <a:pt x="3109" y="1865"/>
                    <a:pt x="3085" y="1793"/>
                    <a:pt x="3004" y="1760"/>
                  </a:cubicBezTo>
                  <a:cubicBezTo>
                    <a:pt x="3004" y="1752"/>
                    <a:pt x="3004" y="1736"/>
                    <a:pt x="3012" y="1728"/>
                  </a:cubicBezTo>
                  <a:cubicBezTo>
                    <a:pt x="3053" y="1567"/>
                    <a:pt x="3045" y="1397"/>
                    <a:pt x="3004" y="1236"/>
                  </a:cubicBezTo>
                  <a:cubicBezTo>
                    <a:pt x="2827" y="694"/>
                    <a:pt x="2399" y="267"/>
                    <a:pt x="1858" y="89"/>
                  </a:cubicBezTo>
                  <a:cubicBezTo>
                    <a:pt x="1736" y="32"/>
                    <a:pt x="1607" y="0"/>
                    <a:pt x="147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5" name="Google Shape;1185;p50"/>
            <p:cNvSpPr/>
            <p:nvPr/>
          </p:nvSpPr>
          <p:spPr>
            <a:xfrm>
              <a:off x="4051568" y="4113225"/>
              <a:ext cx="22445" cy="69794"/>
            </a:xfrm>
            <a:custGeom>
              <a:avLst/>
              <a:gdLst/>
              <a:ahLst/>
              <a:cxnLst/>
              <a:rect l="l" t="t" r="r" b="b"/>
              <a:pathLst>
                <a:path w="356" h="1107" extrusionOk="0">
                  <a:moveTo>
                    <a:pt x="25" y="0"/>
                  </a:moveTo>
                  <a:cubicBezTo>
                    <a:pt x="17" y="24"/>
                    <a:pt x="0" y="57"/>
                    <a:pt x="0" y="73"/>
                  </a:cubicBezTo>
                  <a:cubicBezTo>
                    <a:pt x="33" y="275"/>
                    <a:pt x="81" y="469"/>
                    <a:pt x="146" y="654"/>
                  </a:cubicBezTo>
                  <a:cubicBezTo>
                    <a:pt x="186" y="767"/>
                    <a:pt x="210" y="888"/>
                    <a:pt x="235" y="1010"/>
                  </a:cubicBezTo>
                  <a:cubicBezTo>
                    <a:pt x="235" y="1034"/>
                    <a:pt x="243" y="1058"/>
                    <a:pt x="251" y="1074"/>
                  </a:cubicBezTo>
                  <a:cubicBezTo>
                    <a:pt x="259" y="1090"/>
                    <a:pt x="275" y="1106"/>
                    <a:pt x="299" y="1106"/>
                  </a:cubicBezTo>
                  <a:cubicBezTo>
                    <a:pt x="315" y="1106"/>
                    <a:pt x="331" y="1090"/>
                    <a:pt x="340" y="1066"/>
                  </a:cubicBezTo>
                  <a:cubicBezTo>
                    <a:pt x="348" y="1034"/>
                    <a:pt x="348" y="1001"/>
                    <a:pt x="340" y="977"/>
                  </a:cubicBezTo>
                  <a:lnTo>
                    <a:pt x="356" y="969"/>
                  </a:lnTo>
                  <a:cubicBezTo>
                    <a:pt x="315" y="856"/>
                    <a:pt x="283" y="743"/>
                    <a:pt x="251" y="622"/>
                  </a:cubicBezTo>
                  <a:cubicBezTo>
                    <a:pt x="210" y="477"/>
                    <a:pt x="170" y="315"/>
                    <a:pt x="130" y="162"/>
                  </a:cubicBezTo>
                  <a:cubicBezTo>
                    <a:pt x="122" y="121"/>
                    <a:pt x="105" y="81"/>
                    <a:pt x="89" y="41"/>
                  </a:cubicBezTo>
                  <a:cubicBezTo>
                    <a:pt x="81" y="24"/>
                    <a:pt x="49" y="16"/>
                    <a:pt x="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6" name="Google Shape;1186;p50"/>
            <p:cNvSpPr/>
            <p:nvPr/>
          </p:nvSpPr>
          <p:spPr>
            <a:xfrm>
              <a:off x="3924277" y="4261888"/>
              <a:ext cx="69289" cy="9709"/>
            </a:xfrm>
            <a:custGeom>
              <a:avLst/>
              <a:gdLst/>
              <a:ahLst/>
              <a:cxnLst/>
              <a:rect l="l" t="t" r="r" b="b"/>
              <a:pathLst>
                <a:path w="1099" h="154" extrusionOk="0">
                  <a:moveTo>
                    <a:pt x="994" y="0"/>
                  </a:moveTo>
                  <a:lnTo>
                    <a:pt x="170" y="32"/>
                  </a:lnTo>
                  <a:lnTo>
                    <a:pt x="162" y="40"/>
                  </a:lnTo>
                  <a:cubicBezTo>
                    <a:pt x="122" y="40"/>
                    <a:pt x="81" y="49"/>
                    <a:pt x="41" y="57"/>
                  </a:cubicBezTo>
                  <a:cubicBezTo>
                    <a:pt x="25" y="57"/>
                    <a:pt x="1" y="89"/>
                    <a:pt x="1" y="105"/>
                  </a:cubicBezTo>
                  <a:cubicBezTo>
                    <a:pt x="9" y="129"/>
                    <a:pt x="25" y="145"/>
                    <a:pt x="49" y="154"/>
                  </a:cubicBezTo>
                  <a:lnTo>
                    <a:pt x="146" y="154"/>
                  </a:lnTo>
                  <a:lnTo>
                    <a:pt x="937" y="113"/>
                  </a:lnTo>
                  <a:cubicBezTo>
                    <a:pt x="970" y="113"/>
                    <a:pt x="1010" y="105"/>
                    <a:pt x="1042" y="105"/>
                  </a:cubicBezTo>
                  <a:cubicBezTo>
                    <a:pt x="1075" y="97"/>
                    <a:pt x="1099" y="65"/>
                    <a:pt x="1091" y="49"/>
                  </a:cubicBezTo>
                  <a:cubicBezTo>
                    <a:pt x="1083" y="24"/>
                    <a:pt x="1050" y="8"/>
                    <a:pt x="103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7" name="Google Shape;1187;p50"/>
            <p:cNvSpPr/>
            <p:nvPr/>
          </p:nvSpPr>
          <p:spPr>
            <a:xfrm>
              <a:off x="4116758" y="4120034"/>
              <a:ext cx="15321" cy="67587"/>
            </a:xfrm>
            <a:custGeom>
              <a:avLst/>
              <a:gdLst/>
              <a:ahLst/>
              <a:cxnLst/>
              <a:rect l="l" t="t" r="r" b="b"/>
              <a:pathLst>
                <a:path w="243" h="1072" extrusionOk="0">
                  <a:moveTo>
                    <a:pt x="182" y="0"/>
                  </a:moveTo>
                  <a:cubicBezTo>
                    <a:pt x="160" y="0"/>
                    <a:pt x="144" y="20"/>
                    <a:pt x="137" y="46"/>
                  </a:cubicBezTo>
                  <a:cubicBezTo>
                    <a:pt x="129" y="62"/>
                    <a:pt x="129" y="70"/>
                    <a:pt x="129" y="86"/>
                  </a:cubicBezTo>
                  <a:cubicBezTo>
                    <a:pt x="113" y="159"/>
                    <a:pt x="97" y="231"/>
                    <a:pt x="89" y="304"/>
                  </a:cubicBezTo>
                  <a:cubicBezTo>
                    <a:pt x="57" y="530"/>
                    <a:pt x="24" y="764"/>
                    <a:pt x="8" y="998"/>
                  </a:cubicBezTo>
                  <a:cubicBezTo>
                    <a:pt x="0" y="1023"/>
                    <a:pt x="24" y="1047"/>
                    <a:pt x="40" y="1071"/>
                  </a:cubicBezTo>
                  <a:cubicBezTo>
                    <a:pt x="57" y="1055"/>
                    <a:pt x="89" y="1047"/>
                    <a:pt x="97" y="1031"/>
                  </a:cubicBezTo>
                  <a:cubicBezTo>
                    <a:pt x="113" y="974"/>
                    <a:pt x="129" y="910"/>
                    <a:pt x="137" y="853"/>
                  </a:cubicBezTo>
                  <a:cubicBezTo>
                    <a:pt x="170" y="603"/>
                    <a:pt x="202" y="361"/>
                    <a:pt x="234" y="110"/>
                  </a:cubicBezTo>
                  <a:lnTo>
                    <a:pt x="242" y="54"/>
                  </a:lnTo>
                  <a:cubicBezTo>
                    <a:pt x="234" y="46"/>
                    <a:pt x="218" y="13"/>
                    <a:pt x="202" y="5"/>
                  </a:cubicBezTo>
                  <a:cubicBezTo>
                    <a:pt x="195" y="2"/>
                    <a:pt x="188" y="0"/>
                    <a:pt x="1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8" name="Google Shape;1188;p50"/>
            <p:cNvSpPr/>
            <p:nvPr/>
          </p:nvSpPr>
          <p:spPr>
            <a:xfrm>
              <a:off x="4019478" y="4122682"/>
              <a:ext cx="26543" cy="63678"/>
            </a:xfrm>
            <a:custGeom>
              <a:avLst/>
              <a:gdLst/>
              <a:ahLst/>
              <a:cxnLst/>
              <a:rect l="l" t="t" r="r" b="b"/>
              <a:pathLst>
                <a:path w="421" h="1010" extrusionOk="0">
                  <a:moveTo>
                    <a:pt x="40" y="1"/>
                  </a:moveTo>
                  <a:cubicBezTo>
                    <a:pt x="34" y="1"/>
                    <a:pt x="29" y="2"/>
                    <a:pt x="25" y="4"/>
                  </a:cubicBezTo>
                  <a:cubicBezTo>
                    <a:pt x="9" y="20"/>
                    <a:pt x="1" y="52"/>
                    <a:pt x="1" y="76"/>
                  </a:cubicBezTo>
                  <a:cubicBezTo>
                    <a:pt x="1" y="92"/>
                    <a:pt x="9" y="117"/>
                    <a:pt x="17" y="133"/>
                  </a:cubicBezTo>
                  <a:cubicBezTo>
                    <a:pt x="65" y="278"/>
                    <a:pt x="122" y="423"/>
                    <a:pt x="170" y="569"/>
                  </a:cubicBezTo>
                  <a:cubicBezTo>
                    <a:pt x="219" y="698"/>
                    <a:pt x="259" y="827"/>
                    <a:pt x="308" y="956"/>
                  </a:cubicBezTo>
                  <a:cubicBezTo>
                    <a:pt x="321" y="983"/>
                    <a:pt x="334" y="1009"/>
                    <a:pt x="360" y="1009"/>
                  </a:cubicBezTo>
                  <a:cubicBezTo>
                    <a:pt x="366" y="1009"/>
                    <a:pt x="373" y="1008"/>
                    <a:pt x="380" y="1005"/>
                  </a:cubicBezTo>
                  <a:cubicBezTo>
                    <a:pt x="396" y="997"/>
                    <a:pt x="404" y="965"/>
                    <a:pt x="421" y="956"/>
                  </a:cubicBezTo>
                  <a:cubicBezTo>
                    <a:pt x="412" y="924"/>
                    <a:pt x="404" y="900"/>
                    <a:pt x="396" y="884"/>
                  </a:cubicBezTo>
                  <a:cubicBezTo>
                    <a:pt x="299" y="617"/>
                    <a:pt x="211" y="343"/>
                    <a:pt x="106" y="68"/>
                  </a:cubicBezTo>
                  <a:cubicBezTo>
                    <a:pt x="106" y="60"/>
                    <a:pt x="98" y="52"/>
                    <a:pt x="89" y="36"/>
                  </a:cubicBezTo>
                  <a:cubicBezTo>
                    <a:pt x="83" y="11"/>
                    <a:pt x="58" y="1"/>
                    <a:pt x="4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9" name="Google Shape;1189;p50"/>
            <p:cNvSpPr/>
            <p:nvPr/>
          </p:nvSpPr>
          <p:spPr>
            <a:xfrm>
              <a:off x="4201241" y="4280676"/>
              <a:ext cx="65254" cy="8259"/>
            </a:xfrm>
            <a:custGeom>
              <a:avLst/>
              <a:gdLst/>
              <a:ahLst/>
              <a:cxnLst/>
              <a:rect l="l" t="t" r="r" b="b"/>
              <a:pathLst>
                <a:path w="1035" h="131" extrusionOk="0">
                  <a:moveTo>
                    <a:pt x="178" y="1"/>
                  </a:moveTo>
                  <a:lnTo>
                    <a:pt x="178" y="9"/>
                  </a:lnTo>
                  <a:cubicBezTo>
                    <a:pt x="138" y="9"/>
                    <a:pt x="97" y="9"/>
                    <a:pt x="57" y="25"/>
                  </a:cubicBezTo>
                  <a:cubicBezTo>
                    <a:pt x="33" y="25"/>
                    <a:pt x="25" y="57"/>
                    <a:pt x="1" y="74"/>
                  </a:cubicBezTo>
                  <a:cubicBezTo>
                    <a:pt x="25" y="98"/>
                    <a:pt x="41" y="106"/>
                    <a:pt x="65" y="122"/>
                  </a:cubicBezTo>
                  <a:lnTo>
                    <a:pt x="146" y="122"/>
                  </a:lnTo>
                  <a:cubicBezTo>
                    <a:pt x="404" y="122"/>
                    <a:pt x="663" y="122"/>
                    <a:pt x="921" y="130"/>
                  </a:cubicBezTo>
                  <a:cubicBezTo>
                    <a:pt x="1002" y="130"/>
                    <a:pt x="1034" y="114"/>
                    <a:pt x="1034" y="74"/>
                  </a:cubicBezTo>
                  <a:cubicBezTo>
                    <a:pt x="1026" y="17"/>
                    <a:pt x="978" y="17"/>
                    <a:pt x="937" y="17"/>
                  </a:cubicBezTo>
                  <a:lnTo>
                    <a:pt x="17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0" name="Google Shape;1190;p50"/>
            <p:cNvSpPr/>
            <p:nvPr/>
          </p:nvSpPr>
          <p:spPr>
            <a:xfrm>
              <a:off x="3944137" y="4317369"/>
              <a:ext cx="61156" cy="23958"/>
            </a:xfrm>
            <a:custGeom>
              <a:avLst/>
              <a:gdLst/>
              <a:ahLst/>
              <a:cxnLst/>
              <a:rect l="l" t="t" r="r" b="b"/>
              <a:pathLst>
                <a:path w="970" h="380" extrusionOk="0">
                  <a:moveTo>
                    <a:pt x="897" y="0"/>
                  </a:moveTo>
                  <a:cubicBezTo>
                    <a:pt x="873" y="0"/>
                    <a:pt x="848" y="8"/>
                    <a:pt x="832" y="25"/>
                  </a:cubicBezTo>
                  <a:cubicBezTo>
                    <a:pt x="703" y="89"/>
                    <a:pt x="558" y="138"/>
                    <a:pt x="412" y="154"/>
                  </a:cubicBezTo>
                  <a:cubicBezTo>
                    <a:pt x="364" y="162"/>
                    <a:pt x="315" y="178"/>
                    <a:pt x="267" y="194"/>
                  </a:cubicBezTo>
                  <a:cubicBezTo>
                    <a:pt x="194" y="218"/>
                    <a:pt x="114" y="243"/>
                    <a:pt x="41" y="275"/>
                  </a:cubicBezTo>
                  <a:cubicBezTo>
                    <a:pt x="17" y="291"/>
                    <a:pt x="9" y="315"/>
                    <a:pt x="1" y="339"/>
                  </a:cubicBezTo>
                  <a:cubicBezTo>
                    <a:pt x="9" y="356"/>
                    <a:pt x="41" y="372"/>
                    <a:pt x="57" y="380"/>
                  </a:cubicBezTo>
                  <a:lnTo>
                    <a:pt x="130" y="356"/>
                  </a:lnTo>
                  <a:cubicBezTo>
                    <a:pt x="243" y="323"/>
                    <a:pt x="356" y="275"/>
                    <a:pt x="477" y="259"/>
                  </a:cubicBezTo>
                  <a:cubicBezTo>
                    <a:pt x="598" y="234"/>
                    <a:pt x="711" y="194"/>
                    <a:pt x="824" y="146"/>
                  </a:cubicBezTo>
                  <a:cubicBezTo>
                    <a:pt x="865" y="129"/>
                    <a:pt x="897" y="113"/>
                    <a:pt x="929" y="97"/>
                  </a:cubicBezTo>
                  <a:cubicBezTo>
                    <a:pt x="953" y="81"/>
                    <a:pt x="953" y="49"/>
                    <a:pt x="970" y="25"/>
                  </a:cubicBezTo>
                  <a:cubicBezTo>
                    <a:pt x="945" y="16"/>
                    <a:pt x="921" y="0"/>
                    <a:pt x="89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1" name="Google Shape;1191;p50"/>
            <p:cNvSpPr/>
            <p:nvPr/>
          </p:nvSpPr>
          <p:spPr>
            <a:xfrm>
              <a:off x="4186992" y="4218260"/>
              <a:ext cx="53527" cy="29380"/>
            </a:xfrm>
            <a:custGeom>
              <a:avLst/>
              <a:gdLst/>
              <a:ahLst/>
              <a:cxnLst/>
              <a:rect l="l" t="t" r="r" b="b"/>
              <a:pathLst>
                <a:path w="849" h="466" extrusionOk="0">
                  <a:moveTo>
                    <a:pt x="776" y="0"/>
                  </a:moveTo>
                  <a:cubicBezTo>
                    <a:pt x="765" y="0"/>
                    <a:pt x="753" y="2"/>
                    <a:pt x="743" y="6"/>
                  </a:cubicBezTo>
                  <a:cubicBezTo>
                    <a:pt x="711" y="14"/>
                    <a:pt x="687" y="30"/>
                    <a:pt x="663" y="46"/>
                  </a:cubicBezTo>
                  <a:cubicBezTo>
                    <a:pt x="461" y="143"/>
                    <a:pt x="283" y="304"/>
                    <a:pt x="57" y="345"/>
                  </a:cubicBezTo>
                  <a:cubicBezTo>
                    <a:pt x="49" y="345"/>
                    <a:pt x="49" y="353"/>
                    <a:pt x="41" y="353"/>
                  </a:cubicBezTo>
                  <a:cubicBezTo>
                    <a:pt x="33" y="377"/>
                    <a:pt x="0" y="401"/>
                    <a:pt x="0" y="418"/>
                  </a:cubicBezTo>
                  <a:cubicBezTo>
                    <a:pt x="8" y="434"/>
                    <a:pt x="41" y="450"/>
                    <a:pt x="73" y="466"/>
                  </a:cubicBezTo>
                  <a:cubicBezTo>
                    <a:pt x="186" y="418"/>
                    <a:pt x="299" y="377"/>
                    <a:pt x="412" y="321"/>
                  </a:cubicBezTo>
                  <a:cubicBezTo>
                    <a:pt x="461" y="296"/>
                    <a:pt x="501" y="264"/>
                    <a:pt x="550" y="232"/>
                  </a:cubicBezTo>
                  <a:cubicBezTo>
                    <a:pt x="630" y="183"/>
                    <a:pt x="711" y="143"/>
                    <a:pt x="792" y="95"/>
                  </a:cubicBezTo>
                  <a:cubicBezTo>
                    <a:pt x="824" y="78"/>
                    <a:pt x="848" y="46"/>
                    <a:pt x="824" y="14"/>
                  </a:cubicBezTo>
                  <a:cubicBezTo>
                    <a:pt x="810" y="4"/>
                    <a:pt x="793" y="0"/>
                    <a:pt x="77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2" name="Google Shape;1192;p50"/>
            <p:cNvSpPr/>
            <p:nvPr/>
          </p:nvSpPr>
          <p:spPr>
            <a:xfrm>
              <a:off x="4178355" y="4182450"/>
              <a:ext cx="35181" cy="46088"/>
            </a:xfrm>
            <a:custGeom>
              <a:avLst/>
              <a:gdLst/>
              <a:ahLst/>
              <a:cxnLst/>
              <a:rect l="l" t="t" r="r" b="b"/>
              <a:pathLst>
                <a:path w="558" h="731" extrusionOk="0">
                  <a:moveTo>
                    <a:pt x="485" y="0"/>
                  </a:moveTo>
                  <a:cubicBezTo>
                    <a:pt x="460" y="0"/>
                    <a:pt x="444" y="25"/>
                    <a:pt x="420" y="41"/>
                  </a:cubicBezTo>
                  <a:cubicBezTo>
                    <a:pt x="226" y="202"/>
                    <a:pt x="121" y="420"/>
                    <a:pt x="8" y="638"/>
                  </a:cubicBezTo>
                  <a:cubicBezTo>
                    <a:pt x="8" y="646"/>
                    <a:pt x="0" y="654"/>
                    <a:pt x="0" y="663"/>
                  </a:cubicBezTo>
                  <a:cubicBezTo>
                    <a:pt x="0" y="687"/>
                    <a:pt x="8" y="711"/>
                    <a:pt x="24" y="727"/>
                  </a:cubicBezTo>
                  <a:cubicBezTo>
                    <a:pt x="27" y="729"/>
                    <a:pt x="30" y="730"/>
                    <a:pt x="35" y="730"/>
                  </a:cubicBezTo>
                  <a:cubicBezTo>
                    <a:pt x="49" y="730"/>
                    <a:pt x="69" y="723"/>
                    <a:pt x="81" y="711"/>
                  </a:cubicBezTo>
                  <a:cubicBezTo>
                    <a:pt x="97" y="695"/>
                    <a:pt x="105" y="679"/>
                    <a:pt x="113" y="663"/>
                  </a:cubicBezTo>
                  <a:cubicBezTo>
                    <a:pt x="210" y="445"/>
                    <a:pt x="347" y="259"/>
                    <a:pt x="517" y="97"/>
                  </a:cubicBezTo>
                  <a:cubicBezTo>
                    <a:pt x="533" y="89"/>
                    <a:pt x="541" y="81"/>
                    <a:pt x="549" y="65"/>
                  </a:cubicBezTo>
                  <a:cubicBezTo>
                    <a:pt x="549" y="49"/>
                    <a:pt x="557" y="33"/>
                    <a:pt x="557" y="17"/>
                  </a:cubicBezTo>
                  <a:cubicBezTo>
                    <a:pt x="533" y="8"/>
                    <a:pt x="509" y="0"/>
                    <a:pt x="48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3" name="Google Shape;1193;p50"/>
            <p:cNvSpPr/>
            <p:nvPr/>
          </p:nvSpPr>
          <p:spPr>
            <a:xfrm>
              <a:off x="3972634" y="4179360"/>
              <a:ext cx="35685" cy="42368"/>
            </a:xfrm>
            <a:custGeom>
              <a:avLst/>
              <a:gdLst/>
              <a:ahLst/>
              <a:cxnLst/>
              <a:rect l="l" t="t" r="r" b="b"/>
              <a:pathLst>
                <a:path w="566" h="672" extrusionOk="0">
                  <a:moveTo>
                    <a:pt x="9" y="1"/>
                  </a:moveTo>
                  <a:cubicBezTo>
                    <a:pt x="1" y="25"/>
                    <a:pt x="1" y="49"/>
                    <a:pt x="1" y="74"/>
                  </a:cubicBezTo>
                  <a:cubicBezTo>
                    <a:pt x="9" y="98"/>
                    <a:pt x="33" y="114"/>
                    <a:pt x="49" y="138"/>
                  </a:cubicBezTo>
                  <a:cubicBezTo>
                    <a:pt x="81" y="171"/>
                    <a:pt x="114" y="211"/>
                    <a:pt x="146" y="243"/>
                  </a:cubicBezTo>
                  <a:cubicBezTo>
                    <a:pt x="211" y="316"/>
                    <a:pt x="259" y="397"/>
                    <a:pt x="308" y="461"/>
                  </a:cubicBezTo>
                  <a:cubicBezTo>
                    <a:pt x="364" y="534"/>
                    <a:pt x="413" y="590"/>
                    <a:pt x="469" y="655"/>
                  </a:cubicBezTo>
                  <a:cubicBezTo>
                    <a:pt x="485" y="671"/>
                    <a:pt x="509" y="671"/>
                    <a:pt x="526" y="671"/>
                  </a:cubicBezTo>
                  <a:cubicBezTo>
                    <a:pt x="542" y="663"/>
                    <a:pt x="550" y="639"/>
                    <a:pt x="566" y="623"/>
                  </a:cubicBezTo>
                  <a:cubicBezTo>
                    <a:pt x="550" y="598"/>
                    <a:pt x="542" y="574"/>
                    <a:pt x="526" y="550"/>
                  </a:cubicBezTo>
                  <a:cubicBezTo>
                    <a:pt x="445" y="445"/>
                    <a:pt x="356" y="332"/>
                    <a:pt x="267" y="227"/>
                  </a:cubicBezTo>
                  <a:cubicBezTo>
                    <a:pt x="211" y="154"/>
                    <a:pt x="146" y="82"/>
                    <a:pt x="73" y="9"/>
                  </a:cubicBezTo>
                  <a:cubicBezTo>
                    <a:pt x="65" y="1"/>
                    <a:pt x="33" y="1"/>
                    <a:pt x="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4" name="Google Shape;1194;p50"/>
            <p:cNvSpPr/>
            <p:nvPr/>
          </p:nvSpPr>
          <p:spPr>
            <a:xfrm>
              <a:off x="3940039" y="4293726"/>
              <a:ext cx="54032" cy="16581"/>
            </a:xfrm>
            <a:custGeom>
              <a:avLst/>
              <a:gdLst/>
              <a:ahLst/>
              <a:cxnLst/>
              <a:rect l="l" t="t" r="r" b="b"/>
              <a:pathLst>
                <a:path w="857" h="263" extrusionOk="0">
                  <a:moveTo>
                    <a:pt x="796" y="0"/>
                  </a:moveTo>
                  <a:cubicBezTo>
                    <a:pt x="786" y="0"/>
                    <a:pt x="773" y="4"/>
                    <a:pt x="768" y="4"/>
                  </a:cubicBezTo>
                  <a:cubicBezTo>
                    <a:pt x="526" y="20"/>
                    <a:pt x="300" y="109"/>
                    <a:pt x="66" y="149"/>
                  </a:cubicBezTo>
                  <a:cubicBezTo>
                    <a:pt x="33" y="157"/>
                    <a:pt x="1" y="165"/>
                    <a:pt x="1" y="214"/>
                  </a:cubicBezTo>
                  <a:cubicBezTo>
                    <a:pt x="9" y="262"/>
                    <a:pt x="49" y="262"/>
                    <a:pt x="90" y="262"/>
                  </a:cubicBezTo>
                  <a:lnTo>
                    <a:pt x="372" y="198"/>
                  </a:lnTo>
                  <a:cubicBezTo>
                    <a:pt x="445" y="173"/>
                    <a:pt x="518" y="157"/>
                    <a:pt x="590" y="141"/>
                  </a:cubicBezTo>
                  <a:cubicBezTo>
                    <a:pt x="647" y="133"/>
                    <a:pt x="703" y="133"/>
                    <a:pt x="752" y="125"/>
                  </a:cubicBezTo>
                  <a:cubicBezTo>
                    <a:pt x="784" y="117"/>
                    <a:pt x="808" y="109"/>
                    <a:pt x="833" y="93"/>
                  </a:cubicBezTo>
                  <a:cubicBezTo>
                    <a:pt x="849" y="85"/>
                    <a:pt x="857" y="60"/>
                    <a:pt x="849" y="44"/>
                  </a:cubicBezTo>
                  <a:cubicBezTo>
                    <a:pt x="841" y="28"/>
                    <a:pt x="825" y="12"/>
                    <a:pt x="808" y="4"/>
                  </a:cubicBezTo>
                  <a:cubicBezTo>
                    <a:pt x="806" y="1"/>
                    <a:pt x="801" y="0"/>
                    <a:pt x="79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5" name="Google Shape;1195;p50"/>
            <p:cNvSpPr/>
            <p:nvPr/>
          </p:nvSpPr>
          <p:spPr>
            <a:xfrm>
              <a:off x="4141662" y="4137119"/>
              <a:ext cx="24525" cy="48799"/>
            </a:xfrm>
            <a:custGeom>
              <a:avLst/>
              <a:gdLst/>
              <a:ahLst/>
              <a:cxnLst/>
              <a:rect l="l" t="t" r="r" b="b"/>
              <a:pathLst>
                <a:path w="389" h="774" extrusionOk="0">
                  <a:moveTo>
                    <a:pt x="348" y="1"/>
                  </a:moveTo>
                  <a:cubicBezTo>
                    <a:pt x="332" y="1"/>
                    <a:pt x="308" y="9"/>
                    <a:pt x="300" y="17"/>
                  </a:cubicBezTo>
                  <a:cubicBezTo>
                    <a:pt x="283" y="41"/>
                    <a:pt x="275" y="57"/>
                    <a:pt x="267" y="81"/>
                  </a:cubicBezTo>
                  <a:cubicBezTo>
                    <a:pt x="195" y="275"/>
                    <a:pt x="122" y="461"/>
                    <a:pt x="49" y="655"/>
                  </a:cubicBezTo>
                  <a:cubicBezTo>
                    <a:pt x="33" y="695"/>
                    <a:pt x="1" y="744"/>
                    <a:pt x="57" y="768"/>
                  </a:cubicBezTo>
                  <a:cubicBezTo>
                    <a:pt x="67" y="772"/>
                    <a:pt x="75" y="774"/>
                    <a:pt x="82" y="774"/>
                  </a:cubicBezTo>
                  <a:cubicBezTo>
                    <a:pt x="119" y="774"/>
                    <a:pt x="133" y="729"/>
                    <a:pt x="146" y="695"/>
                  </a:cubicBezTo>
                  <a:cubicBezTo>
                    <a:pt x="227" y="501"/>
                    <a:pt x="300" y="308"/>
                    <a:pt x="372" y="106"/>
                  </a:cubicBezTo>
                  <a:cubicBezTo>
                    <a:pt x="380" y="81"/>
                    <a:pt x="388" y="65"/>
                    <a:pt x="388" y="41"/>
                  </a:cubicBezTo>
                  <a:cubicBezTo>
                    <a:pt x="380" y="25"/>
                    <a:pt x="364" y="1"/>
                    <a:pt x="3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6" name="Google Shape;1196;p50"/>
            <p:cNvSpPr/>
            <p:nvPr/>
          </p:nvSpPr>
          <p:spPr>
            <a:xfrm>
              <a:off x="3982848" y="4349396"/>
              <a:ext cx="44827" cy="30641"/>
            </a:xfrm>
            <a:custGeom>
              <a:avLst/>
              <a:gdLst/>
              <a:ahLst/>
              <a:cxnLst/>
              <a:rect l="l" t="t" r="r" b="b"/>
              <a:pathLst>
                <a:path w="711" h="486" extrusionOk="0">
                  <a:moveTo>
                    <a:pt x="656" y="0"/>
                  </a:moveTo>
                  <a:cubicBezTo>
                    <a:pt x="640" y="0"/>
                    <a:pt x="623" y="6"/>
                    <a:pt x="606" y="17"/>
                  </a:cubicBezTo>
                  <a:cubicBezTo>
                    <a:pt x="428" y="130"/>
                    <a:pt x="251" y="235"/>
                    <a:pt x="73" y="348"/>
                  </a:cubicBezTo>
                  <a:cubicBezTo>
                    <a:pt x="49" y="364"/>
                    <a:pt x="24" y="389"/>
                    <a:pt x="16" y="413"/>
                  </a:cubicBezTo>
                  <a:cubicBezTo>
                    <a:pt x="0" y="429"/>
                    <a:pt x="0" y="453"/>
                    <a:pt x="16" y="469"/>
                  </a:cubicBezTo>
                  <a:cubicBezTo>
                    <a:pt x="24" y="486"/>
                    <a:pt x="57" y="486"/>
                    <a:pt x="73" y="486"/>
                  </a:cubicBezTo>
                  <a:cubicBezTo>
                    <a:pt x="81" y="486"/>
                    <a:pt x="97" y="469"/>
                    <a:pt x="105" y="461"/>
                  </a:cubicBezTo>
                  <a:lnTo>
                    <a:pt x="469" y="227"/>
                  </a:lnTo>
                  <a:cubicBezTo>
                    <a:pt x="541" y="187"/>
                    <a:pt x="606" y="146"/>
                    <a:pt x="670" y="98"/>
                  </a:cubicBezTo>
                  <a:cubicBezTo>
                    <a:pt x="687" y="82"/>
                    <a:pt x="703" y="66"/>
                    <a:pt x="711" y="49"/>
                  </a:cubicBezTo>
                  <a:cubicBezTo>
                    <a:pt x="706" y="18"/>
                    <a:pt x="684" y="0"/>
                    <a:pt x="65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7" name="Google Shape;1197;p50"/>
            <p:cNvSpPr/>
            <p:nvPr/>
          </p:nvSpPr>
          <p:spPr>
            <a:xfrm>
              <a:off x="3970112" y="4333635"/>
              <a:ext cx="43818" cy="27552"/>
            </a:xfrm>
            <a:custGeom>
              <a:avLst/>
              <a:gdLst/>
              <a:ahLst/>
              <a:cxnLst/>
              <a:rect l="l" t="t" r="r" b="b"/>
              <a:pathLst>
                <a:path w="695" h="437" extrusionOk="0">
                  <a:moveTo>
                    <a:pt x="630" y="1"/>
                  </a:moveTo>
                  <a:cubicBezTo>
                    <a:pt x="614" y="9"/>
                    <a:pt x="598" y="17"/>
                    <a:pt x="582" y="25"/>
                  </a:cubicBezTo>
                  <a:lnTo>
                    <a:pt x="33" y="340"/>
                  </a:lnTo>
                  <a:cubicBezTo>
                    <a:pt x="25" y="340"/>
                    <a:pt x="17" y="340"/>
                    <a:pt x="8" y="356"/>
                  </a:cubicBezTo>
                  <a:cubicBezTo>
                    <a:pt x="8" y="380"/>
                    <a:pt x="0" y="404"/>
                    <a:pt x="8" y="421"/>
                  </a:cubicBezTo>
                  <a:cubicBezTo>
                    <a:pt x="17" y="429"/>
                    <a:pt x="41" y="437"/>
                    <a:pt x="57" y="437"/>
                  </a:cubicBezTo>
                  <a:cubicBezTo>
                    <a:pt x="89" y="429"/>
                    <a:pt x="113" y="413"/>
                    <a:pt x="138" y="396"/>
                  </a:cubicBezTo>
                  <a:cubicBezTo>
                    <a:pt x="251" y="332"/>
                    <a:pt x="356" y="259"/>
                    <a:pt x="469" y="195"/>
                  </a:cubicBezTo>
                  <a:cubicBezTo>
                    <a:pt x="533" y="162"/>
                    <a:pt x="598" y="138"/>
                    <a:pt x="654" y="106"/>
                  </a:cubicBezTo>
                  <a:cubicBezTo>
                    <a:pt x="671" y="98"/>
                    <a:pt x="695" y="65"/>
                    <a:pt x="687" y="49"/>
                  </a:cubicBezTo>
                  <a:cubicBezTo>
                    <a:pt x="679" y="25"/>
                    <a:pt x="646" y="17"/>
                    <a:pt x="63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8" name="Google Shape;1198;p50"/>
            <p:cNvSpPr/>
            <p:nvPr/>
          </p:nvSpPr>
          <p:spPr>
            <a:xfrm>
              <a:off x="3943128" y="4199220"/>
              <a:ext cx="42305" cy="30200"/>
            </a:xfrm>
            <a:custGeom>
              <a:avLst/>
              <a:gdLst/>
              <a:ahLst/>
              <a:cxnLst/>
              <a:rect l="l" t="t" r="r" b="b"/>
              <a:pathLst>
                <a:path w="671" h="479" extrusionOk="0">
                  <a:moveTo>
                    <a:pt x="49" y="1"/>
                  </a:moveTo>
                  <a:cubicBezTo>
                    <a:pt x="33" y="1"/>
                    <a:pt x="17" y="9"/>
                    <a:pt x="0" y="25"/>
                  </a:cubicBezTo>
                  <a:cubicBezTo>
                    <a:pt x="0" y="41"/>
                    <a:pt x="0" y="57"/>
                    <a:pt x="0" y="74"/>
                  </a:cubicBezTo>
                  <a:cubicBezTo>
                    <a:pt x="17" y="90"/>
                    <a:pt x="25" y="98"/>
                    <a:pt x="41" y="106"/>
                  </a:cubicBezTo>
                  <a:cubicBezTo>
                    <a:pt x="162" y="195"/>
                    <a:pt x="291" y="275"/>
                    <a:pt x="412" y="356"/>
                  </a:cubicBezTo>
                  <a:cubicBezTo>
                    <a:pt x="469" y="397"/>
                    <a:pt x="541" y="445"/>
                    <a:pt x="582" y="469"/>
                  </a:cubicBezTo>
                  <a:cubicBezTo>
                    <a:pt x="594" y="476"/>
                    <a:pt x="607" y="479"/>
                    <a:pt x="618" y="479"/>
                  </a:cubicBezTo>
                  <a:cubicBezTo>
                    <a:pt x="649" y="479"/>
                    <a:pt x="671" y="454"/>
                    <a:pt x="671" y="413"/>
                  </a:cubicBezTo>
                  <a:cubicBezTo>
                    <a:pt x="654" y="397"/>
                    <a:pt x="638" y="380"/>
                    <a:pt x="622" y="364"/>
                  </a:cubicBezTo>
                  <a:cubicBezTo>
                    <a:pt x="533" y="300"/>
                    <a:pt x="445" y="235"/>
                    <a:pt x="364" y="179"/>
                  </a:cubicBezTo>
                  <a:cubicBezTo>
                    <a:pt x="283" y="122"/>
                    <a:pt x="202" y="74"/>
                    <a:pt x="122" y="25"/>
                  </a:cubicBezTo>
                  <a:cubicBezTo>
                    <a:pt x="97" y="9"/>
                    <a:pt x="73" y="1"/>
                    <a:pt x="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9" name="Google Shape;1199;p50"/>
            <p:cNvSpPr/>
            <p:nvPr/>
          </p:nvSpPr>
          <p:spPr>
            <a:xfrm>
              <a:off x="4162026" y="4162212"/>
              <a:ext cx="29632" cy="42179"/>
            </a:xfrm>
            <a:custGeom>
              <a:avLst/>
              <a:gdLst/>
              <a:ahLst/>
              <a:cxnLst/>
              <a:rect l="l" t="t" r="r" b="b"/>
              <a:pathLst>
                <a:path w="470" h="669" extrusionOk="0">
                  <a:moveTo>
                    <a:pt x="421" y="0"/>
                  </a:moveTo>
                  <a:cubicBezTo>
                    <a:pt x="411" y="0"/>
                    <a:pt x="400" y="2"/>
                    <a:pt x="388" y="6"/>
                  </a:cubicBezTo>
                  <a:cubicBezTo>
                    <a:pt x="372" y="23"/>
                    <a:pt x="356" y="47"/>
                    <a:pt x="348" y="71"/>
                  </a:cubicBezTo>
                  <a:cubicBezTo>
                    <a:pt x="251" y="241"/>
                    <a:pt x="138" y="402"/>
                    <a:pt x="17" y="556"/>
                  </a:cubicBezTo>
                  <a:cubicBezTo>
                    <a:pt x="9" y="564"/>
                    <a:pt x="1" y="580"/>
                    <a:pt x="1" y="588"/>
                  </a:cubicBezTo>
                  <a:cubicBezTo>
                    <a:pt x="9" y="620"/>
                    <a:pt x="25" y="644"/>
                    <a:pt x="41" y="669"/>
                  </a:cubicBezTo>
                  <a:cubicBezTo>
                    <a:pt x="65" y="644"/>
                    <a:pt x="98" y="620"/>
                    <a:pt x="122" y="596"/>
                  </a:cubicBezTo>
                  <a:cubicBezTo>
                    <a:pt x="235" y="434"/>
                    <a:pt x="348" y="265"/>
                    <a:pt x="461" y="95"/>
                  </a:cubicBezTo>
                  <a:cubicBezTo>
                    <a:pt x="461" y="87"/>
                    <a:pt x="469" y="79"/>
                    <a:pt x="469" y="63"/>
                  </a:cubicBezTo>
                  <a:cubicBezTo>
                    <a:pt x="469" y="47"/>
                    <a:pt x="461" y="15"/>
                    <a:pt x="453" y="6"/>
                  </a:cubicBezTo>
                  <a:cubicBezTo>
                    <a:pt x="441" y="2"/>
                    <a:pt x="431" y="0"/>
                    <a:pt x="42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0" name="Google Shape;1200;p50"/>
            <p:cNvSpPr/>
            <p:nvPr/>
          </p:nvSpPr>
          <p:spPr>
            <a:xfrm>
              <a:off x="4002707" y="4156601"/>
              <a:ext cx="24462" cy="42683"/>
            </a:xfrm>
            <a:custGeom>
              <a:avLst/>
              <a:gdLst/>
              <a:ahLst/>
              <a:cxnLst/>
              <a:rect l="l" t="t" r="r" b="b"/>
              <a:pathLst>
                <a:path w="388" h="677" extrusionOk="0">
                  <a:moveTo>
                    <a:pt x="49" y="1"/>
                  </a:moveTo>
                  <a:cubicBezTo>
                    <a:pt x="41" y="1"/>
                    <a:pt x="32" y="3"/>
                    <a:pt x="24" y="7"/>
                  </a:cubicBezTo>
                  <a:cubicBezTo>
                    <a:pt x="8" y="15"/>
                    <a:pt x="0" y="31"/>
                    <a:pt x="0" y="47"/>
                  </a:cubicBezTo>
                  <a:cubicBezTo>
                    <a:pt x="8" y="71"/>
                    <a:pt x="16" y="95"/>
                    <a:pt x="24" y="120"/>
                  </a:cubicBezTo>
                  <a:cubicBezTo>
                    <a:pt x="65" y="192"/>
                    <a:pt x="105" y="265"/>
                    <a:pt x="137" y="338"/>
                  </a:cubicBezTo>
                  <a:cubicBezTo>
                    <a:pt x="186" y="443"/>
                    <a:pt x="234" y="540"/>
                    <a:pt x="283" y="636"/>
                  </a:cubicBezTo>
                  <a:cubicBezTo>
                    <a:pt x="291" y="661"/>
                    <a:pt x="315" y="677"/>
                    <a:pt x="339" y="677"/>
                  </a:cubicBezTo>
                  <a:cubicBezTo>
                    <a:pt x="364" y="677"/>
                    <a:pt x="380" y="645"/>
                    <a:pt x="388" y="628"/>
                  </a:cubicBezTo>
                  <a:cubicBezTo>
                    <a:pt x="380" y="612"/>
                    <a:pt x="380" y="588"/>
                    <a:pt x="364" y="572"/>
                  </a:cubicBezTo>
                  <a:cubicBezTo>
                    <a:pt x="283" y="394"/>
                    <a:pt x="194" y="225"/>
                    <a:pt x="105" y="47"/>
                  </a:cubicBezTo>
                  <a:cubicBezTo>
                    <a:pt x="105" y="31"/>
                    <a:pt x="89" y="15"/>
                    <a:pt x="73" y="7"/>
                  </a:cubicBezTo>
                  <a:cubicBezTo>
                    <a:pt x="65" y="3"/>
                    <a:pt x="57" y="1"/>
                    <a:pt x="4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1" name="Google Shape;1201;p50"/>
            <p:cNvSpPr/>
            <p:nvPr/>
          </p:nvSpPr>
          <p:spPr>
            <a:xfrm>
              <a:off x="4090783" y="4140209"/>
              <a:ext cx="7692" cy="44322"/>
            </a:xfrm>
            <a:custGeom>
              <a:avLst/>
              <a:gdLst/>
              <a:ahLst/>
              <a:cxnLst/>
              <a:rect l="l" t="t" r="r" b="b"/>
              <a:pathLst>
                <a:path w="122" h="703" extrusionOk="0">
                  <a:moveTo>
                    <a:pt x="57" y="0"/>
                  </a:moveTo>
                  <a:cubicBezTo>
                    <a:pt x="32" y="0"/>
                    <a:pt x="16" y="16"/>
                    <a:pt x="8" y="32"/>
                  </a:cubicBezTo>
                  <a:cubicBezTo>
                    <a:pt x="0" y="49"/>
                    <a:pt x="0" y="73"/>
                    <a:pt x="0" y="97"/>
                  </a:cubicBezTo>
                  <a:cubicBezTo>
                    <a:pt x="8" y="162"/>
                    <a:pt x="8" y="226"/>
                    <a:pt x="8" y="299"/>
                  </a:cubicBezTo>
                  <a:cubicBezTo>
                    <a:pt x="8" y="412"/>
                    <a:pt x="0" y="525"/>
                    <a:pt x="0" y="646"/>
                  </a:cubicBezTo>
                  <a:cubicBezTo>
                    <a:pt x="0" y="662"/>
                    <a:pt x="24" y="687"/>
                    <a:pt x="32" y="703"/>
                  </a:cubicBezTo>
                  <a:cubicBezTo>
                    <a:pt x="57" y="687"/>
                    <a:pt x="97" y="678"/>
                    <a:pt x="97" y="662"/>
                  </a:cubicBezTo>
                  <a:cubicBezTo>
                    <a:pt x="113" y="622"/>
                    <a:pt x="121" y="582"/>
                    <a:pt x="121" y="533"/>
                  </a:cubicBezTo>
                  <a:cubicBezTo>
                    <a:pt x="121" y="404"/>
                    <a:pt x="113" y="267"/>
                    <a:pt x="113" y="137"/>
                  </a:cubicBezTo>
                  <a:cubicBezTo>
                    <a:pt x="113" y="105"/>
                    <a:pt x="105" y="65"/>
                    <a:pt x="105" y="32"/>
                  </a:cubicBezTo>
                  <a:cubicBezTo>
                    <a:pt x="89" y="16"/>
                    <a:pt x="73" y="0"/>
                    <a:pt x="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2" name="Google Shape;1202;p50"/>
            <p:cNvSpPr/>
            <p:nvPr/>
          </p:nvSpPr>
          <p:spPr>
            <a:xfrm>
              <a:off x="4192603" y="4252179"/>
              <a:ext cx="37702" cy="10277"/>
            </a:xfrm>
            <a:custGeom>
              <a:avLst/>
              <a:gdLst/>
              <a:ahLst/>
              <a:cxnLst/>
              <a:rect l="l" t="t" r="r" b="b"/>
              <a:pathLst>
                <a:path w="598" h="163" extrusionOk="0">
                  <a:moveTo>
                    <a:pt x="541" y="1"/>
                  </a:moveTo>
                  <a:cubicBezTo>
                    <a:pt x="533" y="1"/>
                    <a:pt x="517" y="9"/>
                    <a:pt x="501" y="9"/>
                  </a:cubicBezTo>
                  <a:lnTo>
                    <a:pt x="97" y="57"/>
                  </a:lnTo>
                  <a:cubicBezTo>
                    <a:pt x="89" y="61"/>
                    <a:pt x="81" y="61"/>
                    <a:pt x="73" y="61"/>
                  </a:cubicBezTo>
                  <a:cubicBezTo>
                    <a:pt x="65" y="61"/>
                    <a:pt x="57" y="61"/>
                    <a:pt x="49" y="65"/>
                  </a:cubicBezTo>
                  <a:cubicBezTo>
                    <a:pt x="33" y="81"/>
                    <a:pt x="16" y="106"/>
                    <a:pt x="0" y="122"/>
                  </a:cubicBezTo>
                  <a:cubicBezTo>
                    <a:pt x="16" y="138"/>
                    <a:pt x="41" y="162"/>
                    <a:pt x="65" y="162"/>
                  </a:cubicBezTo>
                  <a:cubicBezTo>
                    <a:pt x="113" y="162"/>
                    <a:pt x="162" y="162"/>
                    <a:pt x="210" y="154"/>
                  </a:cubicBezTo>
                  <a:lnTo>
                    <a:pt x="210" y="162"/>
                  </a:lnTo>
                  <a:lnTo>
                    <a:pt x="533" y="114"/>
                  </a:lnTo>
                  <a:cubicBezTo>
                    <a:pt x="541" y="106"/>
                    <a:pt x="549" y="106"/>
                    <a:pt x="557" y="98"/>
                  </a:cubicBezTo>
                  <a:cubicBezTo>
                    <a:pt x="574" y="81"/>
                    <a:pt x="598" y="57"/>
                    <a:pt x="598" y="41"/>
                  </a:cubicBezTo>
                  <a:cubicBezTo>
                    <a:pt x="590" y="25"/>
                    <a:pt x="549" y="9"/>
                    <a:pt x="5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3" name="Google Shape;1203;p50"/>
            <p:cNvSpPr/>
            <p:nvPr/>
          </p:nvSpPr>
          <p:spPr>
            <a:xfrm>
              <a:off x="3965005" y="4234904"/>
              <a:ext cx="34172" cy="13303"/>
            </a:xfrm>
            <a:custGeom>
              <a:avLst/>
              <a:gdLst/>
              <a:ahLst/>
              <a:cxnLst/>
              <a:rect l="l" t="t" r="r" b="b"/>
              <a:pathLst>
                <a:path w="542" h="211" extrusionOk="0">
                  <a:moveTo>
                    <a:pt x="57" y="0"/>
                  </a:moveTo>
                  <a:cubicBezTo>
                    <a:pt x="33" y="0"/>
                    <a:pt x="17" y="16"/>
                    <a:pt x="1" y="32"/>
                  </a:cubicBezTo>
                  <a:cubicBezTo>
                    <a:pt x="1" y="49"/>
                    <a:pt x="33" y="89"/>
                    <a:pt x="33" y="97"/>
                  </a:cubicBezTo>
                  <a:cubicBezTo>
                    <a:pt x="33" y="105"/>
                    <a:pt x="49" y="105"/>
                    <a:pt x="49" y="105"/>
                  </a:cubicBezTo>
                  <a:cubicBezTo>
                    <a:pt x="146" y="129"/>
                    <a:pt x="235" y="162"/>
                    <a:pt x="324" y="186"/>
                  </a:cubicBezTo>
                  <a:cubicBezTo>
                    <a:pt x="364" y="202"/>
                    <a:pt x="404" y="202"/>
                    <a:pt x="437" y="210"/>
                  </a:cubicBezTo>
                  <a:cubicBezTo>
                    <a:pt x="501" y="210"/>
                    <a:pt x="542" y="202"/>
                    <a:pt x="534" y="154"/>
                  </a:cubicBezTo>
                  <a:cubicBezTo>
                    <a:pt x="534" y="97"/>
                    <a:pt x="493" y="105"/>
                    <a:pt x="453" y="97"/>
                  </a:cubicBezTo>
                  <a:cubicBezTo>
                    <a:pt x="380" y="89"/>
                    <a:pt x="307" y="65"/>
                    <a:pt x="243" y="49"/>
                  </a:cubicBezTo>
                  <a:cubicBezTo>
                    <a:pt x="186" y="32"/>
                    <a:pt x="122" y="8"/>
                    <a:pt x="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50"/>
            <p:cNvSpPr/>
            <p:nvPr/>
          </p:nvSpPr>
          <p:spPr>
            <a:xfrm>
              <a:off x="4192603" y="4133084"/>
              <a:ext cx="19923" cy="23958"/>
            </a:xfrm>
            <a:custGeom>
              <a:avLst/>
              <a:gdLst/>
              <a:ahLst/>
              <a:cxnLst/>
              <a:rect l="l" t="t" r="r" b="b"/>
              <a:pathLst>
                <a:path w="316" h="380" extrusionOk="0">
                  <a:moveTo>
                    <a:pt x="299" y="0"/>
                  </a:moveTo>
                  <a:cubicBezTo>
                    <a:pt x="267" y="0"/>
                    <a:pt x="242" y="8"/>
                    <a:pt x="218" y="24"/>
                  </a:cubicBezTo>
                  <a:cubicBezTo>
                    <a:pt x="121" y="97"/>
                    <a:pt x="97" y="218"/>
                    <a:pt x="8" y="299"/>
                  </a:cubicBezTo>
                  <a:cubicBezTo>
                    <a:pt x="0" y="315"/>
                    <a:pt x="0" y="331"/>
                    <a:pt x="8" y="347"/>
                  </a:cubicBezTo>
                  <a:cubicBezTo>
                    <a:pt x="16" y="363"/>
                    <a:pt x="41" y="372"/>
                    <a:pt x="57" y="380"/>
                  </a:cubicBezTo>
                  <a:cubicBezTo>
                    <a:pt x="73" y="372"/>
                    <a:pt x="97" y="363"/>
                    <a:pt x="105" y="355"/>
                  </a:cubicBezTo>
                  <a:cubicBezTo>
                    <a:pt x="170" y="267"/>
                    <a:pt x="242" y="170"/>
                    <a:pt x="307" y="73"/>
                  </a:cubicBezTo>
                  <a:cubicBezTo>
                    <a:pt x="315" y="65"/>
                    <a:pt x="299" y="24"/>
                    <a:pt x="2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50"/>
            <p:cNvSpPr/>
            <p:nvPr/>
          </p:nvSpPr>
          <p:spPr>
            <a:xfrm>
              <a:off x="3927871" y="4226960"/>
              <a:ext cx="30578" cy="11412"/>
            </a:xfrm>
            <a:custGeom>
              <a:avLst/>
              <a:gdLst/>
              <a:ahLst/>
              <a:cxnLst/>
              <a:rect l="l" t="t" r="r" b="b"/>
              <a:pathLst>
                <a:path w="485" h="181" extrusionOk="0">
                  <a:moveTo>
                    <a:pt x="69" y="1"/>
                  </a:moveTo>
                  <a:cubicBezTo>
                    <a:pt x="47" y="1"/>
                    <a:pt x="28" y="11"/>
                    <a:pt x="16" y="45"/>
                  </a:cubicBezTo>
                  <a:cubicBezTo>
                    <a:pt x="0" y="86"/>
                    <a:pt x="40" y="102"/>
                    <a:pt x="81" y="110"/>
                  </a:cubicBezTo>
                  <a:lnTo>
                    <a:pt x="380" y="175"/>
                  </a:lnTo>
                  <a:cubicBezTo>
                    <a:pt x="388" y="179"/>
                    <a:pt x="396" y="181"/>
                    <a:pt x="403" y="181"/>
                  </a:cubicBezTo>
                  <a:cubicBezTo>
                    <a:pt x="410" y="181"/>
                    <a:pt x="416" y="179"/>
                    <a:pt x="420" y="175"/>
                  </a:cubicBezTo>
                  <a:cubicBezTo>
                    <a:pt x="444" y="166"/>
                    <a:pt x="468" y="150"/>
                    <a:pt x="485" y="134"/>
                  </a:cubicBezTo>
                  <a:cubicBezTo>
                    <a:pt x="444" y="110"/>
                    <a:pt x="420" y="86"/>
                    <a:pt x="396" y="78"/>
                  </a:cubicBezTo>
                  <a:cubicBezTo>
                    <a:pt x="299" y="45"/>
                    <a:pt x="194" y="29"/>
                    <a:pt x="97" y="5"/>
                  </a:cubicBezTo>
                  <a:cubicBezTo>
                    <a:pt x="88" y="3"/>
                    <a:pt x="78" y="1"/>
                    <a:pt x="6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50"/>
            <p:cNvSpPr/>
            <p:nvPr/>
          </p:nvSpPr>
          <p:spPr>
            <a:xfrm>
              <a:off x="3905931" y="4340570"/>
              <a:ext cx="27552" cy="10466"/>
            </a:xfrm>
            <a:custGeom>
              <a:avLst/>
              <a:gdLst/>
              <a:ahLst/>
              <a:cxnLst/>
              <a:rect l="l" t="t" r="r" b="b"/>
              <a:pathLst>
                <a:path w="437" h="166" extrusionOk="0">
                  <a:moveTo>
                    <a:pt x="371" y="1"/>
                  </a:moveTo>
                  <a:cubicBezTo>
                    <a:pt x="363" y="1"/>
                    <a:pt x="355" y="2"/>
                    <a:pt x="348" y="4"/>
                  </a:cubicBezTo>
                  <a:lnTo>
                    <a:pt x="65" y="60"/>
                  </a:lnTo>
                  <a:cubicBezTo>
                    <a:pt x="33" y="68"/>
                    <a:pt x="1" y="76"/>
                    <a:pt x="1" y="125"/>
                  </a:cubicBezTo>
                  <a:cubicBezTo>
                    <a:pt x="9" y="165"/>
                    <a:pt x="41" y="165"/>
                    <a:pt x="74" y="165"/>
                  </a:cubicBezTo>
                  <a:lnTo>
                    <a:pt x="146" y="157"/>
                  </a:lnTo>
                  <a:cubicBezTo>
                    <a:pt x="211" y="149"/>
                    <a:pt x="292" y="125"/>
                    <a:pt x="372" y="109"/>
                  </a:cubicBezTo>
                  <a:cubicBezTo>
                    <a:pt x="405" y="101"/>
                    <a:pt x="437" y="85"/>
                    <a:pt x="429" y="44"/>
                  </a:cubicBezTo>
                  <a:cubicBezTo>
                    <a:pt x="423" y="13"/>
                    <a:pt x="397" y="1"/>
                    <a:pt x="3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50"/>
            <p:cNvSpPr/>
            <p:nvPr/>
          </p:nvSpPr>
          <p:spPr>
            <a:xfrm>
              <a:off x="4024584" y="4364843"/>
              <a:ext cx="17905" cy="18221"/>
            </a:xfrm>
            <a:custGeom>
              <a:avLst/>
              <a:gdLst/>
              <a:ahLst/>
              <a:cxnLst/>
              <a:rect l="l" t="t" r="r" b="b"/>
              <a:pathLst>
                <a:path w="284" h="289" extrusionOk="0">
                  <a:moveTo>
                    <a:pt x="238" y="0"/>
                  </a:moveTo>
                  <a:cubicBezTo>
                    <a:pt x="231" y="0"/>
                    <a:pt x="225" y="2"/>
                    <a:pt x="218" y="6"/>
                  </a:cubicBezTo>
                  <a:cubicBezTo>
                    <a:pt x="130" y="63"/>
                    <a:pt x="57" y="136"/>
                    <a:pt x="8" y="224"/>
                  </a:cubicBezTo>
                  <a:cubicBezTo>
                    <a:pt x="0" y="241"/>
                    <a:pt x="8" y="265"/>
                    <a:pt x="25" y="289"/>
                  </a:cubicBezTo>
                  <a:cubicBezTo>
                    <a:pt x="49" y="289"/>
                    <a:pt x="73" y="289"/>
                    <a:pt x="89" y="273"/>
                  </a:cubicBezTo>
                  <a:cubicBezTo>
                    <a:pt x="146" y="224"/>
                    <a:pt x="194" y="168"/>
                    <a:pt x="243" y="119"/>
                  </a:cubicBezTo>
                  <a:cubicBezTo>
                    <a:pt x="259" y="95"/>
                    <a:pt x="275" y="79"/>
                    <a:pt x="283" y="55"/>
                  </a:cubicBezTo>
                  <a:cubicBezTo>
                    <a:pt x="277" y="18"/>
                    <a:pt x="257" y="0"/>
                    <a:pt x="2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50"/>
            <p:cNvSpPr/>
            <p:nvPr/>
          </p:nvSpPr>
          <p:spPr>
            <a:xfrm>
              <a:off x="3907507" y="4308164"/>
              <a:ext cx="22949" cy="9268"/>
            </a:xfrm>
            <a:custGeom>
              <a:avLst/>
              <a:gdLst/>
              <a:ahLst/>
              <a:cxnLst/>
              <a:rect l="l" t="t" r="r" b="b"/>
              <a:pathLst>
                <a:path w="364" h="147" extrusionOk="0">
                  <a:moveTo>
                    <a:pt x="299" y="1"/>
                  </a:moveTo>
                  <a:cubicBezTo>
                    <a:pt x="242" y="9"/>
                    <a:pt x="194" y="17"/>
                    <a:pt x="137" y="25"/>
                  </a:cubicBezTo>
                  <a:cubicBezTo>
                    <a:pt x="113" y="25"/>
                    <a:pt x="81" y="33"/>
                    <a:pt x="57" y="41"/>
                  </a:cubicBezTo>
                  <a:cubicBezTo>
                    <a:pt x="32" y="57"/>
                    <a:pt x="0" y="82"/>
                    <a:pt x="0" y="98"/>
                  </a:cubicBezTo>
                  <a:cubicBezTo>
                    <a:pt x="0" y="138"/>
                    <a:pt x="49" y="146"/>
                    <a:pt x="73" y="146"/>
                  </a:cubicBezTo>
                  <a:cubicBezTo>
                    <a:pt x="97" y="146"/>
                    <a:pt x="121" y="138"/>
                    <a:pt x="162" y="138"/>
                  </a:cubicBezTo>
                  <a:cubicBezTo>
                    <a:pt x="210" y="130"/>
                    <a:pt x="267" y="114"/>
                    <a:pt x="323" y="98"/>
                  </a:cubicBezTo>
                  <a:cubicBezTo>
                    <a:pt x="339" y="90"/>
                    <a:pt x="347" y="49"/>
                    <a:pt x="363" y="33"/>
                  </a:cubicBezTo>
                  <a:cubicBezTo>
                    <a:pt x="339" y="17"/>
                    <a:pt x="315" y="1"/>
                    <a:pt x="2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50"/>
            <p:cNvSpPr/>
            <p:nvPr/>
          </p:nvSpPr>
          <p:spPr>
            <a:xfrm>
              <a:off x="3985874" y="4127095"/>
              <a:ext cx="15321" cy="19797"/>
            </a:xfrm>
            <a:custGeom>
              <a:avLst/>
              <a:gdLst/>
              <a:ahLst/>
              <a:cxnLst/>
              <a:rect l="l" t="t" r="r" b="b"/>
              <a:pathLst>
                <a:path w="243" h="314" extrusionOk="0">
                  <a:moveTo>
                    <a:pt x="54" y="0"/>
                  </a:moveTo>
                  <a:cubicBezTo>
                    <a:pt x="43" y="0"/>
                    <a:pt x="33" y="2"/>
                    <a:pt x="25" y="6"/>
                  </a:cubicBezTo>
                  <a:cubicBezTo>
                    <a:pt x="9" y="30"/>
                    <a:pt x="1" y="55"/>
                    <a:pt x="17" y="71"/>
                  </a:cubicBezTo>
                  <a:cubicBezTo>
                    <a:pt x="49" y="144"/>
                    <a:pt x="90" y="216"/>
                    <a:pt x="138" y="289"/>
                  </a:cubicBezTo>
                  <a:cubicBezTo>
                    <a:pt x="154" y="305"/>
                    <a:pt x="178" y="313"/>
                    <a:pt x="203" y="313"/>
                  </a:cubicBezTo>
                  <a:cubicBezTo>
                    <a:pt x="219" y="305"/>
                    <a:pt x="227" y="273"/>
                    <a:pt x="243" y="249"/>
                  </a:cubicBezTo>
                  <a:cubicBezTo>
                    <a:pt x="186" y="168"/>
                    <a:pt x="138" y="87"/>
                    <a:pt x="90" y="6"/>
                  </a:cubicBezTo>
                  <a:cubicBezTo>
                    <a:pt x="77" y="2"/>
                    <a:pt x="65" y="0"/>
                    <a:pt x="5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50"/>
            <p:cNvSpPr/>
            <p:nvPr/>
          </p:nvSpPr>
          <p:spPr>
            <a:xfrm>
              <a:off x="3893763" y="4268003"/>
              <a:ext cx="20427" cy="7187"/>
            </a:xfrm>
            <a:custGeom>
              <a:avLst/>
              <a:gdLst/>
              <a:ahLst/>
              <a:cxnLst/>
              <a:rect l="l" t="t" r="r" b="b"/>
              <a:pathLst>
                <a:path w="324" h="114" extrusionOk="0">
                  <a:moveTo>
                    <a:pt x="258" y="0"/>
                  </a:moveTo>
                  <a:cubicBezTo>
                    <a:pt x="218" y="0"/>
                    <a:pt x="186" y="8"/>
                    <a:pt x="154" y="8"/>
                  </a:cubicBezTo>
                  <a:lnTo>
                    <a:pt x="145" y="8"/>
                  </a:lnTo>
                  <a:cubicBezTo>
                    <a:pt x="113" y="8"/>
                    <a:pt x="73" y="16"/>
                    <a:pt x="40" y="24"/>
                  </a:cubicBezTo>
                  <a:cubicBezTo>
                    <a:pt x="24" y="24"/>
                    <a:pt x="0" y="48"/>
                    <a:pt x="0" y="73"/>
                  </a:cubicBezTo>
                  <a:cubicBezTo>
                    <a:pt x="0" y="89"/>
                    <a:pt x="16" y="105"/>
                    <a:pt x="40" y="113"/>
                  </a:cubicBezTo>
                  <a:cubicBezTo>
                    <a:pt x="113" y="113"/>
                    <a:pt x="194" y="113"/>
                    <a:pt x="267" y="105"/>
                  </a:cubicBezTo>
                  <a:cubicBezTo>
                    <a:pt x="291" y="97"/>
                    <a:pt x="299" y="65"/>
                    <a:pt x="323" y="48"/>
                  </a:cubicBezTo>
                  <a:cubicBezTo>
                    <a:pt x="299" y="32"/>
                    <a:pt x="283" y="0"/>
                    <a:pt x="2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50"/>
            <p:cNvSpPr/>
            <p:nvPr/>
          </p:nvSpPr>
          <p:spPr>
            <a:xfrm>
              <a:off x="4202249" y="4298013"/>
              <a:ext cx="18914" cy="8196"/>
            </a:xfrm>
            <a:custGeom>
              <a:avLst/>
              <a:gdLst/>
              <a:ahLst/>
              <a:cxnLst/>
              <a:rect l="l" t="t" r="r" b="b"/>
              <a:pathLst>
                <a:path w="300" h="130" extrusionOk="0">
                  <a:moveTo>
                    <a:pt x="73" y="0"/>
                  </a:moveTo>
                  <a:cubicBezTo>
                    <a:pt x="49" y="0"/>
                    <a:pt x="25" y="25"/>
                    <a:pt x="1" y="33"/>
                  </a:cubicBezTo>
                  <a:cubicBezTo>
                    <a:pt x="17" y="57"/>
                    <a:pt x="33" y="89"/>
                    <a:pt x="49" y="97"/>
                  </a:cubicBezTo>
                  <a:cubicBezTo>
                    <a:pt x="114" y="113"/>
                    <a:pt x="178" y="122"/>
                    <a:pt x="251" y="130"/>
                  </a:cubicBezTo>
                  <a:cubicBezTo>
                    <a:pt x="267" y="122"/>
                    <a:pt x="299" y="97"/>
                    <a:pt x="299" y="81"/>
                  </a:cubicBezTo>
                  <a:cubicBezTo>
                    <a:pt x="291" y="57"/>
                    <a:pt x="275" y="33"/>
                    <a:pt x="251" y="25"/>
                  </a:cubicBezTo>
                  <a:cubicBezTo>
                    <a:pt x="194" y="9"/>
                    <a:pt x="130" y="0"/>
                    <a:pt x="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50"/>
            <p:cNvSpPr/>
            <p:nvPr/>
          </p:nvSpPr>
          <p:spPr>
            <a:xfrm>
              <a:off x="3952333" y="4156916"/>
              <a:ext cx="14249" cy="16140"/>
            </a:xfrm>
            <a:custGeom>
              <a:avLst/>
              <a:gdLst/>
              <a:ahLst/>
              <a:cxnLst/>
              <a:rect l="l" t="t" r="r" b="b"/>
              <a:pathLst>
                <a:path w="226" h="256" extrusionOk="0">
                  <a:moveTo>
                    <a:pt x="56" y="1"/>
                  </a:moveTo>
                  <a:cubicBezTo>
                    <a:pt x="21" y="1"/>
                    <a:pt x="1" y="44"/>
                    <a:pt x="16" y="74"/>
                  </a:cubicBezTo>
                  <a:cubicBezTo>
                    <a:pt x="56" y="131"/>
                    <a:pt x="97" y="187"/>
                    <a:pt x="137" y="244"/>
                  </a:cubicBezTo>
                  <a:cubicBezTo>
                    <a:pt x="148" y="250"/>
                    <a:pt x="164" y="255"/>
                    <a:pt x="181" y="255"/>
                  </a:cubicBezTo>
                  <a:cubicBezTo>
                    <a:pt x="187" y="255"/>
                    <a:pt x="195" y="254"/>
                    <a:pt x="202" y="252"/>
                  </a:cubicBezTo>
                  <a:cubicBezTo>
                    <a:pt x="218" y="236"/>
                    <a:pt x="226" y="220"/>
                    <a:pt x="218" y="195"/>
                  </a:cubicBezTo>
                  <a:cubicBezTo>
                    <a:pt x="185" y="131"/>
                    <a:pt x="145" y="74"/>
                    <a:pt x="97" y="18"/>
                  </a:cubicBezTo>
                  <a:cubicBezTo>
                    <a:pt x="89" y="2"/>
                    <a:pt x="72" y="2"/>
                    <a:pt x="64" y="2"/>
                  </a:cubicBezTo>
                  <a:cubicBezTo>
                    <a:pt x="61" y="1"/>
                    <a:pt x="58" y="1"/>
                    <a:pt x="5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50"/>
            <p:cNvSpPr/>
            <p:nvPr/>
          </p:nvSpPr>
          <p:spPr>
            <a:xfrm>
              <a:off x="4218074" y="4157357"/>
              <a:ext cx="14123" cy="17023"/>
            </a:xfrm>
            <a:custGeom>
              <a:avLst/>
              <a:gdLst/>
              <a:ahLst/>
              <a:cxnLst/>
              <a:rect l="l" t="t" r="r" b="b"/>
              <a:pathLst>
                <a:path w="224" h="270" extrusionOk="0">
                  <a:moveTo>
                    <a:pt x="172" y="1"/>
                  </a:moveTo>
                  <a:cubicBezTo>
                    <a:pt x="160" y="1"/>
                    <a:pt x="148" y="6"/>
                    <a:pt x="137" y="19"/>
                  </a:cubicBezTo>
                  <a:cubicBezTo>
                    <a:pt x="97" y="75"/>
                    <a:pt x="57" y="140"/>
                    <a:pt x="16" y="205"/>
                  </a:cubicBezTo>
                  <a:cubicBezTo>
                    <a:pt x="0" y="237"/>
                    <a:pt x="32" y="269"/>
                    <a:pt x="73" y="269"/>
                  </a:cubicBezTo>
                  <a:cubicBezTo>
                    <a:pt x="81" y="261"/>
                    <a:pt x="105" y="261"/>
                    <a:pt x="121" y="245"/>
                  </a:cubicBezTo>
                  <a:cubicBezTo>
                    <a:pt x="153" y="188"/>
                    <a:pt x="186" y="124"/>
                    <a:pt x="218" y="59"/>
                  </a:cubicBezTo>
                  <a:cubicBezTo>
                    <a:pt x="224" y="26"/>
                    <a:pt x="199" y="1"/>
                    <a:pt x="17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50"/>
            <p:cNvSpPr/>
            <p:nvPr/>
          </p:nvSpPr>
          <p:spPr>
            <a:xfrm>
              <a:off x="3946659" y="4359357"/>
              <a:ext cx="17969" cy="11538"/>
            </a:xfrm>
            <a:custGeom>
              <a:avLst/>
              <a:gdLst/>
              <a:ahLst/>
              <a:cxnLst/>
              <a:rect l="l" t="t" r="r" b="b"/>
              <a:pathLst>
                <a:path w="285" h="183" extrusionOk="0">
                  <a:moveTo>
                    <a:pt x="215" y="0"/>
                  </a:moveTo>
                  <a:cubicBezTo>
                    <a:pt x="209" y="0"/>
                    <a:pt x="202" y="1"/>
                    <a:pt x="195" y="5"/>
                  </a:cubicBezTo>
                  <a:cubicBezTo>
                    <a:pt x="138" y="21"/>
                    <a:pt x="82" y="45"/>
                    <a:pt x="25" y="77"/>
                  </a:cubicBezTo>
                  <a:cubicBezTo>
                    <a:pt x="9" y="93"/>
                    <a:pt x="1" y="118"/>
                    <a:pt x="1" y="142"/>
                  </a:cubicBezTo>
                  <a:cubicBezTo>
                    <a:pt x="9" y="158"/>
                    <a:pt x="33" y="166"/>
                    <a:pt x="57" y="182"/>
                  </a:cubicBezTo>
                  <a:cubicBezTo>
                    <a:pt x="122" y="158"/>
                    <a:pt x="187" y="126"/>
                    <a:pt x="235" y="93"/>
                  </a:cubicBezTo>
                  <a:cubicBezTo>
                    <a:pt x="284" y="65"/>
                    <a:pt x="260" y="0"/>
                    <a:pt x="2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50"/>
            <p:cNvSpPr/>
            <p:nvPr/>
          </p:nvSpPr>
          <p:spPr>
            <a:xfrm>
              <a:off x="3922764" y="4190078"/>
              <a:ext cx="17842" cy="10844"/>
            </a:xfrm>
            <a:custGeom>
              <a:avLst/>
              <a:gdLst/>
              <a:ahLst/>
              <a:cxnLst/>
              <a:rect l="l" t="t" r="r" b="b"/>
              <a:pathLst>
                <a:path w="283" h="172" extrusionOk="0">
                  <a:moveTo>
                    <a:pt x="89" y="1"/>
                  </a:moveTo>
                  <a:cubicBezTo>
                    <a:pt x="25" y="9"/>
                    <a:pt x="0" y="49"/>
                    <a:pt x="25" y="73"/>
                  </a:cubicBezTo>
                  <a:cubicBezTo>
                    <a:pt x="97" y="105"/>
                    <a:pt x="162" y="146"/>
                    <a:pt x="226" y="170"/>
                  </a:cubicBezTo>
                  <a:cubicBezTo>
                    <a:pt x="229" y="171"/>
                    <a:pt x="231" y="172"/>
                    <a:pt x="233" y="172"/>
                  </a:cubicBezTo>
                  <a:cubicBezTo>
                    <a:pt x="247" y="172"/>
                    <a:pt x="261" y="153"/>
                    <a:pt x="275" y="146"/>
                  </a:cubicBezTo>
                  <a:cubicBezTo>
                    <a:pt x="283" y="130"/>
                    <a:pt x="275" y="105"/>
                    <a:pt x="275" y="97"/>
                  </a:cubicBezTo>
                  <a:cubicBezTo>
                    <a:pt x="202" y="57"/>
                    <a:pt x="138" y="25"/>
                    <a:pt x="8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50"/>
            <p:cNvSpPr/>
            <p:nvPr/>
          </p:nvSpPr>
          <p:spPr>
            <a:xfrm>
              <a:off x="4164611" y="4107614"/>
              <a:ext cx="10214" cy="16834"/>
            </a:xfrm>
            <a:custGeom>
              <a:avLst/>
              <a:gdLst/>
              <a:ahLst/>
              <a:cxnLst/>
              <a:rect l="l" t="t" r="r" b="b"/>
              <a:pathLst>
                <a:path w="162" h="267" extrusionOk="0">
                  <a:moveTo>
                    <a:pt x="113" y="0"/>
                  </a:moveTo>
                  <a:cubicBezTo>
                    <a:pt x="89" y="0"/>
                    <a:pt x="73" y="8"/>
                    <a:pt x="57" y="33"/>
                  </a:cubicBezTo>
                  <a:cubicBezTo>
                    <a:pt x="32" y="89"/>
                    <a:pt x="16" y="154"/>
                    <a:pt x="0" y="210"/>
                  </a:cubicBezTo>
                  <a:cubicBezTo>
                    <a:pt x="0" y="235"/>
                    <a:pt x="16" y="251"/>
                    <a:pt x="32" y="267"/>
                  </a:cubicBezTo>
                  <a:cubicBezTo>
                    <a:pt x="49" y="267"/>
                    <a:pt x="89" y="259"/>
                    <a:pt x="97" y="243"/>
                  </a:cubicBezTo>
                  <a:cubicBezTo>
                    <a:pt x="121" y="178"/>
                    <a:pt x="137" y="113"/>
                    <a:pt x="162" y="49"/>
                  </a:cubicBezTo>
                  <a:cubicBezTo>
                    <a:pt x="145" y="33"/>
                    <a:pt x="137" y="0"/>
                    <a:pt x="11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50"/>
            <p:cNvSpPr/>
            <p:nvPr/>
          </p:nvSpPr>
          <p:spPr>
            <a:xfrm>
              <a:off x="4239447" y="4249657"/>
              <a:ext cx="17338" cy="6683"/>
            </a:xfrm>
            <a:custGeom>
              <a:avLst/>
              <a:gdLst/>
              <a:ahLst/>
              <a:cxnLst/>
              <a:rect l="l" t="t" r="r" b="b"/>
              <a:pathLst>
                <a:path w="275" h="106" extrusionOk="0">
                  <a:moveTo>
                    <a:pt x="129" y="0"/>
                  </a:moveTo>
                  <a:cubicBezTo>
                    <a:pt x="89" y="8"/>
                    <a:pt x="57" y="8"/>
                    <a:pt x="24" y="25"/>
                  </a:cubicBezTo>
                  <a:cubicBezTo>
                    <a:pt x="8" y="33"/>
                    <a:pt x="0" y="57"/>
                    <a:pt x="0" y="73"/>
                  </a:cubicBezTo>
                  <a:cubicBezTo>
                    <a:pt x="8" y="89"/>
                    <a:pt x="16" y="105"/>
                    <a:pt x="32" y="105"/>
                  </a:cubicBezTo>
                  <a:cubicBezTo>
                    <a:pt x="105" y="105"/>
                    <a:pt x="170" y="105"/>
                    <a:pt x="234" y="97"/>
                  </a:cubicBezTo>
                  <a:cubicBezTo>
                    <a:pt x="250" y="97"/>
                    <a:pt x="275" y="65"/>
                    <a:pt x="275" y="49"/>
                  </a:cubicBezTo>
                  <a:cubicBezTo>
                    <a:pt x="267" y="25"/>
                    <a:pt x="250" y="8"/>
                    <a:pt x="22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50"/>
            <p:cNvSpPr/>
            <p:nvPr/>
          </p:nvSpPr>
          <p:spPr>
            <a:xfrm>
              <a:off x="4252182" y="4204831"/>
              <a:ext cx="17338" cy="10781"/>
            </a:xfrm>
            <a:custGeom>
              <a:avLst/>
              <a:gdLst/>
              <a:ahLst/>
              <a:cxnLst/>
              <a:rect l="l" t="t" r="r" b="b"/>
              <a:pathLst>
                <a:path w="275" h="171" extrusionOk="0">
                  <a:moveTo>
                    <a:pt x="226" y="1"/>
                  </a:moveTo>
                  <a:cubicBezTo>
                    <a:pt x="162" y="25"/>
                    <a:pt x="97" y="57"/>
                    <a:pt x="32" y="98"/>
                  </a:cubicBezTo>
                  <a:cubicBezTo>
                    <a:pt x="0" y="114"/>
                    <a:pt x="16" y="162"/>
                    <a:pt x="48" y="170"/>
                  </a:cubicBezTo>
                  <a:cubicBezTo>
                    <a:pt x="137" y="162"/>
                    <a:pt x="210" y="122"/>
                    <a:pt x="275" y="57"/>
                  </a:cubicBezTo>
                  <a:cubicBezTo>
                    <a:pt x="275" y="49"/>
                    <a:pt x="275" y="41"/>
                    <a:pt x="275" y="33"/>
                  </a:cubicBezTo>
                  <a:cubicBezTo>
                    <a:pt x="258" y="25"/>
                    <a:pt x="234" y="1"/>
                    <a:pt x="2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50"/>
            <p:cNvSpPr/>
            <p:nvPr/>
          </p:nvSpPr>
          <p:spPr>
            <a:xfrm>
              <a:off x="4091792" y="4115242"/>
              <a:ext cx="7692" cy="15825"/>
            </a:xfrm>
            <a:custGeom>
              <a:avLst/>
              <a:gdLst/>
              <a:ahLst/>
              <a:cxnLst/>
              <a:rect l="l" t="t" r="r" b="b"/>
              <a:pathLst>
                <a:path w="122" h="251" extrusionOk="0">
                  <a:moveTo>
                    <a:pt x="57" y="0"/>
                  </a:moveTo>
                  <a:cubicBezTo>
                    <a:pt x="41" y="17"/>
                    <a:pt x="8" y="33"/>
                    <a:pt x="8" y="49"/>
                  </a:cubicBezTo>
                  <a:cubicBezTo>
                    <a:pt x="0" y="97"/>
                    <a:pt x="0" y="146"/>
                    <a:pt x="0" y="202"/>
                  </a:cubicBezTo>
                  <a:cubicBezTo>
                    <a:pt x="8" y="218"/>
                    <a:pt x="25" y="251"/>
                    <a:pt x="41" y="251"/>
                  </a:cubicBezTo>
                  <a:cubicBezTo>
                    <a:pt x="65" y="251"/>
                    <a:pt x="89" y="235"/>
                    <a:pt x="97" y="218"/>
                  </a:cubicBezTo>
                  <a:cubicBezTo>
                    <a:pt x="105" y="186"/>
                    <a:pt x="113" y="146"/>
                    <a:pt x="121" y="114"/>
                  </a:cubicBezTo>
                  <a:cubicBezTo>
                    <a:pt x="113" y="73"/>
                    <a:pt x="121" y="57"/>
                    <a:pt x="113" y="49"/>
                  </a:cubicBezTo>
                  <a:cubicBezTo>
                    <a:pt x="97" y="33"/>
                    <a:pt x="73" y="9"/>
                    <a:pt x="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50"/>
            <p:cNvSpPr/>
            <p:nvPr/>
          </p:nvSpPr>
          <p:spPr>
            <a:xfrm>
              <a:off x="4267944" y="4281306"/>
              <a:ext cx="16329" cy="7629"/>
            </a:xfrm>
            <a:custGeom>
              <a:avLst/>
              <a:gdLst/>
              <a:ahLst/>
              <a:cxnLst/>
              <a:rect l="l" t="t" r="r" b="b"/>
              <a:pathLst>
                <a:path w="259" h="121" extrusionOk="0">
                  <a:moveTo>
                    <a:pt x="133" y="1"/>
                  </a:moveTo>
                  <a:cubicBezTo>
                    <a:pt x="105" y="1"/>
                    <a:pt x="77" y="3"/>
                    <a:pt x="49" y="7"/>
                  </a:cubicBezTo>
                  <a:cubicBezTo>
                    <a:pt x="25" y="15"/>
                    <a:pt x="8" y="31"/>
                    <a:pt x="0" y="55"/>
                  </a:cubicBezTo>
                  <a:cubicBezTo>
                    <a:pt x="0" y="72"/>
                    <a:pt x="25" y="104"/>
                    <a:pt x="49" y="104"/>
                  </a:cubicBezTo>
                  <a:cubicBezTo>
                    <a:pt x="89" y="112"/>
                    <a:pt x="130" y="112"/>
                    <a:pt x="170" y="120"/>
                  </a:cubicBezTo>
                  <a:cubicBezTo>
                    <a:pt x="178" y="116"/>
                    <a:pt x="186" y="116"/>
                    <a:pt x="193" y="116"/>
                  </a:cubicBezTo>
                  <a:cubicBezTo>
                    <a:pt x="200" y="116"/>
                    <a:pt x="206" y="116"/>
                    <a:pt x="210" y="112"/>
                  </a:cubicBezTo>
                  <a:cubicBezTo>
                    <a:pt x="226" y="88"/>
                    <a:pt x="243" y="72"/>
                    <a:pt x="259" y="55"/>
                  </a:cubicBezTo>
                  <a:cubicBezTo>
                    <a:pt x="243" y="39"/>
                    <a:pt x="226" y="7"/>
                    <a:pt x="210" y="7"/>
                  </a:cubicBezTo>
                  <a:cubicBezTo>
                    <a:pt x="186" y="3"/>
                    <a:pt x="160" y="1"/>
                    <a:pt x="13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50"/>
            <p:cNvSpPr/>
            <p:nvPr/>
          </p:nvSpPr>
          <p:spPr>
            <a:xfrm>
              <a:off x="4012353" y="4100994"/>
              <a:ext cx="8196" cy="14816"/>
            </a:xfrm>
            <a:custGeom>
              <a:avLst/>
              <a:gdLst/>
              <a:ahLst/>
              <a:cxnLst/>
              <a:rect l="l" t="t" r="r" b="b"/>
              <a:pathLst>
                <a:path w="130" h="235" extrusionOk="0">
                  <a:moveTo>
                    <a:pt x="25" y="0"/>
                  </a:moveTo>
                  <a:cubicBezTo>
                    <a:pt x="17" y="0"/>
                    <a:pt x="1" y="41"/>
                    <a:pt x="1" y="57"/>
                  </a:cubicBezTo>
                  <a:cubicBezTo>
                    <a:pt x="9" y="105"/>
                    <a:pt x="17" y="162"/>
                    <a:pt x="41" y="210"/>
                  </a:cubicBezTo>
                  <a:cubicBezTo>
                    <a:pt x="49" y="226"/>
                    <a:pt x="65" y="235"/>
                    <a:pt x="89" y="235"/>
                  </a:cubicBezTo>
                  <a:cubicBezTo>
                    <a:pt x="106" y="235"/>
                    <a:pt x="122" y="210"/>
                    <a:pt x="130" y="194"/>
                  </a:cubicBezTo>
                  <a:cubicBezTo>
                    <a:pt x="130" y="178"/>
                    <a:pt x="130" y="162"/>
                    <a:pt x="130" y="130"/>
                  </a:cubicBezTo>
                  <a:cubicBezTo>
                    <a:pt x="114" y="97"/>
                    <a:pt x="106" y="57"/>
                    <a:pt x="89" y="33"/>
                  </a:cubicBezTo>
                  <a:cubicBezTo>
                    <a:pt x="73" y="8"/>
                    <a:pt x="49" y="0"/>
                    <a:pt x="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50"/>
            <p:cNvSpPr/>
            <p:nvPr/>
          </p:nvSpPr>
          <p:spPr>
            <a:xfrm>
              <a:off x="4129935" y="4098220"/>
              <a:ext cx="8764" cy="13997"/>
            </a:xfrm>
            <a:custGeom>
              <a:avLst/>
              <a:gdLst/>
              <a:ahLst/>
              <a:cxnLst/>
              <a:rect l="l" t="t" r="r" b="b"/>
              <a:pathLst>
                <a:path w="139" h="222" extrusionOk="0">
                  <a:moveTo>
                    <a:pt x="69" y="1"/>
                  </a:moveTo>
                  <a:cubicBezTo>
                    <a:pt x="58" y="1"/>
                    <a:pt x="47" y="8"/>
                    <a:pt x="41" y="20"/>
                  </a:cubicBezTo>
                  <a:cubicBezTo>
                    <a:pt x="17" y="69"/>
                    <a:pt x="9" y="125"/>
                    <a:pt x="1" y="182"/>
                  </a:cubicBezTo>
                  <a:cubicBezTo>
                    <a:pt x="1" y="190"/>
                    <a:pt x="25" y="214"/>
                    <a:pt x="41" y="222"/>
                  </a:cubicBezTo>
                  <a:cubicBezTo>
                    <a:pt x="58" y="222"/>
                    <a:pt x="74" y="214"/>
                    <a:pt x="82" y="198"/>
                  </a:cubicBezTo>
                  <a:cubicBezTo>
                    <a:pt x="106" y="157"/>
                    <a:pt x="114" y="117"/>
                    <a:pt x="138" y="60"/>
                  </a:cubicBezTo>
                  <a:cubicBezTo>
                    <a:pt x="122" y="36"/>
                    <a:pt x="106" y="20"/>
                    <a:pt x="82" y="4"/>
                  </a:cubicBezTo>
                  <a:cubicBezTo>
                    <a:pt x="77" y="2"/>
                    <a:pt x="73" y="1"/>
                    <a:pt x="6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50"/>
            <p:cNvSpPr/>
            <p:nvPr/>
          </p:nvSpPr>
          <p:spPr>
            <a:xfrm>
              <a:off x="3937013" y="4136930"/>
              <a:ext cx="8196" cy="8953"/>
            </a:xfrm>
            <a:custGeom>
              <a:avLst/>
              <a:gdLst/>
              <a:ahLst/>
              <a:cxnLst/>
              <a:rect l="l" t="t" r="r" b="b"/>
              <a:pathLst>
                <a:path w="130" h="142" extrusionOk="0">
                  <a:moveTo>
                    <a:pt x="49" y="0"/>
                  </a:moveTo>
                  <a:cubicBezTo>
                    <a:pt x="43" y="0"/>
                    <a:pt x="38" y="1"/>
                    <a:pt x="33" y="4"/>
                  </a:cubicBezTo>
                  <a:cubicBezTo>
                    <a:pt x="17" y="12"/>
                    <a:pt x="0" y="36"/>
                    <a:pt x="0" y="60"/>
                  </a:cubicBezTo>
                  <a:cubicBezTo>
                    <a:pt x="8" y="104"/>
                    <a:pt x="49" y="142"/>
                    <a:pt x="99" y="142"/>
                  </a:cubicBezTo>
                  <a:cubicBezTo>
                    <a:pt x="104" y="142"/>
                    <a:pt x="109" y="142"/>
                    <a:pt x="114" y="141"/>
                  </a:cubicBezTo>
                  <a:cubicBezTo>
                    <a:pt x="122" y="125"/>
                    <a:pt x="122" y="101"/>
                    <a:pt x="130" y="84"/>
                  </a:cubicBezTo>
                  <a:cubicBezTo>
                    <a:pt x="123" y="36"/>
                    <a:pt x="81" y="0"/>
                    <a:pt x="4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50"/>
            <p:cNvSpPr/>
            <p:nvPr/>
          </p:nvSpPr>
          <p:spPr>
            <a:xfrm>
              <a:off x="3968095" y="4386089"/>
              <a:ext cx="9709" cy="7692"/>
            </a:xfrm>
            <a:custGeom>
              <a:avLst/>
              <a:gdLst/>
              <a:ahLst/>
              <a:cxnLst/>
              <a:rect l="l" t="t" r="r" b="b"/>
              <a:pathLst>
                <a:path w="154" h="122" extrusionOk="0">
                  <a:moveTo>
                    <a:pt x="97" y="0"/>
                  </a:moveTo>
                  <a:cubicBezTo>
                    <a:pt x="49" y="0"/>
                    <a:pt x="0" y="65"/>
                    <a:pt x="16" y="89"/>
                  </a:cubicBezTo>
                  <a:cubicBezTo>
                    <a:pt x="32" y="113"/>
                    <a:pt x="49" y="122"/>
                    <a:pt x="73" y="122"/>
                  </a:cubicBezTo>
                  <a:cubicBezTo>
                    <a:pt x="121" y="113"/>
                    <a:pt x="153" y="73"/>
                    <a:pt x="145" y="25"/>
                  </a:cubicBezTo>
                  <a:cubicBezTo>
                    <a:pt x="137" y="17"/>
                    <a:pt x="113" y="0"/>
                    <a:pt x="9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50"/>
            <p:cNvSpPr/>
            <p:nvPr/>
          </p:nvSpPr>
          <p:spPr>
            <a:xfrm>
              <a:off x="3904418" y="4222169"/>
              <a:ext cx="8701" cy="7692"/>
            </a:xfrm>
            <a:custGeom>
              <a:avLst/>
              <a:gdLst/>
              <a:ahLst/>
              <a:cxnLst/>
              <a:rect l="l" t="t" r="r" b="b"/>
              <a:pathLst>
                <a:path w="138" h="122" extrusionOk="0">
                  <a:moveTo>
                    <a:pt x="57" y="0"/>
                  </a:moveTo>
                  <a:cubicBezTo>
                    <a:pt x="41" y="0"/>
                    <a:pt x="17" y="33"/>
                    <a:pt x="1" y="49"/>
                  </a:cubicBezTo>
                  <a:lnTo>
                    <a:pt x="89" y="121"/>
                  </a:lnTo>
                  <a:cubicBezTo>
                    <a:pt x="114" y="89"/>
                    <a:pt x="138" y="49"/>
                    <a:pt x="130" y="41"/>
                  </a:cubicBezTo>
                  <a:cubicBezTo>
                    <a:pt x="106" y="16"/>
                    <a:pt x="81" y="8"/>
                    <a:pt x="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50"/>
            <p:cNvSpPr/>
            <p:nvPr/>
          </p:nvSpPr>
          <p:spPr>
            <a:xfrm>
              <a:off x="3928375" y="4374362"/>
              <a:ext cx="5674" cy="7692"/>
            </a:xfrm>
            <a:custGeom>
              <a:avLst/>
              <a:gdLst/>
              <a:ahLst/>
              <a:cxnLst/>
              <a:rect l="l" t="t" r="r" b="b"/>
              <a:pathLst>
                <a:path w="90" h="122" extrusionOk="0">
                  <a:moveTo>
                    <a:pt x="41" y="1"/>
                  </a:moveTo>
                  <a:cubicBezTo>
                    <a:pt x="24" y="17"/>
                    <a:pt x="0" y="41"/>
                    <a:pt x="0" y="49"/>
                  </a:cubicBezTo>
                  <a:cubicBezTo>
                    <a:pt x="0" y="65"/>
                    <a:pt x="24" y="81"/>
                    <a:pt x="57" y="122"/>
                  </a:cubicBezTo>
                  <a:cubicBezTo>
                    <a:pt x="73" y="81"/>
                    <a:pt x="89" y="65"/>
                    <a:pt x="81" y="49"/>
                  </a:cubicBezTo>
                  <a:cubicBezTo>
                    <a:pt x="73" y="33"/>
                    <a:pt x="57" y="17"/>
                    <a:pt x="4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50"/>
            <p:cNvSpPr/>
            <p:nvPr/>
          </p:nvSpPr>
          <p:spPr>
            <a:xfrm>
              <a:off x="4015947" y="4388611"/>
              <a:ext cx="5611" cy="7187"/>
            </a:xfrm>
            <a:custGeom>
              <a:avLst/>
              <a:gdLst/>
              <a:ahLst/>
              <a:cxnLst/>
              <a:rect l="l" t="t" r="r" b="b"/>
              <a:pathLst>
                <a:path w="89" h="114" extrusionOk="0">
                  <a:moveTo>
                    <a:pt x="24" y="1"/>
                  </a:moveTo>
                  <a:cubicBezTo>
                    <a:pt x="16" y="25"/>
                    <a:pt x="0" y="41"/>
                    <a:pt x="8" y="65"/>
                  </a:cubicBezTo>
                  <a:cubicBezTo>
                    <a:pt x="16" y="82"/>
                    <a:pt x="32" y="98"/>
                    <a:pt x="49" y="114"/>
                  </a:cubicBezTo>
                  <a:cubicBezTo>
                    <a:pt x="65" y="98"/>
                    <a:pt x="89" y="90"/>
                    <a:pt x="89" y="73"/>
                  </a:cubicBezTo>
                  <a:cubicBezTo>
                    <a:pt x="89" y="57"/>
                    <a:pt x="73" y="33"/>
                    <a:pt x="57" y="17"/>
                  </a:cubicBezTo>
                  <a:lnTo>
                    <a:pt x="2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50"/>
            <p:cNvSpPr/>
            <p:nvPr/>
          </p:nvSpPr>
          <p:spPr>
            <a:xfrm>
              <a:off x="4235853" y="4303625"/>
              <a:ext cx="6179" cy="5233"/>
            </a:xfrm>
            <a:custGeom>
              <a:avLst/>
              <a:gdLst/>
              <a:ahLst/>
              <a:cxnLst/>
              <a:rect l="l" t="t" r="r" b="b"/>
              <a:pathLst>
                <a:path w="98" h="83" extrusionOk="0">
                  <a:moveTo>
                    <a:pt x="49" y="0"/>
                  </a:moveTo>
                  <a:cubicBezTo>
                    <a:pt x="33" y="0"/>
                    <a:pt x="17" y="24"/>
                    <a:pt x="1" y="41"/>
                  </a:cubicBezTo>
                  <a:cubicBezTo>
                    <a:pt x="17" y="57"/>
                    <a:pt x="41" y="81"/>
                    <a:pt x="49" y="81"/>
                  </a:cubicBezTo>
                  <a:cubicBezTo>
                    <a:pt x="50" y="82"/>
                    <a:pt x="51" y="82"/>
                    <a:pt x="52" y="82"/>
                  </a:cubicBezTo>
                  <a:cubicBezTo>
                    <a:pt x="61" y="82"/>
                    <a:pt x="76" y="55"/>
                    <a:pt x="98" y="41"/>
                  </a:cubicBezTo>
                  <a:cubicBezTo>
                    <a:pt x="73" y="24"/>
                    <a:pt x="65" y="0"/>
                    <a:pt x="4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50"/>
            <p:cNvSpPr/>
            <p:nvPr/>
          </p:nvSpPr>
          <p:spPr>
            <a:xfrm>
              <a:off x="4041859" y="4232130"/>
              <a:ext cx="129941" cy="92428"/>
            </a:xfrm>
            <a:custGeom>
              <a:avLst/>
              <a:gdLst/>
              <a:ahLst/>
              <a:cxnLst/>
              <a:rect l="l" t="t" r="r" b="b"/>
              <a:pathLst>
                <a:path w="2061" h="1466" extrusionOk="0">
                  <a:moveTo>
                    <a:pt x="1043" y="106"/>
                  </a:moveTo>
                  <a:cubicBezTo>
                    <a:pt x="1203" y="106"/>
                    <a:pt x="1353" y="177"/>
                    <a:pt x="1463" y="294"/>
                  </a:cubicBezTo>
                  <a:cubicBezTo>
                    <a:pt x="1495" y="335"/>
                    <a:pt x="1511" y="391"/>
                    <a:pt x="1495" y="440"/>
                  </a:cubicBezTo>
                  <a:cubicBezTo>
                    <a:pt x="1463" y="593"/>
                    <a:pt x="1374" y="731"/>
                    <a:pt x="1245" y="811"/>
                  </a:cubicBezTo>
                  <a:cubicBezTo>
                    <a:pt x="1051" y="924"/>
                    <a:pt x="841" y="981"/>
                    <a:pt x="623" y="989"/>
                  </a:cubicBezTo>
                  <a:cubicBezTo>
                    <a:pt x="477" y="989"/>
                    <a:pt x="340" y="957"/>
                    <a:pt x="211" y="892"/>
                  </a:cubicBezTo>
                  <a:cubicBezTo>
                    <a:pt x="138" y="553"/>
                    <a:pt x="356" y="222"/>
                    <a:pt x="687" y="157"/>
                  </a:cubicBezTo>
                  <a:cubicBezTo>
                    <a:pt x="784" y="133"/>
                    <a:pt x="889" y="117"/>
                    <a:pt x="994" y="109"/>
                  </a:cubicBezTo>
                  <a:cubicBezTo>
                    <a:pt x="1011" y="107"/>
                    <a:pt x="1027" y="106"/>
                    <a:pt x="1043" y="106"/>
                  </a:cubicBezTo>
                  <a:close/>
                  <a:moveTo>
                    <a:pt x="1025" y="0"/>
                  </a:moveTo>
                  <a:cubicBezTo>
                    <a:pt x="1001" y="0"/>
                    <a:pt x="978" y="1"/>
                    <a:pt x="954" y="4"/>
                  </a:cubicBezTo>
                  <a:cubicBezTo>
                    <a:pt x="857" y="12"/>
                    <a:pt x="760" y="28"/>
                    <a:pt x="671" y="44"/>
                  </a:cubicBezTo>
                  <a:cubicBezTo>
                    <a:pt x="284" y="117"/>
                    <a:pt x="25" y="488"/>
                    <a:pt x="90" y="876"/>
                  </a:cubicBezTo>
                  <a:cubicBezTo>
                    <a:pt x="106" y="965"/>
                    <a:pt x="98" y="1054"/>
                    <a:pt x="57" y="1134"/>
                  </a:cubicBezTo>
                  <a:cubicBezTo>
                    <a:pt x="41" y="1183"/>
                    <a:pt x="17" y="1239"/>
                    <a:pt x="9" y="1288"/>
                  </a:cubicBezTo>
                  <a:cubicBezTo>
                    <a:pt x="1" y="1312"/>
                    <a:pt x="25" y="1336"/>
                    <a:pt x="41" y="1360"/>
                  </a:cubicBezTo>
                  <a:cubicBezTo>
                    <a:pt x="66" y="1352"/>
                    <a:pt x="82" y="1336"/>
                    <a:pt x="106" y="1320"/>
                  </a:cubicBezTo>
                  <a:cubicBezTo>
                    <a:pt x="114" y="1304"/>
                    <a:pt x="122" y="1280"/>
                    <a:pt x="130" y="1255"/>
                  </a:cubicBezTo>
                  <a:lnTo>
                    <a:pt x="219" y="1021"/>
                  </a:lnTo>
                  <a:lnTo>
                    <a:pt x="316" y="1045"/>
                  </a:lnTo>
                  <a:cubicBezTo>
                    <a:pt x="316" y="1118"/>
                    <a:pt x="324" y="1183"/>
                    <a:pt x="332" y="1247"/>
                  </a:cubicBezTo>
                  <a:cubicBezTo>
                    <a:pt x="332" y="1304"/>
                    <a:pt x="340" y="1360"/>
                    <a:pt x="348" y="1409"/>
                  </a:cubicBezTo>
                  <a:cubicBezTo>
                    <a:pt x="356" y="1433"/>
                    <a:pt x="389" y="1449"/>
                    <a:pt x="405" y="1465"/>
                  </a:cubicBezTo>
                  <a:cubicBezTo>
                    <a:pt x="421" y="1449"/>
                    <a:pt x="445" y="1433"/>
                    <a:pt x="445" y="1409"/>
                  </a:cubicBezTo>
                  <a:cubicBezTo>
                    <a:pt x="453" y="1377"/>
                    <a:pt x="453" y="1344"/>
                    <a:pt x="445" y="1312"/>
                  </a:cubicBezTo>
                  <a:cubicBezTo>
                    <a:pt x="445" y="1231"/>
                    <a:pt x="437" y="1158"/>
                    <a:pt x="429" y="1078"/>
                  </a:cubicBezTo>
                  <a:lnTo>
                    <a:pt x="429" y="1078"/>
                  </a:lnTo>
                  <a:lnTo>
                    <a:pt x="590" y="1102"/>
                  </a:lnTo>
                  <a:cubicBezTo>
                    <a:pt x="615" y="1175"/>
                    <a:pt x="631" y="1247"/>
                    <a:pt x="647" y="1312"/>
                  </a:cubicBezTo>
                  <a:cubicBezTo>
                    <a:pt x="655" y="1344"/>
                    <a:pt x="671" y="1377"/>
                    <a:pt x="679" y="1409"/>
                  </a:cubicBezTo>
                  <a:cubicBezTo>
                    <a:pt x="695" y="1425"/>
                    <a:pt x="720" y="1433"/>
                    <a:pt x="744" y="1433"/>
                  </a:cubicBezTo>
                  <a:cubicBezTo>
                    <a:pt x="760" y="1425"/>
                    <a:pt x="776" y="1401"/>
                    <a:pt x="776" y="1377"/>
                  </a:cubicBezTo>
                  <a:cubicBezTo>
                    <a:pt x="776" y="1360"/>
                    <a:pt x="768" y="1336"/>
                    <a:pt x="760" y="1320"/>
                  </a:cubicBezTo>
                  <a:lnTo>
                    <a:pt x="704" y="1086"/>
                  </a:lnTo>
                  <a:lnTo>
                    <a:pt x="865" y="1070"/>
                  </a:lnTo>
                  <a:cubicBezTo>
                    <a:pt x="922" y="1158"/>
                    <a:pt x="962" y="1247"/>
                    <a:pt x="1010" y="1328"/>
                  </a:cubicBezTo>
                  <a:cubicBezTo>
                    <a:pt x="1036" y="1360"/>
                    <a:pt x="1051" y="1402"/>
                    <a:pt x="1085" y="1402"/>
                  </a:cubicBezTo>
                  <a:cubicBezTo>
                    <a:pt x="1094" y="1402"/>
                    <a:pt x="1104" y="1399"/>
                    <a:pt x="1115" y="1393"/>
                  </a:cubicBezTo>
                  <a:cubicBezTo>
                    <a:pt x="1172" y="1360"/>
                    <a:pt x="1132" y="1312"/>
                    <a:pt x="1115" y="1280"/>
                  </a:cubicBezTo>
                  <a:cubicBezTo>
                    <a:pt x="1075" y="1199"/>
                    <a:pt x="1035" y="1126"/>
                    <a:pt x="986" y="1054"/>
                  </a:cubicBezTo>
                  <a:lnTo>
                    <a:pt x="1253" y="932"/>
                  </a:lnTo>
                  <a:lnTo>
                    <a:pt x="1374" y="1086"/>
                  </a:lnTo>
                  <a:cubicBezTo>
                    <a:pt x="1390" y="1118"/>
                    <a:pt x="1414" y="1150"/>
                    <a:pt x="1438" y="1175"/>
                  </a:cubicBezTo>
                  <a:cubicBezTo>
                    <a:pt x="1455" y="1183"/>
                    <a:pt x="1487" y="1183"/>
                    <a:pt x="1519" y="1183"/>
                  </a:cubicBezTo>
                  <a:cubicBezTo>
                    <a:pt x="1519" y="1158"/>
                    <a:pt x="1527" y="1134"/>
                    <a:pt x="1519" y="1118"/>
                  </a:cubicBezTo>
                  <a:cubicBezTo>
                    <a:pt x="1503" y="1086"/>
                    <a:pt x="1479" y="1062"/>
                    <a:pt x="1463" y="1037"/>
                  </a:cubicBezTo>
                  <a:cubicBezTo>
                    <a:pt x="1422" y="981"/>
                    <a:pt x="1374" y="932"/>
                    <a:pt x="1333" y="876"/>
                  </a:cubicBezTo>
                  <a:lnTo>
                    <a:pt x="1471" y="755"/>
                  </a:lnTo>
                  <a:cubicBezTo>
                    <a:pt x="1487" y="771"/>
                    <a:pt x="1503" y="787"/>
                    <a:pt x="1527" y="795"/>
                  </a:cubicBezTo>
                  <a:cubicBezTo>
                    <a:pt x="1616" y="852"/>
                    <a:pt x="1705" y="900"/>
                    <a:pt x="1794" y="940"/>
                  </a:cubicBezTo>
                  <a:cubicBezTo>
                    <a:pt x="1800" y="943"/>
                    <a:pt x="1807" y="944"/>
                    <a:pt x="1814" y="944"/>
                  </a:cubicBezTo>
                  <a:cubicBezTo>
                    <a:pt x="1834" y="944"/>
                    <a:pt x="1855" y="936"/>
                    <a:pt x="1866" y="924"/>
                  </a:cubicBezTo>
                  <a:cubicBezTo>
                    <a:pt x="1891" y="892"/>
                    <a:pt x="1883" y="876"/>
                    <a:pt x="1842" y="852"/>
                  </a:cubicBezTo>
                  <a:cubicBezTo>
                    <a:pt x="1802" y="827"/>
                    <a:pt x="1761" y="811"/>
                    <a:pt x="1721" y="795"/>
                  </a:cubicBezTo>
                  <a:cubicBezTo>
                    <a:pt x="1648" y="763"/>
                    <a:pt x="1576" y="714"/>
                    <a:pt x="1519" y="658"/>
                  </a:cubicBezTo>
                  <a:lnTo>
                    <a:pt x="1600" y="448"/>
                  </a:lnTo>
                  <a:lnTo>
                    <a:pt x="1697" y="480"/>
                  </a:lnTo>
                  <a:cubicBezTo>
                    <a:pt x="1794" y="521"/>
                    <a:pt x="1883" y="553"/>
                    <a:pt x="1979" y="585"/>
                  </a:cubicBezTo>
                  <a:cubicBezTo>
                    <a:pt x="1989" y="588"/>
                    <a:pt x="1999" y="589"/>
                    <a:pt x="2009" y="589"/>
                  </a:cubicBezTo>
                  <a:cubicBezTo>
                    <a:pt x="2029" y="589"/>
                    <a:pt x="2047" y="581"/>
                    <a:pt x="2052" y="553"/>
                  </a:cubicBezTo>
                  <a:cubicBezTo>
                    <a:pt x="2060" y="537"/>
                    <a:pt x="2036" y="504"/>
                    <a:pt x="2012" y="488"/>
                  </a:cubicBezTo>
                  <a:cubicBezTo>
                    <a:pt x="1996" y="480"/>
                    <a:pt x="1979" y="464"/>
                    <a:pt x="1955" y="464"/>
                  </a:cubicBezTo>
                  <a:cubicBezTo>
                    <a:pt x="1858" y="424"/>
                    <a:pt x="1753" y="391"/>
                    <a:pt x="1656" y="343"/>
                  </a:cubicBezTo>
                  <a:cubicBezTo>
                    <a:pt x="1624" y="335"/>
                    <a:pt x="1600" y="311"/>
                    <a:pt x="1576" y="286"/>
                  </a:cubicBezTo>
                  <a:cubicBezTo>
                    <a:pt x="1451" y="104"/>
                    <a:pt x="1248" y="0"/>
                    <a:pt x="102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50"/>
            <p:cNvSpPr/>
            <p:nvPr/>
          </p:nvSpPr>
          <p:spPr>
            <a:xfrm>
              <a:off x="4077543" y="4258231"/>
              <a:ext cx="27489" cy="25345"/>
            </a:xfrm>
            <a:custGeom>
              <a:avLst/>
              <a:gdLst/>
              <a:ahLst/>
              <a:cxnLst/>
              <a:rect l="l" t="t" r="r" b="b"/>
              <a:pathLst>
                <a:path w="436" h="402" extrusionOk="0">
                  <a:moveTo>
                    <a:pt x="195" y="1"/>
                  </a:moveTo>
                  <a:cubicBezTo>
                    <a:pt x="187" y="1"/>
                    <a:pt x="178" y="1"/>
                    <a:pt x="170" y="2"/>
                  </a:cubicBezTo>
                  <a:cubicBezTo>
                    <a:pt x="65" y="10"/>
                    <a:pt x="0" y="107"/>
                    <a:pt x="16" y="228"/>
                  </a:cubicBezTo>
                  <a:cubicBezTo>
                    <a:pt x="31" y="348"/>
                    <a:pt x="117" y="401"/>
                    <a:pt x="206" y="401"/>
                  </a:cubicBezTo>
                  <a:cubicBezTo>
                    <a:pt x="319" y="401"/>
                    <a:pt x="436" y="313"/>
                    <a:pt x="404" y="163"/>
                  </a:cubicBezTo>
                  <a:cubicBezTo>
                    <a:pt x="396" y="57"/>
                    <a:pt x="318" y="1"/>
                    <a:pt x="195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50"/>
            <p:cNvSpPr/>
            <p:nvPr/>
          </p:nvSpPr>
          <p:spPr>
            <a:xfrm>
              <a:off x="4419634" y="3741000"/>
              <a:ext cx="56617" cy="53969"/>
            </a:xfrm>
            <a:custGeom>
              <a:avLst/>
              <a:gdLst/>
              <a:ahLst/>
              <a:cxnLst/>
              <a:rect l="l" t="t" r="r" b="b"/>
              <a:pathLst>
                <a:path w="898" h="856" extrusionOk="0">
                  <a:moveTo>
                    <a:pt x="302" y="1"/>
                  </a:moveTo>
                  <a:cubicBezTo>
                    <a:pt x="282" y="1"/>
                    <a:pt x="262" y="10"/>
                    <a:pt x="251" y="25"/>
                  </a:cubicBezTo>
                  <a:cubicBezTo>
                    <a:pt x="243" y="66"/>
                    <a:pt x="235" y="106"/>
                    <a:pt x="235" y="147"/>
                  </a:cubicBezTo>
                  <a:cubicBezTo>
                    <a:pt x="227" y="195"/>
                    <a:pt x="227" y="243"/>
                    <a:pt x="235" y="300"/>
                  </a:cubicBezTo>
                  <a:cubicBezTo>
                    <a:pt x="235" y="316"/>
                    <a:pt x="227" y="332"/>
                    <a:pt x="211" y="340"/>
                  </a:cubicBezTo>
                  <a:cubicBezTo>
                    <a:pt x="162" y="373"/>
                    <a:pt x="106" y="397"/>
                    <a:pt x="57" y="429"/>
                  </a:cubicBezTo>
                  <a:cubicBezTo>
                    <a:pt x="49" y="437"/>
                    <a:pt x="33" y="445"/>
                    <a:pt x="25" y="453"/>
                  </a:cubicBezTo>
                  <a:cubicBezTo>
                    <a:pt x="1" y="478"/>
                    <a:pt x="1" y="510"/>
                    <a:pt x="41" y="518"/>
                  </a:cubicBezTo>
                  <a:cubicBezTo>
                    <a:pt x="57" y="526"/>
                    <a:pt x="82" y="534"/>
                    <a:pt x="106" y="534"/>
                  </a:cubicBezTo>
                  <a:lnTo>
                    <a:pt x="227" y="534"/>
                  </a:lnTo>
                  <a:cubicBezTo>
                    <a:pt x="235" y="631"/>
                    <a:pt x="235" y="728"/>
                    <a:pt x="235" y="825"/>
                  </a:cubicBezTo>
                  <a:cubicBezTo>
                    <a:pt x="251" y="833"/>
                    <a:pt x="259" y="841"/>
                    <a:pt x="275" y="841"/>
                  </a:cubicBezTo>
                  <a:cubicBezTo>
                    <a:pt x="288" y="851"/>
                    <a:pt x="303" y="855"/>
                    <a:pt x="319" y="855"/>
                  </a:cubicBezTo>
                  <a:cubicBezTo>
                    <a:pt x="342" y="855"/>
                    <a:pt x="366" y="844"/>
                    <a:pt x="380" y="825"/>
                  </a:cubicBezTo>
                  <a:cubicBezTo>
                    <a:pt x="413" y="776"/>
                    <a:pt x="445" y="720"/>
                    <a:pt x="477" y="671"/>
                  </a:cubicBezTo>
                  <a:lnTo>
                    <a:pt x="558" y="575"/>
                  </a:lnTo>
                  <a:cubicBezTo>
                    <a:pt x="582" y="575"/>
                    <a:pt x="615" y="583"/>
                    <a:pt x="655" y="583"/>
                  </a:cubicBezTo>
                  <a:cubicBezTo>
                    <a:pt x="671" y="581"/>
                    <a:pt x="688" y="580"/>
                    <a:pt x="705" y="580"/>
                  </a:cubicBezTo>
                  <a:cubicBezTo>
                    <a:pt x="755" y="580"/>
                    <a:pt x="808" y="589"/>
                    <a:pt x="857" y="607"/>
                  </a:cubicBezTo>
                  <a:cubicBezTo>
                    <a:pt x="860" y="608"/>
                    <a:pt x="862" y="609"/>
                    <a:pt x="865" y="609"/>
                  </a:cubicBezTo>
                  <a:cubicBezTo>
                    <a:pt x="878" y="609"/>
                    <a:pt x="890" y="594"/>
                    <a:pt x="897" y="575"/>
                  </a:cubicBezTo>
                  <a:cubicBezTo>
                    <a:pt x="841" y="518"/>
                    <a:pt x="776" y="445"/>
                    <a:pt x="728" y="405"/>
                  </a:cubicBezTo>
                  <a:cubicBezTo>
                    <a:pt x="679" y="357"/>
                    <a:pt x="679" y="332"/>
                    <a:pt x="703" y="284"/>
                  </a:cubicBezTo>
                  <a:cubicBezTo>
                    <a:pt x="736" y="235"/>
                    <a:pt x="760" y="187"/>
                    <a:pt x="792" y="138"/>
                  </a:cubicBezTo>
                  <a:cubicBezTo>
                    <a:pt x="800" y="122"/>
                    <a:pt x="808" y="106"/>
                    <a:pt x="792" y="90"/>
                  </a:cubicBezTo>
                  <a:lnTo>
                    <a:pt x="752" y="90"/>
                  </a:lnTo>
                  <a:cubicBezTo>
                    <a:pt x="711" y="114"/>
                    <a:pt x="671" y="130"/>
                    <a:pt x="631" y="155"/>
                  </a:cubicBezTo>
                  <a:lnTo>
                    <a:pt x="550" y="195"/>
                  </a:lnTo>
                  <a:cubicBezTo>
                    <a:pt x="518" y="171"/>
                    <a:pt x="493" y="138"/>
                    <a:pt x="461" y="106"/>
                  </a:cubicBezTo>
                  <a:cubicBezTo>
                    <a:pt x="421" y="66"/>
                    <a:pt x="380" y="34"/>
                    <a:pt x="332" y="9"/>
                  </a:cubicBezTo>
                  <a:cubicBezTo>
                    <a:pt x="323" y="4"/>
                    <a:pt x="313" y="1"/>
                    <a:pt x="30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50"/>
            <p:cNvSpPr/>
            <p:nvPr/>
          </p:nvSpPr>
          <p:spPr>
            <a:xfrm>
              <a:off x="5330466" y="2705024"/>
              <a:ext cx="299917" cy="194123"/>
            </a:xfrm>
            <a:custGeom>
              <a:avLst/>
              <a:gdLst/>
              <a:ahLst/>
              <a:cxnLst/>
              <a:rect l="l" t="t" r="r" b="b"/>
              <a:pathLst>
                <a:path w="4757" h="3079" extrusionOk="0">
                  <a:moveTo>
                    <a:pt x="2277" y="964"/>
                  </a:moveTo>
                  <a:cubicBezTo>
                    <a:pt x="2395" y="964"/>
                    <a:pt x="2513" y="990"/>
                    <a:pt x="2617" y="1042"/>
                  </a:cubicBezTo>
                  <a:cubicBezTo>
                    <a:pt x="2714" y="1082"/>
                    <a:pt x="2802" y="1131"/>
                    <a:pt x="2899" y="1179"/>
                  </a:cubicBezTo>
                  <a:cubicBezTo>
                    <a:pt x="2940" y="1203"/>
                    <a:pt x="2972" y="1228"/>
                    <a:pt x="3012" y="1260"/>
                  </a:cubicBezTo>
                  <a:cubicBezTo>
                    <a:pt x="3061" y="1300"/>
                    <a:pt x="3117" y="1341"/>
                    <a:pt x="3174" y="1389"/>
                  </a:cubicBezTo>
                  <a:cubicBezTo>
                    <a:pt x="3206" y="1413"/>
                    <a:pt x="3230" y="1446"/>
                    <a:pt x="3263" y="1478"/>
                  </a:cubicBezTo>
                  <a:cubicBezTo>
                    <a:pt x="3295" y="1502"/>
                    <a:pt x="3327" y="1535"/>
                    <a:pt x="3360" y="1567"/>
                  </a:cubicBezTo>
                  <a:cubicBezTo>
                    <a:pt x="3392" y="1599"/>
                    <a:pt x="3440" y="1648"/>
                    <a:pt x="3481" y="1696"/>
                  </a:cubicBezTo>
                  <a:cubicBezTo>
                    <a:pt x="3521" y="1744"/>
                    <a:pt x="3578" y="1825"/>
                    <a:pt x="3626" y="1890"/>
                  </a:cubicBezTo>
                  <a:cubicBezTo>
                    <a:pt x="3691" y="1962"/>
                    <a:pt x="3699" y="2076"/>
                    <a:pt x="3650" y="2156"/>
                  </a:cubicBezTo>
                  <a:lnTo>
                    <a:pt x="3642" y="2156"/>
                  </a:lnTo>
                  <a:cubicBezTo>
                    <a:pt x="3578" y="2285"/>
                    <a:pt x="3481" y="2399"/>
                    <a:pt x="3368" y="2495"/>
                  </a:cubicBezTo>
                  <a:cubicBezTo>
                    <a:pt x="3279" y="2568"/>
                    <a:pt x="3182" y="2633"/>
                    <a:pt x="3077" y="2681"/>
                  </a:cubicBezTo>
                  <a:cubicBezTo>
                    <a:pt x="3029" y="2697"/>
                    <a:pt x="2996" y="2730"/>
                    <a:pt x="2948" y="2754"/>
                  </a:cubicBezTo>
                  <a:cubicBezTo>
                    <a:pt x="2819" y="2810"/>
                    <a:pt x="2689" y="2851"/>
                    <a:pt x="2544" y="2867"/>
                  </a:cubicBezTo>
                  <a:cubicBezTo>
                    <a:pt x="2463" y="2883"/>
                    <a:pt x="2374" y="2899"/>
                    <a:pt x="2286" y="2907"/>
                  </a:cubicBezTo>
                  <a:cubicBezTo>
                    <a:pt x="2193" y="2915"/>
                    <a:pt x="2098" y="2919"/>
                    <a:pt x="2003" y="2919"/>
                  </a:cubicBezTo>
                  <a:cubicBezTo>
                    <a:pt x="1908" y="2919"/>
                    <a:pt x="1813" y="2915"/>
                    <a:pt x="1720" y="2907"/>
                  </a:cubicBezTo>
                  <a:cubicBezTo>
                    <a:pt x="1567" y="2891"/>
                    <a:pt x="1405" y="2843"/>
                    <a:pt x="1260" y="2786"/>
                  </a:cubicBezTo>
                  <a:cubicBezTo>
                    <a:pt x="1034" y="2705"/>
                    <a:pt x="848" y="2536"/>
                    <a:pt x="751" y="2318"/>
                  </a:cubicBezTo>
                  <a:cubicBezTo>
                    <a:pt x="711" y="2221"/>
                    <a:pt x="663" y="2124"/>
                    <a:pt x="614" y="2035"/>
                  </a:cubicBezTo>
                  <a:cubicBezTo>
                    <a:pt x="590" y="2003"/>
                    <a:pt x="598" y="1954"/>
                    <a:pt x="622" y="1922"/>
                  </a:cubicBezTo>
                  <a:cubicBezTo>
                    <a:pt x="711" y="1801"/>
                    <a:pt x="816" y="1688"/>
                    <a:pt x="929" y="1599"/>
                  </a:cubicBezTo>
                  <a:cubicBezTo>
                    <a:pt x="1034" y="1502"/>
                    <a:pt x="1147" y="1413"/>
                    <a:pt x="1260" y="1325"/>
                  </a:cubicBezTo>
                  <a:cubicBezTo>
                    <a:pt x="1389" y="1228"/>
                    <a:pt x="1535" y="1147"/>
                    <a:pt x="1696" y="1107"/>
                  </a:cubicBezTo>
                  <a:cubicBezTo>
                    <a:pt x="1809" y="1066"/>
                    <a:pt x="1922" y="1026"/>
                    <a:pt x="2043" y="993"/>
                  </a:cubicBezTo>
                  <a:cubicBezTo>
                    <a:pt x="2092" y="985"/>
                    <a:pt x="2140" y="969"/>
                    <a:pt x="2189" y="969"/>
                  </a:cubicBezTo>
                  <a:cubicBezTo>
                    <a:pt x="2218" y="966"/>
                    <a:pt x="2247" y="964"/>
                    <a:pt x="2277" y="964"/>
                  </a:cubicBezTo>
                  <a:close/>
                  <a:moveTo>
                    <a:pt x="1882" y="0"/>
                  </a:moveTo>
                  <a:cubicBezTo>
                    <a:pt x="1833" y="0"/>
                    <a:pt x="1817" y="24"/>
                    <a:pt x="1825" y="65"/>
                  </a:cubicBezTo>
                  <a:cubicBezTo>
                    <a:pt x="1833" y="146"/>
                    <a:pt x="1833" y="218"/>
                    <a:pt x="1842" y="299"/>
                  </a:cubicBezTo>
                  <a:cubicBezTo>
                    <a:pt x="1850" y="364"/>
                    <a:pt x="1866" y="420"/>
                    <a:pt x="1866" y="477"/>
                  </a:cubicBezTo>
                  <a:cubicBezTo>
                    <a:pt x="1866" y="598"/>
                    <a:pt x="1882" y="711"/>
                    <a:pt x="1922" y="816"/>
                  </a:cubicBezTo>
                  <a:cubicBezTo>
                    <a:pt x="1930" y="840"/>
                    <a:pt x="1914" y="864"/>
                    <a:pt x="1898" y="872"/>
                  </a:cubicBezTo>
                  <a:cubicBezTo>
                    <a:pt x="1874" y="888"/>
                    <a:pt x="1858" y="897"/>
                    <a:pt x="1842" y="905"/>
                  </a:cubicBezTo>
                  <a:cubicBezTo>
                    <a:pt x="1777" y="929"/>
                    <a:pt x="1712" y="953"/>
                    <a:pt x="1648" y="969"/>
                  </a:cubicBezTo>
                  <a:cubicBezTo>
                    <a:pt x="1607" y="985"/>
                    <a:pt x="1559" y="993"/>
                    <a:pt x="1510" y="1010"/>
                  </a:cubicBezTo>
                  <a:cubicBezTo>
                    <a:pt x="1422" y="743"/>
                    <a:pt x="1309" y="485"/>
                    <a:pt x="1171" y="242"/>
                  </a:cubicBezTo>
                  <a:cubicBezTo>
                    <a:pt x="1099" y="283"/>
                    <a:pt x="1099" y="291"/>
                    <a:pt x="1123" y="347"/>
                  </a:cubicBezTo>
                  <a:cubicBezTo>
                    <a:pt x="1179" y="444"/>
                    <a:pt x="1236" y="549"/>
                    <a:pt x="1276" y="646"/>
                  </a:cubicBezTo>
                  <a:cubicBezTo>
                    <a:pt x="1333" y="775"/>
                    <a:pt x="1381" y="905"/>
                    <a:pt x="1430" y="1034"/>
                  </a:cubicBezTo>
                  <a:lnTo>
                    <a:pt x="937" y="1397"/>
                  </a:lnTo>
                  <a:cubicBezTo>
                    <a:pt x="848" y="1252"/>
                    <a:pt x="759" y="1115"/>
                    <a:pt x="679" y="961"/>
                  </a:cubicBezTo>
                  <a:cubicBezTo>
                    <a:pt x="614" y="864"/>
                    <a:pt x="558" y="751"/>
                    <a:pt x="501" y="654"/>
                  </a:cubicBezTo>
                  <a:cubicBezTo>
                    <a:pt x="493" y="638"/>
                    <a:pt x="469" y="614"/>
                    <a:pt x="461" y="614"/>
                  </a:cubicBezTo>
                  <a:cubicBezTo>
                    <a:pt x="445" y="614"/>
                    <a:pt x="420" y="638"/>
                    <a:pt x="404" y="654"/>
                  </a:cubicBezTo>
                  <a:lnTo>
                    <a:pt x="872" y="1454"/>
                  </a:lnTo>
                  <a:lnTo>
                    <a:pt x="582" y="1728"/>
                  </a:lnTo>
                  <a:cubicBezTo>
                    <a:pt x="566" y="1696"/>
                    <a:pt x="549" y="1680"/>
                    <a:pt x="541" y="1664"/>
                  </a:cubicBezTo>
                  <a:cubicBezTo>
                    <a:pt x="477" y="1583"/>
                    <a:pt x="428" y="1502"/>
                    <a:pt x="364" y="1430"/>
                  </a:cubicBezTo>
                  <a:cubicBezTo>
                    <a:pt x="283" y="1341"/>
                    <a:pt x="218" y="1244"/>
                    <a:pt x="162" y="1147"/>
                  </a:cubicBezTo>
                  <a:cubicBezTo>
                    <a:pt x="146" y="1107"/>
                    <a:pt x="122" y="1074"/>
                    <a:pt x="97" y="1042"/>
                  </a:cubicBezTo>
                  <a:cubicBezTo>
                    <a:pt x="79" y="1023"/>
                    <a:pt x="65" y="1013"/>
                    <a:pt x="52" y="1013"/>
                  </a:cubicBezTo>
                  <a:cubicBezTo>
                    <a:pt x="37" y="1013"/>
                    <a:pt x="22" y="1027"/>
                    <a:pt x="0" y="1058"/>
                  </a:cubicBezTo>
                  <a:lnTo>
                    <a:pt x="525" y="1785"/>
                  </a:lnTo>
                  <a:cubicBezTo>
                    <a:pt x="485" y="1833"/>
                    <a:pt x="436" y="1874"/>
                    <a:pt x="396" y="1930"/>
                  </a:cubicBezTo>
                  <a:cubicBezTo>
                    <a:pt x="340" y="1995"/>
                    <a:pt x="291" y="2067"/>
                    <a:pt x="251" y="2140"/>
                  </a:cubicBezTo>
                  <a:cubicBezTo>
                    <a:pt x="226" y="2181"/>
                    <a:pt x="235" y="2229"/>
                    <a:pt x="267" y="2261"/>
                  </a:cubicBezTo>
                  <a:cubicBezTo>
                    <a:pt x="279" y="2271"/>
                    <a:pt x="290" y="2275"/>
                    <a:pt x="300" y="2275"/>
                  </a:cubicBezTo>
                  <a:cubicBezTo>
                    <a:pt x="323" y="2275"/>
                    <a:pt x="341" y="2254"/>
                    <a:pt x="364" y="2237"/>
                  </a:cubicBezTo>
                  <a:cubicBezTo>
                    <a:pt x="396" y="2213"/>
                    <a:pt x="445" y="2164"/>
                    <a:pt x="477" y="2132"/>
                  </a:cubicBezTo>
                  <a:cubicBezTo>
                    <a:pt x="495" y="2114"/>
                    <a:pt x="510" y="2106"/>
                    <a:pt x="523" y="2106"/>
                  </a:cubicBezTo>
                  <a:cubicBezTo>
                    <a:pt x="539" y="2106"/>
                    <a:pt x="552" y="2118"/>
                    <a:pt x="566" y="2140"/>
                  </a:cubicBezTo>
                  <a:cubicBezTo>
                    <a:pt x="590" y="2181"/>
                    <a:pt x="606" y="2213"/>
                    <a:pt x="622" y="2261"/>
                  </a:cubicBezTo>
                  <a:cubicBezTo>
                    <a:pt x="671" y="2399"/>
                    <a:pt x="751" y="2520"/>
                    <a:pt x="856" y="2625"/>
                  </a:cubicBezTo>
                  <a:cubicBezTo>
                    <a:pt x="969" y="2762"/>
                    <a:pt x="1123" y="2867"/>
                    <a:pt x="1284" y="2940"/>
                  </a:cubicBezTo>
                  <a:cubicBezTo>
                    <a:pt x="1349" y="2972"/>
                    <a:pt x="1405" y="2988"/>
                    <a:pt x="1470" y="3012"/>
                  </a:cubicBezTo>
                  <a:cubicBezTo>
                    <a:pt x="1575" y="3045"/>
                    <a:pt x="1672" y="3061"/>
                    <a:pt x="1785" y="3077"/>
                  </a:cubicBezTo>
                  <a:cubicBezTo>
                    <a:pt x="1813" y="3078"/>
                    <a:pt x="1840" y="3079"/>
                    <a:pt x="1868" y="3079"/>
                  </a:cubicBezTo>
                  <a:cubicBezTo>
                    <a:pt x="2002" y="3079"/>
                    <a:pt x="2136" y="3063"/>
                    <a:pt x="2270" y="3036"/>
                  </a:cubicBezTo>
                  <a:cubicBezTo>
                    <a:pt x="2431" y="3012"/>
                    <a:pt x="2601" y="2980"/>
                    <a:pt x="2770" y="2948"/>
                  </a:cubicBezTo>
                  <a:cubicBezTo>
                    <a:pt x="2811" y="2948"/>
                    <a:pt x="2851" y="2932"/>
                    <a:pt x="2891" y="2915"/>
                  </a:cubicBezTo>
                  <a:cubicBezTo>
                    <a:pt x="2932" y="2899"/>
                    <a:pt x="2972" y="2875"/>
                    <a:pt x="3021" y="2859"/>
                  </a:cubicBezTo>
                  <a:cubicBezTo>
                    <a:pt x="3142" y="2810"/>
                    <a:pt x="3255" y="2754"/>
                    <a:pt x="3360" y="2673"/>
                  </a:cubicBezTo>
                  <a:cubicBezTo>
                    <a:pt x="3408" y="2641"/>
                    <a:pt x="3457" y="2609"/>
                    <a:pt x="3497" y="2568"/>
                  </a:cubicBezTo>
                  <a:cubicBezTo>
                    <a:pt x="3537" y="2536"/>
                    <a:pt x="3578" y="2495"/>
                    <a:pt x="3618" y="2455"/>
                  </a:cubicBezTo>
                  <a:cubicBezTo>
                    <a:pt x="3634" y="2439"/>
                    <a:pt x="3642" y="2423"/>
                    <a:pt x="3658" y="2407"/>
                  </a:cubicBezTo>
                  <a:cubicBezTo>
                    <a:pt x="3723" y="2342"/>
                    <a:pt x="3780" y="2261"/>
                    <a:pt x="3804" y="2181"/>
                  </a:cubicBezTo>
                  <a:cubicBezTo>
                    <a:pt x="3812" y="2156"/>
                    <a:pt x="3820" y="2132"/>
                    <a:pt x="3828" y="2108"/>
                  </a:cubicBezTo>
                  <a:cubicBezTo>
                    <a:pt x="3868" y="2164"/>
                    <a:pt x="3893" y="2213"/>
                    <a:pt x="3917" y="2253"/>
                  </a:cubicBezTo>
                  <a:cubicBezTo>
                    <a:pt x="3939" y="2281"/>
                    <a:pt x="3950" y="2297"/>
                    <a:pt x="3977" y="2297"/>
                  </a:cubicBezTo>
                  <a:cubicBezTo>
                    <a:pt x="3990" y="2297"/>
                    <a:pt x="4007" y="2293"/>
                    <a:pt x="4030" y="2285"/>
                  </a:cubicBezTo>
                  <a:cubicBezTo>
                    <a:pt x="4046" y="2172"/>
                    <a:pt x="3949" y="2092"/>
                    <a:pt x="3909" y="1987"/>
                  </a:cubicBezTo>
                  <a:cubicBezTo>
                    <a:pt x="3957" y="1954"/>
                    <a:pt x="4006" y="1914"/>
                    <a:pt x="4054" y="1882"/>
                  </a:cubicBezTo>
                  <a:cubicBezTo>
                    <a:pt x="4183" y="1801"/>
                    <a:pt x="4304" y="1728"/>
                    <a:pt x="4434" y="1639"/>
                  </a:cubicBezTo>
                  <a:cubicBezTo>
                    <a:pt x="4506" y="1591"/>
                    <a:pt x="4579" y="1543"/>
                    <a:pt x="4652" y="1486"/>
                  </a:cubicBezTo>
                  <a:cubicBezTo>
                    <a:pt x="4692" y="1454"/>
                    <a:pt x="4724" y="1430"/>
                    <a:pt x="4757" y="1397"/>
                  </a:cubicBezTo>
                  <a:cubicBezTo>
                    <a:pt x="4734" y="1352"/>
                    <a:pt x="4721" y="1332"/>
                    <a:pt x="4702" y="1332"/>
                  </a:cubicBezTo>
                  <a:cubicBezTo>
                    <a:pt x="4687" y="1332"/>
                    <a:pt x="4667" y="1344"/>
                    <a:pt x="4636" y="1365"/>
                  </a:cubicBezTo>
                  <a:cubicBezTo>
                    <a:pt x="4579" y="1413"/>
                    <a:pt x="4514" y="1454"/>
                    <a:pt x="4450" y="1502"/>
                  </a:cubicBezTo>
                  <a:cubicBezTo>
                    <a:pt x="4353" y="1575"/>
                    <a:pt x="4248" y="1648"/>
                    <a:pt x="4135" y="1712"/>
                  </a:cubicBezTo>
                  <a:cubicBezTo>
                    <a:pt x="4030" y="1785"/>
                    <a:pt x="3933" y="1841"/>
                    <a:pt x="3844" y="1898"/>
                  </a:cubicBezTo>
                  <a:lnTo>
                    <a:pt x="3658" y="1672"/>
                  </a:lnTo>
                  <a:lnTo>
                    <a:pt x="3747" y="1599"/>
                  </a:lnTo>
                  <a:cubicBezTo>
                    <a:pt x="3885" y="1502"/>
                    <a:pt x="4030" y="1397"/>
                    <a:pt x="4167" y="1292"/>
                  </a:cubicBezTo>
                  <a:cubicBezTo>
                    <a:pt x="4232" y="1244"/>
                    <a:pt x="4224" y="1236"/>
                    <a:pt x="4175" y="1163"/>
                  </a:cubicBezTo>
                  <a:lnTo>
                    <a:pt x="4175" y="1163"/>
                  </a:lnTo>
                  <a:cubicBezTo>
                    <a:pt x="4095" y="1179"/>
                    <a:pt x="4054" y="1260"/>
                    <a:pt x="3981" y="1300"/>
                  </a:cubicBezTo>
                  <a:cubicBezTo>
                    <a:pt x="3917" y="1341"/>
                    <a:pt x="3852" y="1389"/>
                    <a:pt x="3788" y="1438"/>
                  </a:cubicBezTo>
                  <a:cubicBezTo>
                    <a:pt x="3723" y="1486"/>
                    <a:pt x="3658" y="1543"/>
                    <a:pt x="3586" y="1591"/>
                  </a:cubicBezTo>
                  <a:lnTo>
                    <a:pt x="3368" y="1389"/>
                  </a:lnTo>
                  <a:cubicBezTo>
                    <a:pt x="3440" y="1308"/>
                    <a:pt x="3513" y="1228"/>
                    <a:pt x="3586" y="1147"/>
                  </a:cubicBezTo>
                  <a:cubicBezTo>
                    <a:pt x="3683" y="1042"/>
                    <a:pt x="3804" y="929"/>
                    <a:pt x="3909" y="824"/>
                  </a:cubicBezTo>
                  <a:cubicBezTo>
                    <a:pt x="3965" y="759"/>
                    <a:pt x="3965" y="759"/>
                    <a:pt x="3909" y="687"/>
                  </a:cubicBezTo>
                  <a:cubicBezTo>
                    <a:pt x="3868" y="687"/>
                    <a:pt x="3844" y="719"/>
                    <a:pt x="3828" y="743"/>
                  </a:cubicBezTo>
                  <a:cubicBezTo>
                    <a:pt x="3747" y="824"/>
                    <a:pt x="3675" y="913"/>
                    <a:pt x="3602" y="993"/>
                  </a:cubicBezTo>
                  <a:cubicBezTo>
                    <a:pt x="3497" y="1098"/>
                    <a:pt x="3400" y="1203"/>
                    <a:pt x="3295" y="1316"/>
                  </a:cubicBezTo>
                  <a:lnTo>
                    <a:pt x="2980" y="1066"/>
                  </a:lnTo>
                  <a:cubicBezTo>
                    <a:pt x="3029" y="969"/>
                    <a:pt x="3077" y="880"/>
                    <a:pt x="3117" y="784"/>
                  </a:cubicBezTo>
                  <a:cubicBezTo>
                    <a:pt x="3166" y="695"/>
                    <a:pt x="3190" y="614"/>
                    <a:pt x="3230" y="525"/>
                  </a:cubicBezTo>
                  <a:cubicBezTo>
                    <a:pt x="3255" y="485"/>
                    <a:pt x="3287" y="436"/>
                    <a:pt x="3319" y="380"/>
                  </a:cubicBezTo>
                  <a:lnTo>
                    <a:pt x="3287" y="323"/>
                  </a:lnTo>
                  <a:cubicBezTo>
                    <a:pt x="3281" y="322"/>
                    <a:pt x="3274" y="322"/>
                    <a:pt x="3268" y="322"/>
                  </a:cubicBezTo>
                  <a:cubicBezTo>
                    <a:pt x="3227" y="322"/>
                    <a:pt x="3188" y="345"/>
                    <a:pt x="3174" y="380"/>
                  </a:cubicBezTo>
                  <a:cubicBezTo>
                    <a:pt x="3134" y="485"/>
                    <a:pt x="3093" y="582"/>
                    <a:pt x="3053" y="679"/>
                  </a:cubicBezTo>
                  <a:cubicBezTo>
                    <a:pt x="3004" y="792"/>
                    <a:pt x="2948" y="905"/>
                    <a:pt x="2891" y="1018"/>
                  </a:cubicBezTo>
                  <a:cubicBezTo>
                    <a:pt x="2867" y="1010"/>
                    <a:pt x="2843" y="1002"/>
                    <a:pt x="2827" y="993"/>
                  </a:cubicBezTo>
                  <a:cubicBezTo>
                    <a:pt x="2746" y="953"/>
                    <a:pt x="2665" y="913"/>
                    <a:pt x="2576" y="872"/>
                  </a:cubicBezTo>
                  <a:cubicBezTo>
                    <a:pt x="2496" y="832"/>
                    <a:pt x="2504" y="840"/>
                    <a:pt x="2520" y="767"/>
                  </a:cubicBezTo>
                  <a:cubicBezTo>
                    <a:pt x="2560" y="590"/>
                    <a:pt x="2601" y="420"/>
                    <a:pt x="2649" y="251"/>
                  </a:cubicBezTo>
                  <a:cubicBezTo>
                    <a:pt x="2665" y="210"/>
                    <a:pt x="2657" y="170"/>
                    <a:pt x="2633" y="138"/>
                  </a:cubicBezTo>
                  <a:cubicBezTo>
                    <a:pt x="2627" y="136"/>
                    <a:pt x="2621" y="136"/>
                    <a:pt x="2616" y="136"/>
                  </a:cubicBezTo>
                  <a:cubicBezTo>
                    <a:pt x="2579" y="136"/>
                    <a:pt x="2559" y="160"/>
                    <a:pt x="2552" y="202"/>
                  </a:cubicBezTo>
                  <a:cubicBezTo>
                    <a:pt x="2528" y="315"/>
                    <a:pt x="2504" y="420"/>
                    <a:pt x="2471" y="533"/>
                  </a:cubicBezTo>
                  <a:cubicBezTo>
                    <a:pt x="2455" y="630"/>
                    <a:pt x="2431" y="727"/>
                    <a:pt x="2415" y="832"/>
                  </a:cubicBezTo>
                  <a:cubicBezTo>
                    <a:pt x="2357" y="822"/>
                    <a:pt x="2300" y="817"/>
                    <a:pt x="2243" y="817"/>
                  </a:cubicBezTo>
                  <a:cubicBezTo>
                    <a:pt x="2164" y="817"/>
                    <a:pt x="2086" y="826"/>
                    <a:pt x="2011" y="840"/>
                  </a:cubicBezTo>
                  <a:cubicBezTo>
                    <a:pt x="1987" y="719"/>
                    <a:pt x="1971" y="598"/>
                    <a:pt x="1955" y="477"/>
                  </a:cubicBezTo>
                  <a:cubicBezTo>
                    <a:pt x="1938" y="347"/>
                    <a:pt x="1922" y="210"/>
                    <a:pt x="1906" y="73"/>
                  </a:cubicBezTo>
                  <a:cubicBezTo>
                    <a:pt x="1906" y="49"/>
                    <a:pt x="1898" y="24"/>
                    <a:pt x="1882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50"/>
            <p:cNvSpPr/>
            <p:nvPr/>
          </p:nvSpPr>
          <p:spPr>
            <a:xfrm>
              <a:off x="5425162" y="2786479"/>
              <a:ext cx="81520" cy="78746"/>
            </a:xfrm>
            <a:custGeom>
              <a:avLst/>
              <a:gdLst/>
              <a:ahLst/>
              <a:cxnLst/>
              <a:rect l="l" t="t" r="r" b="b"/>
              <a:pathLst>
                <a:path w="1293" h="1249" extrusionOk="0">
                  <a:moveTo>
                    <a:pt x="792" y="146"/>
                  </a:moveTo>
                  <a:cubicBezTo>
                    <a:pt x="921" y="154"/>
                    <a:pt x="1034" y="234"/>
                    <a:pt x="1099" y="347"/>
                  </a:cubicBezTo>
                  <a:cubicBezTo>
                    <a:pt x="1139" y="420"/>
                    <a:pt x="1163" y="493"/>
                    <a:pt x="1163" y="574"/>
                  </a:cubicBezTo>
                  <a:cubicBezTo>
                    <a:pt x="1163" y="606"/>
                    <a:pt x="1171" y="630"/>
                    <a:pt x="1171" y="654"/>
                  </a:cubicBezTo>
                  <a:cubicBezTo>
                    <a:pt x="1179" y="767"/>
                    <a:pt x="1123" y="872"/>
                    <a:pt x="1026" y="929"/>
                  </a:cubicBezTo>
                  <a:cubicBezTo>
                    <a:pt x="921" y="1010"/>
                    <a:pt x="792" y="1074"/>
                    <a:pt x="663" y="1098"/>
                  </a:cubicBezTo>
                  <a:cubicBezTo>
                    <a:pt x="626" y="1105"/>
                    <a:pt x="589" y="1109"/>
                    <a:pt x="551" y="1109"/>
                  </a:cubicBezTo>
                  <a:cubicBezTo>
                    <a:pt x="457" y="1109"/>
                    <a:pt x="364" y="1086"/>
                    <a:pt x="283" y="1034"/>
                  </a:cubicBezTo>
                  <a:cubicBezTo>
                    <a:pt x="235" y="1002"/>
                    <a:pt x="186" y="953"/>
                    <a:pt x="162" y="897"/>
                  </a:cubicBezTo>
                  <a:cubicBezTo>
                    <a:pt x="97" y="775"/>
                    <a:pt x="89" y="630"/>
                    <a:pt x="130" y="493"/>
                  </a:cubicBezTo>
                  <a:cubicBezTo>
                    <a:pt x="194" y="315"/>
                    <a:pt x="356" y="186"/>
                    <a:pt x="541" y="170"/>
                  </a:cubicBezTo>
                  <a:cubicBezTo>
                    <a:pt x="630" y="154"/>
                    <a:pt x="711" y="146"/>
                    <a:pt x="792" y="146"/>
                  </a:cubicBezTo>
                  <a:close/>
                  <a:moveTo>
                    <a:pt x="630" y="0"/>
                  </a:moveTo>
                  <a:cubicBezTo>
                    <a:pt x="566" y="16"/>
                    <a:pt x="501" y="24"/>
                    <a:pt x="436" y="49"/>
                  </a:cubicBezTo>
                  <a:cubicBezTo>
                    <a:pt x="380" y="73"/>
                    <a:pt x="323" y="97"/>
                    <a:pt x="275" y="129"/>
                  </a:cubicBezTo>
                  <a:cubicBezTo>
                    <a:pt x="259" y="138"/>
                    <a:pt x="243" y="146"/>
                    <a:pt x="235" y="162"/>
                  </a:cubicBezTo>
                  <a:cubicBezTo>
                    <a:pt x="81" y="283"/>
                    <a:pt x="0" y="477"/>
                    <a:pt x="8" y="670"/>
                  </a:cubicBezTo>
                  <a:cubicBezTo>
                    <a:pt x="0" y="751"/>
                    <a:pt x="17" y="840"/>
                    <a:pt x="65" y="913"/>
                  </a:cubicBezTo>
                  <a:cubicBezTo>
                    <a:pt x="97" y="961"/>
                    <a:pt x="130" y="1010"/>
                    <a:pt x="162" y="1058"/>
                  </a:cubicBezTo>
                  <a:cubicBezTo>
                    <a:pt x="253" y="1178"/>
                    <a:pt x="400" y="1248"/>
                    <a:pt x="549" y="1248"/>
                  </a:cubicBezTo>
                  <a:cubicBezTo>
                    <a:pt x="571" y="1248"/>
                    <a:pt x="592" y="1247"/>
                    <a:pt x="614" y="1244"/>
                  </a:cubicBezTo>
                  <a:cubicBezTo>
                    <a:pt x="703" y="1228"/>
                    <a:pt x="792" y="1203"/>
                    <a:pt x="872" y="1179"/>
                  </a:cubicBezTo>
                  <a:cubicBezTo>
                    <a:pt x="1074" y="1123"/>
                    <a:pt x="1228" y="953"/>
                    <a:pt x="1260" y="751"/>
                  </a:cubicBezTo>
                  <a:cubicBezTo>
                    <a:pt x="1276" y="711"/>
                    <a:pt x="1284" y="670"/>
                    <a:pt x="1284" y="630"/>
                  </a:cubicBezTo>
                  <a:cubicBezTo>
                    <a:pt x="1292" y="541"/>
                    <a:pt x="1268" y="452"/>
                    <a:pt x="1220" y="372"/>
                  </a:cubicBezTo>
                  <a:cubicBezTo>
                    <a:pt x="1179" y="299"/>
                    <a:pt x="1123" y="226"/>
                    <a:pt x="1074" y="146"/>
                  </a:cubicBezTo>
                  <a:cubicBezTo>
                    <a:pt x="1018" y="65"/>
                    <a:pt x="937" y="16"/>
                    <a:pt x="840" y="8"/>
                  </a:cubicBezTo>
                  <a:cubicBezTo>
                    <a:pt x="808" y="4"/>
                    <a:pt x="774" y="4"/>
                    <a:pt x="738" y="4"/>
                  </a:cubicBezTo>
                  <a:cubicBezTo>
                    <a:pt x="703" y="4"/>
                    <a:pt x="667" y="4"/>
                    <a:pt x="6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50"/>
            <p:cNvSpPr/>
            <p:nvPr/>
          </p:nvSpPr>
          <p:spPr>
            <a:xfrm>
              <a:off x="5450633" y="2810752"/>
              <a:ext cx="26543" cy="24147"/>
            </a:xfrm>
            <a:custGeom>
              <a:avLst/>
              <a:gdLst/>
              <a:ahLst/>
              <a:cxnLst/>
              <a:rect l="l" t="t" r="r" b="b"/>
              <a:pathLst>
                <a:path w="421" h="383" extrusionOk="0">
                  <a:moveTo>
                    <a:pt x="247" y="1"/>
                  </a:moveTo>
                  <a:cubicBezTo>
                    <a:pt x="216" y="1"/>
                    <a:pt x="185" y="12"/>
                    <a:pt x="162" y="35"/>
                  </a:cubicBezTo>
                  <a:cubicBezTo>
                    <a:pt x="113" y="84"/>
                    <a:pt x="73" y="132"/>
                    <a:pt x="32" y="197"/>
                  </a:cubicBezTo>
                  <a:cubicBezTo>
                    <a:pt x="0" y="261"/>
                    <a:pt x="41" y="350"/>
                    <a:pt x="113" y="366"/>
                  </a:cubicBezTo>
                  <a:cubicBezTo>
                    <a:pt x="154" y="374"/>
                    <a:pt x="194" y="374"/>
                    <a:pt x="226" y="382"/>
                  </a:cubicBezTo>
                  <a:cubicBezTo>
                    <a:pt x="315" y="382"/>
                    <a:pt x="347" y="310"/>
                    <a:pt x="388" y="261"/>
                  </a:cubicBezTo>
                  <a:cubicBezTo>
                    <a:pt x="420" y="229"/>
                    <a:pt x="420" y="181"/>
                    <a:pt x="404" y="140"/>
                  </a:cubicBezTo>
                  <a:cubicBezTo>
                    <a:pt x="388" y="116"/>
                    <a:pt x="372" y="92"/>
                    <a:pt x="355" y="59"/>
                  </a:cubicBezTo>
                  <a:cubicBezTo>
                    <a:pt x="332" y="22"/>
                    <a:pt x="289" y="1"/>
                    <a:pt x="24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50"/>
            <p:cNvSpPr/>
            <p:nvPr/>
          </p:nvSpPr>
          <p:spPr>
            <a:xfrm>
              <a:off x="5428692" y="4147144"/>
              <a:ext cx="176722" cy="211903"/>
            </a:xfrm>
            <a:custGeom>
              <a:avLst/>
              <a:gdLst/>
              <a:ahLst/>
              <a:cxnLst/>
              <a:rect l="l" t="t" r="r" b="b"/>
              <a:pathLst>
                <a:path w="2803" h="3361" extrusionOk="0">
                  <a:moveTo>
                    <a:pt x="1317" y="140"/>
                  </a:moveTo>
                  <a:cubicBezTo>
                    <a:pt x="1414" y="149"/>
                    <a:pt x="1511" y="165"/>
                    <a:pt x="1600" y="189"/>
                  </a:cubicBezTo>
                  <a:cubicBezTo>
                    <a:pt x="1664" y="205"/>
                    <a:pt x="1729" y="237"/>
                    <a:pt x="1802" y="254"/>
                  </a:cubicBezTo>
                  <a:cubicBezTo>
                    <a:pt x="1987" y="294"/>
                    <a:pt x="2157" y="407"/>
                    <a:pt x="2262" y="568"/>
                  </a:cubicBezTo>
                  <a:cubicBezTo>
                    <a:pt x="2335" y="657"/>
                    <a:pt x="2391" y="762"/>
                    <a:pt x="2456" y="859"/>
                  </a:cubicBezTo>
                  <a:cubicBezTo>
                    <a:pt x="2561" y="1005"/>
                    <a:pt x="2617" y="1182"/>
                    <a:pt x="2641" y="1360"/>
                  </a:cubicBezTo>
                  <a:cubicBezTo>
                    <a:pt x="2658" y="1465"/>
                    <a:pt x="2658" y="1578"/>
                    <a:pt x="2682" y="1683"/>
                  </a:cubicBezTo>
                  <a:cubicBezTo>
                    <a:pt x="2706" y="1917"/>
                    <a:pt x="2666" y="2151"/>
                    <a:pt x="2553" y="2361"/>
                  </a:cubicBezTo>
                  <a:cubicBezTo>
                    <a:pt x="2512" y="2458"/>
                    <a:pt x="2456" y="2547"/>
                    <a:pt x="2407" y="2644"/>
                  </a:cubicBezTo>
                  <a:cubicBezTo>
                    <a:pt x="2294" y="2829"/>
                    <a:pt x="2125" y="2983"/>
                    <a:pt x="1923" y="3080"/>
                  </a:cubicBezTo>
                  <a:cubicBezTo>
                    <a:pt x="1858" y="3104"/>
                    <a:pt x="1786" y="3120"/>
                    <a:pt x="1713" y="3128"/>
                  </a:cubicBezTo>
                  <a:cubicBezTo>
                    <a:pt x="1565" y="3159"/>
                    <a:pt x="1416" y="3174"/>
                    <a:pt x="1267" y="3174"/>
                  </a:cubicBezTo>
                  <a:cubicBezTo>
                    <a:pt x="1066" y="3174"/>
                    <a:pt x="866" y="3147"/>
                    <a:pt x="671" y="3096"/>
                  </a:cubicBezTo>
                  <a:cubicBezTo>
                    <a:pt x="574" y="3064"/>
                    <a:pt x="477" y="3023"/>
                    <a:pt x="380" y="2983"/>
                  </a:cubicBezTo>
                  <a:cubicBezTo>
                    <a:pt x="324" y="2959"/>
                    <a:pt x="316" y="2926"/>
                    <a:pt x="348" y="2838"/>
                  </a:cubicBezTo>
                  <a:cubicBezTo>
                    <a:pt x="574" y="2797"/>
                    <a:pt x="784" y="2708"/>
                    <a:pt x="970" y="2563"/>
                  </a:cubicBezTo>
                  <a:cubicBezTo>
                    <a:pt x="1115" y="2442"/>
                    <a:pt x="1244" y="2305"/>
                    <a:pt x="1349" y="2151"/>
                  </a:cubicBezTo>
                  <a:cubicBezTo>
                    <a:pt x="1438" y="2046"/>
                    <a:pt x="1487" y="1925"/>
                    <a:pt x="1495" y="1796"/>
                  </a:cubicBezTo>
                  <a:cubicBezTo>
                    <a:pt x="1495" y="1731"/>
                    <a:pt x="1519" y="1675"/>
                    <a:pt x="1519" y="1618"/>
                  </a:cubicBezTo>
                  <a:cubicBezTo>
                    <a:pt x="1519" y="1537"/>
                    <a:pt x="1511" y="1457"/>
                    <a:pt x="1495" y="1376"/>
                  </a:cubicBezTo>
                  <a:cubicBezTo>
                    <a:pt x="1471" y="1247"/>
                    <a:pt x="1438" y="1118"/>
                    <a:pt x="1406" y="996"/>
                  </a:cubicBezTo>
                  <a:cubicBezTo>
                    <a:pt x="1341" y="786"/>
                    <a:pt x="1212" y="601"/>
                    <a:pt x="1035" y="455"/>
                  </a:cubicBezTo>
                  <a:cubicBezTo>
                    <a:pt x="962" y="383"/>
                    <a:pt x="857" y="342"/>
                    <a:pt x="752" y="342"/>
                  </a:cubicBezTo>
                  <a:cubicBezTo>
                    <a:pt x="748" y="343"/>
                    <a:pt x="744" y="344"/>
                    <a:pt x="739" y="344"/>
                  </a:cubicBezTo>
                  <a:cubicBezTo>
                    <a:pt x="704" y="344"/>
                    <a:pt x="671" y="313"/>
                    <a:pt x="671" y="270"/>
                  </a:cubicBezTo>
                  <a:cubicBezTo>
                    <a:pt x="671" y="237"/>
                    <a:pt x="695" y="205"/>
                    <a:pt x="736" y="197"/>
                  </a:cubicBezTo>
                  <a:cubicBezTo>
                    <a:pt x="768" y="189"/>
                    <a:pt x="800" y="181"/>
                    <a:pt x="841" y="181"/>
                  </a:cubicBezTo>
                  <a:cubicBezTo>
                    <a:pt x="994" y="165"/>
                    <a:pt x="1156" y="149"/>
                    <a:pt x="1317" y="140"/>
                  </a:cubicBezTo>
                  <a:close/>
                  <a:moveTo>
                    <a:pt x="1230" y="0"/>
                  </a:moveTo>
                  <a:cubicBezTo>
                    <a:pt x="1205" y="0"/>
                    <a:pt x="1180" y="1"/>
                    <a:pt x="1156" y="3"/>
                  </a:cubicBezTo>
                  <a:cubicBezTo>
                    <a:pt x="1010" y="27"/>
                    <a:pt x="857" y="11"/>
                    <a:pt x="712" y="44"/>
                  </a:cubicBezTo>
                  <a:lnTo>
                    <a:pt x="695" y="60"/>
                  </a:lnTo>
                  <a:lnTo>
                    <a:pt x="728" y="116"/>
                  </a:lnTo>
                  <a:lnTo>
                    <a:pt x="639" y="165"/>
                  </a:lnTo>
                  <a:cubicBezTo>
                    <a:pt x="598" y="189"/>
                    <a:pt x="550" y="213"/>
                    <a:pt x="510" y="237"/>
                  </a:cubicBezTo>
                  <a:cubicBezTo>
                    <a:pt x="493" y="254"/>
                    <a:pt x="485" y="278"/>
                    <a:pt x="477" y="302"/>
                  </a:cubicBezTo>
                  <a:cubicBezTo>
                    <a:pt x="477" y="346"/>
                    <a:pt x="566" y="425"/>
                    <a:pt x="612" y="425"/>
                  </a:cubicBezTo>
                  <a:cubicBezTo>
                    <a:pt x="616" y="425"/>
                    <a:pt x="619" y="424"/>
                    <a:pt x="623" y="423"/>
                  </a:cubicBezTo>
                  <a:cubicBezTo>
                    <a:pt x="642" y="419"/>
                    <a:pt x="662" y="417"/>
                    <a:pt x="681" y="417"/>
                  </a:cubicBezTo>
                  <a:cubicBezTo>
                    <a:pt x="742" y="417"/>
                    <a:pt x="800" y="437"/>
                    <a:pt x="849" y="480"/>
                  </a:cubicBezTo>
                  <a:cubicBezTo>
                    <a:pt x="1010" y="577"/>
                    <a:pt x="1131" y="722"/>
                    <a:pt x="1204" y="900"/>
                  </a:cubicBezTo>
                  <a:cubicBezTo>
                    <a:pt x="1253" y="1037"/>
                    <a:pt x="1285" y="1174"/>
                    <a:pt x="1309" y="1319"/>
                  </a:cubicBezTo>
                  <a:cubicBezTo>
                    <a:pt x="1325" y="1449"/>
                    <a:pt x="1333" y="1586"/>
                    <a:pt x="1333" y="1723"/>
                  </a:cubicBezTo>
                  <a:cubicBezTo>
                    <a:pt x="1333" y="1764"/>
                    <a:pt x="1325" y="1812"/>
                    <a:pt x="1317" y="1852"/>
                  </a:cubicBezTo>
                  <a:cubicBezTo>
                    <a:pt x="1212" y="2167"/>
                    <a:pt x="986" y="2434"/>
                    <a:pt x="695" y="2587"/>
                  </a:cubicBezTo>
                  <a:cubicBezTo>
                    <a:pt x="558" y="2668"/>
                    <a:pt x="413" y="2716"/>
                    <a:pt x="259" y="2741"/>
                  </a:cubicBezTo>
                  <a:cubicBezTo>
                    <a:pt x="170" y="2757"/>
                    <a:pt x="82" y="2789"/>
                    <a:pt x="1" y="2821"/>
                  </a:cubicBezTo>
                  <a:cubicBezTo>
                    <a:pt x="33" y="2862"/>
                    <a:pt x="65" y="2894"/>
                    <a:pt x="106" y="2926"/>
                  </a:cubicBezTo>
                  <a:cubicBezTo>
                    <a:pt x="219" y="3007"/>
                    <a:pt x="332" y="3096"/>
                    <a:pt x="453" y="3169"/>
                  </a:cubicBezTo>
                  <a:cubicBezTo>
                    <a:pt x="542" y="3225"/>
                    <a:pt x="639" y="3274"/>
                    <a:pt x="736" y="3306"/>
                  </a:cubicBezTo>
                  <a:cubicBezTo>
                    <a:pt x="887" y="3342"/>
                    <a:pt x="1039" y="3360"/>
                    <a:pt x="1190" y="3360"/>
                  </a:cubicBezTo>
                  <a:cubicBezTo>
                    <a:pt x="1240" y="3360"/>
                    <a:pt x="1291" y="3358"/>
                    <a:pt x="1341" y="3354"/>
                  </a:cubicBezTo>
                  <a:cubicBezTo>
                    <a:pt x="1511" y="3354"/>
                    <a:pt x="1681" y="3314"/>
                    <a:pt x="1834" y="3249"/>
                  </a:cubicBezTo>
                  <a:cubicBezTo>
                    <a:pt x="1923" y="3201"/>
                    <a:pt x="2020" y="3169"/>
                    <a:pt x="2100" y="3120"/>
                  </a:cubicBezTo>
                  <a:cubicBezTo>
                    <a:pt x="2205" y="3064"/>
                    <a:pt x="2302" y="2991"/>
                    <a:pt x="2383" y="2902"/>
                  </a:cubicBezTo>
                  <a:cubicBezTo>
                    <a:pt x="2528" y="2708"/>
                    <a:pt x="2650" y="2490"/>
                    <a:pt x="2730" y="2256"/>
                  </a:cubicBezTo>
                  <a:cubicBezTo>
                    <a:pt x="2746" y="2208"/>
                    <a:pt x="2755" y="2151"/>
                    <a:pt x="2763" y="2095"/>
                  </a:cubicBezTo>
                  <a:cubicBezTo>
                    <a:pt x="2787" y="1998"/>
                    <a:pt x="2795" y="1909"/>
                    <a:pt x="2803" y="1812"/>
                  </a:cubicBezTo>
                  <a:cubicBezTo>
                    <a:pt x="2803" y="1723"/>
                    <a:pt x="2787" y="1626"/>
                    <a:pt x="2787" y="1537"/>
                  </a:cubicBezTo>
                  <a:cubicBezTo>
                    <a:pt x="2795" y="1336"/>
                    <a:pt x="2755" y="1134"/>
                    <a:pt x="2674" y="956"/>
                  </a:cubicBezTo>
                  <a:cubicBezTo>
                    <a:pt x="2609" y="803"/>
                    <a:pt x="2520" y="665"/>
                    <a:pt x="2415" y="544"/>
                  </a:cubicBezTo>
                  <a:cubicBezTo>
                    <a:pt x="2383" y="496"/>
                    <a:pt x="2318" y="463"/>
                    <a:pt x="2294" y="415"/>
                  </a:cubicBezTo>
                  <a:cubicBezTo>
                    <a:pt x="2189" y="254"/>
                    <a:pt x="2020" y="205"/>
                    <a:pt x="1866" y="140"/>
                  </a:cubicBezTo>
                  <a:cubicBezTo>
                    <a:pt x="1729" y="92"/>
                    <a:pt x="1592" y="60"/>
                    <a:pt x="1454" y="27"/>
                  </a:cubicBezTo>
                  <a:cubicBezTo>
                    <a:pt x="1382" y="9"/>
                    <a:pt x="1305" y="0"/>
                    <a:pt x="123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0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4300"/>
                                        <p:tgtEl>
                                          <p:spTgt spid="1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0" name="Google Shape;1920;p59"/>
          <p:cNvSpPr txBox="1">
            <a:spLocks noGrp="1"/>
          </p:cNvSpPr>
          <p:nvPr>
            <p:ph type="title"/>
          </p:nvPr>
        </p:nvSpPr>
        <p:spPr>
          <a:xfrm>
            <a:off x="1012400" y="595400"/>
            <a:ext cx="7525200" cy="33573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dk2"/>
                </a:solidFill>
              </a:rPr>
              <a:t>02</a:t>
            </a:r>
            <a:endParaRPr sz="5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600"/>
              <a:t>Langage et packages</a:t>
            </a:r>
            <a:endParaRPr sz="56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600"/>
              <a:t> utilisés</a:t>
            </a:r>
            <a:endParaRPr sz="5600"/>
          </a:p>
        </p:txBody>
      </p:sp>
      <p:grpSp>
        <p:nvGrpSpPr>
          <p:cNvPr id="1921" name="Google Shape;1921;p59"/>
          <p:cNvGrpSpPr/>
          <p:nvPr/>
        </p:nvGrpSpPr>
        <p:grpSpPr>
          <a:xfrm>
            <a:off x="405202" y="1191525"/>
            <a:ext cx="1883601" cy="3224999"/>
            <a:chOff x="788375" y="1199775"/>
            <a:chExt cx="1883601" cy="3224999"/>
          </a:xfrm>
        </p:grpSpPr>
        <p:sp>
          <p:nvSpPr>
            <p:cNvPr id="1922" name="Google Shape;1922;p59"/>
            <p:cNvSpPr/>
            <p:nvPr/>
          </p:nvSpPr>
          <p:spPr>
            <a:xfrm>
              <a:off x="2052327" y="1410973"/>
              <a:ext cx="207338" cy="200116"/>
            </a:xfrm>
            <a:custGeom>
              <a:avLst/>
              <a:gdLst/>
              <a:ahLst/>
              <a:cxnLst/>
              <a:rect l="l" t="t" r="r" b="b"/>
              <a:pathLst>
                <a:path w="1665" h="1607" extrusionOk="0">
                  <a:moveTo>
                    <a:pt x="833" y="0"/>
                  </a:moveTo>
                  <a:cubicBezTo>
                    <a:pt x="372" y="0"/>
                    <a:pt x="1" y="355"/>
                    <a:pt x="1" y="799"/>
                  </a:cubicBezTo>
                  <a:cubicBezTo>
                    <a:pt x="1" y="1244"/>
                    <a:pt x="372" y="1607"/>
                    <a:pt x="833" y="1607"/>
                  </a:cubicBezTo>
                  <a:cubicBezTo>
                    <a:pt x="1293" y="1607"/>
                    <a:pt x="1664" y="1244"/>
                    <a:pt x="1664" y="799"/>
                  </a:cubicBezTo>
                  <a:cubicBezTo>
                    <a:pt x="1664" y="355"/>
                    <a:pt x="1293" y="0"/>
                    <a:pt x="8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9"/>
            <p:cNvSpPr/>
            <p:nvPr/>
          </p:nvSpPr>
          <p:spPr>
            <a:xfrm>
              <a:off x="1223722" y="1472240"/>
              <a:ext cx="1137434" cy="770576"/>
            </a:xfrm>
            <a:custGeom>
              <a:avLst/>
              <a:gdLst/>
              <a:ahLst/>
              <a:cxnLst/>
              <a:rect l="l" t="t" r="r" b="b"/>
              <a:pathLst>
                <a:path w="9134" h="6188" extrusionOk="0">
                  <a:moveTo>
                    <a:pt x="4975" y="1"/>
                  </a:moveTo>
                  <a:cubicBezTo>
                    <a:pt x="4894" y="1"/>
                    <a:pt x="4475" y="154"/>
                    <a:pt x="4402" y="162"/>
                  </a:cubicBezTo>
                  <a:cubicBezTo>
                    <a:pt x="3966" y="186"/>
                    <a:pt x="3546" y="356"/>
                    <a:pt x="3223" y="655"/>
                  </a:cubicBezTo>
                  <a:cubicBezTo>
                    <a:pt x="2900" y="945"/>
                    <a:pt x="2650" y="1309"/>
                    <a:pt x="2488" y="1713"/>
                  </a:cubicBezTo>
                  <a:cubicBezTo>
                    <a:pt x="2432" y="1858"/>
                    <a:pt x="2367" y="1995"/>
                    <a:pt x="2286" y="2132"/>
                  </a:cubicBezTo>
                  <a:cubicBezTo>
                    <a:pt x="2084" y="2431"/>
                    <a:pt x="1713" y="2593"/>
                    <a:pt x="1358" y="2641"/>
                  </a:cubicBezTo>
                  <a:cubicBezTo>
                    <a:pt x="1148" y="2649"/>
                    <a:pt x="938" y="2682"/>
                    <a:pt x="736" y="2730"/>
                  </a:cubicBezTo>
                  <a:cubicBezTo>
                    <a:pt x="267" y="2900"/>
                    <a:pt x="1" y="3392"/>
                    <a:pt x="122" y="3885"/>
                  </a:cubicBezTo>
                  <a:cubicBezTo>
                    <a:pt x="126" y="3888"/>
                    <a:pt x="130" y="3889"/>
                    <a:pt x="132" y="3889"/>
                  </a:cubicBezTo>
                  <a:cubicBezTo>
                    <a:pt x="144" y="3889"/>
                    <a:pt x="138" y="3863"/>
                    <a:pt x="138" y="3836"/>
                  </a:cubicBezTo>
                  <a:cubicBezTo>
                    <a:pt x="154" y="3715"/>
                    <a:pt x="187" y="3602"/>
                    <a:pt x="227" y="3489"/>
                  </a:cubicBezTo>
                  <a:cubicBezTo>
                    <a:pt x="251" y="3408"/>
                    <a:pt x="300" y="3344"/>
                    <a:pt x="348" y="3287"/>
                  </a:cubicBezTo>
                  <a:cubicBezTo>
                    <a:pt x="393" y="3236"/>
                    <a:pt x="459" y="3210"/>
                    <a:pt x="525" y="3210"/>
                  </a:cubicBezTo>
                  <a:cubicBezTo>
                    <a:pt x="542" y="3210"/>
                    <a:pt x="558" y="3211"/>
                    <a:pt x="574" y="3215"/>
                  </a:cubicBezTo>
                  <a:cubicBezTo>
                    <a:pt x="469" y="3320"/>
                    <a:pt x="405" y="3449"/>
                    <a:pt x="372" y="3594"/>
                  </a:cubicBezTo>
                  <a:cubicBezTo>
                    <a:pt x="324" y="3731"/>
                    <a:pt x="308" y="3885"/>
                    <a:pt x="332" y="4030"/>
                  </a:cubicBezTo>
                  <a:cubicBezTo>
                    <a:pt x="380" y="4256"/>
                    <a:pt x="582" y="4410"/>
                    <a:pt x="768" y="4547"/>
                  </a:cubicBezTo>
                  <a:lnTo>
                    <a:pt x="1535" y="5104"/>
                  </a:lnTo>
                  <a:cubicBezTo>
                    <a:pt x="1543" y="5395"/>
                    <a:pt x="1874" y="5581"/>
                    <a:pt x="2165" y="5597"/>
                  </a:cubicBezTo>
                  <a:cubicBezTo>
                    <a:pt x="2178" y="5597"/>
                    <a:pt x="2191" y="5597"/>
                    <a:pt x="2203" y="5597"/>
                  </a:cubicBezTo>
                  <a:cubicBezTo>
                    <a:pt x="2427" y="5597"/>
                    <a:pt x="2651" y="5546"/>
                    <a:pt x="2874" y="5546"/>
                  </a:cubicBezTo>
                  <a:cubicBezTo>
                    <a:pt x="2929" y="5546"/>
                    <a:pt x="2983" y="5549"/>
                    <a:pt x="3037" y="5556"/>
                  </a:cubicBezTo>
                  <a:cubicBezTo>
                    <a:pt x="3166" y="5581"/>
                    <a:pt x="3287" y="5613"/>
                    <a:pt x="3417" y="5661"/>
                  </a:cubicBezTo>
                  <a:lnTo>
                    <a:pt x="4426" y="6000"/>
                  </a:lnTo>
                  <a:cubicBezTo>
                    <a:pt x="4620" y="6081"/>
                    <a:pt x="4830" y="6138"/>
                    <a:pt x="5040" y="6170"/>
                  </a:cubicBezTo>
                  <a:cubicBezTo>
                    <a:pt x="5132" y="6183"/>
                    <a:pt x="5224" y="6188"/>
                    <a:pt x="5316" y="6188"/>
                  </a:cubicBezTo>
                  <a:cubicBezTo>
                    <a:pt x="5575" y="6188"/>
                    <a:pt x="5836" y="6150"/>
                    <a:pt x="6098" y="6138"/>
                  </a:cubicBezTo>
                  <a:cubicBezTo>
                    <a:pt x="6388" y="6138"/>
                    <a:pt x="6687" y="6122"/>
                    <a:pt x="6978" y="6097"/>
                  </a:cubicBezTo>
                  <a:cubicBezTo>
                    <a:pt x="7236" y="6057"/>
                    <a:pt x="7487" y="5968"/>
                    <a:pt x="7713" y="5831"/>
                  </a:cubicBezTo>
                  <a:cubicBezTo>
                    <a:pt x="7915" y="5726"/>
                    <a:pt x="8076" y="5556"/>
                    <a:pt x="8173" y="5346"/>
                  </a:cubicBezTo>
                  <a:cubicBezTo>
                    <a:pt x="8270" y="5128"/>
                    <a:pt x="8221" y="4878"/>
                    <a:pt x="8052" y="4717"/>
                  </a:cubicBezTo>
                  <a:lnTo>
                    <a:pt x="8052" y="4717"/>
                  </a:lnTo>
                  <a:cubicBezTo>
                    <a:pt x="8181" y="4757"/>
                    <a:pt x="8294" y="4830"/>
                    <a:pt x="8383" y="4935"/>
                  </a:cubicBezTo>
                  <a:cubicBezTo>
                    <a:pt x="8520" y="5112"/>
                    <a:pt x="8504" y="5371"/>
                    <a:pt x="8464" y="5597"/>
                  </a:cubicBezTo>
                  <a:cubicBezTo>
                    <a:pt x="8641" y="5581"/>
                    <a:pt x="8803" y="5500"/>
                    <a:pt x="8932" y="5379"/>
                  </a:cubicBezTo>
                  <a:cubicBezTo>
                    <a:pt x="9061" y="5266"/>
                    <a:pt x="9134" y="5096"/>
                    <a:pt x="9126" y="4918"/>
                  </a:cubicBezTo>
                  <a:cubicBezTo>
                    <a:pt x="9102" y="4765"/>
                    <a:pt x="9021" y="4620"/>
                    <a:pt x="8908" y="4515"/>
                  </a:cubicBezTo>
                  <a:cubicBezTo>
                    <a:pt x="8714" y="4345"/>
                    <a:pt x="8504" y="4200"/>
                    <a:pt x="8286" y="4071"/>
                  </a:cubicBezTo>
                  <a:cubicBezTo>
                    <a:pt x="8060" y="3949"/>
                    <a:pt x="7874" y="3764"/>
                    <a:pt x="7745" y="3538"/>
                  </a:cubicBezTo>
                  <a:cubicBezTo>
                    <a:pt x="7632" y="3311"/>
                    <a:pt x="7648" y="2997"/>
                    <a:pt x="7842" y="2835"/>
                  </a:cubicBezTo>
                  <a:cubicBezTo>
                    <a:pt x="7915" y="2787"/>
                    <a:pt x="7979" y="2730"/>
                    <a:pt x="8036" y="2665"/>
                  </a:cubicBezTo>
                  <a:cubicBezTo>
                    <a:pt x="8084" y="2569"/>
                    <a:pt x="8076" y="2439"/>
                    <a:pt x="8003" y="2350"/>
                  </a:cubicBezTo>
                  <a:cubicBezTo>
                    <a:pt x="7939" y="2254"/>
                    <a:pt x="7866" y="2173"/>
                    <a:pt x="7777" y="2100"/>
                  </a:cubicBezTo>
                  <a:cubicBezTo>
                    <a:pt x="7672" y="1971"/>
                    <a:pt x="7584" y="1842"/>
                    <a:pt x="7495" y="1696"/>
                  </a:cubicBezTo>
                  <a:cubicBezTo>
                    <a:pt x="7180" y="1204"/>
                    <a:pt x="6784" y="752"/>
                    <a:pt x="6275" y="453"/>
                  </a:cubicBezTo>
                  <a:cubicBezTo>
                    <a:pt x="5775" y="146"/>
                    <a:pt x="5557" y="25"/>
                    <a:pt x="497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59"/>
            <p:cNvSpPr/>
            <p:nvPr/>
          </p:nvSpPr>
          <p:spPr>
            <a:xfrm>
              <a:off x="1184496" y="2616642"/>
              <a:ext cx="1102317" cy="1324474"/>
            </a:xfrm>
            <a:custGeom>
              <a:avLst/>
              <a:gdLst/>
              <a:ahLst/>
              <a:cxnLst/>
              <a:rect l="l" t="t" r="r" b="b"/>
              <a:pathLst>
                <a:path w="8852" h="10636" extrusionOk="0">
                  <a:moveTo>
                    <a:pt x="1446" y="0"/>
                  </a:moveTo>
                  <a:lnTo>
                    <a:pt x="98" y="2132"/>
                  </a:lnTo>
                  <a:cubicBezTo>
                    <a:pt x="98" y="2132"/>
                    <a:pt x="1" y="2608"/>
                    <a:pt x="1204" y="3691"/>
                  </a:cubicBezTo>
                  <a:cubicBezTo>
                    <a:pt x="2407" y="4773"/>
                    <a:pt x="6057" y="6363"/>
                    <a:pt x="6057" y="6363"/>
                  </a:cubicBezTo>
                  <a:cubicBezTo>
                    <a:pt x="6057" y="6363"/>
                    <a:pt x="6259" y="7082"/>
                    <a:pt x="6437" y="7429"/>
                  </a:cubicBezTo>
                  <a:cubicBezTo>
                    <a:pt x="6615" y="7768"/>
                    <a:pt x="8407" y="10635"/>
                    <a:pt x="8407" y="10635"/>
                  </a:cubicBezTo>
                  <a:lnTo>
                    <a:pt x="8851" y="10635"/>
                  </a:lnTo>
                  <a:cubicBezTo>
                    <a:pt x="8851" y="10635"/>
                    <a:pt x="7059" y="5516"/>
                    <a:pt x="7018" y="5378"/>
                  </a:cubicBezTo>
                  <a:cubicBezTo>
                    <a:pt x="6986" y="5241"/>
                    <a:pt x="1446" y="0"/>
                    <a:pt x="144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9"/>
            <p:cNvSpPr/>
            <p:nvPr/>
          </p:nvSpPr>
          <p:spPr>
            <a:xfrm>
              <a:off x="1742627" y="1789036"/>
              <a:ext cx="120792" cy="220289"/>
            </a:xfrm>
            <a:custGeom>
              <a:avLst/>
              <a:gdLst/>
              <a:ahLst/>
              <a:cxnLst/>
              <a:rect l="l" t="t" r="r" b="b"/>
              <a:pathLst>
                <a:path w="970" h="1769" extrusionOk="0">
                  <a:moveTo>
                    <a:pt x="768" y="0"/>
                  </a:moveTo>
                  <a:cubicBezTo>
                    <a:pt x="736" y="16"/>
                    <a:pt x="695" y="41"/>
                    <a:pt x="663" y="65"/>
                  </a:cubicBezTo>
                  <a:cubicBezTo>
                    <a:pt x="404" y="267"/>
                    <a:pt x="186" y="517"/>
                    <a:pt x="1" y="792"/>
                  </a:cubicBezTo>
                  <a:cubicBezTo>
                    <a:pt x="25" y="1204"/>
                    <a:pt x="114" y="1599"/>
                    <a:pt x="453" y="1769"/>
                  </a:cubicBezTo>
                  <a:cubicBezTo>
                    <a:pt x="437" y="1591"/>
                    <a:pt x="429" y="1470"/>
                    <a:pt x="429" y="1470"/>
                  </a:cubicBezTo>
                  <a:lnTo>
                    <a:pt x="970" y="525"/>
                  </a:lnTo>
                  <a:lnTo>
                    <a:pt x="76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9"/>
            <p:cNvSpPr/>
            <p:nvPr/>
          </p:nvSpPr>
          <p:spPr>
            <a:xfrm>
              <a:off x="1742627" y="1736735"/>
              <a:ext cx="97630" cy="150927"/>
            </a:xfrm>
            <a:custGeom>
              <a:avLst/>
              <a:gdLst/>
              <a:ahLst/>
              <a:cxnLst/>
              <a:rect l="l" t="t" r="r" b="b"/>
              <a:pathLst>
                <a:path w="784" h="1212" extrusionOk="0">
                  <a:moveTo>
                    <a:pt x="622" y="0"/>
                  </a:moveTo>
                  <a:cubicBezTo>
                    <a:pt x="437" y="226"/>
                    <a:pt x="235" y="428"/>
                    <a:pt x="17" y="614"/>
                  </a:cubicBezTo>
                  <a:cubicBezTo>
                    <a:pt x="9" y="800"/>
                    <a:pt x="1" y="1018"/>
                    <a:pt x="17" y="1212"/>
                  </a:cubicBezTo>
                  <a:cubicBezTo>
                    <a:pt x="194" y="937"/>
                    <a:pt x="421" y="695"/>
                    <a:pt x="671" y="485"/>
                  </a:cubicBezTo>
                  <a:cubicBezTo>
                    <a:pt x="703" y="461"/>
                    <a:pt x="744" y="436"/>
                    <a:pt x="784" y="420"/>
                  </a:cubicBezTo>
                  <a:lnTo>
                    <a:pt x="622" y="0"/>
                  </a:lnTo>
                  <a:close/>
                </a:path>
              </a:pathLst>
            </a:custGeom>
            <a:solidFill>
              <a:srgbClr val="F76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9"/>
            <p:cNvSpPr/>
            <p:nvPr/>
          </p:nvSpPr>
          <p:spPr>
            <a:xfrm>
              <a:off x="1107165" y="1813195"/>
              <a:ext cx="1161593" cy="2198658"/>
            </a:xfrm>
            <a:custGeom>
              <a:avLst/>
              <a:gdLst/>
              <a:ahLst/>
              <a:cxnLst/>
              <a:rect l="l" t="t" r="r" b="b"/>
              <a:pathLst>
                <a:path w="9328" h="17656" extrusionOk="0">
                  <a:moveTo>
                    <a:pt x="5112" y="0"/>
                  </a:moveTo>
                  <a:cubicBezTo>
                    <a:pt x="4660" y="380"/>
                    <a:pt x="4183" y="711"/>
                    <a:pt x="3666" y="1001"/>
                  </a:cubicBezTo>
                  <a:cubicBezTo>
                    <a:pt x="2164" y="1865"/>
                    <a:pt x="1906" y="3166"/>
                    <a:pt x="1841" y="3666"/>
                  </a:cubicBezTo>
                  <a:cubicBezTo>
                    <a:pt x="1785" y="4167"/>
                    <a:pt x="1486" y="5394"/>
                    <a:pt x="1486" y="5394"/>
                  </a:cubicBezTo>
                  <a:cubicBezTo>
                    <a:pt x="1244" y="6678"/>
                    <a:pt x="0" y="7316"/>
                    <a:pt x="824" y="9069"/>
                  </a:cubicBezTo>
                  <a:cubicBezTo>
                    <a:pt x="1603" y="10736"/>
                    <a:pt x="7303" y="10772"/>
                    <a:pt x="7806" y="10772"/>
                  </a:cubicBezTo>
                  <a:cubicBezTo>
                    <a:pt x="7829" y="10772"/>
                    <a:pt x="7841" y="10772"/>
                    <a:pt x="7841" y="10772"/>
                  </a:cubicBezTo>
                  <a:lnTo>
                    <a:pt x="7841" y="10772"/>
                  </a:lnTo>
                  <a:cubicBezTo>
                    <a:pt x="7841" y="10772"/>
                    <a:pt x="7841" y="10829"/>
                    <a:pt x="7599" y="11515"/>
                  </a:cubicBezTo>
                  <a:cubicBezTo>
                    <a:pt x="7365" y="12194"/>
                    <a:pt x="7599" y="15028"/>
                    <a:pt x="7599" y="15028"/>
                  </a:cubicBezTo>
                  <a:cubicBezTo>
                    <a:pt x="7599" y="15028"/>
                    <a:pt x="7542" y="15068"/>
                    <a:pt x="7195" y="15270"/>
                  </a:cubicBezTo>
                  <a:cubicBezTo>
                    <a:pt x="6856" y="15472"/>
                    <a:pt x="7559" y="16247"/>
                    <a:pt x="7680" y="16473"/>
                  </a:cubicBezTo>
                  <a:cubicBezTo>
                    <a:pt x="7792" y="16676"/>
                    <a:pt x="8022" y="17655"/>
                    <a:pt x="8107" y="17655"/>
                  </a:cubicBezTo>
                  <a:cubicBezTo>
                    <a:pt x="8113" y="17655"/>
                    <a:pt x="8119" y="17649"/>
                    <a:pt x="8124" y="17636"/>
                  </a:cubicBezTo>
                  <a:cubicBezTo>
                    <a:pt x="8180" y="17451"/>
                    <a:pt x="8019" y="15690"/>
                    <a:pt x="8019" y="15626"/>
                  </a:cubicBezTo>
                  <a:cubicBezTo>
                    <a:pt x="8019" y="15569"/>
                    <a:pt x="9327" y="9868"/>
                    <a:pt x="9327" y="9868"/>
                  </a:cubicBezTo>
                  <a:cubicBezTo>
                    <a:pt x="5524" y="7599"/>
                    <a:pt x="5225" y="8019"/>
                    <a:pt x="4450" y="7494"/>
                  </a:cubicBezTo>
                  <a:cubicBezTo>
                    <a:pt x="3085" y="6565"/>
                    <a:pt x="4046" y="4926"/>
                    <a:pt x="4232" y="4773"/>
                  </a:cubicBezTo>
                  <a:cubicBezTo>
                    <a:pt x="4417" y="4611"/>
                    <a:pt x="5297" y="4312"/>
                    <a:pt x="5499" y="3828"/>
                  </a:cubicBezTo>
                  <a:cubicBezTo>
                    <a:pt x="5645" y="3464"/>
                    <a:pt x="5596" y="2172"/>
                    <a:pt x="5556" y="1583"/>
                  </a:cubicBezTo>
                  <a:cubicBezTo>
                    <a:pt x="5063" y="1316"/>
                    <a:pt x="5096" y="598"/>
                    <a:pt x="5112" y="0"/>
                  </a:cubicBezTo>
                  <a:close/>
                </a:path>
              </a:pathLst>
            </a:custGeom>
            <a:solidFill>
              <a:srgbClr val="F9C9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9"/>
            <p:cNvSpPr/>
            <p:nvPr/>
          </p:nvSpPr>
          <p:spPr>
            <a:xfrm>
              <a:off x="2193167" y="3921809"/>
              <a:ext cx="275579" cy="245817"/>
            </a:xfrm>
            <a:custGeom>
              <a:avLst/>
              <a:gdLst/>
              <a:ahLst/>
              <a:cxnLst/>
              <a:rect l="l" t="t" r="r" b="b"/>
              <a:pathLst>
                <a:path w="2213" h="1974" extrusionOk="0">
                  <a:moveTo>
                    <a:pt x="711" y="1"/>
                  </a:moveTo>
                  <a:lnTo>
                    <a:pt x="218" y="122"/>
                  </a:lnTo>
                  <a:cubicBezTo>
                    <a:pt x="218" y="122"/>
                    <a:pt x="0" y="711"/>
                    <a:pt x="73" y="889"/>
                  </a:cubicBezTo>
                  <a:cubicBezTo>
                    <a:pt x="146" y="1059"/>
                    <a:pt x="420" y="1059"/>
                    <a:pt x="638" y="1131"/>
                  </a:cubicBezTo>
                  <a:cubicBezTo>
                    <a:pt x="857" y="1202"/>
                    <a:pt x="1672" y="1974"/>
                    <a:pt x="2032" y="1974"/>
                  </a:cubicBezTo>
                  <a:cubicBezTo>
                    <a:pt x="2045" y="1974"/>
                    <a:pt x="2056" y="1973"/>
                    <a:pt x="2068" y="1971"/>
                  </a:cubicBezTo>
                  <a:cubicBezTo>
                    <a:pt x="2213" y="1947"/>
                    <a:pt x="2189" y="1898"/>
                    <a:pt x="2189" y="1898"/>
                  </a:cubicBezTo>
                  <a:cubicBezTo>
                    <a:pt x="2189" y="1898"/>
                    <a:pt x="1551" y="1309"/>
                    <a:pt x="1502" y="1180"/>
                  </a:cubicBezTo>
                  <a:cubicBezTo>
                    <a:pt x="1454" y="1059"/>
                    <a:pt x="711" y="1"/>
                    <a:pt x="71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9"/>
            <p:cNvSpPr/>
            <p:nvPr/>
          </p:nvSpPr>
          <p:spPr>
            <a:xfrm>
              <a:off x="1760808" y="1545088"/>
              <a:ext cx="453529" cy="446182"/>
            </a:xfrm>
            <a:custGeom>
              <a:avLst/>
              <a:gdLst/>
              <a:ahLst/>
              <a:cxnLst/>
              <a:rect l="l" t="t" r="r" b="b"/>
              <a:pathLst>
                <a:path w="3642" h="3583" extrusionOk="0">
                  <a:moveTo>
                    <a:pt x="1826" y="1"/>
                  </a:moveTo>
                  <a:cubicBezTo>
                    <a:pt x="1394" y="1"/>
                    <a:pt x="980" y="228"/>
                    <a:pt x="751" y="893"/>
                  </a:cubicBezTo>
                  <a:cubicBezTo>
                    <a:pt x="751" y="893"/>
                    <a:pt x="649" y="769"/>
                    <a:pt x="513" y="769"/>
                  </a:cubicBezTo>
                  <a:cubicBezTo>
                    <a:pt x="432" y="769"/>
                    <a:pt x="340" y="812"/>
                    <a:pt x="250" y="950"/>
                  </a:cubicBezTo>
                  <a:cubicBezTo>
                    <a:pt x="0" y="1321"/>
                    <a:pt x="299" y="1717"/>
                    <a:pt x="299" y="1717"/>
                  </a:cubicBezTo>
                  <a:cubicBezTo>
                    <a:pt x="170" y="1984"/>
                    <a:pt x="186" y="2298"/>
                    <a:pt x="339" y="2549"/>
                  </a:cubicBezTo>
                  <a:cubicBezTo>
                    <a:pt x="598" y="3017"/>
                    <a:pt x="1219" y="3582"/>
                    <a:pt x="1219" y="3582"/>
                  </a:cubicBezTo>
                  <a:cubicBezTo>
                    <a:pt x="1219" y="3582"/>
                    <a:pt x="2301" y="3259"/>
                    <a:pt x="2576" y="3041"/>
                  </a:cubicBezTo>
                  <a:cubicBezTo>
                    <a:pt x="2859" y="2815"/>
                    <a:pt x="2673" y="2646"/>
                    <a:pt x="3061" y="2258"/>
                  </a:cubicBezTo>
                  <a:cubicBezTo>
                    <a:pt x="3456" y="1862"/>
                    <a:pt x="3642" y="1305"/>
                    <a:pt x="3303" y="780"/>
                  </a:cubicBezTo>
                  <a:cubicBezTo>
                    <a:pt x="3107" y="471"/>
                    <a:pt x="2448" y="1"/>
                    <a:pt x="1826" y="1"/>
                  </a:cubicBezTo>
                  <a:close/>
                </a:path>
              </a:pathLst>
            </a:custGeom>
            <a:solidFill>
              <a:srgbClr val="F9C9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9"/>
            <p:cNvSpPr/>
            <p:nvPr/>
          </p:nvSpPr>
          <p:spPr>
            <a:xfrm>
              <a:off x="1319359" y="1880564"/>
              <a:ext cx="496865" cy="600472"/>
            </a:xfrm>
            <a:custGeom>
              <a:avLst/>
              <a:gdLst/>
              <a:ahLst/>
              <a:cxnLst/>
              <a:rect l="l" t="t" r="r" b="b"/>
              <a:pathLst>
                <a:path w="3990" h="4822" extrusionOk="0">
                  <a:moveTo>
                    <a:pt x="3941" y="549"/>
                  </a:moveTo>
                  <a:cubicBezTo>
                    <a:pt x="3416" y="469"/>
                    <a:pt x="2810" y="501"/>
                    <a:pt x="2689" y="0"/>
                  </a:cubicBezTo>
                  <a:cubicBezTo>
                    <a:pt x="2479" y="145"/>
                    <a:pt x="2237" y="307"/>
                    <a:pt x="1962" y="452"/>
                  </a:cubicBezTo>
                  <a:cubicBezTo>
                    <a:pt x="460" y="1316"/>
                    <a:pt x="202" y="2625"/>
                    <a:pt x="137" y="3125"/>
                  </a:cubicBezTo>
                  <a:cubicBezTo>
                    <a:pt x="121" y="3303"/>
                    <a:pt x="65" y="3586"/>
                    <a:pt x="0" y="3876"/>
                  </a:cubicBezTo>
                  <a:cubicBezTo>
                    <a:pt x="622" y="4393"/>
                    <a:pt x="1397" y="4805"/>
                    <a:pt x="2188" y="4821"/>
                  </a:cubicBezTo>
                  <a:cubicBezTo>
                    <a:pt x="2269" y="4603"/>
                    <a:pt x="2382" y="4401"/>
                    <a:pt x="2528" y="4223"/>
                  </a:cubicBezTo>
                  <a:cubicBezTo>
                    <a:pt x="2705" y="4070"/>
                    <a:pt x="3593" y="3763"/>
                    <a:pt x="3795" y="3287"/>
                  </a:cubicBezTo>
                  <a:cubicBezTo>
                    <a:pt x="3989" y="2802"/>
                    <a:pt x="3828" y="735"/>
                    <a:pt x="3828" y="735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9"/>
            <p:cNvSpPr/>
            <p:nvPr/>
          </p:nvSpPr>
          <p:spPr>
            <a:xfrm>
              <a:off x="1592821" y="1938344"/>
              <a:ext cx="1079155" cy="1010167"/>
            </a:xfrm>
            <a:custGeom>
              <a:avLst/>
              <a:gdLst/>
              <a:ahLst/>
              <a:cxnLst/>
              <a:rect l="l" t="t" r="r" b="b"/>
              <a:pathLst>
                <a:path w="8666" h="8112" extrusionOk="0">
                  <a:moveTo>
                    <a:pt x="1839" y="0"/>
                  </a:moveTo>
                  <a:cubicBezTo>
                    <a:pt x="1621" y="0"/>
                    <a:pt x="1430" y="37"/>
                    <a:pt x="1430" y="37"/>
                  </a:cubicBezTo>
                  <a:cubicBezTo>
                    <a:pt x="0" y="909"/>
                    <a:pt x="695" y="2201"/>
                    <a:pt x="695" y="2201"/>
                  </a:cubicBezTo>
                  <a:cubicBezTo>
                    <a:pt x="695" y="2201"/>
                    <a:pt x="764" y="2132"/>
                    <a:pt x="920" y="2132"/>
                  </a:cubicBezTo>
                  <a:cubicBezTo>
                    <a:pt x="1009" y="2132"/>
                    <a:pt x="1127" y="2155"/>
                    <a:pt x="1276" y="2225"/>
                  </a:cubicBezTo>
                  <a:cubicBezTo>
                    <a:pt x="2229" y="2669"/>
                    <a:pt x="3319" y="4632"/>
                    <a:pt x="3537" y="4963"/>
                  </a:cubicBezTo>
                  <a:cubicBezTo>
                    <a:pt x="3755" y="5286"/>
                    <a:pt x="6428" y="6812"/>
                    <a:pt x="6428" y="6812"/>
                  </a:cubicBezTo>
                  <a:cubicBezTo>
                    <a:pt x="6428" y="6812"/>
                    <a:pt x="7583" y="7918"/>
                    <a:pt x="7688" y="7934"/>
                  </a:cubicBezTo>
                  <a:cubicBezTo>
                    <a:pt x="7801" y="7959"/>
                    <a:pt x="8665" y="8112"/>
                    <a:pt x="8665" y="8112"/>
                  </a:cubicBezTo>
                  <a:cubicBezTo>
                    <a:pt x="8601" y="7959"/>
                    <a:pt x="8423" y="7942"/>
                    <a:pt x="8084" y="7813"/>
                  </a:cubicBezTo>
                  <a:cubicBezTo>
                    <a:pt x="7737" y="7684"/>
                    <a:pt x="7478" y="7095"/>
                    <a:pt x="7478" y="7095"/>
                  </a:cubicBezTo>
                  <a:lnTo>
                    <a:pt x="7478" y="7095"/>
                  </a:lnTo>
                  <a:cubicBezTo>
                    <a:pt x="7478" y="7095"/>
                    <a:pt x="7777" y="7199"/>
                    <a:pt x="7890" y="7224"/>
                  </a:cubicBezTo>
                  <a:cubicBezTo>
                    <a:pt x="7987" y="7224"/>
                    <a:pt x="8076" y="7191"/>
                    <a:pt x="8148" y="7135"/>
                  </a:cubicBezTo>
                  <a:cubicBezTo>
                    <a:pt x="8148" y="7135"/>
                    <a:pt x="7801" y="6901"/>
                    <a:pt x="7519" y="6723"/>
                  </a:cubicBezTo>
                  <a:cubicBezTo>
                    <a:pt x="7357" y="6618"/>
                    <a:pt x="7171" y="6570"/>
                    <a:pt x="6977" y="6570"/>
                  </a:cubicBezTo>
                  <a:lnTo>
                    <a:pt x="4450" y="4074"/>
                  </a:lnTo>
                  <a:cubicBezTo>
                    <a:pt x="4450" y="4074"/>
                    <a:pt x="2593" y="537"/>
                    <a:pt x="2415" y="206"/>
                  </a:cubicBezTo>
                  <a:cubicBezTo>
                    <a:pt x="2324" y="41"/>
                    <a:pt x="2067" y="0"/>
                    <a:pt x="1839" y="0"/>
                  </a:cubicBezTo>
                  <a:close/>
                </a:path>
              </a:pathLst>
            </a:custGeom>
            <a:solidFill>
              <a:srgbClr val="F9C9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9"/>
            <p:cNvSpPr/>
            <p:nvPr/>
          </p:nvSpPr>
          <p:spPr>
            <a:xfrm>
              <a:off x="1857317" y="2196239"/>
              <a:ext cx="190153" cy="144950"/>
            </a:xfrm>
            <a:custGeom>
              <a:avLst/>
              <a:gdLst/>
              <a:ahLst/>
              <a:cxnLst/>
              <a:rect l="l" t="t" r="r" b="b"/>
              <a:pathLst>
                <a:path w="1527" h="1164" extrusionOk="0">
                  <a:moveTo>
                    <a:pt x="1333" y="1"/>
                  </a:moveTo>
                  <a:cubicBezTo>
                    <a:pt x="872" y="251"/>
                    <a:pt x="428" y="542"/>
                    <a:pt x="0" y="865"/>
                  </a:cubicBezTo>
                  <a:cubicBezTo>
                    <a:pt x="89" y="962"/>
                    <a:pt x="178" y="1067"/>
                    <a:pt x="259" y="1164"/>
                  </a:cubicBezTo>
                  <a:cubicBezTo>
                    <a:pt x="662" y="873"/>
                    <a:pt x="1082" y="614"/>
                    <a:pt x="1526" y="380"/>
                  </a:cubicBezTo>
                  <a:cubicBezTo>
                    <a:pt x="1462" y="259"/>
                    <a:pt x="1397" y="130"/>
                    <a:pt x="1333" y="1"/>
                  </a:cubicBezTo>
                  <a:close/>
                </a:path>
              </a:pathLst>
            </a:custGeom>
            <a:solidFill>
              <a:srgbClr val="E6BA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9"/>
            <p:cNvSpPr/>
            <p:nvPr/>
          </p:nvSpPr>
          <p:spPr>
            <a:xfrm>
              <a:off x="1925683" y="2290755"/>
              <a:ext cx="153916" cy="119795"/>
            </a:xfrm>
            <a:custGeom>
              <a:avLst/>
              <a:gdLst/>
              <a:ahLst/>
              <a:cxnLst/>
              <a:rect l="l" t="t" r="r" b="b"/>
              <a:pathLst>
                <a:path w="1236" h="962" extrusionOk="0">
                  <a:moveTo>
                    <a:pt x="1171" y="1"/>
                  </a:moveTo>
                  <a:cubicBezTo>
                    <a:pt x="776" y="259"/>
                    <a:pt x="388" y="526"/>
                    <a:pt x="0" y="792"/>
                  </a:cubicBezTo>
                  <a:cubicBezTo>
                    <a:pt x="41" y="849"/>
                    <a:pt x="81" y="905"/>
                    <a:pt x="122" y="962"/>
                  </a:cubicBezTo>
                  <a:cubicBezTo>
                    <a:pt x="485" y="671"/>
                    <a:pt x="856" y="396"/>
                    <a:pt x="1236" y="130"/>
                  </a:cubicBezTo>
                  <a:lnTo>
                    <a:pt x="1171" y="1"/>
                  </a:lnTo>
                  <a:close/>
                </a:path>
              </a:pathLst>
            </a:custGeom>
            <a:solidFill>
              <a:srgbClr val="E6BA6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9"/>
            <p:cNvSpPr/>
            <p:nvPr/>
          </p:nvSpPr>
          <p:spPr>
            <a:xfrm>
              <a:off x="851759" y="2468829"/>
              <a:ext cx="1152502" cy="799093"/>
            </a:xfrm>
            <a:custGeom>
              <a:avLst/>
              <a:gdLst/>
              <a:ahLst/>
              <a:cxnLst/>
              <a:rect l="l" t="t" r="r" b="b"/>
              <a:pathLst>
                <a:path w="9255" h="6417" extrusionOk="0">
                  <a:moveTo>
                    <a:pt x="3545" y="0"/>
                  </a:moveTo>
                  <a:cubicBezTo>
                    <a:pt x="3311" y="662"/>
                    <a:pt x="3157" y="993"/>
                    <a:pt x="2729" y="1284"/>
                  </a:cubicBezTo>
                  <a:cubicBezTo>
                    <a:pt x="2132" y="1704"/>
                    <a:pt x="1462" y="2172"/>
                    <a:pt x="783" y="2431"/>
                  </a:cubicBezTo>
                  <a:cubicBezTo>
                    <a:pt x="517" y="2536"/>
                    <a:pt x="210" y="2649"/>
                    <a:pt x="105" y="2915"/>
                  </a:cubicBezTo>
                  <a:cubicBezTo>
                    <a:pt x="0" y="3182"/>
                    <a:pt x="129" y="3472"/>
                    <a:pt x="275" y="3723"/>
                  </a:cubicBezTo>
                  <a:cubicBezTo>
                    <a:pt x="275" y="3642"/>
                    <a:pt x="267" y="3569"/>
                    <a:pt x="242" y="3497"/>
                  </a:cubicBezTo>
                  <a:cubicBezTo>
                    <a:pt x="218" y="3424"/>
                    <a:pt x="250" y="3343"/>
                    <a:pt x="315" y="3303"/>
                  </a:cubicBezTo>
                  <a:cubicBezTo>
                    <a:pt x="334" y="3293"/>
                    <a:pt x="353" y="3289"/>
                    <a:pt x="372" y="3289"/>
                  </a:cubicBezTo>
                  <a:cubicBezTo>
                    <a:pt x="385" y="3289"/>
                    <a:pt x="398" y="3291"/>
                    <a:pt x="412" y="3295"/>
                  </a:cubicBezTo>
                  <a:cubicBezTo>
                    <a:pt x="703" y="3351"/>
                    <a:pt x="896" y="3626"/>
                    <a:pt x="1001" y="3900"/>
                  </a:cubicBezTo>
                  <a:cubicBezTo>
                    <a:pt x="1098" y="4183"/>
                    <a:pt x="1131" y="4482"/>
                    <a:pt x="1260" y="4740"/>
                  </a:cubicBezTo>
                  <a:cubicBezTo>
                    <a:pt x="1380" y="4987"/>
                    <a:pt x="1548" y="5130"/>
                    <a:pt x="1804" y="5130"/>
                  </a:cubicBezTo>
                  <a:cubicBezTo>
                    <a:pt x="1824" y="5130"/>
                    <a:pt x="1844" y="5130"/>
                    <a:pt x="1865" y="5128"/>
                  </a:cubicBezTo>
                  <a:cubicBezTo>
                    <a:pt x="2043" y="5120"/>
                    <a:pt x="2156" y="4966"/>
                    <a:pt x="2245" y="4813"/>
                  </a:cubicBezTo>
                  <a:cubicBezTo>
                    <a:pt x="2326" y="4668"/>
                    <a:pt x="2398" y="4498"/>
                    <a:pt x="2544" y="4409"/>
                  </a:cubicBezTo>
                  <a:cubicBezTo>
                    <a:pt x="2590" y="4385"/>
                    <a:pt x="2645" y="4373"/>
                    <a:pt x="2698" y="4373"/>
                  </a:cubicBezTo>
                  <a:cubicBezTo>
                    <a:pt x="2822" y="4373"/>
                    <a:pt x="2942" y="4436"/>
                    <a:pt x="2947" y="4555"/>
                  </a:cubicBezTo>
                  <a:cubicBezTo>
                    <a:pt x="2964" y="4740"/>
                    <a:pt x="2721" y="4829"/>
                    <a:pt x="2608" y="4982"/>
                  </a:cubicBezTo>
                  <a:cubicBezTo>
                    <a:pt x="2520" y="5128"/>
                    <a:pt x="2520" y="5314"/>
                    <a:pt x="2608" y="5467"/>
                  </a:cubicBezTo>
                  <a:cubicBezTo>
                    <a:pt x="2705" y="5612"/>
                    <a:pt x="2834" y="5725"/>
                    <a:pt x="2988" y="5814"/>
                  </a:cubicBezTo>
                  <a:cubicBezTo>
                    <a:pt x="3538" y="6178"/>
                    <a:pt x="4201" y="6416"/>
                    <a:pt x="4866" y="6416"/>
                  </a:cubicBezTo>
                  <a:cubicBezTo>
                    <a:pt x="4954" y="6416"/>
                    <a:pt x="5041" y="6412"/>
                    <a:pt x="5128" y="6404"/>
                  </a:cubicBezTo>
                  <a:cubicBezTo>
                    <a:pt x="5879" y="6331"/>
                    <a:pt x="6614" y="5895"/>
                    <a:pt x="6937" y="5209"/>
                  </a:cubicBezTo>
                  <a:cubicBezTo>
                    <a:pt x="7058" y="4958"/>
                    <a:pt x="7122" y="4684"/>
                    <a:pt x="7260" y="4441"/>
                  </a:cubicBezTo>
                  <a:cubicBezTo>
                    <a:pt x="7558" y="3949"/>
                    <a:pt x="8172" y="3650"/>
                    <a:pt x="8293" y="3093"/>
                  </a:cubicBezTo>
                  <a:cubicBezTo>
                    <a:pt x="8350" y="2883"/>
                    <a:pt x="8318" y="2641"/>
                    <a:pt x="8422" y="2447"/>
                  </a:cubicBezTo>
                  <a:cubicBezTo>
                    <a:pt x="8584" y="2140"/>
                    <a:pt x="9254" y="2059"/>
                    <a:pt x="9173" y="1712"/>
                  </a:cubicBezTo>
                  <a:cubicBezTo>
                    <a:pt x="9109" y="1397"/>
                    <a:pt x="8859" y="1147"/>
                    <a:pt x="8544" y="1090"/>
                  </a:cubicBezTo>
                  <a:lnTo>
                    <a:pt x="8269" y="517"/>
                  </a:lnTo>
                  <a:cubicBezTo>
                    <a:pt x="8253" y="477"/>
                    <a:pt x="8229" y="444"/>
                    <a:pt x="8204" y="420"/>
                  </a:cubicBezTo>
                  <a:cubicBezTo>
                    <a:pt x="8164" y="396"/>
                    <a:pt x="8116" y="380"/>
                    <a:pt x="8067" y="380"/>
                  </a:cubicBezTo>
                  <a:cubicBezTo>
                    <a:pt x="7881" y="388"/>
                    <a:pt x="7720" y="501"/>
                    <a:pt x="7550" y="565"/>
                  </a:cubicBezTo>
                  <a:cubicBezTo>
                    <a:pt x="7466" y="602"/>
                    <a:pt x="7369" y="628"/>
                    <a:pt x="7277" y="628"/>
                  </a:cubicBezTo>
                  <a:cubicBezTo>
                    <a:pt x="7185" y="628"/>
                    <a:pt x="7098" y="602"/>
                    <a:pt x="7034" y="533"/>
                  </a:cubicBezTo>
                  <a:cubicBezTo>
                    <a:pt x="6985" y="477"/>
                    <a:pt x="6945" y="412"/>
                    <a:pt x="6912" y="339"/>
                  </a:cubicBezTo>
                  <a:cubicBezTo>
                    <a:pt x="6864" y="234"/>
                    <a:pt x="6767" y="154"/>
                    <a:pt x="6662" y="121"/>
                  </a:cubicBezTo>
                  <a:cubicBezTo>
                    <a:pt x="6654" y="119"/>
                    <a:pt x="6646" y="118"/>
                    <a:pt x="6637" y="118"/>
                  </a:cubicBezTo>
                  <a:cubicBezTo>
                    <a:pt x="6441" y="118"/>
                    <a:pt x="6052" y="702"/>
                    <a:pt x="5943" y="872"/>
                  </a:cubicBezTo>
                  <a:cubicBezTo>
                    <a:pt x="5918" y="910"/>
                    <a:pt x="5894" y="925"/>
                    <a:pt x="5871" y="925"/>
                  </a:cubicBezTo>
                  <a:cubicBezTo>
                    <a:pt x="5789" y="925"/>
                    <a:pt x="5733" y="719"/>
                    <a:pt x="5733" y="719"/>
                  </a:cubicBezTo>
                  <a:lnTo>
                    <a:pt x="354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9"/>
            <p:cNvSpPr/>
            <p:nvPr/>
          </p:nvSpPr>
          <p:spPr>
            <a:xfrm>
              <a:off x="1923690" y="1879567"/>
              <a:ext cx="86547" cy="77456"/>
            </a:xfrm>
            <a:custGeom>
              <a:avLst/>
              <a:gdLst/>
              <a:ahLst/>
              <a:cxnLst/>
              <a:rect l="l" t="t" r="r" b="b"/>
              <a:pathLst>
                <a:path w="695" h="622" extrusionOk="0">
                  <a:moveTo>
                    <a:pt x="0" y="0"/>
                  </a:moveTo>
                  <a:lnTo>
                    <a:pt x="0" y="0"/>
                  </a:lnTo>
                  <a:cubicBezTo>
                    <a:pt x="16" y="105"/>
                    <a:pt x="41" y="210"/>
                    <a:pt x="81" y="307"/>
                  </a:cubicBezTo>
                  <a:cubicBezTo>
                    <a:pt x="113" y="404"/>
                    <a:pt x="170" y="493"/>
                    <a:pt x="251" y="565"/>
                  </a:cubicBezTo>
                  <a:cubicBezTo>
                    <a:pt x="291" y="598"/>
                    <a:pt x="339" y="622"/>
                    <a:pt x="396" y="622"/>
                  </a:cubicBezTo>
                  <a:cubicBezTo>
                    <a:pt x="452" y="606"/>
                    <a:pt x="493" y="549"/>
                    <a:pt x="485" y="493"/>
                  </a:cubicBezTo>
                  <a:lnTo>
                    <a:pt x="485" y="493"/>
                  </a:lnTo>
                  <a:cubicBezTo>
                    <a:pt x="518" y="502"/>
                    <a:pt x="554" y="506"/>
                    <a:pt x="589" y="506"/>
                  </a:cubicBezTo>
                  <a:cubicBezTo>
                    <a:pt x="614" y="506"/>
                    <a:pt x="639" y="504"/>
                    <a:pt x="662" y="501"/>
                  </a:cubicBezTo>
                  <a:cubicBezTo>
                    <a:pt x="679" y="501"/>
                    <a:pt x="695" y="493"/>
                    <a:pt x="695" y="485"/>
                  </a:cubicBezTo>
                  <a:cubicBezTo>
                    <a:pt x="695" y="468"/>
                    <a:pt x="695" y="460"/>
                    <a:pt x="687" y="452"/>
                  </a:cubicBezTo>
                  <a:cubicBezTo>
                    <a:pt x="509" y="250"/>
                    <a:pt x="202" y="178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9"/>
            <p:cNvSpPr/>
            <p:nvPr/>
          </p:nvSpPr>
          <p:spPr>
            <a:xfrm>
              <a:off x="1907626" y="1856405"/>
              <a:ext cx="76460" cy="84554"/>
            </a:xfrm>
            <a:custGeom>
              <a:avLst/>
              <a:gdLst/>
              <a:ahLst/>
              <a:cxnLst/>
              <a:rect l="l" t="t" r="r" b="b"/>
              <a:pathLst>
                <a:path w="614" h="679" fill="none" extrusionOk="0">
                  <a:moveTo>
                    <a:pt x="614" y="679"/>
                  </a:moveTo>
                  <a:cubicBezTo>
                    <a:pt x="476" y="598"/>
                    <a:pt x="347" y="501"/>
                    <a:pt x="250" y="380"/>
                  </a:cubicBezTo>
                  <a:cubicBezTo>
                    <a:pt x="202" y="315"/>
                    <a:pt x="162" y="251"/>
                    <a:pt x="121" y="186"/>
                  </a:cubicBezTo>
                  <a:cubicBezTo>
                    <a:pt x="97" y="138"/>
                    <a:pt x="65" y="16"/>
                    <a:pt x="0" y="0"/>
                  </a:cubicBezTo>
                </a:path>
              </a:pathLst>
            </a:custGeom>
            <a:noFill/>
            <a:ln w="1200" cap="flat" cmpd="sng">
              <a:solidFill>
                <a:srgbClr val="CE2C2C"/>
              </a:solidFill>
              <a:prstDash val="solid"/>
              <a:miter lim="807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9"/>
            <p:cNvSpPr/>
            <p:nvPr/>
          </p:nvSpPr>
          <p:spPr>
            <a:xfrm>
              <a:off x="2084579" y="1810953"/>
              <a:ext cx="73471" cy="50434"/>
            </a:xfrm>
            <a:custGeom>
              <a:avLst/>
              <a:gdLst/>
              <a:ahLst/>
              <a:cxnLst/>
              <a:rect l="l" t="t" r="r" b="b"/>
              <a:pathLst>
                <a:path w="590" h="405" extrusionOk="0">
                  <a:moveTo>
                    <a:pt x="393" y="0"/>
                  </a:moveTo>
                  <a:cubicBezTo>
                    <a:pt x="251" y="0"/>
                    <a:pt x="0" y="244"/>
                    <a:pt x="0" y="244"/>
                  </a:cubicBezTo>
                  <a:cubicBezTo>
                    <a:pt x="58" y="366"/>
                    <a:pt x="113" y="405"/>
                    <a:pt x="161" y="405"/>
                  </a:cubicBezTo>
                  <a:cubicBezTo>
                    <a:pt x="235" y="405"/>
                    <a:pt x="294" y="314"/>
                    <a:pt x="323" y="285"/>
                  </a:cubicBezTo>
                  <a:cubicBezTo>
                    <a:pt x="412" y="204"/>
                    <a:pt x="590" y="34"/>
                    <a:pt x="412" y="2"/>
                  </a:cubicBezTo>
                  <a:cubicBezTo>
                    <a:pt x="406" y="1"/>
                    <a:pt x="400" y="0"/>
                    <a:pt x="39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9"/>
            <p:cNvSpPr/>
            <p:nvPr/>
          </p:nvSpPr>
          <p:spPr>
            <a:xfrm rot="1988917">
              <a:off x="2095400" y="1814175"/>
              <a:ext cx="36325" cy="50425"/>
            </a:xfrm>
            <a:custGeom>
              <a:avLst/>
              <a:gdLst/>
              <a:ahLst/>
              <a:cxnLst/>
              <a:rect l="l" t="t" r="r" b="b"/>
              <a:pathLst>
                <a:path w="573" h="512" extrusionOk="0">
                  <a:moveTo>
                    <a:pt x="280" y="0"/>
                  </a:moveTo>
                  <a:cubicBezTo>
                    <a:pt x="133" y="0"/>
                    <a:pt x="1" y="138"/>
                    <a:pt x="31" y="304"/>
                  </a:cubicBezTo>
                  <a:cubicBezTo>
                    <a:pt x="60" y="437"/>
                    <a:pt x="173" y="512"/>
                    <a:pt x="286" y="512"/>
                  </a:cubicBezTo>
                  <a:cubicBezTo>
                    <a:pt x="364" y="512"/>
                    <a:pt x="442" y="476"/>
                    <a:pt x="492" y="401"/>
                  </a:cubicBezTo>
                  <a:cubicBezTo>
                    <a:pt x="572" y="279"/>
                    <a:pt x="540" y="126"/>
                    <a:pt x="419" y="45"/>
                  </a:cubicBezTo>
                  <a:cubicBezTo>
                    <a:pt x="374" y="14"/>
                    <a:pt x="326" y="0"/>
                    <a:pt x="28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9"/>
            <p:cNvSpPr/>
            <p:nvPr/>
          </p:nvSpPr>
          <p:spPr>
            <a:xfrm>
              <a:off x="2136258" y="1828387"/>
              <a:ext cx="18804" cy="12453"/>
            </a:xfrm>
            <a:custGeom>
              <a:avLst/>
              <a:gdLst/>
              <a:ahLst/>
              <a:cxnLst/>
              <a:rect l="l" t="t" r="r" b="b"/>
              <a:pathLst>
                <a:path w="151" h="100" extrusionOk="0">
                  <a:moveTo>
                    <a:pt x="51" y="1"/>
                  </a:moveTo>
                  <a:cubicBezTo>
                    <a:pt x="24" y="1"/>
                    <a:pt x="0" y="36"/>
                    <a:pt x="13" y="56"/>
                  </a:cubicBezTo>
                  <a:cubicBezTo>
                    <a:pt x="33" y="85"/>
                    <a:pt x="61" y="99"/>
                    <a:pt x="87" y="99"/>
                  </a:cubicBezTo>
                  <a:cubicBezTo>
                    <a:pt x="105" y="99"/>
                    <a:pt x="121" y="93"/>
                    <a:pt x="134" y="80"/>
                  </a:cubicBezTo>
                  <a:cubicBezTo>
                    <a:pt x="151" y="72"/>
                    <a:pt x="151" y="48"/>
                    <a:pt x="134" y="40"/>
                  </a:cubicBezTo>
                  <a:cubicBezTo>
                    <a:pt x="110" y="32"/>
                    <a:pt x="86" y="15"/>
                    <a:pt x="70" y="7"/>
                  </a:cubicBezTo>
                  <a:cubicBezTo>
                    <a:pt x="64" y="3"/>
                    <a:pt x="57" y="1"/>
                    <a:pt x="51" y="1"/>
                  </a:cubicBezTo>
                  <a:close/>
                </a:path>
              </a:pathLst>
            </a:custGeom>
            <a:solidFill>
              <a:srgbClr val="1A10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9"/>
            <p:cNvSpPr/>
            <p:nvPr/>
          </p:nvSpPr>
          <p:spPr>
            <a:xfrm>
              <a:off x="2083583" y="1804353"/>
              <a:ext cx="84554" cy="37109"/>
            </a:xfrm>
            <a:custGeom>
              <a:avLst/>
              <a:gdLst/>
              <a:ahLst/>
              <a:cxnLst/>
              <a:rect l="l" t="t" r="r" b="b"/>
              <a:pathLst>
                <a:path w="679" h="298" extrusionOk="0">
                  <a:moveTo>
                    <a:pt x="508" y="0"/>
                  </a:moveTo>
                  <a:cubicBezTo>
                    <a:pt x="214" y="0"/>
                    <a:pt x="0" y="297"/>
                    <a:pt x="0" y="297"/>
                  </a:cubicBezTo>
                  <a:cubicBezTo>
                    <a:pt x="0" y="297"/>
                    <a:pt x="238" y="96"/>
                    <a:pt x="411" y="96"/>
                  </a:cubicBezTo>
                  <a:cubicBezTo>
                    <a:pt x="438" y="96"/>
                    <a:pt x="462" y="101"/>
                    <a:pt x="485" y="111"/>
                  </a:cubicBezTo>
                  <a:cubicBezTo>
                    <a:pt x="517" y="120"/>
                    <a:pt x="444" y="216"/>
                    <a:pt x="444" y="216"/>
                  </a:cubicBezTo>
                  <a:cubicBezTo>
                    <a:pt x="475" y="226"/>
                    <a:pt x="505" y="230"/>
                    <a:pt x="535" y="230"/>
                  </a:cubicBezTo>
                  <a:cubicBezTo>
                    <a:pt x="585" y="230"/>
                    <a:pt x="633" y="217"/>
                    <a:pt x="679" y="192"/>
                  </a:cubicBezTo>
                  <a:cubicBezTo>
                    <a:pt x="565" y="168"/>
                    <a:pt x="662" y="23"/>
                    <a:pt x="582" y="7"/>
                  </a:cubicBezTo>
                  <a:cubicBezTo>
                    <a:pt x="557" y="2"/>
                    <a:pt x="532" y="0"/>
                    <a:pt x="508" y="0"/>
                  </a:cubicBezTo>
                  <a:close/>
                </a:path>
              </a:pathLst>
            </a:custGeom>
            <a:solidFill>
              <a:srgbClr val="1A10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9"/>
            <p:cNvSpPr/>
            <p:nvPr/>
          </p:nvSpPr>
          <p:spPr>
            <a:xfrm>
              <a:off x="1948845" y="1731754"/>
              <a:ext cx="18181" cy="11706"/>
            </a:xfrm>
            <a:custGeom>
              <a:avLst/>
              <a:gdLst/>
              <a:ahLst/>
              <a:cxnLst/>
              <a:rect l="l" t="t" r="r" b="b"/>
              <a:pathLst>
                <a:path w="146" h="94" extrusionOk="0">
                  <a:moveTo>
                    <a:pt x="32" y="0"/>
                  </a:moveTo>
                  <a:cubicBezTo>
                    <a:pt x="16" y="0"/>
                    <a:pt x="0" y="8"/>
                    <a:pt x="0" y="24"/>
                  </a:cubicBezTo>
                  <a:cubicBezTo>
                    <a:pt x="7" y="64"/>
                    <a:pt x="41" y="93"/>
                    <a:pt x="80" y="93"/>
                  </a:cubicBezTo>
                  <a:cubicBezTo>
                    <a:pt x="88" y="93"/>
                    <a:pt x="97" y="92"/>
                    <a:pt x="105" y="89"/>
                  </a:cubicBezTo>
                  <a:cubicBezTo>
                    <a:pt x="145" y="81"/>
                    <a:pt x="129" y="24"/>
                    <a:pt x="89" y="16"/>
                  </a:cubicBezTo>
                  <a:cubicBezTo>
                    <a:pt x="73" y="16"/>
                    <a:pt x="49" y="8"/>
                    <a:pt x="32" y="0"/>
                  </a:cubicBezTo>
                  <a:close/>
                </a:path>
              </a:pathLst>
            </a:custGeom>
            <a:solidFill>
              <a:srgbClr val="1A10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9"/>
            <p:cNvSpPr/>
            <p:nvPr/>
          </p:nvSpPr>
          <p:spPr>
            <a:xfrm>
              <a:off x="1951460" y="1731380"/>
              <a:ext cx="76958" cy="76958"/>
            </a:xfrm>
            <a:custGeom>
              <a:avLst/>
              <a:gdLst/>
              <a:ahLst/>
              <a:cxnLst/>
              <a:rect l="l" t="t" r="r" b="b"/>
              <a:pathLst>
                <a:path w="618" h="618" extrusionOk="0">
                  <a:moveTo>
                    <a:pt x="237" y="0"/>
                  </a:moveTo>
                  <a:cubicBezTo>
                    <a:pt x="1" y="0"/>
                    <a:pt x="31" y="403"/>
                    <a:pt x="68" y="455"/>
                  </a:cubicBezTo>
                  <a:cubicBezTo>
                    <a:pt x="98" y="504"/>
                    <a:pt x="212" y="618"/>
                    <a:pt x="402" y="618"/>
                  </a:cubicBezTo>
                  <a:cubicBezTo>
                    <a:pt x="463" y="618"/>
                    <a:pt x="532" y="606"/>
                    <a:pt x="609" y="576"/>
                  </a:cubicBezTo>
                  <a:cubicBezTo>
                    <a:pt x="609" y="576"/>
                    <a:pt x="617" y="92"/>
                    <a:pt x="310" y="11"/>
                  </a:cubicBezTo>
                  <a:cubicBezTo>
                    <a:pt x="283" y="4"/>
                    <a:pt x="259" y="0"/>
                    <a:pt x="23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9"/>
            <p:cNvSpPr/>
            <p:nvPr/>
          </p:nvSpPr>
          <p:spPr>
            <a:xfrm rot="-2037491">
              <a:off x="1972668" y="1771010"/>
              <a:ext cx="56464" cy="37106"/>
            </a:xfrm>
            <a:custGeom>
              <a:avLst/>
              <a:gdLst/>
              <a:ahLst/>
              <a:cxnLst/>
              <a:rect l="l" t="t" r="r" b="b"/>
              <a:pathLst>
                <a:path w="602" h="511" extrusionOk="0">
                  <a:moveTo>
                    <a:pt x="315" y="1"/>
                  </a:moveTo>
                  <a:cubicBezTo>
                    <a:pt x="133" y="1"/>
                    <a:pt x="0" y="197"/>
                    <a:pt x="93" y="375"/>
                  </a:cubicBezTo>
                  <a:cubicBezTo>
                    <a:pt x="140" y="467"/>
                    <a:pt x="227" y="510"/>
                    <a:pt x="314" y="510"/>
                  </a:cubicBezTo>
                  <a:cubicBezTo>
                    <a:pt x="420" y="510"/>
                    <a:pt x="526" y="446"/>
                    <a:pt x="561" y="327"/>
                  </a:cubicBezTo>
                  <a:cubicBezTo>
                    <a:pt x="601" y="198"/>
                    <a:pt x="529" y="52"/>
                    <a:pt x="391" y="12"/>
                  </a:cubicBezTo>
                  <a:cubicBezTo>
                    <a:pt x="365" y="4"/>
                    <a:pt x="340" y="1"/>
                    <a:pt x="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9"/>
            <p:cNvSpPr/>
            <p:nvPr/>
          </p:nvSpPr>
          <p:spPr>
            <a:xfrm>
              <a:off x="1943739" y="1716562"/>
              <a:ext cx="91652" cy="87667"/>
            </a:xfrm>
            <a:custGeom>
              <a:avLst/>
              <a:gdLst/>
              <a:ahLst/>
              <a:cxnLst/>
              <a:rect l="l" t="t" r="r" b="b"/>
              <a:pathLst>
                <a:path w="736" h="704" extrusionOk="0">
                  <a:moveTo>
                    <a:pt x="1" y="1"/>
                  </a:moveTo>
                  <a:cubicBezTo>
                    <a:pt x="33" y="82"/>
                    <a:pt x="90" y="146"/>
                    <a:pt x="162" y="187"/>
                  </a:cubicBezTo>
                  <a:cubicBezTo>
                    <a:pt x="198" y="172"/>
                    <a:pt x="235" y="165"/>
                    <a:pt x="273" y="165"/>
                  </a:cubicBezTo>
                  <a:cubicBezTo>
                    <a:pt x="338" y="165"/>
                    <a:pt x="402" y="186"/>
                    <a:pt x="453" y="227"/>
                  </a:cubicBezTo>
                  <a:cubicBezTo>
                    <a:pt x="606" y="340"/>
                    <a:pt x="679" y="703"/>
                    <a:pt x="679" y="703"/>
                  </a:cubicBezTo>
                  <a:cubicBezTo>
                    <a:pt x="679" y="703"/>
                    <a:pt x="736" y="275"/>
                    <a:pt x="461" y="90"/>
                  </a:cubicBezTo>
                  <a:cubicBezTo>
                    <a:pt x="388" y="41"/>
                    <a:pt x="114" y="65"/>
                    <a:pt x="1" y="1"/>
                  </a:cubicBezTo>
                  <a:close/>
                </a:path>
              </a:pathLst>
            </a:custGeom>
            <a:solidFill>
              <a:srgbClr val="1A10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59"/>
            <p:cNvSpPr/>
            <p:nvPr/>
          </p:nvSpPr>
          <p:spPr>
            <a:xfrm>
              <a:off x="1763797" y="1457795"/>
              <a:ext cx="513925" cy="400729"/>
            </a:xfrm>
            <a:custGeom>
              <a:avLst/>
              <a:gdLst/>
              <a:ahLst/>
              <a:cxnLst/>
              <a:rect l="l" t="t" r="r" b="b"/>
              <a:pathLst>
                <a:path w="4127" h="3218" extrusionOk="0">
                  <a:moveTo>
                    <a:pt x="1108" y="0"/>
                  </a:moveTo>
                  <a:cubicBezTo>
                    <a:pt x="860" y="0"/>
                    <a:pt x="612" y="50"/>
                    <a:pt x="380" y="173"/>
                  </a:cubicBezTo>
                  <a:cubicBezTo>
                    <a:pt x="0" y="375"/>
                    <a:pt x="348" y="1514"/>
                    <a:pt x="348" y="1514"/>
                  </a:cubicBezTo>
                  <a:cubicBezTo>
                    <a:pt x="393" y="1488"/>
                    <a:pt x="443" y="1475"/>
                    <a:pt x="494" y="1475"/>
                  </a:cubicBezTo>
                  <a:cubicBezTo>
                    <a:pt x="569" y="1475"/>
                    <a:pt x="645" y="1504"/>
                    <a:pt x="703" y="1562"/>
                  </a:cubicBezTo>
                  <a:lnTo>
                    <a:pt x="452" y="2192"/>
                  </a:lnTo>
                  <a:cubicBezTo>
                    <a:pt x="1066" y="2030"/>
                    <a:pt x="1599" y="1643"/>
                    <a:pt x="1938" y="1102"/>
                  </a:cubicBezTo>
                  <a:lnTo>
                    <a:pt x="2100" y="1061"/>
                  </a:lnTo>
                  <a:cubicBezTo>
                    <a:pt x="2100" y="1061"/>
                    <a:pt x="2576" y="1570"/>
                    <a:pt x="2302" y="2483"/>
                  </a:cubicBezTo>
                  <a:lnTo>
                    <a:pt x="2382" y="2499"/>
                  </a:lnTo>
                  <a:cubicBezTo>
                    <a:pt x="2382" y="2499"/>
                    <a:pt x="2738" y="1788"/>
                    <a:pt x="2471" y="1215"/>
                  </a:cubicBezTo>
                  <a:lnTo>
                    <a:pt x="2471" y="1215"/>
                  </a:lnTo>
                  <a:cubicBezTo>
                    <a:pt x="2471" y="1215"/>
                    <a:pt x="3158" y="2257"/>
                    <a:pt x="3166" y="2709"/>
                  </a:cubicBezTo>
                  <a:cubicBezTo>
                    <a:pt x="3224" y="2600"/>
                    <a:pt x="3265" y="2483"/>
                    <a:pt x="3289" y="2362"/>
                  </a:cubicBezTo>
                  <a:lnTo>
                    <a:pt x="3289" y="2362"/>
                  </a:lnTo>
                  <a:lnTo>
                    <a:pt x="3255" y="2911"/>
                  </a:lnTo>
                  <a:lnTo>
                    <a:pt x="3343" y="3008"/>
                  </a:lnTo>
                  <a:cubicBezTo>
                    <a:pt x="3343" y="3008"/>
                    <a:pt x="3602" y="2790"/>
                    <a:pt x="3513" y="2507"/>
                  </a:cubicBezTo>
                  <a:lnTo>
                    <a:pt x="3513" y="2507"/>
                  </a:lnTo>
                  <a:cubicBezTo>
                    <a:pt x="3513" y="2507"/>
                    <a:pt x="3836" y="2935"/>
                    <a:pt x="3731" y="3217"/>
                  </a:cubicBezTo>
                  <a:cubicBezTo>
                    <a:pt x="3731" y="3217"/>
                    <a:pt x="4038" y="3080"/>
                    <a:pt x="4078" y="2806"/>
                  </a:cubicBezTo>
                  <a:cubicBezTo>
                    <a:pt x="4127" y="2523"/>
                    <a:pt x="3949" y="2475"/>
                    <a:pt x="3812" y="2265"/>
                  </a:cubicBezTo>
                  <a:cubicBezTo>
                    <a:pt x="3674" y="2055"/>
                    <a:pt x="3271" y="1142"/>
                    <a:pt x="3061" y="868"/>
                  </a:cubicBezTo>
                  <a:cubicBezTo>
                    <a:pt x="2897" y="646"/>
                    <a:pt x="2001" y="0"/>
                    <a:pt x="11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59"/>
            <p:cNvSpPr/>
            <p:nvPr/>
          </p:nvSpPr>
          <p:spPr>
            <a:xfrm>
              <a:off x="1723824" y="1311476"/>
              <a:ext cx="248183" cy="217176"/>
            </a:xfrm>
            <a:custGeom>
              <a:avLst/>
              <a:gdLst/>
              <a:ahLst/>
              <a:cxnLst/>
              <a:rect l="l" t="t" r="r" b="b"/>
              <a:pathLst>
                <a:path w="1993" h="1744" extrusionOk="0">
                  <a:moveTo>
                    <a:pt x="992" y="1"/>
                  </a:moveTo>
                  <a:cubicBezTo>
                    <a:pt x="462" y="1"/>
                    <a:pt x="1" y="507"/>
                    <a:pt x="160" y="1098"/>
                  </a:cubicBezTo>
                  <a:cubicBezTo>
                    <a:pt x="268" y="1518"/>
                    <a:pt x="632" y="1743"/>
                    <a:pt x="999" y="1743"/>
                  </a:cubicBezTo>
                  <a:cubicBezTo>
                    <a:pt x="1288" y="1743"/>
                    <a:pt x="1580" y="1603"/>
                    <a:pt x="1751" y="1308"/>
                  </a:cubicBezTo>
                  <a:cubicBezTo>
                    <a:pt x="1993" y="896"/>
                    <a:pt x="1847" y="363"/>
                    <a:pt x="1428" y="121"/>
                  </a:cubicBezTo>
                  <a:cubicBezTo>
                    <a:pt x="1285" y="38"/>
                    <a:pt x="1136" y="1"/>
                    <a:pt x="99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59"/>
            <p:cNvSpPr/>
            <p:nvPr/>
          </p:nvSpPr>
          <p:spPr>
            <a:xfrm>
              <a:off x="2138873" y="3633280"/>
              <a:ext cx="74467" cy="209206"/>
            </a:xfrm>
            <a:custGeom>
              <a:avLst/>
              <a:gdLst/>
              <a:ahLst/>
              <a:cxnLst/>
              <a:rect l="l" t="t" r="r" b="b"/>
              <a:pathLst>
                <a:path w="598" h="1680" extrusionOk="0">
                  <a:moveTo>
                    <a:pt x="323" y="0"/>
                  </a:moveTo>
                  <a:cubicBezTo>
                    <a:pt x="186" y="420"/>
                    <a:pt x="81" y="848"/>
                    <a:pt x="0" y="1276"/>
                  </a:cubicBezTo>
                  <a:cubicBezTo>
                    <a:pt x="89" y="1413"/>
                    <a:pt x="170" y="1551"/>
                    <a:pt x="251" y="1680"/>
                  </a:cubicBezTo>
                  <a:cubicBezTo>
                    <a:pt x="364" y="1381"/>
                    <a:pt x="477" y="1082"/>
                    <a:pt x="598" y="783"/>
                  </a:cubicBezTo>
                  <a:lnTo>
                    <a:pt x="32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59"/>
            <p:cNvSpPr/>
            <p:nvPr/>
          </p:nvSpPr>
          <p:spPr>
            <a:xfrm>
              <a:off x="2170005" y="3730785"/>
              <a:ext cx="116807" cy="210327"/>
            </a:xfrm>
            <a:custGeom>
              <a:avLst/>
              <a:gdLst/>
              <a:ahLst/>
              <a:cxnLst/>
              <a:rect l="l" t="t" r="r" b="b"/>
              <a:pathLst>
                <a:path w="938" h="1689" extrusionOk="0">
                  <a:moveTo>
                    <a:pt x="348" y="0"/>
                  </a:moveTo>
                  <a:cubicBezTo>
                    <a:pt x="227" y="299"/>
                    <a:pt x="114" y="598"/>
                    <a:pt x="1" y="905"/>
                  </a:cubicBezTo>
                  <a:lnTo>
                    <a:pt x="493" y="1688"/>
                  </a:lnTo>
                  <a:lnTo>
                    <a:pt x="937" y="1688"/>
                  </a:lnTo>
                  <a:lnTo>
                    <a:pt x="34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59"/>
            <p:cNvSpPr/>
            <p:nvPr/>
          </p:nvSpPr>
          <p:spPr>
            <a:xfrm>
              <a:off x="1960924" y="3391947"/>
              <a:ext cx="228383" cy="619026"/>
            </a:xfrm>
            <a:custGeom>
              <a:avLst/>
              <a:gdLst/>
              <a:ahLst/>
              <a:cxnLst/>
              <a:rect l="l" t="t" r="r" b="b"/>
              <a:pathLst>
                <a:path w="1834" h="4971" extrusionOk="0">
                  <a:moveTo>
                    <a:pt x="1833" y="0"/>
                  </a:moveTo>
                  <a:lnTo>
                    <a:pt x="1833" y="0"/>
                  </a:lnTo>
                  <a:cubicBezTo>
                    <a:pt x="1429" y="283"/>
                    <a:pt x="1042" y="582"/>
                    <a:pt x="654" y="880"/>
                  </a:cubicBezTo>
                  <a:cubicBezTo>
                    <a:pt x="686" y="1656"/>
                    <a:pt x="743" y="2342"/>
                    <a:pt x="743" y="2342"/>
                  </a:cubicBezTo>
                  <a:cubicBezTo>
                    <a:pt x="743" y="2342"/>
                    <a:pt x="686" y="2382"/>
                    <a:pt x="339" y="2584"/>
                  </a:cubicBezTo>
                  <a:cubicBezTo>
                    <a:pt x="0" y="2786"/>
                    <a:pt x="703" y="3569"/>
                    <a:pt x="824" y="3787"/>
                  </a:cubicBezTo>
                  <a:cubicBezTo>
                    <a:pt x="936" y="3989"/>
                    <a:pt x="1165" y="4971"/>
                    <a:pt x="1250" y="4971"/>
                  </a:cubicBezTo>
                  <a:cubicBezTo>
                    <a:pt x="1257" y="4971"/>
                    <a:pt x="1263" y="4964"/>
                    <a:pt x="1268" y="4950"/>
                  </a:cubicBezTo>
                  <a:cubicBezTo>
                    <a:pt x="1324" y="4773"/>
                    <a:pt x="1163" y="3004"/>
                    <a:pt x="1163" y="2948"/>
                  </a:cubicBezTo>
                  <a:cubicBezTo>
                    <a:pt x="1163" y="2915"/>
                    <a:pt x="1502" y="1446"/>
                    <a:pt x="183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59"/>
            <p:cNvSpPr/>
            <p:nvPr/>
          </p:nvSpPr>
          <p:spPr>
            <a:xfrm>
              <a:off x="2041368" y="3309385"/>
              <a:ext cx="165995" cy="192270"/>
            </a:xfrm>
            <a:custGeom>
              <a:avLst/>
              <a:gdLst/>
              <a:ahLst/>
              <a:cxnLst/>
              <a:rect l="l" t="t" r="r" b="b"/>
              <a:pathLst>
                <a:path w="1333" h="1544" extrusionOk="0">
                  <a:moveTo>
                    <a:pt x="1332" y="1"/>
                  </a:moveTo>
                  <a:cubicBezTo>
                    <a:pt x="840" y="372"/>
                    <a:pt x="396" y="800"/>
                    <a:pt x="0" y="1269"/>
                  </a:cubicBezTo>
                  <a:cubicBezTo>
                    <a:pt x="0" y="1358"/>
                    <a:pt x="8" y="1446"/>
                    <a:pt x="8" y="1543"/>
                  </a:cubicBezTo>
                  <a:cubicBezTo>
                    <a:pt x="396" y="1245"/>
                    <a:pt x="783" y="946"/>
                    <a:pt x="1187" y="663"/>
                  </a:cubicBezTo>
                  <a:cubicBezTo>
                    <a:pt x="1236" y="437"/>
                    <a:pt x="1284" y="219"/>
                    <a:pt x="133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59"/>
            <p:cNvSpPr/>
            <p:nvPr/>
          </p:nvSpPr>
          <p:spPr>
            <a:xfrm>
              <a:off x="2007746" y="1803232"/>
              <a:ext cx="88290" cy="110331"/>
            </a:xfrm>
            <a:custGeom>
              <a:avLst/>
              <a:gdLst/>
              <a:ahLst/>
              <a:cxnLst/>
              <a:rect l="l" t="t" r="r" b="b"/>
              <a:pathLst>
                <a:path w="709" h="886" extrusionOk="0">
                  <a:moveTo>
                    <a:pt x="666" y="1"/>
                  </a:moveTo>
                  <a:cubicBezTo>
                    <a:pt x="656" y="1"/>
                    <a:pt x="647" y="5"/>
                    <a:pt x="641" y="16"/>
                  </a:cubicBezTo>
                  <a:lnTo>
                    <a:pt x="641" y="24"/>
                  </a:lnTo>
                  <a:cubicBezTo>
                    <a:pt x="569" y="153"/>
                    <a:pt x="504" y="290"/>
                    <a:pt x="464" y="427"/>
                  </a:cubicBezTo>
                  <a:cubicBezTo>
                    <a:pt x="409" y="612"/>
                    <a:pt x="354" y="820"/>
                    <a:pt x="167" y="820"/>
                  </a:cubicBezTo>
                  <a:cubicBezTo>
                    <a:pt x="133" y="820"/>
                    <a:pt x="95" y="814"/>
                    <a:pt x="52" y="799"/>
                  </a:cubicBezTo>
                  <a:cubicBezTo>
                    <a:pt x="47" y="797"/>
                    <a:pt x="42" y="796"/>
                    <a:pt x="38" y="796"/>
                  </a:cubicBezTo>
                  <a:cubicBezTo>
                    <a:pt x="9" y="796"/>
                    <a:pt x="0" y="841"/>
                    <a:pt x="36" y="855"/>
                  </a:cubicBezTo>
                  <a:cubicBezTo>
                    <a:pt x="88" y="874"/>
                    <a:pt x="138" y="885"/>
                    <a:pt x="185" y="885"/>
                  </a:cubicBezTo>
                  <a:cubicBezTo>
                    <a:pt x="277" y="885"/>
                    <a:pt x="359" y="844"/>
                    <a:pt x="423" y="742"/>
                  </a:cubicBezTo>
                  <a:cubicBezTo>
                    <a:pt x="464" y="645"/>
                    <a:pt x="504" y="540"/>
                    <a:pt x="520" y="435"/>
                  </a:cubicBezTo>
                  <a:cubicBezTo>
                    <a:pt x="561" y="298"/>
                    <a:pt x="625" y="169"/>
                    <a:pt x="698" y="48"/>
                  </a:cubicBezTo>
                  <a:cubicBezTo>
                    <a:pt x="709" y="20"/>
                    <a:pt x="687" y="1"/>
                    <a:pt x="6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59"/>
            <p:cNvSpPr/>
            <p:nvPr/>
          </p:nvSpPr>
          <p:spPr>
            <a:xfrm>
              <a:off x="1854328" y="1574352"/>
              <a:ext cx="162882" cy="167614"/>
            </a:xfrm>
            <a:custGeom>
              <a:avLst/>
              <a:gdLst/>
              <a:ahLst/>
              <a:cxnLst/>
              <a:rect l="l" t="t" r="r" b="b"/>
              <a:pathLst>
                <a:path w="1308" h="1346" extrusionOk="0">
                  <a:moveTo>
                    <a:pt x="1268" y="0"/>
                  </a:moveTo>
                  <a:cubicBezTo>
                    <a:pt x="1260" y="0"/>
                    <a:pt x="1252" y="4"/>
                    <a:pt x="1252" y="12"/>
                  </a:cubicBezTo>
                  <a:lnTo>
                    <a:pt x="1260" y="12"/>
                  </a:lnTo>
                  <a:cubicBezTo>
                    <a:pt x="1155" y="327"/>
                    <a:pt x="1074" y="610"/>
                    <a:pt x="840" y="860"/>
                  </a:cubicBezTo>
                  <a:cubicBezTo>
                    <a:pt x="606" y="1111"/>
                    <a:pt x="331" y="1199"/>
                    <a:pt x="16" y="1321"/>
                  </a:cubicBezTo>
                  <a:cubicBezTo>
                    <a:pt x="0" y="1321"/>
                    <a:pt x="8" y="1345"/>
                    <a:pt x="16" y="1345"/>
                  </a:cubicBezTo>
                  <a:cubicBezTo>
                    <a:pt x="23" y="1345"/>
                    <a:pt x="30" y="1345"/>
                    <a:pt x="36" y="1345"/>
                  </a:cubicBezTo>
                  <a:cubicBezTo>
                    <a:pt x="652" y="1345"/>
                    <a:pt x="1308" y="612"/>
                    <a:pt x="1284" y="12"/>
                  </a:cubicBezTo>
                  <a:cubicBezTo>
                    <a:pt x="1284" y="4"/>
                    <a:pt x="1276" y="0"/>
                    <a:pt x="126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59"/>
            <p:cNvSpPr/>
            <p:nvPr/>
          </p:nvSpPr>
          <p:spPr>
            <a:xfrm>
              <a:off x="2070757" y="1603616"/>
              <a:ext cx="81316" cy="200489"/>
            </a:xfrm>
            <a:custGeom>
              <a:avLst/>
              <a:gdLst/>
              <a:ahLst/>
              <a:cxnLst/>
              <a:rect l="l" t="t" r="r" b="b"/>
              <a:pathLst>
                <a:path w="653" h="1610" extrusionOk="0">
                  <a:moveTo>
                    <a:pt x="15" y="0"/>
                  </a:moveTo>
                  <a:cubicBezTo>
                    <a:pt x="7" y="0"/>
                    <a:pt x="0" y="8"/>
                    <a:pt x="6" y="20"/>
                  </a:cubicBezTo>
                  <a:cubicBezTo>
                    <a:pt x="168" y="246"/>
                    <a:pt x="289" y="496"/>
                    <a:pt x="386" y="763"/>
                  </a:cubicBezTo>
                  <a:cubicBezTo>
                    <a:pt x="459" y="1037"/>
                    <a:pt x="450" y="1312"/>
                    <a:pt x="467" y="1594"/>
                  </a:cubicBezTo>
                  <a:cubicBezTo>
                    <a:pt x="467" y="1603"/>
                    <a:pt x="476" y="1610"/>
                    <a:pt x="486" y="1610"/>
                  </a:cubicBezTo>
                  <a:cubicBezTo>
                    <a:pt x="495" y="1610"/>
                    <a:pt x="503" y="1605"/>
                    <a:pt x="507" y="1594"/>
                  </a:cubicBezTo>
                  <a:cubicBezTo>
                    <a:pt x="652" y="1077"/>
                    <a:pt x="418" y="359"/>
                    <a:pt x="22" y="3"/>
                  </a:cubicBezTo>
                  <a:cubicBezTo>
                    <a:pt x="20" y="1"/>
                    <a:pt x="18" y="0"/>
                    <a:pt x="1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59"/>
            <p:cNvSpPr/>
            <p:nvPr/>
          </p:nvSpPr>
          <p:spPr>
            <a:xfrm>
              <a:off x="1462815" y="1758901"/>
              <a:ext cx="339337" cy="285168"/>
            </a:xfrm>
            <a:custGeom>
              <a:avLst/>
              <a:gdLst/>
              <a:ahLst/>
              <a:cxnLst/>
              <a:rect l="l" t="t" r="r" b="b"/>
              <a:pathLst>
                <a:path w="2725" h="2290" extrusionOk="0">
                  <a:moveTo>
                    <a:pt x="2571" y="0"/>
                  </a:moveTo>
                  <a:cubicBezTo>
                    <a:pt x="2530" y="0"/>
                    <a:pt x="2490" y="16"/>
                    <a:pt x="2466" y="57"/>
                  </a:cubicBezTo>
                  <a:cubicBezTo>
                    <a:pt x="2345" y="331"/>
                    <a:pt x="2385" y="606"/>
                    <a:pt x="2159" y="824"/>
                  </a:cubicBezTo>
                  <a:cubicBezTo>
                    <a:pt x="1892" y="1074"/>
                    <a:pt x="1489" y="1018"/>
                    <a:pt x="1149" y="1147"/>
                  </a:cubicBezTo>
                  <a:cubicBezTo>
                    <a:pt x="673" y="1316"/>
                    <a:pt x="172" y="1607"/>
                    <a:pt x="19" y="2116"/>
                  </a:cubicBezTo>
                  <a:cubicBezTo>
                    <a:pt x="0" y="2210"/>
                    <a:pt x="69" y="2290"/>
                    <a:pt x="151" y="2290"/>
                  </a:cubicBezTo>
                  <a:cubicBezTo>
                    <a:pt x="174" y="2290"/>
                    <a:pt x="198" y="2283"/>
                    <a:pt x="221" y="2269"/>
                  </a:cubicBezTo>
                  <a:cubicBezTo>
                    <a:pt x="584" y="2116"/>
                    <a:pt x="851" y="1833"/>
                    <a:pt x="1214" y="1664"/>
                  </a:cubicBezTo>
                  <a:cubicBezTo>
                    <a:pt x="1545" y="1518"/>
                    <a:pt x="1965" y="1486"/>
                    <a:pt x="2272" y="1276"/>
                  </a:cubicBezTo>
                  <a:cubicBezTo>
                    <a:pt x="2474" y="1155"/>
                    <a:pt x="2595" y="945"/>
                    <a:pt x="2619" y="711"/>
                  </a:cubicBezTo>
                  <a:cubicBezTo>
                    <a:pt x="2651" y="509"/>
                    <a:pt x="2724" y="186"/>
                    <a:pt x="2635" y="8"/>
                  </a:cubicBezTo>
                  <a:cubicBezTo>
                    <a:pt x="2635" y="0"/>
                    <a:pt x="2627" y="0"/>
                    <a:pt x="26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9"/>
            <p:cNvSpPr/>
            <p:nvPr/>
          </p:nvSpPr>
          <p:spPr>
            <a:xfrm>
              <a:off x="1944735" y="1667498"/>
              <a:ext cx="122784" cy="54045"/>
            </a:xfrm>
            <a:custGeom>
              <a:avLst/>
              <a:gdLst/>
              <a:ahLst/>
              <a:cxnLst/>
              <a:rect l="l" t="t" r="r" b="b"/>
              <a:pathLst>
                <a:path w="986" h="434" extrusionOk="0">
                  <a:moveTo>
                    <a:pt x="535" y="0"/>
                  </a:moveTo>
                  <a:cubicBezTo>
                    <a:pt x="387" y="0"/>
                    <a:pt x="241" y="27"/>
                    <a:pt x="98" y="80"/>
                  </a:cubicBezTo>
                  <a:cubicBezTo>
                    <a:pt x="3" y="119"/>
                    <a:pt x="1" y="298"/>
                    <a:pt x="122" y="298"/>
                  </a:cubicBezTo>
                  <a:cubicBezTo>
                    <a:pt x="125" y="298"/>
                    <a:pt x="127" y="298"/>
                    <a:pt x="130" y="298"/>
                  </a:cubicBezTo>
                  <a:cubicBezTo>
                    <a:pt x="166" y="293"/>
                    <a:pt x="202" y="291"/>
                    <a:pt x="238" y="291"/>
                  </a:cubicBezTo>
                  <a:cubicBezTo>
                    <a:pt x="389" y="291"/>
                    <a:pt x="542" y="331"/>
                    <a:pt x="679" y="403"/>
                  </a:cubicBezTo>
                  <a:cubicBezTo>
                    <a:pt x="711" y="423"/>
                    <a:pt x="748" y="433"/>
                    <a:pt x="783" y="433"/>
                  </a:cubicBezTo>
                  <a:cubicBezTo>
                    <a:pt x="818" y="433"/>
                    <a:pt x="853" y="423"/>
                    <a:pt x="881" y="403"/>
                  </a:cubicBezTo>
                  <a:lnTo>
                    <a:pt x="913" y="387"/>
                  </a:lnTo>
                  <a:cubicBezTo>
                    <a:pt x="954" y="363"/>
                    <a:pt x="986" y="306"/>
                    <a:pt x="986" y="258"/>
                  </a:cubicBezTo>
                  <a:lnTo>
                    <a:pt x="986" y="233"/>
                  </a:lnTo>
                  <a:cubicBezTo>
                    <a:pt x="986" y="145"/>
                    <a:pt x="921" y="64"/>
                    <a:pt x="841" y="40"/>
                  </a:cubicBezTo>
                  <a:cubicBezTo>
                    <a:pt x="738" y="13"/>
                    <a:pt x="636" y="0"/>
                    <a:pt x="53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59"/>
            <p:cNvSpPr/>
            <p:nvPr/>
          </p:nvSpPr>
          <p:spPr>
            <a:xfrm>
              <a:off x="2087693" y="1715690"/>
              <a:ext cx="92524" cy="79822"/>
            </a:xfrm>
            <a:custGeom>
              <a:avLst/>
              <a:gdLst/>
              <a:ahLst/>
              <a:cxnLst/>
              <a:rect l="l" t="t" r="r" b="b"/>
              <a:pathLst>
                <a:path w="743" h="641" extrusionOk="0">
                  <a:moveTo>
                    <a:pt x="275" y="0"/>
                  </a:moveTo>
                  <a:cubicBezTo>
                    <a:pt x="115" y="0"/>
                    <a:pt x="1" y="260"/>
                    <a:pt x="177" y="355"/>
                  </a:cubicBezTo>
                  <a:cubicBezTo>
                    <a:pt x="314" y="420"/>
                    <a:pt x="436" y="500"/>
                    <a:pt x="532" y="605"/>
                  </a:cubicBezTo>
                  <a:cubicBezTo>
                    <a:pt x="555" y="628"/>
                    <a:pt x="587" y="640"/>
                    <a:pt x="618" y="640"/>
                  </a:cubicBezTo>
                  <a:cubicBezTo>
                    <a:pt x="643" y="640"/>
                    <a:pt x="668" y="632"/>
                    <a:pt x="686" y="614"/>
                  </a:cubicBezTo>
                  <a:cubicBezTo>
                    <a:pt x="734" y="581"/>
                    <a:pt x="742" y="517"/>
                    <a:pt x="718" y="468"/>
                  </a:cubicBezTo>
                  <a:cubicBezTo>
                    <a:pt x="646" y="291"/>
                    <a:pt x="524" y="137"/>
                    <a:pt x="371" y="32"/>
                  </a:cubicBezTo>
                  <a:cubicBezTo>
                    <a:pt x="338" y="10"/>
                    <a:pt x="306" y="0"/>
                    <a:pt x="27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59"/>
            <p:cNvSpPr/>
            <p:nvPr/>
          </p:nvSpPr>
          <p:spPr>
            <a:xfrm>
              <a:off x="1683353" y="2194247"/>
              <a:ext cx="140841" cy="76584"/>
            </a:xfrm>
            <a:custGeom>
              <a:avLst/>
              <a:gdLst/>
              <a:ahLst/>
              <a:cxnLst/>
              <a:rect l="l" t="t" r="r" b="b"/>
              <a:pathLst>
                <a:path w="1131" h="615" extrusionOk="0">
                  <a:moveTo>
                    <a:pt x="0" y="1"/>
                  </a:moveTo>
                  <a:lnTo>
                    <a:pt x="0" y="9"/>
                  </a:lnTo>
                  <a:cubicBezTo>
                    <a:pt x="210" y="65"/>
                    <a:pt x="420" y="146"/>
                    <a:pt x="614" y="251"/>
                  </a:cubicBezTo>
                  <a:cubicBezTo>
                    <a:pt x="792" y="364"/>
                    <a:pt x="953" y="493"/>
                    <a:pt x="1115" y="614"/>
                  </a:cubicBezTo>
                  <a:cubicBezTo>
                    <a:pt x="1123" y="614"/>
                    <a:pt x="1131" y="606"/>
                    <a:pt x="1123" y="606"/>
                  </a:cubicBezTo>
                  <a:cubicBezTo>
                    <a:pt x="832" y="299"/>
                    <a:pt x="436" y="9"/>
                    <a:pt x="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59"/>
            <p:cNvSpPr/>
            <p:nvPr/>
          </p:nvSpPr>
          <p:spPr>
            <a:xfrm>
              <a:off x="1219613" y="2615397"/>
              <a:ext cx="133618" cy="421152"/>
            </a:xfrm>
            <a:custGeom>
              <a:avLst/>
              <a:gdLst/>
              <a:ahLst/>
              <a:cxnLst/>
              <a:rect l="l" t="t" r="r" b="b"/>
              <a:pathLst>
                <a:path w="1073" h="3382" extrusionOk="0">
                  <a:moveTo>
                    <a:pt x="1041" y="1"/>
                  </a:moveTo>
                  <a:cubicBezTo>
                    <a:pt x="1031" y="1"/>
                    <a:pt x="1022" y="6"/>
                    <a:pt x="1019" y="18"/>
                  </a:cubicBezTo>
                  <a:cubicBezTo>
                    <a:pt x="615" y="1108"/>
                    <a:pt x="349" y="2247"/>
                    <a:pt x="10" y="3353"/>
                  </a:cubicBezTo>
                  <a:cubicBezTo>
                    <a:pt x="1" y="3371"/>
                    <a:pt x="12" y="3382"/>
                    <a:pt x="26" y="3382"/>
                  </a:cubicBezTo>
                  <a:cubicBezTo>
                    <a:pt x="38" y="3382"/>
                    <a:pt x="51" y="3376"/>
                    <a:pt x="58" y="3361"/>
                  </a:cubicBezTo>
                  <a:cubicBezTo>
                    <a:pt x="421" y="2271"/>
                    <a:pt x="833" y="1157"/>
                    <a:pt x="1068" y="34"/>
                  </a:cubicBezTo>
                  <a:cubicBezTo>
                    <a:pt x="1072" y="14"/>
                    <a:pt x="1056" y="1"/>
                    <a:pt x="104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59"/>
            <p:cNvSpPr/>
            <p:nvPr/>
          </p:nvSpPr>
          <p:spPr>
            <a:xfrm>
              <a:off x="875793" y="2563096"/>
              <a:ext cx="440080" cy="350296"/>
            </a:xfrm>
            <a:custGeom>
              <a:avLst/>
              <a:gdLst/>
              <a:ahLst/>
              <a:cxnLst/>
              <a:rect l="l" t="t" r="r" b="b"/>
              <a:pathLst>
                <a:path w="3534" h="2813" extrusionOk="0">
                  <a:moveTo>
                    <a:pt x="3496" y="0"/>
                  </a:moveTo>
                  <a:cubicBezTo>
                    <a:pt x="3488" y="0"/>
                    <a:pt x="3480" y="3"/>
                    <a:pt x="3473" y="10"/>
                  </a:cubicBezTo>
                  <a:cubicBezTo>
                    <a:pt x="2940" y="794"/>
                    <a:pt x="2181" y="1100"/>
                    <a:pt x="1374" y="1512"/>
                  </a:cubicBezTo>
                  <a:cubicBezTo>
                    <a:pt x="841" y="1779"/>
                    <a:pt x="154" y="2182"/>
                    <a:pt x="1" y="2812"/>
                  </a:cubicBezTo>
                  <a:lnTo>
                    <a:pt x="9" y="2812"/>
                  </a:lnTo>
                  <a:cubicBezTo>
                    <a:pt x="300" y="2409"/>
                    <a:pt x="542" y="2102"/>
                    <a:pt x="970" y="1835"/>
                  </a:cubicBezTo>
                  <a:cubicBezTo>
                    <a:pt x="1301" y="1633"/>
                    <a:pt x="1648" y="1456"/>
                    <a:pt x="2003" y="1302"/>
                  </a:cubicBezTo>
                  <a:cubicBezTo>
                    <a:pt x="2585" y="1020"/>
                    <a:pt x="3247" y="664"/>
                    <a:pt x="3522" y="43"/>
                  </a:cubicBezTo>
                  <a:cubicBezTo>
                    <a:pt x="3533" y="19"/>
                    <a:pt x="3516" y="0"/>
                    <a:pt x="349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59"/>
            <p:cNvSpPr/>
            <p:nvPr/>
          </p:nvSpPr>
          <p:spPr>
            <a:xfrm>
              <a:off x="1565052" y="2515900"/>
              <a:ext cx="294134" cy="85052"/>
            </a:xfrm>
            <a:custGeom>
              <a:avLst/>
              <a:gdLst/>
              <a:ahLst/>
              <a:cxnLst/>
              <a:rect l="l" t="t" r="r" b="b"/>
              <a:pathLst>
                <a:path w="2362" h="683" extrusionOk="0">
                  <a:moveTo>
                    <a:pt x="2338" y="0"/>
                  </a:moveTo>
                  <a:cubicBezTo>
                    <a:pt x="2336" y="0"/>
                    <a:pt x="2334" y="1"/>
                    <a:pt x="2331" y="2"/>
                  </a:cubicBezTo>
                  <a:cubicBezTo>
                    <a:pt x="2024" y="62"/>
                    <a:pt x="1076" y="548"/>
                    <a:pt x="496" y="548"/>
                  </a:cubicBezTo>
                  <a:cubicBezTo>
                    <a:pt x="298" y="548"/>
                    <a:pt x="142" y="491"/>
                    <a:pt x="70" y="341"/>
                  </a:cubicBezTo>
                  <a:cubicBezTo>
                    <a:pt x="65" y="330"/>
                    <a:pt x="55" y="326"/>
                    <a:pt x="44" y="326"/>
                  </a:cubicBezTo>
                  <a:cubicBezTo>
                    <a:pt x="23" y="326"/>
                    <a:pt x="0" y="343"/>
                    <a:pt x="5" y="365"/>
                  </a:cubicBezTo>
                  <a:cubicBezTo>
                    <a:pt x="92" y="598"/>
                    <a:pt x="261" y="683"/>
                    <a:pt x="476" y="683"/>
                  </a:cubicBezTo>
                  <a:cubicBezTo>
                    <a:pt x="522" y="683"/>
                    <a:pt x="570" y="679"/>
                    <a:pt x="619" y="672"/>
                  </a:cubicBezTo>
                  <a:cubicBezTo>
                    <a:pt x="1233" y="575"/>
                    <a:pt x="1822" y="365"/>
                    <a:pt x="2347" y="34"/>
                  </a:cubicBezTo>
                  <a:cubicBezTo>
                    <a:pt x="2362" y="27"/>
                    <a:pt x="2357" y="0"/>
                    <a:pt x="23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59"/>
            <p:cNvSpPr/>
            <p:nvPr/>
          </p:nvSpPr>
          <p:spPr>
            <a:xfrm>
              <a:off x="1580742" y="2638061"/>
              <a:ext cx="320907" cy="125648"/>
            </a:xfrm>
            <a:custGeom>
              <a:avLst/>
              <a:gdLst/>
              <a:ahLst/>
              <a:cxnLst/>
              <a:rect l="l" t="t" r="r" b="b"/>
              <a:pathLst>
                <a:path w="2577" h="1009" extrusionOk="0">
                  <a:moveTo>
                    <a:pt x="55" y="1"/>
                  </a:moveTo>
                  <a:cubicBezTo>
                    <a:pt x="32" y="1"/>
                    <a:pt x="5" y="18"/>
                    <a:pt x="1" y="46"/>
                  </a:cubicBezTo>
                  <a:cubicBezTo>
                    <a:pt x="33" y="823"/>
                    <a:pt x="1243" y="1009"/>
                    <a:pt x="2055" y="1009"/>
                  </a:cubicBezTo>
                  <a:cubicBezTo>
                    <a:pt x="2247" y="1009"/>
                    <a:pt x="2417" y="998"/>
                    <a:pt x="2544" y="983"/>
                  </a:cubicBezTo>
                  <a:cubicBezTo>
                    <a:pt x="2577" y="975"/>
                    <a:pt x="2577" y="934"/>
                    <a:pt x="2544" y="934"/>
                  </a:cubicBezTo>
                  <a:cubicBezTo>
                    <a:pt x="1850" y="878"/>
                    <a:pt x="307" y="894"/>
                    <a:pt x="89" y="30"/>
                  </a:cubicBezTo>
                  <a:cubicBezTo>
                    <a:pt x="86" y="10"/>
                    <a:pt x="71" y="1"/>
                    <a:pt x="5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59"/>
            <p:cNvSpPr/>
            <p:nvPr/>
          </p:nvSpPr>
          <p:spPr>
            <a:xfrm>
              <a:off x="1471158" y="2617016"/>
              <a:ext cx="216304" cy="566849"/>
            </a:xfrm>
            <a:custGeom>
              <a:avLst/>
              <a:gdLst/>
              <a:ahLst/>
              <a:cxnLst/>
              <a:rect l="l" t="t" r="r" b="b"/>
              <a:pathLst>
                <a:path w="1737" h="4552" extrusionOk="0">
                  <a:moveTo>
                    <a:pt x="509" y="0"/>
                  </a:moveTo>
                  <a:cubicBezTo>
                    <a:pt x="504" y="0"/>
                    <a:pt x="498" y="2"/>
                    <a:pt x="493" y="5"/>
                  </a:cubicBezTo>
                  <a:cubicBezTo>
                    <a:pt x="81" y="466"/>
                    <a:pt x="218" y="1168"/>
                    <a:pt x="453" y="1677"/>
                  </a:cubicBezTo>
                  <a:cubicBezTo>
                    <a:pt x="864" y="2581"/>
                    <a:pt x="1737" y="3566"/>
                    <a:pt x="961" y="4543"/>
                  </a:cubicBezTo>
                  <a:cubicBezTo>
                    <a:pt x="953" y="4543"/>
                    <a:pt x="961" y="4552"/>
                    <a:pt x="969" y="4552"/>
                  </a:cubicBezTo>
                  <a:cubicBezTo>
                    <a:pt x="1478" y="4132"/>
                    <a:pt x="1422" y="3421"/>
                    <a:pt x="1187" y="2864"/>
                  </a:cubicBezTo>
                  <a:cubicBezTo>
                    <a:pt x="792" y="1903"/>
                    <a:pt x="0" y="1120"/>
                    <a:pt x="533" y="38"/>
                  </a:cubicBezTo>
                  <a:cubicBezTo>
                    <a:pt x="540" y="19"/>
                    <a:pt x="526" y="0"/>
                    <a:pt x="50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59"/>
            <p:cNvSpPr/>
            <p:nvPr/>
          </p:nvSpPr>
          <p:spPr>
            <a:xfrm>
              <a:off x="875046" y="1520556"/>
              <a:ext cx="172844" cy="139595"/>
            </a:xfrm>
            <a:custGeom>
              <a:avLst/>
              <a:gdLst/>
              <a:ahLst/>
              <a:cxnLst/>
              <a:rect l="l" t="t" r="r" b="b"/>
              <a:pathLst>
                <a:path w="1388" h="1121" extrusionOk="0">
                  <a:moveTo>
                    <a:pt x="960" y="0"/>
                  </a:moveTo>
                  <a:lnTo>
                    <a:pt x="960" y="0"/>
                  </a:lnTo>
                  <a:cubicBezTo>
                    <a:pt x="1032" y="129"/>
                    <a:pt x="1032" y="283"/>
                    <a:pt x="976" y="420"/>
                  </a:cubicBezTo>
                  <a:cubicBezTo>
                    <a:pt x="884" y="611"/>
                    <a:pt x="703" y="706"/>
                    <a:pt x="524" y="706"/>
                  </a:cubicBezTo>
                  <a:cubicBezTo>
                    <a:pt x="339" y="706"/>
                    <a:pt x="157" y="605"/>
                    <a:pt x="80" y="404"/>
                  </a:cubicBezTo>
                  <a:lnTo>
                    <a:pt x="80" y="404"/>
                  </a:lnTo>
                  <a:cubicBezTo>
                    <a:pt x="1" y="792"/>
                    <a:pt x="307" y="1121"/>
                    <a:pt x="663" y="1121"/>
                  </a:cubicBezTo>
                  <a:cubicBezTo>
                    <a:pt x="745" y="1121"/>
                    <a:pt x="829" y="1104"/>
                    <a:pt x="911" y="1066"/>
                  </a:cubicBezTo>
                  <a:cubicBezTo>
                    <a:pt x="1355" y="864"/>
                    <a:pt x="1388" y="242"/>
                    <a:pt x="96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59"/>
            <p:cNvSpPr/>
            <p:nvPr/>
          </p:nvSpPr>
          <p:spPr>
            <a:xfrm>
              <a:off x="1019622" y="4215070"/>
              <a:ext cx="225146" cy="209704"/>
            </a:xfrm>
            <a:custGeom>
              <a:avLst/>
              <a:gdLst/>
              <a:ahLst/>
              <a:cxnLst/>
              <a:rect l="l" t="t" r="r" b="b"/>
              <a:pathLst>
                <a:path w="1808" h="1684" extrusionOk="0">
                  <a:moveTo>
                    <a:pt x="915" y="1"/>
                  </a:moveTo>
                  <a:cubicBezTo>
                    <a:pt x="901" y="1"/>
                    <a:pt x="885" y="11"/>
                    <a:pt x="881" y="28"/>
                  </a:cubicBezTo>
                  <a:lnTo>
                    <a:pt x="711" y="666"/>
                  </a:lnTo>
                  <a:lnTo>
                    <a:pt x="57" y="625"/>
                  </a:lnTo>
                  <a:cubicBezTo>
                    <a:pt x="17" y="625"/>
                    <a:pt x="1" y="674"/>
                    <a:pt x="33" y="690"/>
                  </a:cubicBezTo>
                  <a:lnTo>
                    <a:pt x="622" y="1086"/>
                  </a:lnTo>
                  <a:lnTo>
                    <a:pt x="372" y="1635"/>
                  </a:lnTo>
                  <a:cubicBezTo>
                    <a:pt x="360" y="1659"/>
                    <a:pt x="380" y="1684"/>
                    <a:pt x="401" y="1684"/>
                  </a:cubicBezTo>
                  <a:cubicBezTo>
                    <a:pt x="408" y="1684"/>
                    <a:pt x="415" y="1681"/>
                    <a:pt x="421" y="1675"/>
                  </a:cubicBezTo>
                  <a:lnTo>
                    <a:pt x="937" y="1255"/>
                  </a:lnTo>
                  <a:lnTo>
                    <a:pt x="1406" y="1667"/>
                  </a:lnTo>
                  <a:cubicBezTo>
                    <a:pt x="1412" y="1673"/>
                    <a:pt x="1418" y="1676"/>
                    <a:pt x="1425" y="1676"/>
                  </a:cubicBezTo>
                  <a:cubicBezTo>
                    <a:pt x="1446" y="1676"/>
                    <a:pt x="1466" y="1651"/>
                    <a:pt x="1454" y="1627"/>
                  </a:cubicBezTo>
                  <a:lnTo>
                    <a:pt x="1212" y="1053"/>
                  </a:lnTo>
                  <a:lnTo>
                    <a:pt x="1777" y="698"/>
                  </a:lnTo>
                  <a:cubicBezTo>
                    <a:pt x="1807" y="676"/>
                    <a:pt x="1789" y="633"/>
                    <a:pt x="1760" y="633"/>
                  </a:cubicBezTo>
                  <a:cubicBezTo>
                    <a:pt x="1758" y="633"/>
                    <a:pt x="1755" y="633"/>
                    <a:pt x="1753" y="634"/>
                  </a:cubicBezTo>
                  <a:lnTo>
                    <a:pt x="1131" y="682"/>
                  </a:lnTo>
                  <a:lnTo>
                    <a:pt x="945" y="28"/>
                  </a:lnTo>
                  <a:cubicBezTo>
                    <a:pt x="942" y="9"/>
                    <a:pt x="929" y="1"/>
                    <a:pt x="9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59"/>
            <p:cNvSpPr/>
            <p:nvPr/>
          </p:nvSpPr>
          <p:spPr>
            <a:xfrm>
              <a:off x="2355426" y="2260122"/>
              <a:ext cx="119422" cy="110456"/>
            </a:xfrm>
            <a:custGeom>
              <a:avLst/>
              <a:gdLst/>
              <a:ahLst/>
              <a:cxnLst/>
              <a:rect l="l" t="t" r="r" b="b"/>
              <a:pathLst>
                <a:path w="959" h="887" extrusionOk="0">
                  <a:moveTo>
                    <a:pt x="485" y="1"/>
                  </a:moveTo>
                  <a:cubicBezTo>
                    <a:pt x="478" y="1"/>
                    <a:pt x="470" y="5"/>
                    <a:pt x="466" y="13"/>
                  </a:cubicBezTo>
                  <a:lnTo>
                    <a:pt x="377" y="344"/>
                  </a:lnTo>
                  <a:lnTo>
                    <a:pt x="30" y="328"/>
                  </a:lnTo>
                  <a:cubicBezTo>
                    <a:pt x="28" y="327"/>
                    <a:pt x="26" y="326"/>
                    <a:pt x="25" y="326"/>
                  </a:cubicBezTo>
                  <a:cubicBezTo>
                    <a:pt x="11" y="326"/>
                    <a:pt x="0" y="353"/>
                    <a:pt x="22" y="360"/>
                  </a:cubicBezTo>
                  <a:lnTo>
                    <a:pt x="337" y="570"/>
                  </a:lnTo>
                  <a:lnTo>
                    <a:pt x="199" y="861"/>
                  </a:lnTo>
                  <a:cubicBezTo>
                    <a:pt x="186" y="874"/>
                    <a:pt x="200" y="887"/>
                    <a:pt x="214" y="887"/>
                  </a:cubicBezTo>
                  <a:cubicBezTo>
                    <a:pt x="217" y="887"/>
                    <a:pt x="221" y="886"/>
                    <a:pt x="224" y="885"/>
                  </a:cubicBezTo>
                  <a:lnTo>
                    <a:pt x="466" y="634"/>
                  </a:lnTo>
                  <a:lnTo>
                    <a:pt x="740" y="877"/>
                  </a:lnTo>
                  <a:cubicBezTo>
                    <a:pt x="745" y="881"/>
                    <a:pt x="751" y="883"/>
                    <a:pt x="756" y="883"/>
                  </a:cubicBezTo>
                  <a:cubicBezTo>
                    <a:pt x="768" y="883"/>
                    <a:pt x="778" y="872"/>
                    <a:pt x="773" y="861"/>
                  </a:cubicBezTo>
                  <a:lnTo>
                    <a:pt x="644" y="554"/>
                  </a:lnTo>
                  <a:lnTo>
                    <a:pt x="942" y="368"/>
                  </a:lnTo>
                  <a:cubicBezTo>
                    <a:pt x="958" y="352"/>
                    <a:pt x="950" y="328"/>
                    <a:pt x="926" y="328"/>
                  </a:cubicBezTo>
                  <a:lnTo>
                    <a:pt x="603" y="360"/>
                  </a:lnTo>
                  <a:lnTo>
                    <a:pt x="498" y="13"/>
                  </a:lnTo>
                  <a:cubicBezTo>
                    <a:pt x="498" y="5"/>
                    <a:pt x="492" y="1"/>
                    <a:pt x="48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59"/>
            <p:cNvSpPr/>
            <p:nvPr/>
          </p:nvSpPr>
          <p:spPr>
            <a:xfrm>
              <a:off x="1406777" y="3890677"/>
              <a:ext cx="138848" cy="222406"/>
            </a:xfrm>
            <a:custGeom>
              <a:avLst/>
              <a:gdLst/>
              <a:ahLst/>
              <a:cxnLst/>
              <a:rect l="l" t="t" r="r" b="b"/>
              <a:pathLst>
                <a:path w="1115" h="1786" extrusionOk="0">
                  <a:moveTo>
                    <a:pt x="558" y="0"/>
                  </a:moveTo>
                  <a:lnTo>
                    <a:pt x="461" y="396"/>
                  </a:lnTo>
                  <a:cubicBezTo>
                    <a:pt x="396" y="630"/>
                    <a:pt x="227" y="816"/>
                    <a:pt x="1" y="897"/>
                  </a:cubicBezTo>
                  <a:lnTo>
                    <a:pt x="17" y="905"/>
                  </a:lnTo>
                  <a:cubicBezTo>
                    <a:pt x="235" y="986"/>
                    <a:pt x="396" y="1171"/>
                    <a:pt x="453" y="1389"/>
                  </a:cubicBezTo>
                  <a:lnTo>
                    <a:pt x="558" y="1785"/>
                  </a:lnTo>
                  <a:lnTo>
                    <a:pt x="655" y="1389"/>
                  </a:lnTo>
                  <a:cubicBezTo>
                    <a:pt x="719" y="1171"/>
                    <a:pt x="881" y="986"/>
                    <a:pt x="1099" y="905"/>
                  </a:cubicBezTo>
                  <a:lnTo>
                    <a:pt x="1115" y="897"/>
                  </a:lnTo>
                  <a:cubicBezTo>
                    <a:pt x="889" y="816"/>
                    <a:pt x="711" y="630"/>
                    <a:pt x="655" y="396"/>
                  </a:cubicBezTo>
                  <a:lnTo>
                    <a:pt x="55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59"/>
            <p:cNvSpPr/>
            <p:nvPr/>
          </p:nvSpPr>
          <p:spPr>
            <a:xfrm>
              <a:off x="1507395" y="3745852"/>
              <a:ext cx="72475" cy="113818"/>
            </a:xfrm>
            <a:custGeom>
              <a:avLst/>
              <a:gdLst/>
              <a:ahLst/>
              <a:cxnLst/>
              <a:rect l="l" t="t" r="r" b="b"/>
              <a:pathLst>
                <a:path w="582" h="914" extrusionOk="0">
                  <a:moveTo>
                    <a:pt x="291" y="1"/>
                  </a:moveTo>
                  <a:lnTo>
                    <a:pt x="242" y="202"/>
                  </a:lnTo>
                  <a:cubicBezTo>
                    <a:pt x="210" y="316"/>
                    <a:pt x="121" y="412"/>
                    <a:pt x="0" y="461"/>
                  </a:cubicBezTo>
                  <a:lnTo>
                    <a:pt x="8" y="461"/>
                  </a:lnTo>
                  <a:cubicBezTo>
                    <a:pt x="121" y="501"/>
                    <a:pt x="210" y="590"/>
                    <a:pt x="234" y="711"/>
                  </a:cubicBezTo>
                  <a:lnTo>
                    <a:pt x="291" y="913"/>
                  </a:lnTo>
                  <a:lnTo>
                    <a:pt x="347" y="711"/>
                  </a:lnTo>
                  <a:cubicBezTo>
                    <a:pt x="380" y="590"/>
                    <a:pt x="460" y="501"/>
                    <a:pt x="573" y="461"/>
                  </a:cubicBezTo>
                  <a:lnTo>
                    <a:pt x="582" y="461"/>
                  </a:lnTo>
                  <a:cubicBezTo>
                    <a:pt x="468" y="412"/>
                    <a:pt x="380" y="316"/>
                    <a:pt x="347" y="202"/>
                  </a:cubicBezTo>
                  <a:lnTo>
                    <a:pt x="2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59"/>
            <p:cNvSpPr/>
            <p:nvPr/>
          </p:nvSpPr>
          <p:spPr>
            <a:xfrm>
              <a:off x="892978" y="3158583"/>
              <a:ext cx="138848" cy="223402"/>
            </a:xfrm>
            <a:custGeom>
              <a:avLst/>
              <a:gdLst/>
              <a:ahLst/>
              <a:cxnLst/>
              <a:rect l="l" t="t" r="r" b="b"/>
              <a:pathLst>
                <a:path w="1115" h="1794" extrusionOk="0">
                  <a:moveTo>
                    <a:pt x="565" y="1"/>
                  </a:moveTo>
                  <a:lnTo>
                    <a:pt x="460" y="396"/>
                  </a:lnTo>
                  <a:cubicBezTo>
                    <a:pt x="404" y="631"/>
                    <a:pt x="234" y="816"/>
                    <a:pt x="0" y="897"/>
                  </a:cubicBezTo>
                  <a:lnTo>
                    <a:pt x="24" y="905"/>
                  </a:lnTo>
                  <a:cubicBezTo>
                    <a:pt x="234" y="994"/>
                    <a:pt x="404" y="1172"/>
                    <a:pt x="460" y="1398"/>
                  </a:cubicBezTo>
                  <a:lnTo>
                    <a:pt x="557" y="1793"/>
                  </a:lnTo>
                  <a:lnTo>
                    <a:pt x="662" y="1398"/>
                  </a:lnTo>
                  <a:cubicBezTo>
                    <a:pt x="719" y="1172"/>
                    <a:pt x="880" y="994"/>
                    <a:pt x="1098" y="905"/>
                  </a:cubicBezTo>
                  <a:lnTo>
                    <a:pt x="1115" y="897"/>
                  </a:lnTo>
                  <a:cubicBezTo>
                    <a:pt x="888" y="816"/>
                    <a:pt x="719" y="631"/>
                    <a:pt x="654" y="396"/>
                  </a:cubicBezTo>
                  <a:lnTo>
                    <a:pt x="56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59"/>
            <p:cNvSpPr/>
            <p:nvPr/>
          </p:nvSpPr>
          <p:spPr>
            <a:xfrm>
              <a:off x="788375" y="3091214"/>
              <a:ext cx="72475" cy="113818"/>
            </a:xfrm>
            <a:custGeom>
              <a:avLst/>
              <a:gdLst/>
              <a:ahLst/>
              <a:cxnLst/>
              <a:rect l="l" t="t" r="r" b="b"/>
              <a:pathLst>
                <a:path w="582" h="914" extrusionOk="0">
                  <a:moveTo>
                    <a:pt x="291" y="1"/>
                  </a:moveTo>
                  <a:lnTo>
                    <a:pt x="243" y="203"/>
                  </a:lnTo>
                  <a:cubicBezTo>
                    <a:pt x="210" y="324"/>
                    <a:pt x="121" y="421"/>
                    <a:pt x="0" y="461"/>
                  </a:cubicBezTo>
                  <a:lnTo>
                    <a:pt x="8" y="461"/>
                  </a:lnTo>
                  <a:cubicBezTo>
                    <a:pt x="121" y="501"/>
                    <a:pt x="210" y="598"/>
                    <a:pt x="234" y="711"/>
                  </a:cubicBezTo>
                  <a:lnTo>
                    <a:pt x="291" y="913"/>
                  </a:lnTo>
                  <a:lnTo>
                    <a:pt x="348" y="711"/>
                  </a:lnTo>
                  <a:cubicBezTo>
                    <a:pt x="380" y="598"/>
                    <a:pt x="461" y="501"/>
                    <a:pt x="574" y="461"/>
                  </a:cubicBezTo>
                  <a:lnTo>
                    <a:pt x="582" y="461"/>
                  </a:lnTo>
                  <a:cubicBezTo>
                    <a:pt x="469" y="421"/>
                    <a:pt x="372" y="324"/>
                    <a:pt x="348" y="203"/>
                  </a:cubicBezTo>
                  <a:lnTo>
                    <a:pt x="29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9"/>
            <p:cNvSpPr/>
            <p:nvPr/>
          </p:nvSpPr>
          <p:spPr>
            <a:xfrm>
              <a:off x="1257967" y="1246971"/>
              <a:ext cx="120792" cy="192270"/>
            </a:xfrm>
            <a:custGeom>
              <a:avLst/>
              <a:gdLst/>
              <a:ahLst/>
              <a:cxnLst/>
              <a:rect l="l" t="t" r="r" b="b"/>
              <a:pathLst>
                <a:path w="970" h="1544" extrusionOk="0">
                  <a:moveTo>
                    <a:pt x="485" y="1"/>
                  </a:moveTo>
                  <a:lnTo>
                    <a:pt x="396" y="340"/>
                  </a:lnTo>
                  <a:cubicBezTo>
                    <a:pt x="348" y="542"/>
                    <a:pt x="194" y="703"/>
                    <a:pt x="0" y="776"/>
                  </a:cubicBezTo>
                  <a:lnTo>
                    <a:pt x="17" y="776"/>
                  </a:lnTo>
                  <a:cubicBezTo>
                    <a:pt x="202" y="849"/>
                    <a:pt x="348" y="1010"/>
                    <a:pt x="396" y="1204"/>
                  </a:cubicBezTo>
                  <a:lnTo>
                    <a:pt x="485" y="1543"/>
                  </a:lnTo>
                  <a:lnTo>
                    <a:pt x="574" y="1204"/>
                  </a:lnTo>
                  <a:cubicBezTo>
                    <a:pt x="630" y="1010"/>
                    <a:pt x="768" y="849"/>
                    <a:pt x="953" y="776"/>
                  </a:cubicBezTo>
                  <a:lnTo>
                    <a:pt x="969" y="776"/>
                  </a:lnTo>
                  <a:cubicBezTo>
                    <a:pt x="776" y="703"/>
                    <a:pt x="622" y="542"/>
                    <a:pt x="574" y="340"/>
                  </a:cubicBezTo>
                  <a:lnTo>
                    <a:pt x="48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59"/>
            <p:cNvSpPr/>
            <p:nvPr/>
          </p:nvSpPr>
          <p:spPr>
            <a:xfrm>
              <a:off x="1212764" y="1480334"/>
              <a:ext cx="62388" cy="98626"/>
            </a:xfrm>
            <a:custGeom>
              <a:avLst/>
              <a:gdLst/>
              <a:ahLst/>
              <a:cxnLst/>
              <a:rect l="l" t="t" r="r" b="b"/>
              <a:pathLst>
                <a:path w="501" h="792" extrusionOk="0">
                  <a:moveTo>
                    <a:pt x="250" y="0"/>
                  </a:moveTo>
                  <a:lnTo>
                    <a:pt x="202" y="178"/>
                  </a:lnTo>
                  <a:cubicBezTo>
                    <a:pt x="170" y="275"/>
                    <a:pt x="97" y="364"/>
                    <a:pt x="0" y="396"/>
                  </a:cubicBezTo>
                  <a:lnTo>
                    <a:pt x="8" y="396"/>
                  </a:lnTo>
                  <a:cubicBezTo>
                    <a:pt x="105" y="436"/>
                    <a:pt x="178" y="517"/>
                    <a:pt x="202" y="614"/>
                  </a:cubicBezTo>
                  <a:lnTo>
                    <a:pt x="250" y="792"/>
                  </a:lnTo>
                  <a:lnTo>
                    <a:pt x="299" y="614"/>
                  </a:lnTo>
                  <a:cubicBezTo>
                    <a:pt x="323" y="517"/>
                    <a:pt x="396" y="436"/>
                    <a:pt x="493" y="396"/>
                  </a:cubicBezTo>
                  <a:lnTo>
                    <a:pt x="501" y="396"/>
                  </a:lnTo>
                  <a:cubicBezTo>
                    <a:pt x="404" y="364"/>
                    <a:pt x="323" y="275"/>
                    <a:pt x="299" y="178"/>
                  </a:cubicBezTo>
                  <a:lnTo>
                    <a:pt x="25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9"/>
            <p:cNvSpPr/>
            <p:nvPr/>
          </p:nvSpPr>
          <p:spPr>
            <a:xfrm>
              <a:off x="1469166" y="1295287"/>
              <a:ext cx="745173" cy="297745"/>
            </a:xfrm>
            <a:custGeom>
              <a:avLst/>
              <a:gdLst/>
              <a:ahLst/>
              <a:cxnLst/>
              <a:rect l="l" t="t" r="r" b="b"/>
              <a:pathLst>
                <a:path w="5984" h="2391" extrusionOk="0">
                  <a:moveTo>
                    <a:pt x="5907" y="62"/>
                  </a:moveTo>
                  <a:cubicBezTo>
                    <a:pt x="5910" y="62"/>
                    <a:pt x="5911" y="63"/>
                    <a:pt x="5911" y="65"/>
                  </a:cubicBezTo>
                  <a:lnTo>
                    <a:pt x="5911" y="81"/>
                  </a:lnTo>
                  <a:lnTo>
                    <a:pt x="5903" y="73"/>
                  </a:lnTo>
                  <a:cubicBezTo>
                    <a:pt x="5903" y="67"/>
                    <a:pt x="5903" y="66"/>
                    <a:pt x="5903" y="62"/>
                  </a:cubicBezTo>
                  <a:lnTo>
                    <a:pt x="5903" y="62"/>
                  </a:lnTo>
                  <a:cubicBezTo>
                    <a:pt x="5905" y="62"/>
                    <a:pt x="5906" y="62"/>
                    <a:pt x="5907" y="62"/>
                  </a:cubicBezTo>
                  <a:close/>
                  <a:moveTo>
                    <a:pt x="4736" y="356"/>
                  </a:moveTo>
                  <a:cubicBezTo>
                    <a:pt x="4728" y="359"/>
                    <a:pt x="4740" y="372"/>
                    <a:pt x="4740" y="372"/>
                  </a:cubicBezTo>
                  <a:lnTo>
                    <a:pt x="4736" y="356"/>
                  </a:lnTo>
                  <a:close/>
                  <a:moveTo>
                    <a:pt x="5257" y="541"/>
                  </a:moveTo>
                  <a:lnTo>
                    <a:pt x="5257" y="541"/>
                  </a:lnTo>
                  <a:cubicBezTo>
                    <a:pt x="5256" y="542"/>
                    <a:pt x="5255" y="543"/>
                    <a:pt x="5254" y="543"/>
                  </a:cubicBezTo>
                  <a:lnTo>
                    <a:pt x="5254" y="543"/>
                  </a:lnTo>
                  <a:cubicBezTo>
                    <a:pt x="5255" y="543"/>
                    <a:pt x="5256" y="542"/>
                    <a:pt x="5257" y="541"/>
                  </a:cubicBezTo>
                  <a:close/>
                  <a:moveTo>
                    <a:pt x="2999" y="1494"/>
                  </a:moveTo>
                  <a:cubicBezTo>
                    <a:pt x="3001" y="1494"/>
                    <a:pt x="3003" y="1494"/>
                    <a:pt x="3004" y="1494"/>
                  </a:cubicBezTo>
                  <a:cubicBezTo>
                    <a:pt x="2996" y="1518"/>
                    <a:pt x="2973" y="1526"/>
                    <a:pt x="2941" y="1527"/>
                  </a:cubicBezTo>
                  <a:lnTo>
                    <a:pt x="2941" y="1527"/>
                  </a:lnTo>
                  <a:cubicBezTo>
                    <a:pt x="2954" y="1516"/>
                    <a:pt x="2982" y="1494"/>
                    <a:pt x="2999" y="1494"/>
                  </a:cubicBezTo>
                  <a:close/>
                  <a:moveTo>
                    <a:pt x="1470" y="1971"/>
                  </a:moveTo>
                  <a:cubicBezTo>
                    <a:pt x="1469" y="1971"/>
                    <a:pt x="1469" y="1972"/>
                    <a:pt x="1468" y="1973"/>
                  </a:cubicBezTo>
                  <a:lnTo>
                    <a:pt x="1468" y="1973"/>
                  </a:lnTo>
                  <a:cubicBezTo>
                    <a:pt x="1469" y="1972"/>
                    <a:pt x="1469" y="1971"/>
                    <a:pt x="1470" y="1971"/>
                  </a:cubicBezTo>
                  <a:close/>
                  <a:moveTo>
                    <a:pt x="593" y="2239"/>
                  </a:moveTo>
                  <a:lnTo>
                    <a:pt x="593" y="2239"/>
                  </a:lnTo>
                  <a:cubicBezTo>
                    <a:pt x="589" y="2240"/>
                    <a:pt x="585" y="2242"/>
                    <a:pt x="582" y="2245"/>
                  </a:cubicBezTo>
                  <a:cubicBezTo>
                    <a:pt x="585" y="2243"/>
                    <a:pt x="589" y="2241"/>
                    <a:pt x="593" y="2239"/>
                  </a:cubicBezTo>
                  <a:close/>
                  <a:moveTo>
                    <a:pt x="97" y="2326"/>
                  </a:moveTo>
                  <a:cubicBezTo>
                    <a:pt x="97" y="2334"/>
                    <a:pt x="97" y="2334"/>
                    <a:pt x="97" y="2342"/>
                  </a:cubicBezTo>
                  <a:cubicBezTo>
                    <a:pt x="89" y="2342"/>
                    <a:pt x="89" y="2342"/>
                    <a:pt x="97" y="2326"/>
                  </a:cubicBezTo>
                  <a:close/>
                  <a:moveTo>
                    <a:pt x="5871" y="0"/>
                  </a:moveTo>
                  <a:cubicBezTo>
                    <a:pt x="5822" y="8"/>
                    <a:pt x="5774" y="17"/>
                    <a:pt x="5734" y="33"/>
                  </a:cubicBezTo>
                  <a:cubicBezTo>
                    <a:pt x="5621" y="33"/>
                    <a:pt x="5508" y="49"/>
                    <a:pt x="5403" y="81"/>
                  </a:cubicBezTo>
                  <a:cubicBezTo>
                    <a:pt x="5290" y="97"/>
                    <a:pt x="5193" y="170"/>
                    <a:pt x="5088" y="202"/>
                  </a:cubicBezTo>
                  <a:cubicBezTo>
                    <a:pt x="5088" y="194"/>
                    <a:pt x="5088" y="186"/>
                    <a:pt x="5088" y="186"/>
                  </a:cubicBezTo>
                  <a:cubicBezTo>
                    <a:pt x="5055" y="202"/>
                    <a:pt x="5055" y="186"/>
                    <a:pt x="5047" y="210"/>
                  </a:cubicBezTo>
                  <a:cubicBezTo>
                    <a:pt x="5043" y="210"/>
                    <a:pt x="5038" y="210"/>
                    <a:pt x="5034" y="210"/>
                  </a:cubicBezTo>
                  <a:cubicBezTo>
                    <a:pt x="4916" y="210"/>
                    <a:pt x="4784" y="297"/>
                    <a:pt x="4733" y="297"/>
                  </a:cubicBezTo>
                  <a:cubicBezTo>
                    <a:pt x="4726" y="297"/>
                    <a:pt x="4720" y="295"/>
                    <a:pt x="4716" y="291"/>
                  </a:cubicBezTo>
                  <a:lnTo>
                    <a:pt x="4716" y="291"/>
                  </a:lnTo>
                  <a:lnTo>
                    <a:pt x="4736" y="356"/>
                  </a:lnTo>
                  <a:cubicBezTo>
                    <a:pt x="4737" y="356"/>
                    <a:pt x="4738" y="356"/>
                    <a:pt x="4740" y="356"/>
                  </a:cubicBezTo>
                  <a:cubicBezTo>
                    <a:pt x="4797" y="331"/>
                    <a:pt x="4958" y="307"/>
                    <a:pt x="4983" y="275"/>
                  </a:cubicBezTo>
                  <a:cubicBezTo>
                    <a:pt x="4991" y="283"/>
                    <a:pt x="4999" y="283"/>
                    <a:pt x="4999" y="291"/>
                  </a:cubicBezTo>
                  <a:cubicBezTo>
                    <a:pt x="5176" y="235"/>
                    <a:pt x="5370" y="138"/>
                    <a:pt x="5556" y="138"/>
                  </a:cubicBezTo>
                  <a:cubicBezTo>
                    <a:pt x="5588" y="89"/>
                    <a:pt x="5685" y="105"/>
                    <a:pt x="5758" y="89"/>
                  </a:cubicBezTo>
                  <a:lnTo>
                    <a:pt x="5855" y="73"/>
                  </a:lnTo>
                  <a:cubicBezTo>
                    <a:pt x="5868" y="70"/>
                    <a:pt x="5878" y="68"/>
                    <a:pt x="5886" y="66"/>
                  </a:cubicBezTo>
                  <a:lnTo>
                    <a:pt x="5886" y="66"/>
                  </a:lnTo>
                  <a:cubicBezTo>
                    <a:pt x="5879" y="74"/>
                    <a:pt x="5879" y="81"/>
                    <a:pt x="5879" y="89"/>
                  </a:cubicBezTo>
                  <a:cubicBezTo>
                    <a:pt x="5878" y="89"/>
                    <a:pt x="5878" y="88"/>
                    <a:pt x="5877" y="88"/>
                  </a:cubicBezTo>
                  <a:cubicBezTo>
                    <a:pt x="5864" y="88"/>
                    <a:pt x="5820" y="133"/>
                    <a:pt x="5790" y="170"/>
                  </a:cubicBezTo>
                  <a:cubicBezTo>
                    <a:pt x="5784" y="163"/>
                    <a:pt x="5777" y="152"/>
                    <a:pt x="5771" y="152"/>
                  </a:cubicBezTo>
                  <a:cubicBezTo>
                    <a:pt x="5769" y="152"/>
                    <a:pt x="5767" y="152"/>
                    <a:pt x="5766" y="154"/>
                  </a:cubicBezTo>
                  <a:cubicBezTo>
                    <a:pt x="5742" y="218"/>
                    <a:pt x="5661" y="210"/>
                    <a:pt x="5637" y="267"/>
                  </a:cubicBezTo>
                  <a:cubicBezTo>
                    <a:pt x="5572" y="291"/>
                    <a:pt x="5370" y="404"/>
                    <a:pt x="5217" y="493"/>
                  </a:cubicBezTo>
                  <a:cubicBezTo>
                    <a:pt x="5209" y="485"/>
                    <a:pt x="5225" y="477"/>
                    <a:pt x="5209" y="477"/>
                  </a:cubicBezTo>
                  <a:cubicBezTo>
                    <a:pt x="5071" y="574"/>
                    <a:pt x="4926" y="590"/>
                    <a:pt x="4862" y="679"/>
                  </a:cubicBezTo>
                  <a:cubicBezTo>
                    <a:pt x="4862" y="672"/>
                    <a:pt x="4858" y="669"/>
                    <a:pt x="4852" y="669"/>
                  </a:cubicBezTo>
                  <a:cubicBezTo>
                    <a:pt x="4837" y="669"/>
                    <a:pt x="4806" y="688"/>
                    <a:pt x="4790" y="688"/>
                  </a:cubicBezTo>
                  <a:cubicBezTo>
                    <a:pt x="4784" y="688"/>
                    <a:pt x="4781" y="686"/>
                    <a:pt x="4781" y="679"/>
                  </a:cubicBezTo>
                  <a:cubicBezTo>
                    <a:pt x="4732" y="743"/>
                    <a:pt x="4603" y="768"/>
                    <a:pt x="4474" y="816"/>
                  </a:cubicBezTo>
                  <a:cubicBezTo>
                    <a:pt x="4345" y="873"/>
                    <a:pt x="4215" y="937"/>
                    <a:pt x="4086" y="1002"/>
                  </a:cubicBezTo>
                  <a:cubicBezTo>
                    <a:pt x="4046" y="1025"/>
                    <a:pt x="4022" y="1044"/>
                    <a:pt x="4009" y="1044"/>
                  </a:cubicBezTo>
                  <a:cubicBezTo>
                    <a:pt x="4003" y="1044"/>
                    <a:pt x="4000" y="1041"/>
                    <a:pt x="3997" y="1034"/>
                  </a:cubicBezTo>
                  <a:cubicBezTo>
                    <a:pt x="3973" y="1042"/>
                    <a:pt x="3981" y="1050"/>
                    <a:pt x="3973" y="1058"/>
                  </a:cubicBezTo>
                  <a:cubicBezTo>
                    <a:pt x="3860" y="1066"/>
                    <a:pt x="3747" y="1115"/>
                    <a:pt x="3658" y="1196"/>
                  </a:cubicBezTo>
                  <a:cubicBezTo>
                    <a:pt x="3650" y="1179"/>
                    <a:pt x="3650" y="1171"/>
                    <a:pt x="3658" y="1163"/>
                  </a:cubicBezTo>
                  <a:lnTo>
                    <a:pt x="3658" y="1163"/>
                  </a:lnTo>
                  <a:cubicBezTo>
                    <a:pt x="3630" y="1175"/>
                    <a:pt x="3597" y="1207"/>
                    <a:pt x="3586" y="1207"/>
                  </a:cubicBezTo>
                  <a:cubicBezTo>
                    <a:pt x="3582" y="1207"/>
                    <a:pt x="3581" y="1201"/>
                    <a:pt x="3586" y="1187"/>
                  </a:cubicBezTo>
                  <a:lnTo>
                    <a:pt x="3586" y="1187"/>
                  </a:lnTo>
                  <a:cubicBezTo>
                    <a:pt x="3440" y="1276"/>
                    <a:pt x="3279" y="1349"/>
                    <a:pt x="3109" y="1405"/>
                  </a:cubicBezTo>
                  <a:cubicBezTo>
                    <a:pt x="3109" y="1414"/>
                    <a:pt x="3125" y="1430"/>
                    <a:pt x="3109" y="1430"/>
                  </a:cubicBezTo>
                  <a:cubicBezTo>
                    <a:pt x="3069" y="1438"/>
                    <a:pt x="2899" y="1478"/>
                    <a:pt x="2948" y="1502"/>
                  </a:cubicBezTo>
                  <a:cubicBezTo>
                    <a:pt x="2932" y="1508"/>
                    <a:pt x="2919" y="1509"/>
                    <a:pt x="2909" y="1509"/>
                  </a:cubicBezTo>
                  <a:cubicBezTo>
                    <a:pt x="2904" y="1509"/>
                    <a:pt x="2899" y="1508"/>
                    <a:pt x="2895" y="1508"/>
                  </a:cubicBezTo>
                  <a:cubicBezTo>
                    <a:pt x="2883" y="1508"/>
                    <a:pt x="2875" y="1510"/>
                    <a:pt x="2867" y="1527"/>
                  </a:cubicBezTo>
                  <a:cubicBezTo>
                    <a:pt x="2862" y="1515"/>
                    <a:pt x="2856" y="1511"/>
                    <a:pt x="2850" y="1511"/>
                  </a:cubicBezTo>
                  <a:cubicBezTo>
                    <a:pt x="2837" y="1511"/>
                    <a:pt x="2823" y="1533"/>
                    <a:pt x="2826" y="1541"/>
                  </a:cubicBezTo>
                  <a:lnTo>
                    <a:pt x="2826" y="1541"/>
                  </a:lnTo>
                  <a:cubicBezTo>
                    <a:pt x="2821" y="1535"/>
                    <a:pt x="2814" y="1535"/>
                    <a:pt x="2807" y="1535"/>
                  </a:cubicBezTo>
                  <a:cubicBezTo>
                    <a:pt x="2800" y="1535"/>
                    <a:pt x="2794" y="1535"/>
                    <a:pt x="2794" y="1527"/>
                  </a:cubicBezTo>
                  <a:cubicBezTo>
                    <a:pt x="2641" y="1599"/>
                    <a:pt x="2471" y="1656"/>
                    <a:pt x="2302" y="1696"/>
                  </a:cubicBezTo>
                  <a:cubicBezTo>
                    <a:pt x="2084" y="1817"/>
                    <a:pt x="1946" y="1833"/>
                    <a:pt x="1696" y="1890"/>
                  </a:cubicBezTo>
                  <a:cubicBezTo>
                    <a:pt x="1664" y="1914"/>
                    <a:pt x="1591" y="1914"/>
                    <a:pt x="1591" y="1955"/>
                  </a:cubicBezTo>
                  <a:cubicBezTo>
                    <a:pt x="1590" y="1952"/>
                    <a:pt x="1586" y="1951"/>
                    <a:pt x="1581" y="1951"/>
                  </a:cubicBezTo>
                  <a:cubicBezTo>
                    <a:pt x="1556" y="1951"/>
                    <a:pt x="1491" y="1980"/>
                    <a:pt x="1478" y="1987"/>
                  </a:cubicBezTo>
                  <a:cubicBezTo>
                    <a:pt x="1486" y="1983"/>
                    <a:pt x="1494" y="1981"/>
                    <a:pt x="1502" y="1981"/>
                  </a:cubicBezTo>
                  <a:cubicBezTo>
                    <a:pt x="1510" y="1981"/>
                    <a:pt x="1518" y="1983"/>
                    <a:pt x="1526" y="1987"/>
                  </a:cubicBezTo>
                  <a:cubicBezTo>
                    <a:pt x="1504" y="1993"/>
                    <a:pt x="1493" y="1998"/>
                    <a:pt x="1483" y="1998"/>
                  </a:cubicBezTo>
                  <a:cubicBezTo>
                    <a:pt x="1479" y="1998"/>
                    <a:pt x="1475" y="1997"/>
                    <a:pt x="1470" y="1995"/>
                  </a:cubicBezTo>
                  <a:cubicBezTo>
                    <a:pt x="1493" y="1987"/>
                    <a:pt x="1457" y="1987"/>
                    <a:pt x="1468" y="1973"/>
                  </a:cubicBezTo>
                  <a:lnTo>
                    <a:pt x="1468" y="1973"/>
                  </a:lnTo>
                  <a:cubicBezTo>
                    <a:pt x="1418" y="2027"/>
                    <a:pt x="1301" y="2012"/>
                    <a:pt x="1325" y="2051"/>
                  </a:cubicBezTo>
                  <a:cubicBezTo>
                    <a:pt x="1303" y="2042"/>
                    <a:pt x="1290" y="2038"/>
                    <a:pt x="1280" y="2038"/>
                  </a:cubicBezTo>
                  <a:cubicBezTo>
                    <a:pt x="1255" y="2038"/>
                    <a:pt x="1251" y="2061"/>
                    <a:pt x="1212" y="2084"/>
                  </a:cubicBezTo>
                  <a:cubicBezTo>
                    <a:pt x="1218" y="2074"/>
                    <a:pt x="1216" y="2071"/>
                    <a:pt x="1209" y="2071"/>
                  </a:cubicBezTo>
                  <a:cubicBezTo>
                    <a:pt x="1190" y="2071"/>
                    <a:pt x="1130" y="2101"/>
                    <a:pt x="1115" y="2101"/>
                  </a:cubicBezTo>
                  <a:cubicBezTo>
                    <a:pt x="1109" y="2101"/>
                    <a:pt x="1110" y="2096"/>
                    <a:pt x="1123" y="2084"/>
                  </a:cubicBezTo>
                  <a:lnTo>
                    <a:pt x="1123" y="2084"/>
                  </a:lnTo>
                  <a:cubicBezTo>
                    <a:pt x="1034" y="2124"/>
                    <a:pt x="1018" y="2100"/>
                    <a:pt x="929" y="2124"/>
                  </a:cubicBezTo>
                  <a:cubicBezTo>
                    <a:pt x="929" y="2140"/>
                    <a:pt x="937" y="2148"/>
                    <a:pt x="929" y="2156"/>
                  </a:cubicBezTo>
                  <a:cubicBezTo>
                    <a:pt x="915" y="2153"/>
                    <a:pt x="906" y="2151"/>
                    <a:pt x="900" y="2151"/>
                  </a:cubicBezTo>
                  <a:cubicBezTo>
                    <a:pt x="891" y="2151"/>
                    <a:pt x="889" y="2155"/>
                    <a:pt x="889" y="2165"/>
                  </a:cubicBezTo>
                  <a:cubicBezTo>
                    <a:pt x="879" y="2163"/>
                    <a:pt x="869" y="2162"/>
                    <a:pt x="860" y="2162"/>
                  </a:cubicBezTo>
                  <a:cubicBezTo>
                    <a:pt x="816" y="2162"/>
                    <a:pt x="777" y="2178"/>
                    <a:pt x="743" y="2205"/>
                  </a:cubicBezTo>
                  <a:cubicBezTo>
                    <a:pt x="734" y="2201"/>
                    <a:pt x="724" y="2200"/>
                    <a:pt x="713" y="2200"/>
                  </a:cubicBezTo>
                  <a:cubicBezTo>
                    <a:pt x="678" y="2200"/>
                    <a:pt x="634" y="2217"/>
                    <a:pt x="593" y="2239"/>
                  </a:cubicBezTo>
                  <a:lnTo>
                    <a:pt x="593" y="2239"/>
                  </a:lnTo>
                  <a:cubicBezTo>
                    <a:pt x="595" y="2239"/>
                    <a:pt x="597" y="2238"/>
                    <a:pt x="599" y="2238"/>
                  </a:cubicBezTo>
                  <a:cubicBezTo>
                    <a:pt x="612" y="2238"/>
                    <a:pt x="623" y="2248"/>
                    <a:pt x="606" y="2253"/>
                  </a:cubicBezTo>
                  <a:cubicBezTo>
                    <a:pt x="598" y="2245"/>
                    <a:pt x="590" y="2245"/>
                    <a:pt x="582" y="2245"/>
                  </a:cubicBezTo>
                  <a:cubicBezTo>
                    <a:pt x="573" y="2243"/>
                    <a:pt x="563" y="2242"/>
                    <a:pt x="553" y="2242"/>
                  </a:cubicBezTo>
                  <a:cubicBezTo>
                    <a:pt x="501" y="2242"/>
                    <a:pt x="446" y="2272"/>
                    <a:pt x="452" y="2286"/>
                  </a:cubicBezTo>
                  <a:cubicBezTo>
                    <a:pt x="436" y="2284"/>
                    <a:pt x="419" y="2284"/>
                    <a:pt x="404" y="2284"/>
                  </a:cubicBezTo>
                  <a:cubicBezTo>
                    <a:pt x="327" y="2284"/>
                    <a:pt x="264" y="2299"/>
                    <a:pt x="251" y="2326"/>
                  </a:cubicBezTo>
                  <a:cubicBezTo>
                    <a:pt x="238" y="2319"/>
                    <a:pt x="227" y="2316"/>
                    <a:pt x="217" y="2316"/>
                  </a:cubicBezTo>
                  <a:cubicBezTo>
                    <a:pt x="194" y="2316"/>
                    <a:pt x="178" y="2331"/>
                    <a:pt x="178" y="2342"/>
                  </a:cubicBezTo>
                  <a:cubicBezTo>
                    <a:pt x="162" y="2334"/>
                    <a:pt x="146" y="2326"/>
                    <a:pt x="121" y="2326"/>
                  </a:cubicBezTo>
                  <a:lnTo>
                    <a:pt x="101" y="2319"/>
                  </a:lnTo>
                  <a:lnTo>
                    <a:pt x="101" y="2319"/>
                  </a:lnTo>
                  <a:cubicBezTo>
                    <a:pt x="108" y="2305"/>
                    <a:pt x="116" y="2291"/>
                    <a:pt x="129" y="2278"/>
                  </a:cubicBezTo>
                  <a:cubicBezTo>
                    <a:pt x="133" y="2278"/>
                    <a:pt x="136" y="2279"/>
                    <a:pt x="139" y="2279"/>
                  </a:cubicBezTo>
                  <a:cubicBezTo>
                    <a:pt x="167" y="2279"/>
                    <a:pt x="190" y="2249"/>
                    <a:pt x="226" y="2213"/>
                  </a:cubicBezTo>
                  <a:cubicBezTo>
                    <a:pt x="263" y="2176"/>
                    <a:pt x="307" y="2139"/>
                    <a:pt x="351" y="2139"/>
                  </a:cubicBezTo>
                  <a:cubicBezTo>
                    <a:pt x="355" y="2139"/>
                    <a:pt x="359" y="2140"/>
                    <a:pt x="364" y="2140"/>
                  </a:cubicBezTo>
                  <a:cubicBezTo>
                    <a:pt x="347" y="2116"/>
                    <a:pt x="412" y="2124"/>
                    <a:pt x="412" y="2084"/>
                  </a:cubicBezTo>
                  <a:cubicBezTo>
                    <a:pt x="444" y="2076"/>
                    <a:pt x="477" y="2060"/>
                    <a:pt x="501" y="2027"/>
                  </a:cubicBezTo>
                  <a:cubicBezTo>
                    <a:pt x="582" y="2011"/>
                    <a:pt x="654" y="1979"/>
                    <a:pt x="711" y="1930"/>
                  </a:cubicBezTo>
                  <a:cubicBezTo>
                    <a:pt x="767" y="1930"/>
                    <a:pt x="767" y="1914"/>
                    <a:pt x="832" y="1874"/>
                  </a:cubicBezTo>
                  <a:cubicBezTo>
                    <a:pt x="827" y="1874"/>
                    <a:pt x="808" y="1883"/>
                    <a:pt x="797" y="1883"/>
                  </a:cubicBezTo>
                  <a:cubicBezTo>
                    <a:pt x="789" y="1883"/>
                    <a:pt x="785" y="1879"/>
                    <a:pt x="792" y="1866"/>
                  </a:cubicBezTo>
                  <a:lnTo>
                    <a:pt x="792" y="1866"/>
                  </a:lnTo>
                  <a:cubicBezTo>
                    <a:pt x="793" y="1867"/>
                    <a:pt x="795" y="1868"/>
                    <a:pt x="798" y="1868"/>
                  </a:cubicBezTo>
                  <a:cubicBezTo>
                    <a:pt x="808" y="1868"/>
                    <a:pt x="824" y="1856"/>
                    <a:pt x="824" y="1850"/>
                  </a:cubicBezTo>
                  <a:lnTo>
                    <a:pt x="824" y="1850"/>
                  </a:lnTo>
                  <a:cubicBezTo>
                    <a:pt x="814" y="1852"/>
                    <a:pt x="808" y="1853"/>
                    <a:pt x="805" y="1853"/>
                  </a:cubicBezTo>
                  <a:cubicBezTo>
                    <a:pt x="787" y="1853"/>
                    <a:pt x="831" y="1825"/>
                    <a:pt x="824" y="1825"/>
                  </a:cubicBezTo>
                  <a:cubicBezTo>
                    <a:pt x="822" y="1828"/>
                    <a:pt x="820" y="1829"/>
                    <a:pt x="819" y="1829"/>
                  </a:cubicBezTo>
                  <a:cubicBezTo>
                    <a:pt x="816" y="1829"/>
                    <a:pt x="816" y="1823"/>
                    <a:pt x="816" y="1817"/>
                  </a:cubicBezTo>
                  <a:cubicBezTo>
                    <a:pt x="775" y="1825"/>
                    <a:pt x="735" y="1850"/>
                    <a:pt x="703" y="1882"/>
                  </a:cubicBezTo>
                  <a:cubicBezTo>
                    <a:pt x="711" y="1871"/>
                    <a:pt x="709" y="1868"/>
                    <a:pt x="703" y="1868"/>
                  </a:cubicBezTo>
                  <a:cubicBezTo>
                    <a:pt x="692" y="1868"/>
                    <a:pt x="665" y="1882"/>
                    <a:pt x="670" y="1882"/>
                  </a:cubicBezTo>
                  <a:cubicBezTo>
                    <a:pt x="672" y="1880"/>
                    <a:pt x="674" y="1880"/>
                    <a:pt x="677" y="1880"/>
                  </a:cubicBezTo>
                  <a:cubicBezTo>
                    <a:pt x="689" y="1880"/>
                    <a:pt x="708" y="1892"/>
                    <a:pt x="695" y="1898"/>
                  </a:cubicBezTo>
                  <a:cubicBezTo>
                    <a:pt x="692" y="1895"/>
                    <a:pt x="688" y="1894"/>
                    <a:pt x="684" y="1894"/>
                  </a:cubicBezTo>
                  <a:cubicBezTo>
                    <a:pt x="675" y="1894"/>
                    <a:pt x="664" y="1901"/>
                    <a:pt x="657" y="1901"/>
                  </a:cubicBezTo>
                  <a:cubicBezTo>
                    <a:pt x="650" y="1901"/>
                    <a:pt x="646" y="1896"/>
                    <a:pt x="646" y="1882"/>
                  </a:cubicBezTo>
                  <a:cubicBezTo>
                    <a:pt x="549" y="1930"/>
                    <a:pt x="452" y="1979"/>
                    <a:pt x="364" y="2043"/>
                  </a:cubicBezTo>
                  <a:cubicBezTo>
                    <a:pt x="299" y="2084"/>
                    <a:pt x="146" y="2140"/>
                    <a:pt x="146" y="2181"/>
                  </a:cubicBezTo>
                  <a:cubicBezTo>
                    <a:pt x="146" y="2181"/>
                    <a:pt x="170" y="2189"/>
                    <a:pt x="170" y="2189"/>
                  </a:cubicBezTo>
                  <a:cubicBezTo>
                    <a:pt x="162" y="2189"/>
                    <a:pt x="138" y="2181"/>
                    <a:pt x="138" y="2181"/>
                  </a:cubicBezTo>
                  <a:cubicBezTo>
                    <a:pt x="97" y="2197"/>
                    <a:pt x="65" y="2221"/>
                    <a:pt x="41" y="2245"/>
                  </a:cubicBezTo>
                  <a:cubicBezTo>
                    <a:pt x="33" y="2261"/>
                    <a:pt x="24" y="2270"/>
                    <a:pt x="16" y="2278"/>
                  </a:cubicBezTo>
                  <a:cubicBezTo>
                    <a:pt x="8" y="2302"/>
                    <a:pt x="0" y="2326"/>
                    <a:pt x="8" y="2342"/>
                  </a:cubicBezTo>
                  <a:cubicBezTo>
                    <a:pt x="16" y="2366"/>
                    <a:pt x="33" y="2383"/>
                    <a:pt x="57" y="2391"/>
                  </a:cubicBezTo>
                  <a:lnTo>
                    <a:pt x="97" y="2391"/>
                  </a:lnTo>
                  <a:cubicBezTo>
                    <a:pt x="173" y="2391"/>
                    <a:pt x="238" y="2373"/>
                    <a:pt x="290" y="2373"/>
                  </a:cubicBezTo>
                  <a:cubicBezTo>
                    <a:pt x="299" y="2373"/>
                    <a:pt x="307" y="2373"/>
                    <a:pt x="315" y="2374"/>
                  </a:cubicBezTo>
                  <a:cubicBezTo>
                    <a:pt x="315" y="2366"/>
                    <a:pt x="307" y="2350"/>
                    <a:pt x="315" y="2350"/>
                  </a:cubicBezTo>
                  <a:cubicBezTo>
                    <a:pt x="322" y="2354"/>
                    <a:pt x="333" y="2355"/>
                    <a:pt x="346" y="2355"/>
                  </a:cubicBezTo>
                  <a:cubicBezTo>
                    <a:pt x="388" y="2355"/>
                    <a:pt x="447" y="2337"/>
                    <a:pt x="428" y="2318"/>
                  </a:cubicBezTo>
                  <a:lnTo>
                    <a:pt x="428" y="2318"/>
                  </a:lnTo>
                  <a:cubicBezTo>
                    <a:pt x="434" y="2321"/>
                    <a:pt x="439" y="2322"/>
                    <a:pt x="445" y="2322"/>
                  </a:cubicBezTo>
                  <a:cubicBezTo>
                    <a:pt x="462" y="2322"/>
                    <a:pt x="477" y="2310"/>
                    <a:pt x="491" y="2310"/>
                  </a:cubicBezTo>
                  <a:cubicBezTo>
                    <a:pt x="497" y="2310"/>
                    <a:pt x="503" y="2312"/>
                    <a:pt x="509" y="2318"/>
                  </a:cubicBezTo>
                  <a:cubicBezTo>
                    <a:pt x="501" y="2322"/>
                    <a:pt x="493" y="2322"/>
                    <a:pt x="487" y="2322"/>
                  </a:cubicBezTo>
                  <a:cubicBezTo>
                    <a:pt x="481" y="2322"/>
                    <a:pt x="477" y="2322"/>
                    <a:pt x="477" y="2326"/>
                  </a:cubicBezTo>
                  <a:cubicBezTo>
                    <a:pt x="549" y="2326"/>
                    <a:pt x="525" y="2326"/>
                    <a:pt x="598" y="2294"/>
                  </a:cubicBezTo>
                  <a:lnTo>
                    <a:pt x="598" y="2294"/>
                  </a:lnTo>
                  <a:cubicBezTo>
                    <a:pt x="598" y="2302"/>
                    <a:pt x="582" y="2310"/>
                    <a:pt x="598" y="2310"/>
                  </a:cubicBezTo>
                  <a:cubicBezTo>
                    <a:pt x="615" y="2293"/>
                    <a:pt x="663" y="2272"/>
                    <a:pt x="685" y="2272"/>
                  </a:cubicBezTo>
                  <a:cubicBezTo>
                    <a:pt x="695" y="2272"/>
                    <a:pt x="700" y="2276"/>
                    <a:pt x="695" y="2286"/>
                  </a:cubicBezTo>
                  <a:cubicBezTo>
                    <a:pt x="735" y="2261"/>
                    <a:pt x="759" y="2270"/>
                    <a:pt x="775" y="2245"/>
                  </a:cubicBezTo>
                  <a:cubicBezTo>
                    <a:pt x="789" y="2255"/>
                    <a:pt x="803" y="2260"/>
                    <a:pt x="817" y="2260"/>
                  </a:cubicBezTo>
                  <a:cubicBezTo>
                    <a:pt x="871" y="2260"/>
                    <a:pt x="933" y="2200"/>
                    <a:pt x="1010" y="2181"/>
                  </a:cubicBezTo>
                  <a:cubicBezTo>
                    <a:pt x="1139" y="2132"/>
                    <a:pt x="1349" y="2132"/>
                    <a:pt x="1365" y="2076"/>
                  </a:cubicBezTo>
                  <a:cubicBezTo>
                    <a:pt x="1369" y="2078"/>
                    <a:pt x="1373" y="2080"/>
                    <a:pt x="1378" y="2080"/>
                  </a:cubicBezTo>
                  <a:cubicBezTo>
                    <a:pt x="1405" y="2080"/>
                    <a:pt x="1445" y="2042"/>
                    <a:pt x="1459" y="2042"/>
                  </a:cubicBezTo>
                  <a:cubicBezTo>
                    <a:pt x="1464" y="2042"/>
                    <a:pt x="1466" y="2046"/>
                    <a:pt x="1462" y="2060"/>
                  </a:cubicBezTo>
                  <a:cubicBezTo>
                    <a:pt x="1648" y="1979"/>
                    <a:pt x="1817" y="1947"/>
                    <a:pt x="1938" y="1890"/>
                  </a:cubicBezTo>
                  <a:cubicBezTo>
                    <a:pt x="1946" y="1892"/>
                    <a:pt x="1955" y="1892"/>
                    <a:pt x="1965" y="1892"/>
                  </a:cubicBezTo>
                  <a:cubicBezTo>
                    <a:pt x="2103" y="1892"/>
                    <a:pt x="2359" y="1734"/>
                    <a:pt x="2495" y="1696"/>
                  </a:cubicBezTo>
                  <a:cubicBezTo>
                    <a:pt x="2592" y="1672"/>
                    <a:pt x="2697" y="1648"/>
                    <a:pt x="2786" y="1607"/>
                  </a:cubicBezTo>
                  <a:cubicBezTo>
                    <a:pt x="2786" y="1599"/>
                    <a:pt x="2778" y="1599"/>
                    <a:pt x="2770" y="1591"/>
                  </a:cubicBezTo>
                  <a:cubicBezTo>
                    <a:pt x="2778" y="1591"/>
                    <a:pt x="2794" y="1583"/>
                    <a:pt x="2794" y="1575"/>
                  </a:cubicBezTo>
                  <a:lnTo>
                    <a:pt x="2794" y="1575"/>
                  </a:lnTo>
                  <a:cubicBezTo>
                    <a:pt x="2802" y="1591"/>
                    <a:pt x="2786" y="1599"/>
                    <a:pt x="2818" y="1599"/>
                  </a:cubicBezTo>
                  <a:cubicBezTo>
                    <a:pt x="2899" y="1559"/>
                    <a:pt x="3109" y="1527"/>
                    <a:pt x="3125" y="1462"/>
                  </a:cubicBezTo>
                  <a:cubicBezTo>
                    <a:pt x="3137" y="1462"/>
                    <a:pt x="3148" y="1466"/>
                    <a:pt x="3155" y="1466"/>
                  </a:cubicBezTo>
                  <a:cubicBezTo>
                    <a:pt x="3162" y="1466"/>
                    <a:pt x="3166" y="1462"/>
                    <a:pt x="3166" y="1446"/>
                  </a:cubicBezTo>
                  <a:cubicBezTo>
                    <a:pt x="3160" y="1446"/>
                    <a:pt x="3151" y="1449"/>
                    <a:pt x="3146" y="1449"/>
                  </a:cubicBezTo>
                  <a:cubicBezTo>
                    <a:pt x="3143" y="1449"/>
                    <a:pt x="3141" y="1449"/>
                    <a:pt x="3141" y="1446"/>
                  </a:cubicBezTo>
                  <a:cubicBezTo>
                    <a:pt x="3153" y="1443"/>
                    <a:pt x="3164" y="1441"/>
                    <a:pt x="3172" y="1441"/>
                  </a:cubicBezTo>
                  <a:cubicBezTo>
                    <a:pt x="3185" y="1441"/>
                    <a:pt x="3189" y="1447"/>
                    <a:pt x="3174" y="1462"/>
                  </a:cubicBezTo>
                  <a:cubicBezTo>
                    <a:pt x="3214" y="1430"/>
                    <a:pt x="3238" y="1430"/>
                    <a:pt x="3263" y="1397"/>
                  </a:cubicBezTo>
                  <a:cubicBezTo>
                    <a:pt x="3265" y="1398"/>
                    <a:pt x="3269" y="1398"/>
                    <a:pt x="3273" y="1398"/>
                  </a:cubicBezTo>
                  <a:cubicBezTo>
                    <a:pt x="3315" y="1398"/>
                    <a:pt x="3417" y="1361"/>
                    <a:pt x="3432" y="1317"/>
                  </a:cubicBezTo>
                  <a:cubicBezTo>
                    <a:pt x="3438" y="1327"/>
                    <a:pt x="3444" y="1330"/>
                    <a:pt x="3449" y="1330"/>
                  </a:cubicBezTo>
                  <a:cubicBezTo>
                    <a:pt x="3461" y="1330"/>
                    <a:pt x="3472" y="1311"/>
                    <a:pt x="3485" y="1311"/>
                  </a:cubicBezTo>
                  <a:cubicBezTo>
                    <a:pt x="3489" y="1311"/>
                    <a:pt x="3493" y="1313"/>
                    <a:pt x="3497" y="1317"/>
                  </a:cubicBezTo>
                  <a:cubicBezTo>
                    <a:pt x="3497" y="1284"/>
                    <a:pt x="3553" y="1268"/>
                    <a:pt x="3586" y="1268"/>
                  </a:cubicBezTo>
                  <a:cubicBezTo>
                    <a:pt x="3569" y="1268"/>
                    <a:pt x="3569" y="1252"/>
                    <a:pt x="3586" y="1244"/>
                  </a:cubicBezTo>
                  <a:cubicBezTo>
                    <a:pt x="3593" y="1255"/>
                    <a:pt x="3610" y="1260"/>
                    <a:pt x="3628" y="1260"/>
                  </a:cubicBezTo>
                  <a:cubicBezTo>
                    <a:pt x="3651" y="1260"/>
                    <a:pt x="3674" y="1251"/>
                    <a:pt x="3674" y="1228"/>
                  </a:cubicBezTo>
                  <a:lnTo>
                    <a:pt x="3674" y="1228"/>
                  </a:lnTo>
                  <a:cubicBezTo>
                    <a:pt x="3661" y="1234"/>
                    <a:pt x="3659" y="1246"/>
                    <a:pt x="3650" y="1246"/>
                  </a:cubicBezTo>
                  <a:cubicBezTo>
                    <a:pt x="3648" y="1246"/>
                    <a:pt x="3645" y="1246"/>
                    <a:pt x="3642" y="1244"/>
                  </a:cubicBezTo>
                  <a:cubicBezTo>
                    <a:pt x="3642" y="1212"/>
                    <a:pt x="3674" y="1228"/>
                    <a:pt x="3674" y="1196"/>
                  </a:cubicBezTo>
                  <a:lnTo>
                    <a:pt x="3691" y="1244"/>
                  </a:lnTo>
                  <a:cubicBezTo>
                    <a:pt x="3765" y="1207"/>
                    <a:pt x="3792" y="1162"/>
                    <a:pt x="3846" y="1162"/>
                  </a:cubicBezTo>
                  <a:cubicBezTo>
                    <a:pt x="3851" y="1162"/>
                    <a:pt x="3855" y="1163"/>
                    <a:pt x="3860" y="1163"/>
                  </a:cubicBezTo>
                  <a:cubicBezTo>
                    <a:pt x="3933" y="1091"/>
                    <a:pt x="4062" y="1107"/>
                    <a:pt x="4127" y="1050"/>
                  </a:cubicBezTo>
                  <a:cubicBezTo>
                    <a:pt x="4143" y="1034"/>
                    <a:pt x="4094" y="1034"/>
                    <a:pt x="4127" y="1026"/>
                  </a:cubicBezTo>
                  <a:lnTo>
                    <a:pt x="4127" y="1026"/>
                  </a:lnTo>
                  <a:cubicBezTo>
                    <a:pt x="4127" y="1026"/>
                    <a:pt x="4132" y="1036"/>
                    <a:pt x="4142" y="1036"/>
                  </a:cubicBezTo>
                  <a:cubicBezTo>
                    <a:pt x="4145" y="1036"/>
                    <a:pt x="4148" y="1036"/>
                    <a:pt x="4151" y="1034"/>
                  </a:cubicBezTo>
                  <a:cubicBezTo>
                    <a:pt x="4167" y="1034"/>
                    <a:pt x="4191" y="1010"/>
                    <a:pt x="4191" y="1010"/>
                  </a:cubicBezTo>
                  <a:cubicBezTo>
                    <a:pt x="4232" y="1002"/>
                    <a:pt x="4272" y="977"/>
                    <a:pt x="4312" y="945"/>
                  </a:cubicBezTo>
                  <a:cubicBezTo>
                    <a:pt x="4377" y="945"/>
                    <a:pt x="4442" y="921"/>
                    <a:pt x="4490" y="873"/>
                  </a:cubicBezTo>
                  <a:lnTo>
                    <a:pt x="4490" y="873"/>
                  </a:lnTo>
                  <a:cubicBezTo>
                    <a:pt x="4488" y="878"/>
                    <a:pt x="4493" y="881"/>
                    <a:pt x="4502" y="881"/>
                  </a:cubicBezTo>
                  <a:cubicBezTo>
                    <a:pt x="4530" y="881"/>
                    <a:pt x="4599" y="855"/>
                    <a:pt x="4611" y="824"/>
                  </a:cubicBezTo>
                  <a:cubicBezTo>
                    <a:pt x="4716" y="808"/>
                    <a:pt x="4813" y="776"/>
                    <a:pt x="4902" y="727"/>
                  </a:cubicBezTo>
                  <a:cubicBezTo>
                    <a:pt x="5022" y="663"/>
                    <a:pt x="5149" y="599"/>
                    <a:pt x="5254" y="543"/>
                  </a:cubicBezTo>
                  <a:lnTo>
                    <a:pt x="5254" y="543"/>
                  </a:lnTo>
                  <a:cubicBezTo>
                    <a:pt x="5253" y="544"/>
                    <a:pt x="5252" y="544"/>
                    <a:pt x="5250" y="544"/>
                  </a:cubicBezTo>
                  <a:cubicBezTo>
                    <a:pt x="5239" y="544"/>
                    <a:pt x="5220" y="532"/>
                    <a:pt x="5233" y="525"/>
                  </a:cubicBezTo>
                  <a:cubicBezTo>
                    <a:pt x="5236" y="524"/>
                    <a:pt x="5239" y="524"/>
                    <a:pt x="5242" y="524"/>
                  </a:cubicBezTo>
                  <a:cubicBezTo>
                    <a:pt x="5258" y="524"/>
                    <a:pt x="5260" y="541"/>
                    <a:pt x="5273" y="541"/>
                  </a:cubicBezTo>
                  <a:cubicBezTo>
                    <a:pt x="5411" y="453"/>
                    <a:pt x="5572" y="380"/>
                    <a:pt x="5734" y="283"/>
                  </a:cubicBezTo>
                  <a:cubicBezTo>
                    <a:pt x="5766" y="259"/>
                    <a:pt x="5806" y="235"/>
                    <a:pt x="5847" y="210"/>
                  </a:cubicBezTo>
                  <a:cubicBezTo>
                    <a:pt x="5887" y="186"/>
                    <a:pt x="5927" y="146"/>
                    <a:pt x="5960" y="113"/>
                  </a:cubicBezTo>
                  <a:cubicBezTo>
                    <a:pt x="5968" y="97"/>
                    <a:pt x="5976" y="81"/>
                    <a:pt x="5976" y="65"/>
                  </a:cubicBezTo>
                  <a:cubicBezTo>
                    <a:pt x="5984" y="57"/>
                    <a:pt x="5976" y="41"/>
                    <a:pt x="5976" y="33"/>
                  </a:cubicBezTo>
                  <a:cubicBezTo>
                    <a:pt x="5968" y="25"/>
                    <a:pt x="5960" y="17"/>
                    <a:pt x="5952" y="8"/>
                  </a:cubicBezTo>
                  <a:cubicBezTo>
                    <a:pt x="5927" y="0"/>
                    <a:pt x="5895" y="0"/>
                    <a:pt x="587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9"/>
            <p:cNvSpPr/>
            <p:nvPr/>
          </p:nvSpPr>
          <p:spPr>
            <a:xfrm>
              <a:off x="1915596" y="1454183"/>
              <a:ext cx="2117" cy="125"/>
            </a:xfrm>
            <a:custGeom>
              <a:avLst/>
              <a:gdLst/>
              <a:ahLst/>
              <a:cxnLst/>
              <a:rect l="l" t="t" r="r" b="b"/>
              <a:pathLst>
                <a:path w="17" h="1" extrusionOk="0">
                  <a:moveTo>
                    <a:pt x="1" y="0"/>
                  </a:moveTo>
                  <a:cubicBezTo>
                    <a:pt x="9" y="0"/>
                    <a:pt x="9" y="0"/>
                    <a:pt x="17" y="0"/>
                  </a:cubicBezTo>
                  <a:close/>
                </a:path>
              </a:pathLst>
            </a:custGeom>
            <a:solidFill>
              <a:srgbClr val="E6C8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9"/>
            <p:cNvSpPr/>
            <p:nvPr/>
          </p:nvSpPr>
          <p:spPr>
            <a:xfrm>
              <a:off x="1968894" y="1297280"/>
              <a:ext cx="81566" cy="78577"/>
            </a:xfrm>
            <a:custGeom>
              <a:avLst/>
              <a:gdLst/>
              <a:ahLst/>
              <a:cxnLst/>
              <a:rect l="l" t="t" r="r" b="b"/>
              <a:pathLst>
                <a:path w="655" h="631" extrusionOk="0">
                  <a:moveTo>
                    <a:pt x="332" y="1"/>
                  </a:moveTo>
                  <a:lnTo>
                    <a:pt x="227" y="210"/>
                  </a:lnTo>
                  <a:lnTo>
                    <a:pt x="1" y="243"/>
                  </a:lnTo>
                  <a:lnTo>
                    <a:pt x="162" y="404"/>
                  </a:lnTo>
                  <a:lnTo>
                    <a:pt x="122" y="630"/>
                  </a:lnTo>
                  <a:lnTo>
                    <a:pt x="122" y="630"/>
                  </a:lnTo>
                  <a:lnTo>
                    <a:pt x="332" y="525"/>
                  </a:lnTo>
                  <a:lnTo>
                    <a:pt x="534" y="630"/>
                  </a:lnTo>
                  <a:lnTo>
                    <a:pt x="493" y="404"/>
                  </a:lnTo>
                  <a:lnTo>
                    <a:pt x="655" y="243"/>
                  </a:lnTo>
                  <a:lnTo>
                    <a:pt x="429" y="210"/>
                  </a:lnTo>
                  <a:lnTo>
                    <a:pt x="33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9"/>
            <p:cNvSpPr/>
            <p:nvPr/>
          </p:nvSpPr>
          <p:spPr>
            <a:xfrm>
              <a:off x="1934773" y="1290804"/>
              <a:ext cx="15192" cy="15192"/>
            </a:xfrm>
            <a:custGeom>
              <a:avLst/>
              <a:gdLst/>
              <a:ahLst/>
              <a:cxnLst/>
              <a:rect l="l" t="t" r="r" b="b"/>
              <a:pathLst>
                <a:path w="122" h="122" extrusionOk="0">
                  <a:moveTo>
                    <a:pt x="61" y="0"/>
                  </a:moveTo>
                  <a:cubicBezTo>
                    <a:pt x="30" y="0"/>
                    <a:pt x="0" y="20"/>
                    <a:pt x="0" y="61"/>
                  </a:cubicBezTo>
                  <a:cubicBezTo>
                    <a:pt x="0" y="101"/>
                    <a:pt x="30" y="121"/>
                    <a:pt x="61" y="121"/>
                  </a:cubicBezTo>
                  <a:cubicBezTo>
                    <a:pt x="91" y="121"/>
                    <a:pt x="121" y="101"/>
                    <a:pt x="121" y="61"/>
                  </a:cubicBezTo>
                  <a:cubicBezTo>
                    <a:pt x="121" y="20"/>
                    <a:pt x="91" y="0"/>
                    <a:pt x="61" y="0"/>
                  </a:cubicBezTo>
                  <a:close/>
                </a:path>
              </a:pathLst>
            </a:custGeom>
            <a:solidFill>
              <a:srgbClr val="E6D6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9"/>
            <p:cNvSpPr/>
            <p:nvPr/>
          </p:nvSpPr>
          <p:spPr>
            <a:xfrm>
              <a:off x="1949841" y="1199775"/>
              <a:ext cx="12204" cy="13200"/>
            </a:xfrm>
            <a:custGeom>
              <a:avLst/>
              <a:gdLst/>
              <a:ahLst/>
              <a:cxnLst/>
              <a:rect l="l" t="t" r="r" b="b"/>
              <a:pathLst>
                <a:path w="98" h="106" extrusionOk="0">
                  <a:moveTo>
                    <a:pt x="49" y="0"/>
                  </a:moveTo>
                  <a:cubicBezTo>
                    <a:pt x="24" y="0"/>
                    <a:pt x="0" y="24"/>
                    <a:pt x="0" y="57"/>
                  </a:cubicBezTo>
                  <a:cubicBezTo>
                    <a:pt x="0" y="81"/>
                    <a:pt x="24" y="105"/>
                    <a:pt x="49" y="105"/>
                  </a:cubicBezTo>
                  <a:cubicBezTo>
                    <a:pt x="73" y="105"/>
                    <a:pt x="97" y="81"/>
                    <a:pt x="97" y="57"/>
                  </a:cubicBezTo>
                  <a:cubicBezTo>
                    <a:pt x="97" y="24"/>
                    <a:pt x="73" y="0"/>
                    <a:pt x="49" y="0"/>
                  </a:cubicBezTo>
                  <a:close/>
                </a:path>
              </a:pathLst>
            </a:custGeom>
            <a:solidFill>
              <a:srgbClr val="E6D6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9"/>
            <p:cNvSpPr/>
            <p:nvPr/>
          </p:nvSpPr>
          <p:spPr>
            <a:xfrm>
              <a:off x="1879358" y="1238005"/>
              <a:ext cx="17309" cy="17434"/>
            </a:xfrm>
            <a:custGeom>
              <a:avLst/>
              <a:gdLst/>
              <a:ahLst/>
              <a:cxnLst/>
              <a:rect l="l" t="t" r="r" b="b"/>
              <a:pathLst>
                <a:path w="139" h="140" extrusionOk="0">
                  <a:moveTo>
                    <a:pt x="70" y="0"/>
                  </a:moveTo>
                  <a:cubicBezTo>
                    <a:pt x="35" y="0"/>
                    <a:pt x="1" y="24"/>
                    <a:pt x="1" y="73"/>
                  </a:cubicBezTo>
                  <a:cubicBezTo>
                    <a:pt x="1" y="117"/>
                    <a:pt x="35" y="139"/>
                    <a:pt x="70" y="139"/>
                  </a:cubicBezTo>
                  <a:cubicBezTo>
                    <a:pt x="104" y="139"/>
                    <a:pt x="138" y="117"/>
                    <a:pt x="138" y="73"/>
                  </a:cubicBezTo>
                  <a:cubicBezTo>
                    <a:pt x="138" y="24"/>
                    <a:pt x="104" y="0"/>
                    <a:pt x="70" y="0"/>
                  </a:cubicBezTo>
                  <a:close/>
                </a:path>
              </a:pathLst>
            </a:custGeom>
            <a:solidFill>
              <a:srgbClr val="E6D6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8" name="Google Shape;1978;p59"/>
          <p:cNvGrpSpPr/>
          <p:nvPr/>
        </p:nvGrpSpPr>
        <p:grpSpPr>
          <a:xfrm rot="10800000" flipH="1">
            <a:off x="7252872" y="998987"/>
            <a:ext cx="1883599" cy="3417550"/>
            <a:chOff x="6257128" y="1202500"/>
            <a:chExt cx="1736997" cy="3219548"/>
          </a:xfrm>
        </p:grpSpPr>
        <p:sp>
          <p:nvSpPr>
            <p:cNvPr id="1979" name="Google Shape;1979;p59"/>
            <p:cNvSpPr/>
            <p:nvPr/>
          </p:nvSpPr>
          <p:spPr>
            <a:xfrm>
              <a:off x="6994738" y="3595676"/>
              <a:ext cx="74472" cy="98918"/>
            </a:xfrm>
            <a:custGeom>
              <a:avLst/>
              <a:gdLst/>
              <a:ahLst/>
              <a:cxnLst/>
              <a:rect l="l" t="t" r="r" b="b"/>
              <a:pathLst>
                <a:path w="591" h="785" extrusionOk="0">
                  <a:moveTo>
                    <a:pt x="90" y="1"/>
                  </a:moveTo>
                  <a:lnTo>
                    <a:pt x="90" y="1"/>
                  </a:lnTo>
                  <a:cubicBezTo>
                    <a:pt x="1" y="364"/>
                    <a:pt x="348" y="558"/>
                    <a:pt x="397" y="639"/>
                  </a:cubicBezTo>
                  <a:cubicBezTo>
                    <a:pt x="429" y="695"/>
                    <a:pt x="469" y="744"/>
                    <a:pt x="518" y="784"/>
                  </a:cubicBezTo>
                  <a:lnTo>
                    <a:pt x="590" y="493"/>
                  </a:lnTo>
                  <a:lnTo>
                    <a:pt x="90" y="1"/>
                  </a:lnTo>
                  <a:close/>
                </a:path>
              </a:pathLst>
            </a:custGeom>
            <a:solidFill>
              <a:srgbClr val="FFC2B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9"/>
            <p:cNvSpPr/>
            <p:nvPr/>
          </p:nvSpPr>
          <p:spPr>
            <a:xfrm>
              <a:off x="6843148" y="1735395"/>
              <a:ext cx="1004426" cy="925417"/>
            </a:xfrm>
            <a:custGeom>
              <a:avLst/>
              <a:gdLst/>
              <a:ahLst/>
              <a:cxnLst/>
              <a:rect l="l" t="t" r="r" b="b"/>
              <a:pathLst>
                <a:path w="7971" h="7344" extrusionOk="0">
                  <a:moveTo>
                    <a:pt x="6669" y="0"/>
                  </a:moveTo>
                  <a:cubicBezTo>
                    <a:pt x="6224" y="0"/>
                    <a:pt x="2028" y="1278"/>
                    <a:pt x="2028" y="1278"/>
                  </a:cubicBezTo>
                  <a:lnTo>
                    <a:pt x="41" y="794"/>
                  </a:lnTo>
                  <a:lnTo>
                    <a:pt x="41" y="794"/>
                  </a:lnTo>
                  <a:cubicBezTo>
                    <a:pt x="1" y="1278"/>
                    <a:pt x="1277" y="1706"/>
                    <a:pt x="1422" y="1787"/>
                  </a:cubicBezTo>
                  <a:cubicBezTo>
                    <a:pt x="1559" y="1868"/>
                    <a:pt x="1583" y="2417"/>
                    <a:pt x="1826" y="2433"/>
                  </a:cubicBezTo>
                  <a:cubicBezTo>
                    <a:pt x="1831" y="2434"/>
                    <a:pt x="1836" y="2434"/>
                    <a:pt x="1841" y="2434"/>
                  </a:cubicBezTo>
                  <a:cubicBezTo>
                    <a:pt x="2079" y="2434"/>
                    <a:pt x="2326" y="1908"/>
                    <a:pt x="2326" y="1908"/>
                  </a:cubicBezTo>
                  <a:lnTo>
                    <a:pt x="5678" y="1811"/>
                  </a:lnTo>
                  <a:lnTo>
                    <a:pt x="5145" y="5356"/>
                  </a:lnTo>
                  <a:cubicBezTo>
                    <a:pt x="5145" y="5356"/>
                    <a:pt x="6287" y="7344"/>
                    <a:pt x="7009" y="7344"/>
                  </a:cubicBezTo>
                  <a:cubicBezTo>
                    <a:pt x="7162" y="7344"/>
                    <a:pt x="7297" y="7254"/>
                    <a:pt x="7398" y="7036"/>
                  </a:cubicBezTo>
                  <a:cubicBezTo>
                    <a:pt x="7971" y="5800"/>
                    <a:pt x="6953" y="59"/>
                    <a:pt x="6695" y="2"/>
                  </a:cubicBezTo>
                  <a:cubicBezTo>
                    <a:pt x="6689" y="1"/>
                    <a:pt x="6680" y="0"/>
                    <a:pt x="666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9"/>
            <p:cNvSpPr/>
            <p:nvPr/>
          </p:nvSpPr>
          <p:spPr>
            <a:xfrm>
              <a:off x="6843148" y="1735470"/>
              <a:ext cx="1004426" cy="925417"/>
            </a:xfrm>
            <a:custGeom>
              <a:avLst/>
              <a:gdLst/>
              <a:ahLst/>
              <a:cxnLst/>
              <a:rect l="l" t="t" r="r" b="b"/>
              <a:pathLst>
                <a:path w="7971" h="7344" extrusionOk="0">
                  <a:moveTo>
                    <a:pt x="6669" y="0"/>
                  </a:moveTo>
                  <a:cubicBezTo>
                    <a:pt x="6224" y="0"/>
                    <a:pt x="2028" y="1278"/>
                    <a:pt x="2028" y="1278"/>
                  </a:cubicBezTo>
                  <a:lnTo>
                    <a:pt x="41" y="794"/>
                  </a:lnTo>
                  <a:lnTo>
                    <a:pt x="41" y="794"/>
                  </a:lnTo>
                  <a:cubicBezTo>
                    <a:pt x="1" y="1278"/>
                    <a:pt x="1277" y="1706"/>
                    <a:pt x="1422" y="1787"/>
                  </a:cubicBezTo>
                  <a:cubicBezTo>
                    <a:pt x="1559" y="1868"/>
                    <a:pt x="1583" y="2417"/>
                    <a:pt x="1826" y="2433"/>
                  </a:cubicBezTo>
                  <a:cubicBezTo>
                    <a:pt x="1831" y="2434"/>
                    <a:pt x="1836" y="2434"/>
                    <a:pt x="1841" y="2434"/>
                  </a:cubicBezTo>
                  <a:cubicBezTo>
                    <a:pt x="2079" y="2434"/>
                    <a:pt x="2326" y="1908"/>
                    <a:pt x="2326" y="1908"/>
                  </a:cubicBezTo>
                  <a:lnTo>
                    <a:pt x="5678" y="1811"/>
                  </a:lnTo>
                  <a:lnTo>
                    <a:pt x="5145" y="5356"/>
                  </a:lnTo>
                  <a:cubicBezTo>
                    <a:pt x="5145" y="5356"/>
                    <a:pt x="6287" y="7344"/>
                    <a:pt x="7009" y="7344"/>
                  </a:cubicBezTo>
                  <a:cubicBezTo>
                    <a:pt x="7162" y="7344"/>
                    <a:pt x="7297" y="7254"/>
                    <a:pt x="7398" y="7036"/>
                  </a:cubicBezTo>
                  <a:cubicBezTo>
                    <a:pt x="7971" y="5800"/>
                    <a:pt x="6953" y="59"/>
                    <a:pt x="6695" y="2"/>
                  </a:cubicBezTo>
                  <a:cubicBezTo>
                    <a:pt x="6689" y="1"/>
                    <a:pt x="6680" y="0"/>
                    <a:pt x="6669" y="0"/>
                  </a:cubicBezTo>
                  <a:close/>
                </a:path>
              </a:pathLst>
            </a:custGeom>
            <a:solidFill>
              <a:srgbClr val="434343">
                <a:alpha val="46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9"/>
            <p:cNvSpPr/>
            <p:nvPr/>
          </p:nvSpPr>
          <p:spPr>
            <a:xfrm>
              <a:off x="6843148" y="1766141"/>
              <a:ext cx="704270" cy="275962"/>
            </a:xfrm>
            <a:custGeom>
              <a:avLst/>
              <a:gdLst/>
              <a:ahLst/>
              <a:cxnLst/>
              <a:rect l="l" t="t" r="r" b="b"/>
              <a:pathLst>
                <a:path w="5589" h="2190" extrusionOk="0">
                  <a:moveTo>
                    <a:pt x="5589" y="1"/>
                  </a:moveTo>
                  <a:lnTo>
                    <a:pt x="5589" y="1"/>
                  </a:lnTo>
                  <a:cubicBezTo>
                    <a:pt x="4208" y="372"/>
                    <a:pt x="2028" y="1034"/>
                    <a:pt x="2028" y="1034"/>
                  </a:cubicBezTo>
                  <a:lnTo>
                    <a:pt x="41" y="550"/>
                  </a:lnTo>
                  <a:lnTo>
                    <a:pt x="41" y="550"/>
                  </a:lnTo>
                  <a:cubicBezTo>
                    <a:pt x="1" y="1034"/>
                    <a:pt x="1277" y="1462"/>
                    <a:pt x="1414" y="1543"/>
                  </a:cubicBezTo>
                  <a:cubicBezTo>
                    <a:pt x="1559" y="1632"/>
                    <a:pt x="1575" y="2173"/>
                    <a:pt x="1818" y="2189"/>
                  </a:cubicBezTo>
                  <a:cubicBezTo>
                    <a:pt x="1823" y="2190"/>
                    <a:pt x="1828" y="2190"/>
                    <a:pt x="1833" y="2190"/>
                  </a:cubicBezTo>
                  <a:cubicBezTo>
                    <a:pt x="2071" y="2190"/>
                    <a:pt x="2326" y="1664"/>
                    <a:pt x="2326" y="1664"/>
                  </a:cubicBezTo>
                  <a:lnTo>
                    <a:pt x="4959" y="1583"/>
                  </a:lnTo>
                  <a:cubicBezTo>
                    <a:pt x="5136" y="1051"/>
                    <a:pt x="5346" y="518"/>
                    <a:pt x="558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9"/>
            <p:cNvSpPr/>
            <p:nvPr/>
          </p:nvSpPr>
          <p:spPr>
            <a:xfrm>
              <a:off x="7468915" y="1743838"/>
              <a:ext cx="168097" cy="221904"/>
            </a:xfrm>
            <a:custGeom>
              <a:avLst/>
              <a:gdLst/>
              <a:ahLst/>
              <a:cxnLst/>
              <a:rect l="l" t="t" r="r" b="b"/>
              <a:pathLst>
                <a:path w="1334" h="1761" extrusionOk="0">
                  <a:moveTo>
                    <a:pt x="1333" y="0"/>
                  </a:moveTo>
                  <a:cubicBezTo>
                    <a:pt x="1148" y="40"/>
                    <a:pt x="897" y="97"/>
                    <a:pt x="631" y="178"/>
                  </a:cubicBezTo>
                  <a:cubicBezTo>
                    <a:pt x="389" y="695"/>
                    <a:pt x="179" y="1228"/>
                    <a:pt x="1" y="1760"/>
                  </a:cubicBezTo>
                  <a:lnTo>
                    <a:pt x="380" y="1752"/>
                  </a:lnTo>
                  <a:cubicBezTo>
                    <a:pt x="687" y="1163"/>
                    <a:pt x="1059" y="606"/>
                    <a:pt x="133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9"/>
            <p:cNvSpPr/>
            <p:nvPr/>
          </p:nvSpPr>
          <p:spPr>
            <a:xfrm>
              <a:off x="6281521" y="1731615"/>
              <a:ext cx="1493849" cy="1840880"/>
            </a:xfrm>
            <a:custGeom>
              <a:avLst/>
              <a:gdLst/>
              <a:ahLst/>
              <a:cxnLst/>
              <a:rect l="l" t="t" r="r" b="b"/>
              <a:pathLst>
                <a:path w="11855" h="14609" extrusionOk="0">
                  <a:moveTo>
                    <a:pt x="7809" y="0"/>
                  </a:moveTo>
                  <a:cubicBezTo>
                    <a:pt x="7405" y="339"/>
                    <a:pt x="6945" y="606"/>
                    <a:pt x="6444" y="792"/>
                  </a:cubicBezTo>
                  <a:cubicBezTo>
                    <a:pt x="7268" y="1316"/>
                    <a:pt x="7954" y="1769"/>
                    <a:pt x="7962" y="1817"/>
                  </a:cubicBezTo>
                  <a:cubicBezTo>
                    <a:pt x="7978" y="1938"/>
                    <a:pt x="8083" y="3989"/>
                    <a:pt x="8164" y="5548"/>
                  </a:cubicBezTo>
                  <a:cubicBezTo>
                    <a:pt x="8245" y="7114"/>
                    <a:pt x="9012" y="8027"/>
                    <a:pt x="9198" y="9117"/>
                  </a:cubicBezTo>
                  <a:cubicBezTo>
                    <a:pt x="9384" y="10215"/>
                    <a:pt x="7987" y="10562"/>
                    <a:pt x="7987" y="10562"/>
                  </a:cubicBezTo>
                  <a:cubicBezTo>
                    <a:pt x="7987" y="10562"/>
                    <a:pt x="5798" y="8956"/>
                    <a:pt x="5491" y="8794"/>
                  </a:cubicBezTo>
                  <a:cubicBezTo>
                    <a:pt x="5184" y="8633"/>
                    <a:pt x="1962" y="8229"/>
                    <a:pt x="1962" y="8229"/>
                  </a:cubicBezTo>
                  <a:cubicBezTo>
                    <a:pt x="1962" y="8229"/>
                    <a:pt x="1696" y="7946"/>
                    <a:pt x="1518" y="7865"/>
                  </a:cubicBezTo>
                  <a:cubicBezTo>
                    <a:pt x="1373" y="7793"/>
                    <a:pt x="1236" y="7704"/>
                    <a:pt x="1114" y="7599"/>
                  </a:cubicBezTo>
                  <a:lnTo>
                    <a:pt x="1114" y="7599"/>
                  </a:lnTo>
                  <a:cubicBezTo>
                    <a:pt x="1034" y="7922"/>
                    <a:pt x="1518" y="8269"/>
                    <a:pt x="1518" y="8269"/>
                  </a:cubicBezTo>
                  <a:cubicBezTo>
                    <a:pt x="1518" y="8269"/>
                    <a:pt x="339" y="7970"/>
                    <a:pt x="202" y="7906"/>
                  </a:cubicBezTo>
                  <a:cubicBezTo>
                    <a:pt x="180" y="7895"/>
                    <a:pt x="158" y="7890"/>
                    <a:pt x="137" y="7890"/>
                  </a:cubicBezTo>
                  <a:cubicBezTo>
                    <a:pt x="78" y="7890"/>
                    <a:pt x="24" y="7927"/>
                    <a:pt x="0" y="7987"/>
                  </a:cubicBezTo>
                  <a:lnTo>
                    <a:pt x="2027" y="8859"/>
                  </a:lnTo>
                  <a:lnTo>
                    <a:pt x="5370" y="9908"/>
                  </a:lnTo>
                  <a:cubicBezTo>
                    <a:pt x="5734" y="10078"/>
                    <a:pt x="6929" y="12283"/>
                    <a:pt x="7340" y="12468"/>
                  </a:cubicBezTo>
                  <a:cubicBezTo>
                    <a:pt x="7623" y="12589"/>
                    <a:pt x="7914" y="12686"/>
                    <a:pt x="8213" y="12767"/>
                  </a:cubicBezTo>
                  <a:lnTo>
                    <a:pt x="7720" y="13680"/>
                  </a:lnTo>
                  <a:lnTo>
                    <a:pt x="8415" y="14608"/>
                  </a:lnTo>
                  <a:cubicBezTo>
                    <a:pt x="8536" y="13857"/>
                    <a:pt x="9287" y="13276"/>
                    <a:pt x="9287" y="13276"/>
                  </a:cubicBezTo>
                  <a:cubicBezTo>
                    <a:pt x="9541" y="13417"/>
                    <a:pt x="9773" y="13474"/>
                    <a:pt x="9981" y="13474"/>
                  </a:cubicBezTo>
                  <a:cubicBezTo>
                    <a:pt x="10368" y="13474"/>
                    <a:pt x="10670" y="13276"/>
                    <a:pt x="10869" y="13050"/>
                  </a:cubicBezTo>
                  <a:cubicBezTo>
                    <a:pt x="11168" y="12702"/>
                    <a:pt x="10942" y="11588"/>
                    <a:pt x="10942" y="11588"/>
                  </a:cubicBezTo>
                  <a:cubicBezTo>
                    <a:pt x="11079" y="11443"/>
                    <a:pt x="11209" y="11273"/>
                    <a:pt x="11314" y="11104"/>
                  </a:cubicBezTo>
                  <a:cubicBezTo>
                    <a:pt x="11532" y="10756"/>
                    <a:pt x="11168" y="9036"/>
                    <a:pt x="11184" y="8729"/>
                  </a:cubicBezTo>
                  <a:cubicBezTo>
                    <a:pt x="11209" y="8431"/>
                    <a:pt x="11855" y="7066"/>
                    <a:pt x="11855" y="7066"/>
                  </a:cubicBezTo>
                  <a:lnTo>
                    <a:pt x="10861" y="5588"/>
                  </a:lnTo>
                  <a:cubicBezTo>
                    <a:pt x="10861" y="5588"/>
                    <a:pt x="8770" y="557"/>
                    <a:pt x="8568" y="355"/>
                  </a:cubicBezTo>
                  <a:cubicBezTo>
                    <a:pt x="8519" y="307"/>
                    <a:pt x="8229" y="170"/>
                    <a:pt x="7809" y="0"/>
                  </a:cubicBezTo>
                  <a:close/>
                </a:path>
              </a:pathLst>
            </a:custGeom>
            <a:solidFill>
              <a:srgbClr val="F76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9"/>
            <p:cNvSpPr/>
            <p:nvPr/>
          </p:nvSpPr>
          <p:spPr>
            <a:xfrm>
              <a:off x="6673286" y="3080926"/>
              <a:ext cx="508954" cy="717375"/>
            </a:xfrm>
            <a:custGeom>
              <a:avLst/>
              <a:gdLst/>
              <a:ahLst/>
              <a:cxnLst/>
              <a:rect l="l" t="t" r="r" b="b"/>
              <a:pathLst>
                <a:path w="4039" h="5693" extrusionOk="0">
                  <a:moveTo>
                    <a:pt x="829" y="891"/>
                  </a:moveTo>
                  <a:cubicBezTo>
                    <a:pt x="860" y="891"/>
                    <a:pt x="888" y="902"/>
                    <a:pt x="913" y="928"/>
                  </a:cubicBezTo>
                  <a:cubicBezTo>
                    <a:pt x="979" y="995"/>
                    <a:pt x="889" y="1117"/>
                    <a:pt x="792" y="1117"/>
                  </a:cubicBezTo>
                  <a:cubicBezTo>
                    <a:pt x="784" y="1117"/>
                    <a:pt x="776" y="1116"/>
                    <a:pt x="767" y="1114"/>
                  </a:cubicBezTo>
                  <a:cubicBezTo>
                    <a:pt x="709" y="1090"/>
                    <a:pt x="662" y="1042"/>
                    <a:pt x="637" y="984"/>
                  </a:cubicBezTo>
                  <a:lnTo>
                    <a:pt x="637" y="984"/>
                  </a:lnTo>
                  <a:cubicBezTo>
                    <a:pt x="640" y="982"/>
                    <a:pt x="643" y="979"/>
                    <a:pt x="646" y="977"/>
                  </a:cubicBezTo>
                  <a:cubicBezTo>
                    <a:pt x="700" y="934"/>
                    <a:pt x="768" y="891"/>
                    <a:pt x="829" y="891"/>
                  </a:cubicBezTo>
                  <a:close/>
                  <a:moveTo>
                    <a:pt x="334" y="1"/>
                  </a:moveTo>
                  <a:cubicBezTo>
                    <a:pt x="220" y="1"/>
                    <a:pt x="110" y="56"/>
                    <a:pt x="65" y="161"/>
                  </a:cubicBezTo>
                  <a:cubicBezTo>
                    <a:pt x="275" y="194"/>
                    <a:pt x="420" y="387"/>
                    <a:pt x="380" y="597"/>
                  </a:cubicBezTo>
                  <a:cubicBezTo>
                    <a:pt x="355" y="662"/>
                    <a:pt x="339" y="743"/>
                    <a:pt x="323" y="815"/>
                  </a:cubicBezTo>
                  <a:cubicBezTo>
                    <a:pt x="327" y="856"/>
                    <a:pt x="337" y="895"/>
                    <a:pt x="353" y="931"/>
                  </a:cubicBezTo>
                  <a:lnTo>
                    <a:pt x="353" y="931"/>
                  </a:lnTo>
                  <a:cubicBezTo>
                    <a:pt x="192" y="1058"/>
                    <a:pt x="78" y="1238"/>
                    <a:pt x="40" y="1437"/>
                  </a:cubicBezTo>
                  <a:cubicBezTo>
                    <a:pt x="0" y="1712"/>
                    <a:pt x="105" y="1978"/>
                    <a:pt x="331" y="2140"/>
                  </a:cubicBezTo>
                  <a:cubicBezTo>
                    <a:pt x="590" y="2317"/>
                    <a:pt x="953" y="2293"/>
                    <a:pt x="1211" y="2487"/>
                  </a:cubicBezTo>
                  <a:cubicBezTo>
                    <a:pt x="1470" y="2681"/>
                    <a:pt x="1534" y="3036"/>
                    <a:pt x="1502" y="3359"/>
                  </a:cubicBezTo>
                  <a:cubicBezTo>
                    <a:pt x="1478" y="3682"/>
                    <a:pt x="1365" y="3989"/>
                    <a:pt x="1349" y="4312"/>
                  </a:cubicBezTo>
                  <a:cubicBezTo>
                    <a:pt x="1316" y="4659"/>
                    <a:pt x="1429" y="5006"/>
                    <a:pt x="1664" y="5265"/>
                  </a:cubicBezTo>
                  <a:cubicBezTo>
                    <a:pt x="1832" y="5433"/>
                    <a:pt x="2070" y="5536"/>
                    <a:pt x="2298" y="5536"/>
                  </a:cubicBezTo>
                  <a:cubicBezTo>
                    <a:pt x="2410" y="5536"/>
                    <a:pt x="2519" y="5512"/>
                    <a:pt x="2616" y="5459"/>
                  </a:cubicBezTo>
                  <a:lnTo>
                    <a:pt x="3513" y="5693"/>
                  </a:lnTo>
                  <a:cubicBezTo>
                    <a:pt x="3004" y="5378"/>
                    <a:pt x="2810" y="4740"/>
                    <a:pt x="3053" y="4199"/>
                  </a:cubicBezTo>
                  <a:cubicBezTo>
                    <a:pt x="3166" y="3965"/>
                    <a:pt x="3351" y="3779"/>
                    <a:pt x="3481" y="3561"/>
                  </a:cubicBezTo>
                  <a:cubicBezTo>
                    <a:pt x="4038" y="2569"/>
                    <a:pt x="3269" y="1443"/>
                    <a:pt x="2259" y="1443"/>
                  </a:cubicBezTo>
                  <a:cubicBezTo>
                    <a:pt x="2085" y="1443"/>
                    <a:pt x="1903" y="1477"/>
                    <a:pt x="1720" y="1550"/>
                  </a:cubicBezTo>
                  <a:cubicBezTo>
                    <a:pt x="1462" y="1655"/>
                    <a:pt x="1236" y="1833"/>
                    <a:pt x="961" y="1898"/>
                  </a:cubicBezTo>
                  <a:cubicBezTo>
                    <a:pt x="910" y="1911"/>
                    <a:pt x="857" y="1917"/>
                    <a:pt x="803" y="1917"/>
                  </a:cubicBezTo>
                  <a:cubicBezTo>
                    <a:pt x="566" y="1917"/>
                    <a:pt x="324" y="1790"/>
                    <a:pt x="291" y="1566"/>
                  </a:cubicBezTo>
                  <a:cubicBezTo>
                    <a:pt x="268" y="1397"/>
                    <a:pt x="360" y="1251"/>
                    <a:pt x="481" y="1126"/>
                  </a:cubicBezTo>
                  <a:lnTo>
                    <a:pt x="481" y="1126"/>
                  </a:lnTo>
                  <a:cubicBezTo>
                    <a:pt x="553" y="1221"/>
                    <a:pt x="639" y="1300"/>
                    <a:pt x="735" y="1365"/>
                  </a:cubicBezTo>
                  <a:cubicBezTo>
                    <a:pt x="794" y="1404"/>
                    <a:pt x="863" y="1424"/>
                    <a:pt x="933" y="1424"/>
                  </a:cubicBezTo>
                  <a:cubicBezTo>
                    <a:pt x="1006" y="1424"/>
                    <a:pt x="1081" y="1402"/>
                    <a:pt x="1147" y="1356"/>
                  </a:cubicBezTo>
                  <a:cubicBezTo>
                    <a:pt x="1292" y="1227"/>
                    <a:pt x="1244" y="953"/>
                    <a:pt x="1082" y="840"/>
                  </a:cubicBezTo>
                  <a:cubicBezTo>
                    <a:pt x="990" y="789"/>
                    <a:pt x="886" y="763"/>
                    <a:pt x="783" y="763"/>
                  </a:cubicBezTo>
                  <a:cubicBezTo>
                    <a:pt x="734" y="763"/>
                    <a:pt x="684" y="769"/>
                    <a:pt x="636" y="781"/>
                  </a:cubicBezTo>
                  <a:lnTo>
                    <a:pt x="636" y="781"/>
                  </a:lnTo>
                  <a:cubicBezTo>
                    <a:pt x="651" y="704"/>
                    <a:pt x="671" y="626"/>
                    <a:pt x="695" y="549"/>
                  </a:cubicBezTo>
                  <a:cubicBezTo>
                    <a:pt x="735" y="371"/>
                    <a:pt x="670" y="178"/>
                    <a:pt x="533" y="64"/>
                  </a:cubicBezTo>
                  <a:cubicBezTo>
                    <a:pt x="475" y="22"/>
                    <a:pt x="404" y="1"/>
                    <a:pt x="3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9"/>
            <p:cNvSpPr/>
            <p:nvPr/>
          </p:nvSpPr>
          <p:spPr>
            <a:xfrm>
              <a:off x="6258083" y="2790852"/>
              <a:ext cx="250382" cy="38811"/>
            </a:xfrm>
            <a:custGeom>
              <a:avLst/>
              <a:gdLst/>
              <a:ahLst/>
              <a:cxnLst/>
              <a:rect l="l" t="t" r="r" b="b"/>
              <a:pathLst>
                <a:path w="1987" h="308" extrusionOk="0">
                  <a:moveTo>
                    <a:pt x="1519" y="0"/>
                  </a:moveTo>
                  <a:cubicBezTo>
                    <a:pt x="1519" y="0"/>
                    <a:pt x="259" y="0"/>
                    <a:pt x="0" y="283"/>
                  </a:cubicBezTo>
                  <a:lnTo>
                    <a:pt x="1987" y="307"/>
                  </a:lnTo>
                  <a:lnTo>
                    <a:pt x="1987" y="307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9"/>
            <p:cNvSpPr/>
            <p:nvPr/>
          </p:nvSpPr>
          <p:spPr>
            <a:xfrm>
              <a:off x="7650117" y="2410303"/>
              <a:ext cx="224928" cy="598421"/>
            </a:xfrm>
            <a:custGeom>
              <a:avLst/>
              <a:gdLst/>
              <a:ahLst/>
              <a:cxnLst/>
              <a:rect l="l" t="t" r="r" b="b"/>
              <a:pathLst>
                <a:path w="1785" h="4749" extrusionOk="0">
                  <a:moveTo>
                    <a:pt x="1745" y="0"/>
                  </a:moveTo>
                  <a:cubicBezTo>
                    <a:pt x="1744" y="1"/>
                    <a:pt x="25" y="2819"/>
                    <a:pt x="0" y="3343"/>
                  </a:cubicBezTo>
                  <a:cubicBezTo>
                    <a:pt x="0" y="3812"/>
                    <a:pt x="25" y="4280"/>
                    <a:pt x="81" y="4749"/>
                  </a:cubicBezTo>
                  <a:cubicBezTo>
                    <a:pt x="81" y="4749"/>
                    <a:pt x="81" y="4749"/>
                    <a:pt x="82" y="4749"/>
                  </a:cubicBezTo>
                  <a:cubicBezTo>
                    <a:pt x="126" y="4749"/>
                    <a:pt x="1664" y="1840"/>
                    <a:pt x="1720" y="1640"/>
                  </a:cubicBezTo>
                  <a:cubicBezTo>
                    <a:pt x="1785" y="1438"/>
                    <a:pt x="1745" y="0"/>
                    <a:pt x="174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9"/>
            <p:cNvSpPr/>
            <p:nvPr/>
          </p:nvSpPr>
          <p:spPr>
            <a:xfrm>
              <a:off x="6257128" y="2791778"/>
              <a:ext cx="250382" cy="38811"/>
            </a:xfrm>
            <a:custGeom>
              <a:avLst/>
              <a:gdLst/>
              <a:ahLst/>
              <a:cxnLst/>
              <a:rect l="l" t="t" r="r" b="b"/>
              <a:pathLst>
                <a:path w="1987" h="308" extrusionOk="0">
                  <a:moveTo>
                    <a:pt x="1519" y="0"/>
                  </a:moveTo>
                  <a:cubicBezTo>
                    <a:pt x="1519" y="0"/>
                    <a:pt x="259" y="0"/>
                    <a:pt x="0" y="283"/>
                  </a:cubicBezTo>
                  <a:lnTo>
                    <a:pt x="1987" y="307"/>
                  </a:lnTo>
                  <a:lnTo>
                    <a:pt x="1987" y="307"/>
                  </a:lnTo>
                  <a:lnTo>
                    <a:pt x="1519" y="0"/>
                  </a:lnTo>
                  <a:close/>
                </a:path>
              </a:pathLst>
            </a:custGeom>
            <a:solidFill>
              <a:srgbClr val="434343">
                <a:alpha val="46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59"/>
            <p:cNvSpPr/>
            <p:nvPr/>
          </p:nvSpPr>
          <p:spPr>
            <a:xfrm>
              <a:off x="7649163" y="2411229"/>
              <a:ext cx="224928" cy="598421"/>
            </a:xfrm>
            <a:custGeom>
              <a:avLst/>
              <a:gdLst/>
              <a:ahLst/>
              <a:cxnLst/>
              <a:rect l="l" t="t" r="r" b="b"/>
              <a:pathLst>
                <a:path w="1785" h="4749" extrusionOk="0">
                  <a:moveTo>
                    <a:pt x="1745" y="0"/>
                  </a:moveTo>
                  <a:cubicBezTo>
                    <a:pt x="1744" y="1"/>
                    <a:pt x="25" y="2819"/>
                    <a:pt x="0" y="3343"/>
                  </a:cubicBezTo>
                  <a:cubicBezTo>
                    <a:pt x="0" y="3812"/>
                    <a:pt x="25" y="4280"/>
                    <a:pt x="81" y="4749"/>
                  </a:cubicBezTo>
                  <a:cubicBezTo>
                    <a:pt x="81" y="4749"/>
                    <a:pt x="81" y="4749"/>
                    <a:pt x="82" y="4749"/>
                  </a:cubicBezTo>
                  <a:cubicBezTo>
                    <a:pt x="126" y="4749"/>
                    <a:pt x="1664" y="1840"/>
                    <a:pt x="1720" y="1640"/>
                  </a:cubicBezTo>
                  <a:cubicBezTo>
                    <a:pt x="1785" y="1438"/>
                    <a:pt x="1745" y="0"/>
                    <a:pt x="1745" y="0"/>
                  </a:cubicBezTo>
                  <a:close/>
                </a:path>
              </a:pathLst>
            </a:custGeom>
            <a:solidFill>
              <a:srgbClr val="434343">
                <a:alpha val="46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59"/>
            <p:cNvSpPr/>
            <p:nvPr/>
          </p:nvSpPr>
          <p:spPr>
            <a:xfrm>
              <a:off x="6280513" y="1389246"/>
              <a:ext cx="1494857" cy="2183249"/>
            </a:xfrm>
            <a:custGeom>
              <a:avLst/>
              <a:gdLst/>
              <a:ahLst/>
              <a:cxnLst/>
              <a:rect l="l" t="t" r="r" b="b"/>
              <a:pathLst>
                <a:path w="11863" h="17326" extrusionOk="0">
                  <a:moveTo>
                    <a:pt x="2248" y="0"/>
                  </a:moveTo>
                  <a:cubicBezTo>
                    <a:pt x="2238" y="0"/>
                    <a:pt x="2231" y="4"/>
                    <a:pt x="2229" y="12"/>
                  </a:cubicBezTo>
                  <a:cubicBezTo>
                    <a:pt x="2188" y="157"/>
                    <a:pt x="2673" y="787"/>
                    <a:pt x="2778" y="965"/>
                  </a:cubicBezTo>
                  <a:cubicBezTo>
                    <a:pt x="2875" y="1151"/>
                    <a:pt x="3077" y="1861"/>
                    <a:pt x="3262" y="1918"/>
                  </a:cubicBezTo>
                  <a:cubicBezTo>
                    <a:pt x="3286" y="1926"/>
                    <a:pt x="3309" y="1929"/>
                    <a:pt x="3332" y="1929"/>
                  </a:cubicBezTo>
                  <a:cubicBezTo>
                    <a:pt x="3495" y="1929"/>
                    <a:pt x="3650" y="1756"/>
                    <a:pt x="3650" y="1756"/>
                  </a:cubicBezTo>
                  <a:cubicBezTo>
                    <a:pt x="3650" y="1756"/>
                    <a:pt x="7946" y="4405"/>
                    <a:pt x="7970" y="4534"/>
                  </a:cubicBezTo>
                  <a:cubicBezTo>
                    <a:pt x="7986" y="4663"/>
                    <a:pt x="8083" y="6706"/>
                    <a:pt x="8172" y="8273"/>
                  </a:cubicBezTo>
                  <a:cubicBezTo>
                    <a:pt x="8253" y="9831"/>
                    <a:pt x="9012" y="10744"/>
                    <a:pt x="9206" y="11842"/>
                  </a:cubicBezTo>
                  <a:cubicBezTo>
                    <a:pt x="9392" y="12932"/>
                    <a:pt x="7995" y="13279"/>
                    <a:pt x="7995" y="13279"/>
                  </a:cubicBezTo>
                  <a:cubicBezTo>
                    <a:pt x="7995" y="13279"/>
                    <a:pt x="5798" y="11681"/>
                    <a:pt x="5499" y="11511"/>
                  </a:cubicBezTo>
                  <a:cubicBezTo>
                    <a:pt x="5192" y="11350"/>
                    <a:pt x="1970" y="10946"/>
                    <a:pt x="1970" y="10946"/>
                  </a:cubicBezTo>
                  <a:cubicBezTo>
                    <a:pt x="1970" y="10946"/>
                    <a:pt x="1704" y="10663"/>
                    <a:pt x="1526" y="10582"/>
                  </a:cubicBezTo>
                  <a:cubicBezTo>
                    <a:pt x="1381" y="10510"/>
                    <a:pt x="1244" y="10421"/>
                    <a:pt x="1122" y="10316"/>
                  </a:cubicBezTo>
                  <a:lnTo>
                    <a:pt x="1122" y="10316"/>
                  </a:lnTo>
                  <a:cubicBezTo>
                    <a:pt x="1034" y="10639"/>
                    <a:pt x="1526" y="10986"/>
                    <a:pt x="1526" y="10986"/>
                  </a:cubicBezTo>
                  <a:cubicBezTo>
                    <a:pt x="1526" y="10986"/>
                    <a:pt x="347" y="10687"/>
                    <a:pt x="202" y="10623"/>
                  </a:cubicBezTo>
                  <a:cubicBezTo>
                    <a:pt x="183" y="10614"/>
                    <a:pt x="163" y="10610"/>
                    <a:pt x="142" y="10610"/>
                  </a:cubicBezTo>
                  <a:cubicBezTo>
                    <a:pt x="83" y="10610"/>
                    <a:pt x="24" y="10644"/>
                    <a:pt x="0" y="10704"/>
                  </a:cubicBezTo>
                  <a:lnTo>
                    <a:pt x="2035" y="11576"/>
                  </a:lnTo>
                  <a:lnTo>
                    <a:pt x="5378" y="12633"/>
                  </a:lnTo>
                  <a:cubicBezTo>
                    <a:pt x="5742" y="12795"/>
                    <a:pt x="6937" y="15000"/>
                    <a:pt x="7340" y="15185"/>
                  </a:cubicBezTo>
                  <a:cubicBezTo>
                    <a:pt x="7623" y="15306"/>
                    <a:pt x="7922" y="15411"/>
                    <a:pt x="8213" y="15484"/>
                  </a:cubicBezTo>
                  <a:lnTo>
                    <a:pt x="7728" y="16397"/>
                  </a:lnTo>
                  <a:lnTo>
                    <a:pt x="8414" y="17325"/>
                  </a:lnTo>
                  <a:cubicBezTo>
                    <a:pt x="8536" y="16582"/>
                    <a:pt x="9287" y="15993"/>
                    <a:pt x="9287" y="15993"/>
                  </a:cubicBezTo>
                  <a:cubicBezTo>
                    <a:pt x="9541" y="16134"/>
                    <a:pt x="9773" y="16191"/>
                    <a:pt x="9981" y="16191"/>
                  </a:cubicBezTo>
                  <a:cubicBezTo>
                    <a:pt x="10367" y="16191"/>
                    <a:pt x="10670" y="15993"/>
                    <a:pt x="10869" y="15767"/>
                  </a:cubicBezTo>
                  <a:cubicBezTo>
                    <a:pt x="11168" y="15419"/>
                    <a:pt x="10950" y="14305"/>
                    <a:pt x="10950" y="14305"/>
                  </a:cubicBezTo>
                  <a:cubicBezTo>
                    <a:pt x="11079" y="14160"/>
                    <a:pt x="11208" y="13998"/>
                    <a:pt x="11313" y="13821"/>
                  </a:cubicBezTo>
                  <a:cubicBezTo>
                    <a:pt x="11531" y="13473"/>
                    <a:pt x="11168" y="11753"/>
                    <a:pt x="11192" y="11446"/>
                  </a:cubicBezTo>
                  <a:cubicBezTo>
                    <a:pt x="11208" y="11148"/>
                    <a:pt x="11863" y="9783"/>
                    <a:pt x="11863" y="9783"/>
                  </a:cubicBezTo>
                  <a:lnTo>
                    <a:pt x="10869" y="8305"/>
                  </a:lnTo>
                  <a:cubicBezTo>
                    <a:pt x="10869" y="8305"/>
                    <a:pt x="8778" y="3274"/>
                    <a:pt x="8576" y="3072"/>
                  </a:cubicBezTo>
                  <a:cubicBezTo>
                    <a:pt x="8374" y="2871"/>
                    <a:pt x="3908" y="1175"/>
                    <a:pt x="3852" y="1151"/>
                  </a:cubicBezTo>
                  <a:cubicBezTo>
                    <a:pt x="3791" y="1128"/>
                    <a:pt x="2430" y="0"/>
                    <a:pt x="2248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9"/>
            <p:cNvSpPr/>
            <p:nvPr/>
          </p:nvSpPr>
          <p:spPr>
            <a:xfrm>
              <a:off x="7254319" y="3348445"/>
              <a:ext cx="141509" cy="224046"/>
            </a:xfrm>
            <a:custGeom>
              <a:avLst/>
              <a:gdLst/>
              <a:ahLst/>
              <a:cxnLst/>
              <a:rect l="l" t="t" r="r" b="b"/>
              <a:pathLst>
                <a:path w="1123" h="1778" extrusionOk="0">
                  <a:moveTo>
                    <a:pt x="452" y="1"/>
                  </a:moveTo>
                  <a:lnTo>
                    <a:pt x="0" y="849"/>
                  </a:lnTo>
                  <a:lnTo>
                    <a:pt x="686" y="1777"/>
                  </a:lnTo>
                  <a:cubicBezTo>
                    <a:pt x="751" y="1454"/>
                    <a:pt x="904" y="1147"/>
                    <a:pt x="1122" y="889"/>
                  </a:cubicBezTo>
                  <a:cubicBezTo>
                    <a:pt x="1026" y="509"/>
                    <a:pt x="816" y="170"/>
                    <a:pt x="452" y="1"/>
                  </a:cubicBezTo>
                  <a:close/>
                </a:path>
              </a:pathLst>
            </a:custGeom>
            <a:solidFill>
              <a:srgbClr val="434343">
                <a:alpha val="468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59"/>
            <p:cNvSpPr/>
            <p:nvPr/>
          </p:nvSpPr>
          <p:spPr>
            <a:xfrm>
              <a:off x="6537952" y="2771447"/>
              <a:ext cx="135461" cy="113157"/>
            </a:xfrm>
            <a:custGeom>
              <a:avLst/>
              <a:gdLst/>
              <a:ahLst/>
              <a:cxnLst/>
              <a:rect l="l" t="t" r="r" b="b"/>
              <a:pathLst>
                <a:path w="1075" h="898" extrusionOk="0">
                  <a:moveTo>
                    <a:pt x="121" y="1"/>
                  </a:moveTo>
                  <a:cubicBezTo>
                    <a:pt x="81" y="203"/>
                    <a:pt x="40" y="405"/>
                    <a:pt x="0" y="607"/>
                  </a:cubicBezTo>
                  <a:lnTo>
                    <a:pt x="937" y="897"/>
                  </a:lnTo>
                  <a:cubicBezTo>
                    <a:pt x="969" y="639"/>
                    <a:pt x="1026" y="381"/>
                    <a:pt x="1074" y="122"/>
                  </a:cubicBezTo>
                  <a:cubicBezTo>
                    <a:pt x="678" y="74"/>
                    <a:pt x="331" y="25"/>
                    <a:pt x="1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59"/>
            <p:cNvSpPr/>
            <p:nvPr/>
          </p:nvSpPr>
          <p:spPr>
            <a:xfrm>
              <a:off x="6990706" y="2924170"/>
              <a:ext cx="136469" cy="111015"/>
            </a:xfrm>
            <a:custGeom>
              <a:avLst/>
              <a:gdLst/>
              <a:ahLst/>
              <a:cxnLst/>
              <a:rect l="l" t="t" r="r" b="b"/>
              <a:pathLst>
                <a:path w="1083" h="881" extrusionOk="0">
                  <a:moveTo>
                    <a:pt x="840" y="0"/>
                  </a:moveTo>
                  <a:cubicBezTo>
                    <a:pt x="550" y="226"/>
                    <a:pt x="259" y="452"/>
                    <a:pt x="1" y="695"/>
                  </a:cubicBezTo>
                  <a:cubicBezTo>
                    <a:pt x="49" y="751"/>
                    <a:pt x="89" y="816"/>
                    <a:pt x="138" y="880"/>
                  </a:cubicBezTo>
                  <a:cubicBezTo>
                    <a:pt x="445" y="638"/>
                    <a:pt x="776" y="412"/>
                    <a:pt x="1083" y="178"/>
                  </a:cubicBezTo>
                  <a:lnTo>
                    <a:pt x="840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59"/>
            <p:cNvSpPr/>
            <p:nvPr/>
          </p:nvSpPr>
          <p:spPr>
            <a:xfrm>
              <a:off x="7041614" y="2977094"/>
              <a:ext cx="166963" cy="138485"/>
            </a:xfrm>
            <a:custGeom>
              <a:avLst/>
              <a:gdLst/>
              <a:ahLst/>
              <a:cxnLst/>
              <a:rect l="l" t="t" r="r" b="b"/>
              <a:pathLst>
                <a:path w="1325" h="1099" extrusionOk="0">
                  <a:moveTo>
                    <a:pt x="1026" y="0"/>
                  </a:moveTo>
                  <a:cubicBezTo>
                    <a:pt x="679" y="275"/>
                    <a:pt x="339" y="565"/>
                    <a:pt x="0" y="840"/>
                  </a:cubicBezTo>
                  <a:cubicBezTo>
                    <a:pt x="57" y="921"/>
                    <a:pt x="113" y="1010"/>
                    <a:pt x="170" y="1098"/>
                  </a:cubicBezTo>
                  <a:cubicBezTo>
                    <a:pt x="558" y="808"/>
                    <a:pt x="937" y="509"/>
                    <a:pt x="1325" y="218"/>
                  </a:cubicBezTo>
                  <a:lnTo>
                    <a:pt x="102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9"/>
            <p:cNvSpPr/>
            <p:nvPr/>
          </p:nvSpPr>
          <p:spPr>
            <a:xfrm>
              <a:off x="7249153" y="2898716"/>
              <a:ext cx="470269" cy="530250"/>
            </a:xfrm>
            <a:custGeom>
              <a:avLst/>
              <a:gdLst/>
              <a:ahLst/>
              <a:cxnLst/>
              <a:rect l="l" t="t" r="r" b="b"/>
              <a:pathLst>
                <a:path w="3732" h="4208" extrusionOk="0">
                  <a:moveTo>
                    <a:pt x="526" y="3505"/>
                  </a:moveTo>
                  <a:cubicBezTo>
                    <a:pt x="526" y="3505"/>
                    <a:pt x="1301" y="2794"/>
                    <a:pt x="1705" y="2899"/>
                  </a:cubicBezTo>
                  <a:cubicBezTo>
                    <a:pt x="2108" y="2996"/>
                    <a:pt x="1600" y="4006"/>
                    <a:pt x="1600" y="4006"/>
                  </a:cubicBezTo>
                  <a:lnTo>
                    <a:pt x="2003" y="4208"/>
                  </a:lnTo>
                  <a:lnTo>
                    <a:pt x="3287" y="2536"/>
                  </a:lnTo>
                  <a:lnTo>
                    <a:pt x="3263" y="2334"/>
                  </a:lnTo>
                  <a:cubicBezTo>
                    <a:pt x="3263" y="2334"/>
                    <a:pt x="3691" y="1882"/>
                    <a:pt x="3707" y="1704"/>
                  </a:cubicBezTo>
                  <a:cubicBezTo>
                    <a:pt x="3731" y="1519"/>
                    <a:pt x="3626" y="420"/>
                    <a:pt x="3626" y="420"/>
                  </a:cubicBezTo>
                  <a:cubicBezTo>
                    <a:pt x="3626" y="420"/>
                    <a:pt x="2431" y="0"/>
                    <a:pt x="1543" y="162"/>
                  </a:cubicBezTo>
                  <a:cubicBezTo>
                    <a:pt x="1543" y="162"/>
                    <a:pt x="1260" y="832"/>
                    <a:pt x="832" y="1091"/>
                  </a:cubicBezTo>
                  <a:cubicBezTo>
                    <a:pt x="832" y="1091"/>
                    <a:pt x="1277" y="2205"/>
                    <a:pt x="1" y="336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9"/>
            <p:cNvSpPr/>
            <p:nvPr/>
          </p:nvSpPr>
          <p:spPr>
            <a:xfrm>
              <a:off x="6554207" y="1387230"/>
              <a:ext cx="653362" cy="420747"/>
            </a:xfrm>
            <a:custGeom>
              <a:avLst/>
              <a:gdLst/>
              <a:ahLst/>
              <a:cxnLst/>
              <a:rect l="l" t="t" r="r" b="b"/>
              <a:pathLst>
                <a:path w="5185" h="3339" extrusionOk="0">
                  <a:moveTo>
                    <a:pt x="60" y="0"/>
                  </a:moveTo>
                  <a:cubicBezTo>
                    <a:pt x="49" y="0"/>
                    <a:pt x="43" y="4"/>
                    <a:pt x="41" y="12"/>
                  </a:cubicBezTo>
                  <a:cubicBezTo>
                    <a:pt x="0" y="157"/>
                    <a:pt x="485" y="779"/>
                    <a:pt x="590" y="965"/>
                  </a:cubicBezTo>
                  <a:cubicBezTo>
                    <a:pt x="687" y="1150"/>
                    <a:pt x="889" y="1861"/>
                    <a:pt x="1074" y="1918"/>
                  </a:cubicBezTo>
                  <a:cubicBezTo>
                    <a:pt x="1097" y="1926"/>
                    <a:pt x="1121" y="1929"/>
                    <a:pt x="1144" y="1929"/>
                  </a:cubicBezTo>
                  <a:cubicBezTo>
                    <a:pt x="1307" y="1929"/>
                    <a:pt x="1462" y="1756"/>
                    <a:pt x="1462" y="1756"/>
                  </a:cubicBezTo>
                  <a:cubicBezTo>
                    <a:pt x="1462" y="1756"/>
                    <a:pt x="2802" y="2588"/>
                    <a:pt x="3989" y="3339"/>
                  </a:cubicBezTo>
                  <a:cubicBezTo>
                    <a:pt x="4393" y="3080"/>
                    <a:pt x="4797" y="2814"/>
                    <a:pt x="5185" y="2531"/>
                  </a:cubicBezTo>
                  <a:cubicBezTo>
                    <a:pt x="3804" y="1958"/>
                    <a:pt x="1704" y="1159"/>
                    <a:pt x="1664" y="1150"/>
                  </a:cubicBezTo>
                  <a:cubicBezTo>
                    <a:pt x="1610" y="1128"/>
                    <a:pt x="243" y="0"/>
                    <a:pt x="6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59"/>
            <p:cNvSpPr/>
            <p:nvPr/>
          </p:nvSpPr>
          <p:spPr>
            <a:xfrm>
              <a:off x="7056861" y="1707169"/>
              <a:ext cx="206656" cy="122230"/>
            </a:xfrm>
            <a:custGeom>
              <a:avLst/>
              <a:gdLst/>
              <a:ahLst/>
              <a:cxnLst/>
              <a:rect l="l" t="t" r="r" b="b"/>
              <a:pathLst>
                <a:path w="1640" h="970" extrusionOk="0">
                  <a:moveTo>
                    <a:pt x="1204" y="0"/>
                  </a:moveTo>
                  <a:cubicBezTo>
                    <a:pt x="808" y="283"/>
                    <a:pt x="412" y="541"/>
                    <a:pt x="0" y="800"/>
                  </a:cubicBezTo>
                  <a:lnTo>
                    <a:pt x="275" y="969"/>
                  </a:lnTo>
                  <a:cubicBezTo>
                    <a:pt x="768" y="784"/>
                    <a:pt x="1228" y="517"/>
                    <a:pt x="1640" y="178"/>
                  </a:cubicBezTo>
                  <a:cubicBezTo>
                    <a:pt x="1502" y="121"/>
                    <a:pt x="1357" y="57"/>
                    <a:pt x="12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9"/>
            <p:cNvSpPr/>
            <p:nvPr/>
          </p:nvSpPr>
          <p:spPr>
            <a:xfrm>
              <a:off x="6931733" y="2209065"/>
              <a:ext cx="1041095" cy="447588"/>
            </a:xfrm>
            <a:custGeom>
              <a:avLst/>
              <a:gdLst/>
              <a:ahLst/>
              <a:cxnLst/>
              <a:rect l="l" t="t" r="r" b="b"/>
              <a:pathLst>
                <a:path w="8262" h="3552" extrusionOk="0">
                  <a:moveTo>
                    <a:pt x="7527" y="1"/>
                  </a:moveTo>
                  <a:cubicBezTo>
                    <a:pt x="7345" y="1"/>
                    <a:pt x="7181" y="62"/>
                    <a:pt x="7123" y="111"/>
                  </a:cubicBezTo>
                  <a:cubicBezTo>
                    <a:pt x="7052" y="161"/>
                    <a:pt x="6966" y="184"/>
                    <a:pt x="6881" y="184"/>
                  </a:cubicBezTo>
                  <a:cubicBezTo>
                    <a:pt x="6839" y="184"/>
                    <a:pt x="6798" y="178"/>
                    <a:pt x="6759" y="168"/>
                  </a:cubicBezTo>
                  <a:lnTo>
                    <a:pt x="6759" y="168"/>
                  </a:lnTo>
                  <a:lnTo>
                    <a:pt x="6816" y="596"/>
                  </a:lnTo>
                  <a:lnTo>
                    <a:pt x="6816" y="596"/>
                  </a:lnTo>
                  <a:lnTo>
                    <a:pt x="5863" y="111"/>
                  </a:lnTo>
                  <a:lnTo>
                    <a:pt x="5217" y="2195"/>
                  </a:lnTo>
                  <a:lnTo>
                    <a:pt x="4207" y="2381"/>
                  </a:lnTo>
                  <a:cubicBezTo>
                    <a:pt x="4207" y="2381"/>
                    <a:pt x="3594" y="1525"/>
                    <a:pt x="3351" y="1089"/>
                  </a:cubicBezTo>
                  <a:cubicBezTo>
                    <a:pt x="3272" y="952"/>
                    <a:pt x="3124" y="903"/>
                    <a:pt x="2947" y="903"/>
                  </a:cubicBezTo>
                  <a:cubicBezTo>
                    <a:pt x="2568" y="903"/>
                    <a:pt x="2055" y="1130"/>
                    <a:pt x="1785" y="1218"/>
                  </a:cubicBezTo>
                  <a:cubicBezTo>
                    <a:pt x="1752" y="1228"/>
                    <a:pt x="1724" y="1232"/>
                    <a:pt x="1701" y="1232"/>
                  </a:cubicBezTo>
                  <a:cubicBezTo>
                    <a:pt x="1439" y="1232"/>
                    <a:pt x="1752" y="661"/>
                    <a:pt x="1753" y="661"/>
                  </a:cubicBezTo>
                  <a:lnTo>
                    <a:pt x="1753" y="661"/>
                  </a:lnTo>
                  <a:cubicBezTo>
                    <a:pt x="428" y="1218"/>
                    <a:pt x="0" y="2381"/>
                    <a:pt x="154" y="2599"/>
                  </a:cubicBezTo>
                  <a:cubicBezTo>
                    <a:pt x="488" y="3063"/>
                    <a:pt x="913" y="3171"/>
                    <a:pt x="1235" y="3171"/>
                  </a:cubicBezTo>
                  <a:cubicBezTo>
                    <a:pt x="1512" y="3171"/>
                    <a:pt x="1712" y="3091"/>
                    <a:pt x="1712" y="3091"/>
                  </a:cubicBezTo>
                  <a:lnTo>
                    <a:pt x="4022" y="3519"/>
                  </a:lnTo>
                  <a:lnTo>
                    <a:pt x="5435" y="3552"/>
                  </a:lnTo>
                  <a:cubicBezTo>
                    <a:pt x="5435" y="3552"/>
                    <a:pt x="8261" y="1799"/>
                    <a:pt x="8205" y="782"/>
                  </a:cubicBezTo>
                  <a:cubicBezTo>
                    <a:pt x="8165" y="159"/>
                    <a:pt x="7821" y="1"/>
                    <a:pt x="752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9"/>
            <p:cNvSpPr/>
            <p:nvPr/>
          </p:nvSpPr>
          <p:spPr>
            <a:xfrm>
              <a:off x="6923543" y="2220280"/>
              <a:ext cx="1069573" cy="595145"/>
            </a:xfrm>
            <a:custGeom>
              <a:avLst/>
              <a:gdLst/>
              <a:ahLst/>
              <a:cxnLst/>
              <a:rect l="l" t="t" r="r" b="b"/>
              <a:pathLst>
                <a:path w="8488" h="4723" extrusionOk="0">
                  <a:moveTo>
                    <a:pt x="5997" y="0"/>
                  </a:moveTo>
                  <a:cubicBezTo>
                    <a:pt x="5973" y="0"/>
                    <a:pt x="5953" y="5"/>
                    <a:pt x="5936" y="14"/>
                  </a:cubicBezTo>
                  <a:cubicBezTo>
                    <a:pt x="5718" y="136"/>
                    <a:pt x="6428" y="418"/>
                    <a:pt x="6396" y="596"/>
                  </a:cubicBezTo>
                  <a:cubicBezTo>
                    <a:pt x="6386" y="652"/>
                    <a:pt x="6309" y="663"/>
                    <a:pt x="6184" y="663"/>
                  </a:cubicBezTo>
                  <a:cubicBezTo>
                    <a:pt x="6103" y="663"/>
                    <a:pt x="6001" y="658"/>
                    <a:pt x="5884" y="658"/>
                  </a:cubicBezTo>
                  <a:cubicBezTo>
                    <a:pt x="5589" y="658"/>
                    <a:pt x="5197" y="689"/>
                    <a:pt x="4797" y="903"/>
                  </a:cubicBezTo>
                  <a:cubicBezTo>
                    <a:pt x="4049" y="1303"/>
                    <a:pt x="3330" y="2085"/>
                    <a:pt x="3015" y="2085"/>
                  </a:cubicBezTo>
                  <a:cubicBezTo>
                    <a:pt x="2994" y="2085"/>
                    <a:pt x="2974" y="2081"/>
                    <a:pt x="2956" y="2074"/>
                  </a:cubicBezTo>
                  <a:cubicBezTo>
                    <a:pt x="2673" y="1944"/>
                    <a:pt x="3538" y="1177"/>
                    <a:pt x="3416" y="992"/>
                  </a:cubicBezTo>
                  <a:cubicBezTo>
                    <a:pt x="3409" y="979"/>
                    <a:pt x="3397" y="974"/>
                    <a:pt x="3383" y="974"/>
                  </a:cubicBezTo>
                  <a:cubicBezTo>
                    <a:pt x="3176" y="974"/>
                    <a:pt x="2337" y="2148"/>
                    <a:pt x="1906" y="2405"/>
                  </a:cubicBezTo>
                  <a:cubicBezTo>
                    <a:pt x="1622" y="2575"/>
                    <a:pt x="1256" y="2760"/>
                    <a:pt x="887" y="2760"/>
                  </a:cubicBezTo>
                  <a:cubicBezTo>
                    <a:pt x="660" y="2760"/>
                    <a:pt x="431" y="2689"/>
                    <a:pt x="219" y="2502"/>
                  </a:cubicBezTo>
                  <a:lnTo>
                    <a:pt x="219" y="2502"/>
                  </a:lnTo>
                  <a:cubicBezTo>
                    <a:pt x="219" y="2502"/>
                    <a:pt x="1" y="3325"/>
                    <a:pt x="2496" y="3325"/>
                  </a:cubicBezTo>
                  <a:cubicBezTo>
                    <a:pt x="2803" y="3341"/>
                    <a:pt x="3788" y="4415"/>
                    <a:pt x="3941" y="4722"/>
                  </a:cubicBezTo>
                  <a:lnTo>
                    <a:pt x="5629" y="4230"/>
                  </a:lnTo>
                  <a:lnTo>
                    <a:pt x="6178" y="4537"/>
                  </a:lnTo>
                  <a:cubicBezTo>
                    <a:pt x="6178" y="4537"/>
                    <a:pt x="8488" y="1460"/>
                    <a:pt x="8237" y="539"/>
                  </a:cubicBezTo>
                  <a:lnTo>
                    <a:pt x="8237" y="539"/>
                  </a:lnTo>
                  <a:cubicBezTo>
                    <a:pt x="8237" y="539"/>
                    <a:pt x="7946" y="787"/>
                    <a:pt x="7585" y="787"/>
                  </a:cubicBezTo>
                  <a:cubicBezTo>
                    <a:pt x="7509" y="787"/>
                    <a:pt x="7429" y="776"/>
                    <a:pt x="7349" y="749"/>
                  </a:cubicBezTo>
                  <a:cubicBezTo>
                    <a:pt x="6925" y="608"/>
                    <a:pt x="6268" y="0"/>
                    <a:pt x="599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9"/>
            <p:cNvSpPr/>
            <p:nvPr/>
          </p:nvSpPr>
          <p:spPr>
            <a:xfrm>
              <a:off x="6929717" y="3364700"/>
              <a:ext cx="503788" cy="540457"/>
            </a:xfrm>
            <a:custGeom>
              <a:avLst/>
              <a:gdLst/>
              <a:ahLst/>
              <a:cxnLst/>
              <a:rect l="l" t="t" r="r" b="b"/>
              <a:pathLst>
                <a:path w="3998" h="4289" extrusionOk="0">
                  <a:moveTo>
                    <a:pt x="2738" y="1"/>
                  </a:moveTo>
                  <a:cubicBezTo>
                    <a:pt x="2738" y="1"/>
                    <a:pt x="1397" y="154"/>
                    <a:pt x="1131" y="679"/>
                  </a:cubicBezTo>
                  <a:cubicBezTo>
                    <a:pt x="864" y="1212"/>
                    <a:pt x="993" y="1034"/>
                    <a:pt x="816" y="1317"/>
                  </a:cubicBezTo>
                  <a:cubicBezTo>
                    <a:pt x="646" y="1592"/>
                    <a:pt x="0" y="2375"/>
                    <a:pt x="436" y="3118"/>
                  </a:cubicBezTo>
                  <a:cubicBezTo>
                    <a:pt x="864" y="3853"/>
                    <a:pt x="1801" y="4289"/>
                    <a:pt x="1801" y="4289"/>
                  </a:cubicBezTo>
                  <a:cubicBezTo>
                    <a:pt x="1801" y="4289"/>
                    <a:pt x="3238" y="3659"/>
                    <a:pt x="3432" y="3174"/>
                  </a:cubicBezTo>
                  <a:cubicBezTo>
                    <a:pt x="3607" y="2737"/>
                    <a:pt x="3598" y="2694"/>
                    <a:pt x="3594" y="2690"/>
                  </a:cubicBezTo>
                  <a:lnTo>
                    <a:pt x="3594" y="2690"/>
                  </a:lnTo>
                  <a:cubicBezTo>
                    <a:pt x="3598" y="2693"/>
                    <a:pt x="3619" y="2705"/>
                    <a:pt x="3651" y="2705"/>
                  </a:cubicBezTo>
                  <a:cubicBezTo>
                    <a:pt x="3696" y="2705"/>
                    <a:pt x="3764" y="2683"/>
                    <a:pt x="3844" y="2585"/>
                  </a:cubicBezTo>
                  <a:cubicBezTo>
                    <a:pt x="3997" y="2407"/>
                    <a:pt x="3973" y="2028"/>
                    <a:pt x="3755" y="1802"/>
                  </a:cubicBezTo>
                  <a:cubicBezTo>
                    <a:pt x="3755" y="1802"/>
                    <a:pt x="3844" y="929"/>
                    <a:pt x="273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9"/>
            <p:cNvSpPr/>
            <p:nvPr/>
          </p:nvSpPr>
          <p:spPr>
            <a:xfrm>
              <a:off x="6951515" y="3566189"/>
              <a:ext cx="467245" cy="340857"/>
            </a:xfrm>
            <a:custGeom>
              <a:avLst/>
              <a:gdLst/>
              <a:ahLst/>
              <a:cxnLst/>
              <a:rect l="l" t="t" r="r" b="b"/>
              <a:pathLst>
                <a:path w="3708" h="2705" extrusionOk="0">
                  <a:moveTo>
                    <a:pt x="543" y="0"/>
                  </a:moveTo>
                  <a:cubicBezTo>
                    <a:pt x="543" y="0"/>
                    <a:pt x="542" y="0"/>
                    <a:pt x="542" y="1"/>
                  </a:cubicBezTo>
                  <a:cubicBezTo>
                    <a:pt x="469" y="57"/>
                    <a:pt x="396" y="130"/>
                    <a:pt x="340" y="203"/>
                  </a:cubicBezTo>
                  <a:cubicBezTo>
                    <a:pt x="1" y="703"/>
                    <a:pt x="57" y="1382"/>
                    <a:pt x="493" y="1810"/>
                  </a:cubicBezTo>
                  <a:lnTo>
                    <a:pt x="1083" y="2415"/>
                  </a:lnTo>
                  <a:cubicBezTo>
                    <a:pt x="1252" y="2585"/>
                    <a:pt x="1478" y="2682"/>
                    <a:pt x="1713" y="2698"/>
                  </a:cubicBezTo>
                  <a:cubicBezTo>
                    <a:pt x="1765" y="2703"/>
                    <a:pt x="1817" y="2705"/>
                    <a:pt x="1868" y="2705"/>
                  </a:cubicBezTo>
                  <a:cubicBezTo>
                    <a:pt x="2266" y="2705"/>
                    <a:pt x="2651" y="2570"/>
                    <a:pt x="2972" y="2327"/>
                  </a:cubicBezTo>
                  <a:cubicBezTo>
                    <a:pt x="3045" y="2278"/>
                    <a:pt x="3110" y="2222"/>
                    <a:pt x="3174" y="2157"/>
                  </a:cubicBezTo>
                  <a:cubicBezTo>
                    <a:pt x="3707" y="1648"/>
                    <a:pt x="3538" y="1374"/>
                    <a:pt x="3538" y="1374"/>
                  </a:cubicBezTo>
                  <a:lnTo>
                    <a:pt x="3554" y="534"/>
                  </a:lnTo>
                  <a:lnTo>
                    <a:pt x="3554" y="534"/>
                  </a:lnTo>
                  <a:cubicBezTo>
                    <a:pt x="3037" y="744"/>
                    <a:pt x="2666" y="2004"/>
                    <a:pt x="1947" y="2036"/>
                  </a:cubicBezTo>
                  <a:cubicBezTo>
                    <a:pt x="1926" y="2037"/>
                    <a:pt x="1905" y="2038"/>
                    <a:pt x="1885" y="2038"/>
                  </a:cubicBezTo>
                  <a:cubicBezTo>
                    <a:pt x="1199" y="2038"/>
                    <a:pt x="592" y="1402"/>
                    <a:pt x="396" y="1010"/>
                  </a:cubicBezTo>
                  <a:cubicBezTo>
                    <a:pt x="190" y="614"/>
                    <a:pt x="560" y="0"/>
                    <a:pt x="5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9"/>
            <p:cNvSpPr/>
            <p:nvPr/>
          </p:nvSpPr>
          <p:spPr>
            <a:xfrm>
              <a:off x="7128057" y="3467650"/>
              <a:ext cx="62249" cy="110007"/>
            </a:xfrm>
            <a:custGeom>
              <a:avLst/>
              <a:gdLst/>
              <a:ahLst/>
              <a:cxnLst/>
              <a:rect l="l" t="t" r="r" b="b"/>
              <a:pathLst>
                <a:path w="494" h="873" extrusionOk="0">
                  <a:moveTo>
                    <a:pt x="389" y="0"/>
                  </a:moveTo>
                  <a:cubicBezTo>
                    <a:pt x="274" y="0"/>
                    <a:pt x="165" y="113"/>
                    <a:pt x="114" y="209"/>
                  </a:cubicBezTo>
                  <a:cubicBezTo>
                    <a:pt x="25" y="411"/>
                    <a:pt x="1" y="637"/>
                    <a:pt x="33" y="855"/>
                  </a:cubicBezTo>
                  <a:cubicBezTo>
                    <a:pt x="33" y="865"/>
                    <a:pt x="42" y="872"/>
                    <a:pt x="49" y="872"/>
                  </a:cubicBezTo>
                  <a:cubicBezTo>
                    <a:pt x="54" y="872"/>
                    <a:pt x="57" y="870"/>
                    <a:pt x="57" y="863"/>
                  </a:cubicBezTo>
                  <a:lnTo>
                    <a:pt x="65" y="863"/>
                  </a:lnTo>
                  <a:cubicBezTo>
                    <a:pt x="130" y="734"/>
                    <a:pt x="122" y="581"/>
                    <a:pt x="154" y="435"/>
                  </a:cubicBezTo>
                  <a:cubicBezTo>
                    <a:pt x="162" y="347"/>
                    <a:pt x="203" y="266"/>
                    <a:pt x="251" y="201"/>
                  </a:cubicBezTo>
                  <a:cubicBezTo>
                    <a:pt x="324" y="145"/>
                    <a:pt x="396" y="96"/>
                    <a:pt x="477" y="56"/>
                  </a:cubicBezTo>
                  <a:cubicBezTo>
                    <a:pt x="493" y="48"/>
                    <a:pt x="493" y="32"/>
                    <a:pt x="477" y="24"/>
                  </a:cubicBezTo>
                  <a:cubicBezTo>
                    <a:pt x="448" y="7"/>
                    <a:pt x="418" y="0"/>
                    <a:pt x="38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59"/>
            <p:cNvSpPr/>
            <p:nvPr/>
          </p:nvSpPr>
          <p:spPr>
            <a:xfrm>
              <a:off x="7172917" y="3399101"/>
              <a:ext cx="102824" cy="79764"/>
            </a:xfrm>
            <a:custGeom>
              <a:avLst/>
              <a:gdLst/>
              <a:ahLst/>
              <a:cxnLst/>
              <a:rect l="l" t="t" r="r" b="b"/>
              <a:pathLst>
                <a:path w="816" h="633" extrusionOk="0">
                  <a:moveTo>
                    <a:pt x="449" y="0"/>
                  </a:moveTo>
                  <a:cubicBezTo>
                    <a:pt x="250" y="0"/>
                    <a:pt x="0" y="245"/>
                    <a:pt x="0" y="245"/>
                  </a:cubicBezTo>
                  <a:cubicBezTo>
                    <a:pt x="65" y="333"/>
                    <a:pt x="145" y="406"/>
                    <a:pt x="250" y="455"/>
                  </a:cubicBezTo>
                  <a:cubicBezTo>
                    <a:pt x="412" y="519"/>
                    <a:pt x="581" y="584"/>
                    <a:pt x="751" y="632"/>
                  </a:cubicBezTo>
                  <a:cubicBezTo>
                    <a:pt x="751" y="632"/>
                    <a:pt x="816" y="180"/>
                    <a:pt x="549" y="27"/>
                  </a:cubicBezTo>
                  <a:cubicBezTo>
                    <a:pt x="519" y="8"/>
                    <a:pt x="485" y="0"/>
                    <a:pt x="449" y="0"/>
                  </a:cubicBezTo>
                  <a:close/>
                </a:path>
              </a:pathLst>
            </a:custGeom>
            <a:solidFill>
              <a:srgbClr val="BD2D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59"/>
            <p:cNvSpPr/>
            <p:nvPr/>
          </p:nvSpPr>
          <p:spPr>
            <a:xfrm>
              <a:off x="7177957" y="3420775"/>
              <a:ext cx="87577" cy="55066"/>
            </a:xfrm>
            <a:custGeom>
              <a:avLst/>
              <a:gdLst/>
              <a:ahLst/>
              <a:cxnLst/>
              <a:rect l="l" t="t" r="r" b="b"/>
              <a:pathLst>
                <a:path w="695" h="437" extrusionOk="0">
                  <a:moveTo>
                    <a:pt x="304" y="0"/>
                  </a:moveTo>
                  <a:cubicBezTo>
                    <a:pt x="157" y="0"/>
                    <a:pt x="0" y="97"/>
                    <a:pt x="0" y="97"/>
                  </a:cubicBezTo>
                  <a:cubicBezTo>
                    <a:pt x="243" y="170"/>
                    <a:pt x="477" y="283"/>
                    <a:pt x="695" y="436"/>
                  </a:cubicBezTo>
                  <a:cubicBezTo>
                    <a:pt x="695" y="436"/>
                    <a:pt x="533" y="56"/>
                    <a:pt x="372" y="8"/>
                  </a:cubicBezTo>
                  <a:cubicBezTo>
                    <a:pt x="350" y="3"/>
                    <a:pt x="327" y="0"/>
                    <a:pt x="304" y="0"/>
                  </a:cubicBezTo>
                  <a:close/>
                </a:path>
              </a:pathLst>
            </a:custGeom>
            <a:solidFill>
              <a:srgbClr val="FFEF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59"/>
            <p:cNvSpPr/>
            <p:nvPr/>
          </p:nvSpPr>
          <p:spPr>
            <a:xfrm>
              <a:off x="7157544" y="3425815"/>
              <a:ext cx="121726" cy="60737"/>
            </a:xfrm>
            <a:custGeom>
              <a:avLst/>
              <a:gdLst/>
              <a:ahLst/>
              <a:cxnLst/>
              <a:rect l="l" t="t" r="r" b="b"/>
              <a:pathLst>
                <a:path w="966" h="482" extrusionOk="0">
                  <a:moveTo>
                    <a:pt x="9" y="0"/>
                  </a:moveTo>
                  <a:cubicBezTo>
                    <a:pt x="1" y="0"/>
                    <a:pt x="1" y="8"/>
                    <a:pt x="9" y="16"/>
                  </a:cubicBezTo>
                  <a:lnTo>
                    <a:pt x="9" y="8"/>
                  </a:lnTo>
                  <a:cubicBezTo>
                    <a:pt x="154" y="81"/>
                    <a:pt x="308" y="130"/>
                    <a:pt x="461" y="202"/>
                  </a:cubicBezTo>
                  <a:cubicBezTo>
                    <a:pt x="623" y="283"/>
                    <a:pt x="776" y="372"/>
                    <a:pt x="930" y="477"/>
                  </a:cubicBezTo>
                  <a:cubicBezTo>
                    <a:pt x="933" y="480"/>
                    <a:pt x="936" y="481"/>
                    <a:pt x="939" y="481"/>
                  </a:cubicBezTo>
                  <a:cubicBezTo>
                    <a:pt x="953" y="481"/>
                    <a:pt x="965" y="458"/>
                    <a:pt x="946" y="444"/>
                  </a:cubicBezTo>
                  <a:cubicBezTo>
                    <a:pt x="784" y="331"/>
                    <a:pt x="607" y="226"/>
                    <a:pt x="429" y="138"/>
                  </a:cubicBezTo>
                  <a:cubicBezTo>
                    <a:pt x="300" y="65"/>
                    <a:pt x="154" y="16"/>
                    <a:pt x="9" y="0"/>
                  </a:cubicBezTo>
                  <a:close/>
                </a:path>
              </a:pathLst>
            </a:custGeom>
            <a:solidFill>
              <a:srgbClr val="B81E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9"/>
            <p:cNvSpPr/>
            <p:nvPr/>
          </p:nvSpPr>
          <p:spPr>
            <a:xfrm>
              <a:off x="7212484" y="3575515"/>
              <a:ext cx="103832" cy="96146"/>
            </a:xfrm>
            <a:custGeom>
              <a:avLst/>
              <a:gdLst/>
              <a:ahLst/>
              <a:cxnLst/>
              <a:rect l="l" t="t" r="r" b="b"/>
              <a:pathLst>
                <a:path w="824" h="763" extrusionOk="0">
                  <a:moveTo>
                    <a:pt x="316" y="1"/>
                  </a:moveTo>
                  <a:cubicBezTo>
                    <a:pt x="251" y="1"/>
                    <a:pt x="179" y="10"/>
                    <a:pt x="98" y="32"/>
                  </a:cubicBezTo>
                  <a:cubicBezTo>
                    <a:pt x="98" y="32"/>
                    <a:pt x="1" y="548"/>
                    <a:pt x="413" y="718"/>
                  </a:cubicBezTo>
                  <a:cubicBezTo>
                    <a:pt x="491" y="750"/>
                    <a:pt x="553" y="763"/>
                    <a:pt x="604" y="763"/>
                  </a:cubicBezTo>
                  <a:cubicBezTo>
                    <a:pt x="824" y="763"/>
                    <a:pt x="805" y="505"/>
                    <a:pt x="792" y="387"/>
                  </a:cubicBezTo>
                  <a:cubicBezTo>
                    <a:pt x="772" y="271"/>
                    <a:pt x="660" y="1"/>
                    <a:pt x="31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9"/>
            <p:cNvSpPr/>
            <p:nvPr/>
          </p:nvSpPr>
          <p:spPr>
            <a:xfrm>
              <a:off x="7222075" y="3592525"/>
              <a:ext cx="83524" cy="73075"/>
            </a:xfrm>
            <a:custGeom>
              <a:avLst/>
              <a:gdLst/>
              <a:ahLst/>
              <a:cxnLst/>
              <a:rect l="l" t="t" r="r" b="b"/>
              <a:pathLst>
                <a:path w="771" h="604" extrusionOk="0">
                  <a:moveTo>
                    <a:pt x="390" y="0"/>
                  </a:moveTo>
                  <a:cubicBezTo>
                    <a:pt x="366" y="0"/>
                    <a:pt x="341" y="3"/>
                    <a:pt x="316" y="10"/>
                  </a:cubicBezTo>
                  <a:cubicBezTo>
                    <a:pt x="57" y="74"/>
                    <a:pt x="1" y="413"/>
                    <a:pt x="227" y="559"/>
                  </a:cubicBezTo>
                  <a:cubicBezTo>
                    <a:pt x="277" y="589"/>
                    <a:pt x="332" y="604"/>
                    <a:pt x="386" y="604"/>
                  </a:cubicBezTo>
                  <a:cubicBezTo>
                    <a:pt x="489" y="604"/>
                    <a:pt x="588" y="552"/>
                    <a:pt x="647" y="462"/>
                  </a:cubicBezTo>
                  <a:cubicBezTo>
                    <a:pt x="770" y="251"/>
                    <a:pt x="612" y="0"/>
                    <a:pt x="3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9"/>
            <p:cNvSpPr/>
            <p:nvPr/>
          </p:nvSpPr>
          <p:spPr>
            <a:xfrm>
              <a:off x="7036448" y="3511250"/>
              <a:ext cx="81528" cy="73086"/>
            </a:xfrm>
            <a:custGeom>
              <a:avLst/>
              <a:gdLst/>
              <a:ahLst/>
              <a:cxnLst/>
              <a:rect l="l" t="t" r="r" b="b"/>
              <a:pathLst>
                <a:path w="647" h="580" extrusionOk="0">
                  <a:moveTo>
                    <a:pt x="394" y="1"/>
                  </a:moveTo>
                  <a:cubicBezTo>
                    <a:pt x="301" y="1"/>
                    <a:pt x="208" y="51"/>
                    <a:pt x="130" y="146"/>
                  </a:cubicBezTo>
                  <a:cubicBezTo>
                    <a:pt x="33" y="267"/>
                    <a:pt x="1" y="421"/>
                    <a:pt x="41" y="566"/>
                  </a:cubicBezTo>
                  <a:cubicBezTo>
                    <a:pt x="93" y="575"/>
                    <a:pt x="141" y="580"/>
                    <a:pt x="185" y="580"/>
                  </a:cubicBezTo>
                  <a:cubicBezTo>
                    <a:pt x="620" y="580"/>
                    <a:pt x="647" y="146"/>
                    <a:pt x="647" y="146"/>
                  </a:cubicBezTo>
                  <a:cubicBezTo>
                    <a:pt x="572" y="47"/>
                    <a:pt x="483" y="1"/>
                    <a:pt x="39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9"/>
            <p:cNvSpPr/>
            <p:nvPr/>
          </p:nvSpPr>
          <p:spPr>
            <a:xfrm>
              <a:off x="7040100" y="3526500"/>
              <a:ext cx="70075" cy="60726"/>
            </a:xfrm>
            <a:custGeom>
              <a:avLst/>
              <a:gdLst/>
              <a:ahLst/>
              <a:cxnLst/>
              <a:rect l="l" t="t" r="r" b="b"/>
              <a:pathLst>
                <a:path w="700" h="552" extrusionOk="0">
                  <a:moveTo>
                    <a:pt x="356" y="1"/>
                  </a:moveTo>
                  <a:cubicBezTo>
                    <a:pt x="335" y="1"/>
                    <a:pt x="313" y="3"/>
                    <a:pt x="291" y="9"/>
                  </a:cubicBezTo>
                  <a:cubicBezTo>
                    <a:pt x="49" y="65"/>
                    <a:pt x="0" y="380"/>
                    <a:pt x="210" y="510"/>
                  </a:cubicBezTo>
                  <a:cubicBezTo>
                    <a:pt x="255" y="538"/>
                    <a:pt x="306" y="551"/>
                    <a:pt x="355" y="551"/>
                  </a:cubicBezTo>
                  <a:cubicBezTo>
                    <a:pt x="447" y="551"/>
                    <a:pt x="537" y="505"/>
                    <a:pt x="590" y="421"/>
                  </a:cubicBezTo>
                  <a:cubicBezTo>
                    <a:pt x="699" y="231"/>
                    <a:pt x="558" y="1"/>
                    <a:pt x="3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9"/>
            <p:cNvSpPr/>
            <p:nvPr/>
          </p:nvSpPr>
          <p:spPr>
            <a:xfrm>
              <a:off x="7216642" y="3576901"/>
              <a:ext cx="127270" cy="128152"/>
            </a:xfrm>
            <a:custGeom>
              <a:avLst/>
              <a:gdLst/>
              <a:ahLst/>
              <a:cxnLst/>
              <a:rect l="l" t="t" r="r" b="b"/>
              <a:pathLst>
                <a:path w="1010" h="1017" extrusionOk="0">
                  <a:moveTo>
                    <a:pt x="37" y="0"/>
                  </a:moveTo>
                  <a:cubicBezTo>
                    <a:pt x="31" y="0"/>
                    <a:pt x="24" y="5"/>
                    <a:pt x="24" y="13"/>
                  </a:cubicBezTo>
                  <a:lnTo>
                    <a:pt x="33" y="13"/>
                  </a:lnTo>
                  <a:cubicBezTo>
                    <a:pt x="0" y="295"/>
                    <a:pt x="105" y="626"/>
                    <a:pt x="339" y="796"/>
                  </a:cubicBezTo>
                  <a:cubicBezTo>
                    <a:pt x="461" y="869"/>
                    <a:pt x="590" y="933"/>
                    <a:pt x="727" y="982"/>
                  </a:cubicBezTo>
                  <a:cubicBezTo>
                    <a:pt x="768" y="1002"/>
                    <a:pt x="817" y="1017"/>
                    <a:pt x="863" y="1017"/>
                  </a:cubicBezTo>
                  <a:cubicBezTo>
                    <a:pt x="926" y="1017"/>
                    <a:pt x="983" y="989"/>
                    <a:pt x="1002" y="909"/>
                  </a:cubicBezTo>
                  <a:cubicBezTo>
                    <a:pt x="1010" y="844"/>
                    <a:pt x="985" y="772"/>
                    <a:pt x="929" y="731"/>
                  </a:cubicBezTo>
                  <a:cubicBezTo>
                    <a:pt x="775" y="618"/>
                    <a:pt x="598" y="634"/>
                    <a:pt x="420" y="602"/>
                  </a:cubicBezTo>
                  <a:cubicBezTo>
                    <a:pt x="121" y="546"/>
                    <a:pt x="129" y="239"/>
                    <a:pt x="49" y="13"/>
                  </a:cubicBezTo>
                  <a:cubicBezTo>
                    <a:pt x="49" y="5"/>
                    <a:pt x="43" y="0"/>
                    <a:pt x="37" y="0"/>
                  </a:cubicBezTo>
                  <a:close/>
                </a:path>
              </a:pathLst>
            </a:custGeom>
            <a:solidFill>
              <a:srgbClr val="1A10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9"/>
            <p:cNvSpPr/>
            <p:nvPr/>
          </p:nvSpPr>
          <p:spPr>
            <a:xfrm>
              <a:off x="6981507" y="3529647"/>
              <a:ext cx="143651" cy="69053"/>
            </a:xfrm>
            <a:custGeom>
              <a:avLst/>
              <a:gdLst/>
              <a:ahLst/>
              <a:cxnLst/>
              <a:rect l="l" t="t" r="r" b="b"/>
              <a:pathLst>
                <a:path w="1140" h="548" extrusionOk="0">
                  <a:moveTo>
                    <a:pt x="1099" y="0"/>
                  </a:moveTo>
                  <a:cubicBezTo>
                    <a:pt x="949" y="135"/>
                    <a:pt x="959" y="368"/>
                    <a:pt x="722" y="368"/>
                  </a:cubicBezTo>
                  <a:cubicBezTo>
                    <a:pt x="704" y="368"/>
                    <a:pt x="684" y="366"/>
                    <a:pt x="663" y="363"/>
                  </a:cubicBezTo>
                  <a:cubicBezTo>
                    <a:pt x="491" y="343"/>
                    <a:pt x="366" y="222"/>
                    <a:pt x="202" y="222"/>
                  </a:cubicBezTo>
                  <a:cubicBezTo>
                    <a:pt x="174" y="222"/>
                    <a:pt x="145" y="226"/>
                    <a:pt x="114" y="234"/>
                  </a:cubicBezTo>
                  <a:cubicBezTo>
                    <a:pt x="17" y="258"/>
                    <a:pt x="1" y="388"/>
                    <a:pt x="90" y="436"/>
                  </a:cubicBezTo>
                  <a:cubicBezTo>
                    <a:pt x="204" y="503"/>
                    <a:pt x="378" y="547"/>
                    <a:pt x="543" y="547"/>
                  </a:cubicBezTo>
                  <a:cubicBezTo>
                    <a:pt x="657" y="547"/>
                    <a:pt x="766" y="526"/>
                    <a:pt x="849" y="476"/>
                  </a:cubicBezTo>
                  <a:cubicBezTo>
                    <a:pt x="994" y="388"/>
                    <a:pt x="1139" y="178"/>
                    <a:pt x="1107" y="8"/>
                  </a:cubicBezTo>
                  <a:lnTo>
                    <a:pt x="1099" y="8"/>
                  </a:lnTo>
                  <a:lnTo>
                    <a:pt x="1099" y="0"/>
                  </a:lnTo>
                  <a:close/>
                </a:path>
              </a:pathLst>
            </a:custGeom>
            <a:solidFill>
              <a:srgbClr val="1A10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9"/>
            <p:cNvSpPr/>
            <p:nvPr/>
          </p:nvSpPr>
          <p:spPr>
            <a:xfrm>
              <a:off x="7249153" y="3253812"/>
              <a:ext cx="541465" cy="782396"/>
            </a:xfrm>
            <a:custGeom>
              <a:avLst/>
              <a:gdLst/>
              <a:ahLst/>
              <a:cxnLst/>
              <a:rect l="l" t="t" r="r" b="b"/>
              <a:pathLst>
                <a:path w="4297" h="6209" extrusionOk="0">
                  <a:moveTo>
                    <a:pt x="4119" y="1"/>
                  </a:moveTo>
                  <a:cubicBezTo>
                    <a:pt x="3772" y="1"/>
                    <a:pt x="3489" y="412"/>
                    <a:pt x="3610" y="744"/>
                  </a:cubicBezTo>
                  <a:cubicBezTo>
                    <a:pt x="3626" y="784"/>
                    <a:pt x="3643" y="824"/>
                    <a:pt x="3643" y="873"/>
                  </a:cubicBezTo>
                  <a:cubicBezTo>
                    <a:pt x="3643" y="1002"/>
                    <a:pt x="3497" y="1075"/>
                    <a:pt x="3376" y="1131"/>
                  </a:cubicBezTo>
                  <a:cubicBezTo>
                    <a:pt x="3247" y="1188"/>
                    <a:pt x="3110" y="1301"/>
                    <a:pt x="3174" y="1422"/>
                  </a:cubicBezTo>
                  <a:cubicBezTo>
                    <a:pt x="3215" y="1519"/>
                    <a:pt x="3352" y="1527"/>
                    <a:pt x="3433" y="1591"/>
                  </a:cubicBezTo>
                  <a:cubicBezTo>
                    <a:pt x="3546" y="1688"/>
                    <a:pt x="3521" y="1890"/>
                    <a:pt x="3408" y="1995"/>
                  </a:cubicBezTo>
                  <a:cubicBezTo>
                    <a:pt x="3296" y="2078"/>
                    <a:pt x="3163" y="2125"/>
                    <a:pt x="3022" y="2125"/>
                  </a:cubicBezTo>
                  <a:cubicBezTo>
                    <a:pt x="3011" y="2125"/>
                    <a:pt x="3000" y="2125"/>
                    <a:pt x="2988" y="2124"/>
                  </a:cubicBezTo>
                  <a:cubicBezTo>
                    <a:pt x="2934" y="2119"/>
                    <a:pt x="2880" y="2116"/>
                    <a:pt x="2826" y="2116"/>
                  </a:cubicBezTo>
                  <a:cubicBezTo>
                    <a:pt x="2727" y="2116"/>
                    <a:pt x="2630" y="2125"/>
                    <a:pt x="2536" y="2141"/>
                  </a:cubicBezTo>
                  <a:cubicBezTo>
                    <a:pt x="2173" y="2229"/>
                    <a:pt x="1955" y="2617"/>
                    <a:pt x="1874" y="2988"/>
                  </a:cubicBezTo>
                  <a:cubicBezTo>
                    <a:pt x="1793" y="3352"/>
                    <a:pt x="1801" y="3739"/>
                    <a:pt x="1664" y="4095"/>
                  </a:cubicBezTo>
                  <a:cubicBezTo>
                    <a:pt x="1550" y="4387"/>
                    <a:pt x="1323" y="4848"/>
                    <a:pt x="972" y="4848"/>
                  </a:cubicBezTo>
                  <a:cubicBezTo>
                    <a:pt x="925" y="4848"/>
                    <a:pt x="876" y="4840"/>
                    <a:pt x="824" y="4822"/>
                  </a:cubicBezTo>
                  <a:cubicBezTo>
                    <a:pt x="671" y="4773"/>
                    <a:pt x="550" y="4644"/>
                    <a:pt x="388" y="4620"/>
                  </a:cubicBezTo>
                  <a:cubicBezTo>
                    <a:pt x="362" y="4616"/>
                    <a:pt x="337" y="4614"/>
                    <a:pt x="314" y="4614"/>
                  </a:cubicBezTo>
                  <a:cubicBezTo>
                    <a:pt x="126" y="4614"/>
                    <a:pt x="46" y="4727"/>
                    <a:pt x="25" y="4878"/>
                  </a:cubicBezTo>
                  <a:cubicBezTo>
                    <a:pt x="1" y="5064"/>
                    <a:pt x="25" y="5249"/>
                    <a:pt x="98" y="5419"/>
                  </a:cubicBezTo>
                  <a:cubicBezTo>
                    <a:pt x="227" y="5758"/>
                    <a:pt x="493" y="6025"/>
                    <a:pt x="840" y="6146"/>
                  </a:cubicBezTo>
                  <a:cubicBezTo>
                    <a:pt x="970" y="6188"/>
                    <a:pt x="1105" y="6209"/>
                    <a:pt x="1240" y="6209"/>
                  </a:cubicBezTo>
                  <a:cubicBezTo>
                    <a:pt x="1643" y="6209"/>
                    <a:pt x="2048" y="6028"/>
                    <a:pt x="2326" y="5726"/>
                  </a:cubicBezTo>
                  <a:cubicBezTo>
                    <a:pt x="2690" y="5314"/>
                    <a:pt x="2851" y="4757"/>
                    <a:pt x="2770" y="4216"/>
                  </a:cubicBezTo>
                  <a:cubicBezTo>
                    <a:pt x="2730" y="3885"/>
                    <a:pt x="2609" y="3570"/>
                    <a:pt x="2593" y="3239"/>
                  </a:cubicBezTo>
                  <a:cubicBezTo>
                    <a:pt x="2569" y="2908"/>
                    <a:pt x="2690" y="2528"/>
                    <a:pt x="2980" y="2383"/>
                  </a:cubicBezTo>
                  <a:cubicBezTo>
                    <a:pt x="3207" y="2262"/>
                    <a:pt x="3481" y="2310"/>
                    <a:pt x="3748" y="2270"/>
                  </a:cubicBezTo>
                  <a:cubicBezTo>
                    <a:pt x="4014" y="2237"/>
                    <a:pt x="4297" y="2044"/>
                    <a:pt x="4248" y="1785"/>
                  </a:cubicBezTo>
                  <a:cubicBezTo>
                    <a:pt x="4200" y="1486"/>
                    <a:pt x="3804" y="1446"/>
                    <a:pt x="3530" y="1309"/>
                  </a:cubicBezTo>
                  <a:cubicBezTo>
                    <a:pt x="3602" y="1180"/>
                    <a:pt x="3820" y="1277"/>
                    <a:pt x="3933" y="1180"/>
                  </a:cubicBezTo>
                  <a:cubicBezTo>
                    <a:pt x="4062" y="1067"/>
                    <a:pt x="3901" y="873"/>
                    <a:pt x="3820" y="727"/>
                  </a:cubicBezTo>
                  <a:cubicBezTo>
                    <a:pt x="3675" y="445"/>
                    <a:pt x="3820" y="98"/>
                    <a:pt x="41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9"/>
            <p:cNvSpPr/>
            <p:nvPr/>
          </p:nvSpPr>
          <p:spPr>
            <a:xfrm>
              <a:off x="7290484" y="2466377"/>
              <a:ext cx="236143" cy="235639"/>
            </a:xfrm>
            <a:custGeom>
              <a:avLst/>
              <a:gdLst/>
              <a:ahLst/>
              <a:cxnLst/>
              <a:rect l="l" t="t" r="r" b="b"/>
              <a:pathLst>
                <a:path w="1874" h="1870" extrusionOk="0">
                  <a:moveTo>
                    <a:pt x="47" y="0"/>
                  </a:moveTo>
                  <a:cubicBezTo>
                    <a:pt x="22" y="0"/>
                    <a:pt x="1" y="31"/>
                    <a:pt x="20" y="56"/>
                  </a:cubicBezTo>
                  <a:cubicBezTo>
                    <a:pt x="335" y="347"/>
                    <a:pt x="642" y="637"/>
                    <a:pt x="932" y="944"/>
                  </a:cubicBezTo>
                  <a:cubicBezTo>
                    <a:pt x="1231" y="1243"/>
                    <a:pt x="1490" y="1598"/>
                    <a:pt x="1813" y="1865"/>
                  </a:cubicBezTo>
                  <a:cubicBezTo>
                    <a:pt x="1818" y="1868"/>
                    <a:pt x="1824" y="1870"/>
                    <a:pt x="1830" y="1870"/>
                  </a:cubicBezTo>
                  <a:cubicBezTo>
                    <a:pt x="1852" y="1870"/>
                    <a:pt x="1874" y="1850"/>
                    <a:pt x="1861" y="1824"/>
                  </a:cubicBezTo>
                  <a:cubicBezTo>
                    <a:pt x="1659" y="1485"/>
                    <a:pt x="1336" y="1195"/>
                    <a:pt x="1062" y="920"/>
                  </a:cubicBezTo>
                  <a:cubicBezTo>
                    <a:pt x="739" y="605"/>
                    <a:pt x="408" y="306"/>
                    <a:pt x="68" y="8"/>
                  </a:cubicBezTo>
                  <a:cubicBezTo>
                    <a:pt x="61" y="2"/>
                    <a:pt x="54" y="0"/>
                    <a:pt x="4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9"/>
            <p:cNvSpPr/>
            <p:nvPr/>
          </p:nvSpPr>
          <p:spPr>
            <a:xfrm>
              <a:off x="7633862" y="2300548"/>
              <a:ext cx="88207" cy="417345"/>
            </a:xfrm>
            <a:custGeom>
              <a:avLst/>
              <a:gdLst/>
              <a:ahLst/>
              <a:cxnLst/>
              <a:rect l="l" t="t" r="r" b="b"/>
              <a:pathLst>
                <a:path w="700" h="3312" extrusionOk="0">
                  <a:moveTo>
                    <a:pt x="664" y="0"/>
                  </a:moveTo>
                  <a:cubicBezTo>
                    <a:pt x="652" y="0"/>
                    <a:pt x="641" y="7"/>
                    <a:pt x="638" y="23"/>
                  </a:cubicBezTo>
                  <a:cubicBezTo>
                    <a:pt x="396" y="1089"/>
                    <a:pt x="97" y="2196"/>
                    <a:pt x="0" y="3286"/>
                  </a:cubicBezTo>
                  <a:cubicBezTo>
                    <a:pt x="0" y="3303"/>
                    <a:pt x="12" y="3311"/>
                    <a:pt x="24" y="3311"/>
                  </a:cubicBezTo>
                  <a:cubicBezTo>
                    <a:pt x="34" y="3311"/>
                    <a:pt x="45" y="3305"/>
                    <a:pt x="49" y="3294"/>
                  </a:cubicBezTo>
                  <a:cubicBezTo>
                    <a:pt x="372" y="2252"/>
                    <a:pt x="509" y="1114"/>
                    <a:pt x="695" y="40"/>
                  </a:cubicBezTo>
                  <a:cubicBezTo>
                    <a:pt x="699" y="15"/>
                    <a:pt x="681" y="0"/>
                    <a:pt x="6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59"/>
            <p:cNvSpPr/>
            <p:nvPr/>
          </p:nvSpPr>
          <p:spPr>
            <a:xfrm>
              <a:off x="7681620" y="2419628"/>
              <a:ext cx="125002" cy="292469"/>
            </a:xfrm>
            <a:custGeom>
              <a:avLst/>
              <a:gdLst/>
              <a:ahLst/>
              <a:cxnLst/>
              <a:rect l="l" t="t" r="r" b="b"/>
              <a:pathLst>
                <a:path w="992" h="2321" extrusionOk="0">
                  <a:moveTo>
                    <a:pt x="972" y="0"/>
                  </a:moveTo>
                  <a:cubicBezTo>
                    <a:pt x="968" y="0"/>
                    <a:pt x="964" y="2"/>
                    <a:pt x="962" y="7"/>
                  </a:cubicBezTo>
                  <a:cubicBezTo>
                    <a:pt x="509" y="645"/>
                    <a:pt x="106" y="1533"/>
                    <a:pt x="1" y="2308"/>
                  </a:cubicBezTo>
                  <a:cubicBezTo>
                    <a:pt x="1" y="2317"/>
                    <a:pt x="7" y="2321"/>
                    <a:pt x="14" y="2321"/>
                  </a:cubicBezTo>
                  <a:cubicBezTo>
                    <a:pt x="21" y="2321"/>
                    <a:pt x="29" y="2317"/>
                    <a:pt x="33" y="2308"/>
                  </a:cubicBezTo>
                  <a:cubicBezTo>
                    <a:pt x="186" y="1953"/>
                    <a:pt x="275" y="1574"/>
                    <a:pt x="421" y="1210"/>
                  </a:cubicBezTo>
                  <a:cubicBezTo>
                    <a:pt x="590" y="807"/>
                    <a:pt x="800" y="419"/>
                    <a:pt x="986" y="23"/>
                  </a:cubicBezTo>
                  <a:cubicBezTo>
                    <a:pt x="992" y="12"/>
                    <a:pt x="981" y="0"/>
                    <a:pt x="97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9"/>
            <p:cNvSpPr/>
            <p:nvPr/>
          </p:nvSpPr>
          <p:spPr>
            <a:xfrm>
              <a:off x="6669128" y="3093653"/>
              <a:ext cx="80520" cy="93121"/>
            </a:xfrm>
            <a:custGeom>
              <a:avLst/>
              <a:gdLst/>
              <a:ahLst/>
              <a:cxnLst/>
              <a:rect l="l" t="t" r="r" b="b"/>
              <a:pathLst>
                <a:path w="639" h="739" extrusionOk="0">
                  <a:moveTo>
                    <a:pt x="268" y="1"/>
                  </a:moveTo>
                  <a:cubicBezTo>
                    <a:pt x="133" y="1"/>
                    <a:pt x="1" y="81"/>
                    <a:pt x="17" y="238"/>
                  </a:cubicBezTo>
                  <a:cubicBezTo>
                    <a:pt x="17" y="256"/>
                    <a:pt x="32" y="267"/>
                    <a:pt x="47" y="267"/>
                  </a:cubicBezTo>
                  <a:cubicBezTo>
                    <a:pt x="59" y="267"/>
                    <a:pt x="70" y="260"/>
                    <a:pt x="73" y="246"/>
                  </a:cubicBezTo>
                  <a:cubicBezTo>
                    <a:pt x="104" y="131"/>
                    <a:pt x="182" y="80"/>
                    <a:pt x="264" y="80"/>
                  </a:cubicBezTo>
                  <a:cubicBezTo>
                    <a:pt x="355" y="80"/>
                    <a:pt x="451" y="144"/>
                    <a:pt x="493" y="254"/>
                  </a:cubicBezTo>
                  <a:cubicBezTo>
                    <a:pt x="526" y="343"/>
                    <a:pt x="526" y="440"/>
                    <a:pt x="493" y="529"/>
                  </a:cubicBezTo>
                  <a:cubicBezTo>
                    <a:pt x="469" y="593"/>
                    <a:pt x="445" y="658"/>
                    <a:pt x="429" y="723"/>
                  </a:cubicBezTo>
                  <a:cubicBezTo>
                    <a:pt x="429" y="728"/>
                    <a:pt x="433" y="734"/>
                    <a:pt x="438" y="734"/>
                  </a:cubicBezTo>
                  <a:cubicBezTo>
                    <a:pt x="440" y="734"/>
                    <a:pt x="443" y="733"/>
                    <a:pt x="445" y="731"/>
                  </a:cubicBezTo>
                  <a:lnTo>
                    <a:pt x="445" y="739"/>
                  </a:lnTo>
                  <a:cubicBezTo>
                    <a:pt x="639" y="593"/>
                    <a:pt x="639" y="214"/>
                    <a:pt x="453" y="60"/>
                  </a:cubicBezTo>
                  <a:cubicBezTo>
                    <a:pt x="402" y="20"/>
                    <a:pt x="335" y="1"/>
                    <a:pt x="268" y="1"/>
                  </a:cubicBezTo>
                  <a:close/>
                </a:path>
              </a:pathLst>
            </a:custGeom>
            <a:solidFill>
              <a:srgbClr val="FFAFA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59"/>
            <p:cNvSpPr/>
            <p:nvPr/>
          </p:nvSpPr>
          <p:spPr>
            <a:xfrm>
              <a:off x="7028383" y="3662839"/>
              <a:ext cx="282010" cy="208295"/>
            </a:xfrm>
            <a:custGeom>
              <a:avLst/>
              <a:gdLst/>
              <a:ahLst/>
              <a:cxnLst/>
              <a:rect l="l" t="t" r="r" b="b"/>
              <a:pathLst>
                <a:path w="2238" h="1653" extrusionOk="0">
                  <a:moveTo>
                    <a:pt x="590" y="1"/>
                  </a:moveTo>
                  <a:cubicBezTo>
                    <a:pt x="57" y="744"/>
                    <a:pt x="0" y="1018"/>
                    <a:pt x="0" y="1018"/>
                  </a:cubicBezTo>
                  <a:cubicBezTo>
                    <a:pt x="0" y="1018"/>
                    <a:pt x="679" y="1559"/>
                    <a:pt x="1107" y="1648"/>
                  </a:cubicBezTo>
                  <a:cubicBezTo>
                    <a:pt x="1121" y="1651"/>
                    <a:pt x="1136" y="1653"/>
                    <a:pt x="1152" y="1653"/>
                  </a:cubicBezTo>
                  <a:cubicBezTo>
                    <a:pt x="1582" y="1653"/>
                    <a:pt x="2237" y="493"/>
                    <a:pt x="2237" y="493"/>
                  </a:cubicBezTo>
                  <a:lnTo>
                    <a:pt x="59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59"/>
            <p:cNvSpPr/>
            <p:nvPr/>
          </p:nvSpPr>
          <p:spPr>
            <a:xfrm>
              <a:off x="6943704" y="3613065"/>
              <a:ext cx="110259" cy="187755"/>
            </a:xfrm>
            <a:custGeom>
              <a:avLst/>
              <a:gdLst/>
              <a:ahLst/>
              <a:cxnLst/>
              <a:rect l="l" t="t" r="r" b="b"/>
              <a:pathLst>
                <a:path w="875" h="1490" extrusionOk="0">
                  <a:moveTo>
                    <a:pt x="390" y="0"/>
                  </a:moveTo>
                  <a:cubicBezTo>
                    <a:pt x="341" y="0"/>
                    <a:pt x="349" y="73"/>
                    <a:pt x="325" y="121"/>
                  </a:cubicBezTo>
                  <a:cubicBezTo>
                    <a:pt x="0" y="574"/>
                    <a:pt x="714" y="1490"/>
                    <a:pt x="805" y="1490"/>
                  </a:cubicBezTo>
                  <a:cubicBezTo>
                    <a:pt x="818" y="1490"/>
                    <a:pt x="819" y="1471"/>
                    <a:pt x="802" y="1429"/>
                  </a:cubicBezTo>
                  <a:cubicBezTo>
                    <a:pt x="713" y="1252"/>
                    <a:pt x="777" y="533"/>
                    <a:pt x="874" y="315"/>
                  </a:cubicBezTo>
                  <a:cubicBezTo>
                    <a:pt x="688" y="250"/>
                    <a:pt x="519" y="146"/>
                    <a:pt x="39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9"/>
            <p:cNvSpPr/>
            <p:nvPr/>
          </p:nvSpPr>
          <p:spPr>
            <a:xfrm>
              <a:off x="7046655" y="3664729"/>
              <a:ext cx="119836" cy="164191"/>
            </a:xfrm>
            <a:custGeom>
              <a:avLst/>
              <a:gdLst/>
              <a:ahLst/>
              <a:cxnLst/>
              <a:rect l="l" t="t" r="r" b="b"/>
              <a:pathLst>
                <a:path w="951" h="1303" extrusionOk="0">
                  <a:moveTo>
                    <a:pt x="905" y="1"/>
                  </a:moveTo>
                  <a:cubicBezTo>
                    <a:pt x="902" y="1"/>
                    <a:pt x="900" y="1"/>
                    <a:pt x="897" y="2"/>
                  </a:cubicBezTo>
                  <a:cubicBezTo>
                    <a:pt x="477" y="196"/>
                    <a:pt x="1" y="810"/>
                    <a:pt x="33" y="1294"/>
                  </a:cubicBezTo>
                  <a:cubicBezTo>
                    <a:pt x="33" y="1298"/>
                    <a:pt x="37" y="1300"/>
                    <a:pt x="41" y="1300"/>
                  </a:cubicBezTo>
                  <a:cubicBezTo>
                    <a:pt x="45" y="1300"/>
                    <a:pt x="49" y="1298"/>
                    <a:pt x="49" y="1294"/>
                  </a:cubicBezTo>
                  <a:lnTo>
                    <a:pt x="49" y="1302"/>
                  </a:lnTo>
                  <a:cubicBezTo>
                    <a:pt x="162" y="1076"/>
                    <a:pt x="227" y="842"/>
                    <a:pt x="364" y="624"/>
                  </a:cubicBezTo>
                  <a:cubicBezTo>
                    <a:pt x="518" y="398"/>
                    <a:pt x="727" y="236"/>
                    <a:pt x="929" y="50"/>
                  </a:cubicBezTo>
                  <a:cubicBezTo>
                    <a:pt x="951" y="29"/>
                    <a:pt x="928" y="1"/>
                    <a:pt x="90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59"/>
            <p:cNvSpPr/>
            <p:nvPr/>
          </p:nvSpPr>
          <p:spPr>
            <a:xfrm>
              <a:off x="7636886" y="4218416"/>
              <a:ext cx="127270" cy="203632"/>
            </a:xfrm>
            <a:custGeom>
              <a:avLst/>
              <a:gdLst/>
              <a:ahLst/>
              <a:cxnLst/>
              <a:rect l="l" t="t" r="r" b="b"/>
              <a:pathLst>
                <a:path w="1010" h="1616" extrusionOk="0">
                  <a:moveTo>
                    <a:pt x="501" y="1"/>
                  </a:moveTo>
                  <a:lnTo>
                    <a:pt x="412" y="356"/>
                  </a:lnTo>
                  <a:cubicBezTo>
                    <a:pt x="356" y="566"/>
                    <a:pt x="202" y="736"/>
                    <a:pt x="0" y="808"/>
                  </a:cubicBezTo>
                  <a:lnTo>
                    <a:pt x="16" y="816"/>
                  </a:lnTo>
                  <a:cubicBezTo>
                    <a:pt x="210" y="889"/>
                    <a:pt x="356" y="1059"/>
                    <a:pt x="412" y="1261"/>
                  </a:cubicBezTo>
                  <a:lnTo>
                    <a:pt x="501" y="1616"/>
                  </a:lnTo>
                  <a:lnTo>
                    <a:pt x="598" y="1261"/>
                  </a:lnTo>
                  <a:cubicBezTo>
                    <a:pt x="654" y="1059"/>
                    <a:pt x="800" y="889"/>
                    <a:pt x="994" y="816"/>
                  </a:cubicBezTo>
                  <a:lnTo>
                    <a:pt x="1010" y="808"/>
                  </a:lnTo>
                  <a:cubicBezTo>
                    <a:pt x="808" y="736"/>
                    <a:pt x="654" y="566"/>
                    <a:pt x="598" y="356"/>
                  </a:cubicBezTo>
                  <a:lnTo>
                    <a:pt x="501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59"/>
            <p:cNvSpPr/>
            <p:nvPr/>
          </p:nvSpPr>
          <p:spPr>
            <a:xfrm>
              <a:off x="7960480" y="3822620"/>
              <a:ext cx="33645" cy="28982"/>
            </a:xfrm>
            <a:custGeom>
              <a:avLst/>
              <a:gdLst/>
              <a:ahLst/>
              <a:cxnLst/>
              <a:rect l="l" t="t" r="r" b="b"/>
              <a:pathLst>
                <a:path w="267" h="230" extrusionOk="0">
                  <a:moveTo>
                    <a:pt x="154" y="1"/>
                  </a:moveTo>
                  <a:cubicBezTo>
                    <a:pt x="49" y="1"/>
                    <a:pt x="0" y="130"/>
                    <a:pt x="73" y="194"/>
                  </a:cubicBezTo>
                  <a:cubicBezTo>
                    <a:pt x="97" y="218"/>
                    <a:pt x="126" y="229"/>
                    <a:pt x="154" y="229"/>
                  </a:cubicBezTo>
                  <a:cubicBezTo>
                    <a:pt x="212" y="229"/>
                    <a:pt x="267" y="184"/>
                    <a:pt x="267" y="114"/>
                  </a:cubicBezTo>
                  <a:cubicBezTo>
                    <a:pt x="267" y="49"/>
                    <a:pt x="210" y="1"/>
                    <a:pt x="15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59"/>
            <p:cNvSpPr/>
            <p:nvPr/>
          </p:nvSpPr>
          <p:spPr>
            <a:xfrm>
              <a:off x="7884118" y="4004830"/>
              <a:ext cx="20540" cy="16633"/>
            </a:xfrm>
            <a:custGeom>
              <a:avLst/>
              <a:gdLst/>
              <a:ahLst/>
              <a:cxnLst/>
              <a:rect l="l" t="t" r="r" b="b"/>
              <a:pathLst>
                <a:path w="163" h="132" extrusionOk="0">
                  <a:moveTo>
                    <a:pt x="98" y="0"/>
                  </a:moveTo>
                  <a:cubicBezTo>
                    <a:pt x="33" y="0"/>
                    <a:pt x="1" y="73"/>
                    <a:pt x="49" y="113"/>
                  </a:cubicBezTo>
                  <a:cubicBezTo>
                    <a:pt x="62" y="126"/>
                    <a:pt x="77" y="131"/>
                    <a:pt x="93" y="131"/>
                  </a:cubicBezTo>
                  <a:cubicBezTo>
                    <a:pt x="127" y="131"/>
                    <a:pt x="162" y="104"/>
                    <a:pt x="162" y="65"/>
                  </a:cubicBezTo>
                  <a:cubicBezTo>
                    <a:pt x="162" y="24"/>
                    <a:pt x="130" y="0"/>
                    <a:pt x="9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59"/>
            <p:cNvSpPr/>
            <p:nvPr/>
          </p:nvSpPr>
          <p:spPr>
            <a:xfrm>
              <a:off x="7754958" y="4035324"/>
              <a:ext cx="43851" cy="42843"/>
            </a:xfrm>
            <a:custGeom>
              <a:avLst/>
              <a:gdLst/>
              <a:ahLst/>
              <a:cxnLst/>
              <a:rect l="l" t="t" r="r" b="b"/>
              <a:pathLst>
                <a:path w="348" h="340" extrusionOk="0">
                  <a:moveTo>
                    <a:pt x="178" y="0"/>
                  </a:moveTo>
                  <a:cubicBezTo>
                    <a:pt x="81" y="0"/>
                    <a:pt x="0" y="73"/>
                    <a:pt x="0" y="170"/>
                  </a:cubicBezTo>
                  <a:cubicBezTo>
                    <a:pt x="0" y="259"/>
                    <a:pt x="81" y="340"/>
                    <a:pt x="178" y="340"/>
                  </a:cubicBezTo>
                  <a:cubicBezTo>
                    <a:pt x="267" y="340"/>
                    <a:pt x="347" y="259"/>
                    <a:pt x="347" y="170"/>
                  </a:cubicBezTo>
                  <a:cubicBezTo>
                    <a:pt x="347" y="73"/>
                    <a:pt x="267" y="0"/>
                    <a:pt x="17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59"/>
            <p:cNvSpPr/>
            <p:nvPr/>
          </p:nvSpPr>
          <p:spPr>
            <a:xfrm>
              <a:off x="7812922" y="4117734"/>
              <a:ext cx="20414" cy="20414"/>
            </a:xfrm>
            <a:custGeom>
              <a:avLst/>
              <a:gdLst/>
              <a:ahLst/>
              <a:cxnLst/>
              <a:rect l="l" t="t" r="r" b="b"/>
              <a:pathLst>
                <a:path w="162" h="162" extrusionOk="0">
                  <a:moveTo>
                    <a:pt x="81" y="0"/>
                  </a:moveTo>
                  <a:cubicBezTo>
                    <a:pt x="33" y="0"/>
                    <a:pt x="0" y="41"/>
                    <a:pt x="0" y="81"/>
                  </a:cubicBezTo>
                  <a:cubicBezTo>
                    <a:pt x="0" y="130"/>
                    <a:pt x="33" y="162"/>
                    <a:pt x="81" y="162"/>
                  </a:cubicBezTo>
                  <a:cubicBezTo>
                    <a:pt x="130" y="162"/>
                    <a:pt x="162" y="130"/>
                    <a:pt x="162" y="81"/>
                  </a:cubicBezTo>
                  <a:cubicBezTo>
                    <a:pt x="162" y="41"/>
                    <a:pt x="130" y="0"/>
                    <a:pt x="8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59"/>
            <p:cNvSpPr/>
            <p:nvPr/>
          </p:nvSpPr>
          <p:spPr>
            <a:xfrm>
              <a:off x="7703042" y="4106519"/>
              <a:ext cx="21422" cy="18649"/>
            </a:xfrm>
            <a:custGeom>
              <a:avLst/>
              <a:gdLst/>
              <a:ahLst/>
              <a:cxnLst/>
              <a:rect l="l" t="t" r="r" b="b"/>
              <a:pathLst>
                <a:path w="170" h="148" extrusionOk="0">
                  <a:moveTo>
                    <a:pt x="97" y="1"/>
                  </a:moveTo>
                  <a:cubicBezTo>
                    <a:pt x="33" y="1"/>
                    <a:pt x="0" y="81"/>
                    <a:pt x="41" y="130"/>
                  </a:cubicBezTo>
                  <a:cubicBezTo>
                    <a:pt x="55" y="142"/>
                    <a:pt x="73" y="148"/>
                    <a:pt x="90" y="148"/>
                  </a:cubicBezTo>
                  <a:cubicBezTo>
                    <a:pt x="131" y="148"/>
                    <a:pt x="170" y="118"/>
                    <a:pt x="170" y="73"/>
                  </a:cubicBezTo>
                  <a:cubicBezTo>
                    <a:pt x="170" y="33"/>
                    <a:pt x="137" y="1"/>
                    <a:pt x="9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9"/>
            <p:cNvSpPr/>
            <p:nvPr/>
          </p:nvSpPr>
          <p:spPr>
            <a:xfrm>
              <a:off x="6280513" y="1595272"/>
              <a:ext cx="266763" cy="226944"/>
            </a:xfrm>
            <a:custGeom>
              <a:avLst/>
              <a:gdLst/>
              <a:ahLst/>
              <a:cxnLst/>
              <a:rect l="l" t="t" r="r" b="b"/>
              <a:pathLst>
                <a:path w="2117" h="1801" extrusionOk="0">
                  <a:moveTo>
                    <a:pt x="759" y="0"/>
                  </a:moveTo>
                  <a:lnTo>
                    <a:pt x="759" y="0"/>
                  </a:lnTo>
                  <a:cubicBezTo>
                    <a:pt x="57" y="307"/>
                    <a:pt x="0" y="1276"/>
                    <a:pt x="654" y="1664"/>
                  </a:cubicBezTo>
                  <a:cubicBezTo>
                    <a:pt x="810" y="1758"/>
                    <a:pt x="974" y="1800"/>
                    <a:pt x="1135" y="1800"/>
                  </a:cubicBezTo>
                  <a:cubicBezTo>
                    <a:pt x="1649" y="1800"/>
                    <a:pt x="2117" y="1362"/>
                    <a:pt x="2067" y="783"/>
                  </a:cubicBezTo>
                  <a:lnTo>
                    <a:pt x="2067" y="783"/>
                  </a:lnTo>
                  <a:cubicBezTo>
                    <a:pt x="1954" y="993"/>
                    <a:pt x="1760" y="1131"/>
                    <a:pt x="1526" y="1171"/>
                  </a:cubicBezTo>
                  <a:cubicBezTo>
                    <a:pt x="1477" y="1180"/>
                    <a:pt x="1429" y="1184"/>
                    <a:pt x="1382" y="1184"/>
                  </a:cubicBezTo>
                  <a:cubicBezTo>
                    <a:pt x="798" y="1184"/>
                    <a:pt x="415" y="516"/>
                    <a:pt x="75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9"/>
            <p:cNvSpPr/>
            <p:nvPr/>
          </p:nvSpPr>
          <p:spPr>
            <a:xfrm>
              <a:off x="7743617" y="1283524"/>
              <a:ext cx="176288" cy="175154"/>
            </a:xfrm>
            <a:custGeom>
              <a:avLst/>
              <a:gdLst/>
              <a:ahLst/>
              <a:cxnLst/>
              <a:rect l="l" t="t" r="r" b="b"/>
              <a:pathLst>
                <a:path w="1399" h="1390" extrusionOk="0">
                  <a:moveTo>
                    <a:pt x="818" y="1"/>
                  </a:moveTo>
                  <a:cubicBezTo>
                    <a:pt x="356" y="1"/>
                    <a:pt x="0" y="469"/>
                    <a:pt x="171" y="932"/>
                  </a:cubicBezTo>
                  <a:cubicBezTo>
                    <a:pt x="284" y="1230"/>
                    <a:pt x="557" y="1389"/>
                    <a:pt x="830" y="1389"/>
                  </a:cubicBezTo>
                  <a:cubicBezTo>
                    <a:pt x="1045" y="1389"/>
                    <a:pt x="1260" y="1291"/>
                    <a:pt x="1398" y="1085"/>
                  </a:cubicBezTo>
                  <a:lnTo>
                    <a:pt x="1398" y="1085"/>
                  </a:lnTo>
                  <a:cubicBezTo>
                    <a:pt x="1330" y="1114"/>
                    <a:pt x="1255" y="1128"/>
                    <a:pt x="1180" y="1128"/>
                  </a:cubicBezTo>
                  <a:cubicBezTo>
                    <a:pt x="1086" y="1128"/>
                    <a:pt x="991" y="1106"/>
                    <a:pt x="906" y="1061"/>
                  </a:cubicBezTo>
                  <a:cubicBezTo>
                    <a:pt x="478" y="819"/>
                    <a:pt x="542" y="173"/>
                    <a:pt x="1011" y="27"/>
                  </a:cubicBezTo>
                  <a:cubicBezTo>
                    <a:pt x="945" y="9"/>
                    <a:pt x="881" y="1"/>
                    <a:pt x="8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9"/>
            <p:cNvSpPr/>
            <p:nvPr/>
          </p:nvSpPr>
          <p:spPr>
            <a:xfrm>
              <a:off x="6631451" y="2412571"/>
              <a:ext cx="182336" cy="170996"/>
            </a:xfrm>
            <a:custGeom>
              <a:avLst/>
              <a:gdLst/>
              <a:ahLst/>
              <a:cxnLst/>
              <a:rect l="l" t="t" r="r" b="b"/>
              <a:pathLst>
                <a:path w="1447" h="1357" extrusionOk="0">
                  <a:moveTo>
                    <a:pt x="732" y="0"/>
                  </a:moveTo>
                  <a:cubicBezTo>
                    <a:pt x="718" y="0"/>
                    <a:pt x="704" y="11"/>
                    <a:pt x="704" y="31"/>
                  </a:cubicBezTo>
                  <a:lnTo>
                    <a:pt x="566" y="539"/>
                  </a:lnTo>
                  <a:lnTo>
                    <a:pt x="41" y="507"/>
                  </a:lnTo>
                  <a:cubicBezTo>
                    <a:pt x="17" y="507"/>
                    <a:pt x="1" y="548"/>
                    <a:pt x="25" y="564"/>
                  </a:cubicBezTo>
                  <a:lnTo>
                    <a:pt x="502" y="879"/>
                  </a:lnTo>
                  <a:lnTo>
                    <a:pt x="300" y="1315"/>
                  </a:lnTo>
                  <a:cubicBezTo>
                    <a:pt x="288" y="1338"/>
                    <a:pt x="302" y="1357"/>
                    <a:pt x="319" y="1357"/>
                  </a:cubicBezTo>
                  <a:cubicBezTo>
                    <a:pt x="326" y="1357"/>
                    <a:pt x="333" y="1354"/>
                    <a:pt x="340" y="1347"/>
                  </a:cubicBezTo>
                  <a:lnTo>
                    <a:pt x="752" y="1008"/>
                  </a:lnTo>
                  <a:lnTo>
                    <a:pt x="1123" y="1347"/>
                  </a:lnTo>
                  <a:cubicBezTo>
                    <a:pt x="1129" y="1351"/>
                    <a:pt x="1135" y="1352"/>
                    <a:pt x="1140" y="1352"/>
                  </a:cubicBezTo>
                  <a:cubicBezTo>
                    <a:pt x="1160" y="1352"/>
                    <a:pt x="1176" y="1333"/>
                    <a:pt x="1164" y="1315"/>
                  </a:cubicBezTo>
                  <a:lnTo>
                    <a:pt x="970" y="854"/>
                  </a:lnTo>
                  <a:lnTo>
                    <a:pt x="1422" y="564"/>
                  </a:lnTo>
                  <a:cubicBezTo>
                    <a:pt x="1446" y="548"/>
                    <a:pt x="1430" y="515"/>
                    <a:pt x="1406" y="515"/>
                  </a:cubicBezTo>
                  <a:lnTo>
                    <a:pt x="913" y="556"/>
                  </a:lnTo>
                  <a:lnTo>
                    <a:pt x="760" y="31"/>
                  </a:lnTo>
                  <a:cubicBezTo>
                    <a:pt x="760" y="11"/>
                    <a:pt x="746" y="0"/>
                    <a:pt x="73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59"/>
            <p:cNvSpPr/>
            <p:nvPr/>
          </p:nvSpPr>
          <p:spPr>
            <a:xfrm>
              <a:off x="7140280" y="1271679"/>
              <a:ext cx="142643" cy="225936"/>
            </a:xfrm>
            <a:custGeom>
              <a:avLst/>
              <a:gdLst/>
              <a:ahLst/>
              <a:cxnLst/>
              <a:rect l="l" t="t" r="r" b="b"/>
              <a:pathLst>
                <a:path w="1132" h="1793" extrusionOk="0">
                  <a:moveTo>
                    <a:pt x="566" y="0"/>
                  </a:moveTo>
                  <a:lnTo>
                    <a:pt x="461" y="396"/>
                  </a:lnTo>
                  <a:cubicBezTo>
                    <a:pt x="404" y="630"/>
                    <a:pt x="227" y="816"/>
                    <a:pt x="1" y="897"/>
                  </a:cubicBezTo>
                  <a:lnTo>
                    <a:pt x="25" y="905"/>
                  </a:lnTo>
                  <a:cubicBezTo>
                    <a:pt x="235" y="985"/>
                    <a:pt x="396" y="1171"/>
                    <a:pt x="461" y="1389"/>
                  </a:cubicBezTo>
                  <a:lnTo>
                    <a:pt x="558" y="1793"/>
                  </a:lnTo>
                  <a:lnTo>
                    <a:pt x="663" y="1389"/>
                  </a:lnTo>
                  <a:cubicBezTo>
                    <a:pt x="719" y="1163"/>
                    <a:pt x="889" y="977"/>
                    <a:pt x="1107" y="897"/>
                  </a:cubicBezTo>
                  <a:lnTo>
                    <a:pt x="1131" y="888"/>
                  </a:lnTo>
                  <a:cubicBezTo>
                    <a:pt x="897" y="808"/>
                    <a:pt x="727" y="622"/>
                    <a:pt x="671" y="388"/>
                  </a:cubicBezTo>
                  <a:lnTo>
                    <a:pt x="56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59"/>
            <p:cNvSpPr/>
            <p:nvPr/>
          </p:nvSpPr>
          <p:spPr>
            <a:xfrm>
              <a:off x="7034432" y="1202500"/>
              <a:ext cx="73464" cy="116055"/>
            </a:xfrm>
            <a:custGeom>
              <a:avLst/>
              <a:gdLst/>
              <a:ahLst/>
              <a:cxnLst/>
              <a:rect l="l" t="t" r="r" b="b"/>
              <a:pathLst>
                <a:path w="583" h="921" extrusionOk="0">
                  <a:moveTo>
                    <a:pt x="291" y="0"/>
                  </a:moveTo>
                  <a:lnTo>
                    <a:pt x="235" y="202"/>
                  </a:lnTo>
                  <a:cubicBezTo>
                    <a:pt x="211" y="323"/>
                    <a:pt x="114" y="420"/>
                    <a:pt x="1" y="460"/>
                  </a:cubicBezTo>
                  <a:lnTo>
                    <a:pt x="9" y="460"/>
                  </a:lnTo>
                  <a:cubicBezTo>
                    <a:pt x="122" y="509"/>
                    <a:pt x="203" y="598"/>
                    <a:pt x="235" y="719"/>
                  </a:cubicBezTo>
                  <a:lnTo>
                    <a:pt x="291" y="921"/>
                  </a:lnTo>
                  <a:lnTo>
                    <a:pt x="348" y="719"/>
                  </a:lnTo>
                  <a:cubicBezTo>
                    <a:pt x="372" y="598"/>
                    <a:pt x="461" y="501"/>
                    <a:pt x="574" y="460"/>
                  </a:cubicBezTo>
                  <a:lnTo>
                    <a:pt x="582" y="460"/>
                  </a:lnTo>
                  <a:cubicBezTo>
                    <a:pt x="461" y="420"/>
                    <a:pt x="372" y="323"/>
                    <a:pt x="348" y="202"/>
                  </a:cubicBezTo>
                  <a:lnTo>
                    <a:pt x="2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9"/>
            <p:cNvSpPr/>
            <p:nvPr/>
          </p:nvSpPr>
          <p:spPr>
            <a:xfrm>
              <a:off x="6439412" y="3754826"/>
              <a:ext cx="70062" cy="59225"/>
            </a:xfrm>
            <a:custGeom>
              <a:avLst/>
              <a:gdLst/>
              <a:ahLst/>
              <a:cxnLst/>
              <a:rect l="l" t="t" r="r" b="b"/>
              <a:pathLst>
                <a:path w="556" h="470" extrusionOk="0">
                  <a:moveTo>
                    <a:pt x="299" y="1"/>
                  </a:moveTo>
                  <a:cubicBezTo>
                    <a:pt x="121" y="1"/>
                    <a:pt x="0" y="206"/>
                    <a:pt x="112" y="369"/>
                  </a:cubicBezTo>
                  <a:cubicBezTo>
                    <a:pt x="158" y="438"/>
                    <a:pt x="228" y="469"/>
                    <a:pt x="299" y="469"/>
                  </a:cubicBezTo>
                  <a:cubicBezTo>
                    <a:pt x="403" y="469"/>
                    <a:pt x="508" y="401"/>
                    <a:pt x="532" y="280"/>
                  </a:cubicBezTo>
                  <a:cubicBezTo>
                    <a:pt x="556" y="159"/>
                    <a:pt x="475" y="38"/>
                    <a:pt x="346" y="6"/>
                  </a:cubicBezTo>
                  <a:cubicBezTo>
                    <a:pt x="330" y="2"/>
                    <a:pt x="314" y="1"/>
                    <a:pt x="29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9"/>
            <p:cNvSpPr/>
            <p:nvPr/>
          </p:nvSpPr>
          <p:spPr>
            <a:xfrm>
              <a:off x="6379557" y="3667754"/>
              <a:ext cx="30242" cy="26084"/>
            </a:xfrm>
            <a:custGeom>
              <a:avLst/>
              <a:gdLst/>
              <a:ahLst/>
              <a:cxnLst/>
              <a:rect l="l" t="t" r="r" b="b"/>
              <a:pathLst>
                <a:path w="240" h="207" extrusionOk="0">
                  <a:moveTo>
                    <a:pt x="131" y="0"/>
                  </a:moveTo>
                  <a:cubicBezTo>
                    <a:pt x="53" y="0"/>
                    <a:pt x="1" y="89"/>
                    <a:pt x="46" y="164"/>
                  </a:cubicBezTo>
                  <a:cubicBezTo>
                    <a:pt x="69" y="193"/>
                    <a:pt x="100" y="206"/>
                    <a:pt x="131" y="206"/>
                  </a:cubicBezTo>
                  <a:cubicBezTo>
                    <a:pt x="178" y="206"/>
                    <a:pt x="222" y="176"/>
                    <a:pt x="232" y="123"/>
                  </a:cubicBezTo>
                  <a:cubicBezTo>
                    <a:pt x="240" y="67"/>
                    <a:pt x="207" y="18"/>
                    <a:pt x="151" y="2"/>
                  </a:cubicBezTo>
                  <a:cubicBezTo>
                    <a:pt x="144" y="1"/>
                    <a:pt x="138" y="0"/>
                    <a:pt x="13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9"/>
            <p:cNvSpPr/>
            <p:nvPr/>
          </p:nvSpPr>
          <p:spPr>
            <a:xfrm>
              <a:off x="6499644" y="3627431"/>
              <a:ext cx="18649" cy="16381"/>
            </a:xfrm>
            <a:custGeom>
              <a:avLst/>
              <a:gdLst/>
              <a:ahLst/>
              <a:cxnLst/>
              <a:rect l="l" t="t" r="r" b="b"/>
              <a:pathLst>
                <a:path w="148" h="130" extrusionOk="0">
                  <a:moveTo>
                    <a:pt x="73" y="0"/>
                  </a:moveTo>
                  <a:cubicBezTo>
                    <a:pt x="44" y="0"/>
                    <a:pt x="16" y="17"/>
                    <a:pt x="5" y="56"/>
                  </a:cubicBezTo>
                  <a:cubicBezTo>
                    <a:pt x="1" y="102"/>
                    <a:pt x="39" y="130"/>
                    <a:pt x="76" y="130"/>
                  </a:cubicBezTo>
                  <a:cubicBezTo>
                    <a:pt x="104" y="130"/>
                    <a:pt x="132" y="114"/>
                    <a:pt x="143" y="80"/>
                  </a:cubicBezTo>
                  <a:cubicBezTo>
                    <a:pt x="147" y="30"/>
                    <a:pt x="110" y="0"/>
                    <a:pt x="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9"/>
            <p:cNvSpPr/>
            <p:nvPr/>
          </p:nvSpPr>
          <p:spPr>
            <a:xfrm>
              <a:off x="6272322" y="3813421"/>
              <a:ext cx="178178" cy="179312"/>
            </a:xfrm>
            <a:custGeom>
              <a:avLst/>
              <a:gdLst/>
              <a:ahLst/>
              <a:cxnLst/>
              <a:rect l="l" t="t" r="r" b="b"/>
              <a:pathLst>
                <a:path w="1414" h="1423" extrusionOk="0">
                  <a:moveTo>
                    <a:pt x="808" y="1"/>
                  </a:moveTo>
                  <a:lnTo>
                    <a:pt x="574" y="542"/>
                  </a:lnTo>
                  <a:lnTo>
                    <a:pt x="0" y="372"/>
                  </a:lnTo>
                  <a:lnTo>
                    <a:pt x="0" y="372"/>
                  </a:lnTo>
                  <a:lnTo>
                    <a:pt x="445" y="760"/>
                  </a:lnTo>
                  <a:lnTo>
                    <a:pt x="105" y="1253"/>
                  </a:lnTo>
                  <a:lnTo>
                    <a:pt x="622" y="946"/>
                  </a:lnTo>
                  <a:lnTo>
                    <a:pt x="978" y="1422"/>
                  </a:lnTo>
                  <a:lnTo>
                    <a:pt x="848" y="841"/>
                  </a:lnTo>
                  <a:lnTo>
                    <a:pt x="1414" y="647"/>
                  </a:lnTo>
                  <a:lnTo>
                    <a:pt x="824" y="590"/>
                  </a:lnTo>
                  <a:lnTo>
                    <a:pt x="80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9"/>
            <p:cNvSpPr/>
            <p:nvPr/>
          </p:nvSpPr>
          <p:spPr>
            <a:xfrm>
              <a:off x="7016160" y="3726348"/>
              <a:ext cx="753162" cy="300912"/>
            </a:xfrm>
            <a:custGeom>
              <a:avLst/>
              <a:gdLst/>
              <a:ahLst/>
              <a:cxnLst/>
              <a:rect l="l" t="t" r="r" b="b"/>
              <a:pathLst>
                <a:path w="5977" h="2388" extrusionOk="0">
                  <a:moveTo>
                    <a:pt x="5899" y="63"/>
                  </a:moveTo>
                  <a:cubicBezTo>
                    <a:pt x="5902" y="63"/>
                    <a:pt x="5903" y="65"/>
                    <a:pt x="5903" y="70"/>
                  </a:cubicBezTo>
                  <a:lnTo>
                    <a:pt x="5903" y="78"/>
                  </a:lnTo>
                  <a:lnTo>
                    <a:pt x="5895" y="78"/>
                  </a:lnTo>
                  <a:cubicBezTo>
                    <a:pt x="5895" y="71"/>
                    <a:pt x="5895" y="70"/>
                    <a:pt x="5895" y="64"/>
                  </a:cubicBezTo>
                  <a:lnTo>
                    <a:pt x="5895" y="64"/>
                  </a:lnTo>
                  <a:cubicBezTo>
                    <a:pt x="5897" y="63"/>
                    <a:pt x="5898" y="63"/>
                    <a:pt x="5899" y="63"/>
                  </a:cubicBezTo>
                  <a:close/>
                  <a:moveTo>
                    <a:pt x="4729" y="364"/>
                  </a:moveTo>
                  <a:lnTo>
                    <a:pt x="4729" y="364"/>
                  </a:lnTo>
                  <a:cubicBezTo>
                    <a:pt x="4728" y="369"/>
                    <a:pt x="4733" y="377"/>
                    <a:pt x="4733" y="377"/>
                  </a:cubicBezTo>
                  <a:lnTo>
                    <a:pt x="4729" y="364"/>
                  </a:lnTo>
                  <a:close/>
                  <a:moveTo>
                    <a:pt x="5249" y="547"/>
                  </a:moveTo>
                  <a:cubicBezTo>
                    <a:pt x="5248" y="547"/>
                    <a:pt x="5247" y="548"/>
                    <a:pt x="5245" y="549"/>
                  </a:cubicBezTo>
                  <a:lnTo>
                    <a:pt x="5245" y="549"/>
                  </a:lnTo>
                  <a:cubicBezTo>
                    <a:pt x="5247" y="548"/>
                    <a:pt x="5248" y="548"/>
                    <a:pt x="5249" y="547"/>
                  </a:cubicBezTo>
                  <a:close/>
                  <a:moveTo>
                    <a:pt x="3000" y="1491"/>
                  </a:moveTo>
                  <a:cubicBezTo>
                    <a:pt x="3001" y="1491"/>
                    <a:pt x="3003" y="1491"/>
                    <a:pt x="3004" y="1491"/>
                  </a:cubicBezTo>
                  <a:cubicBezTo>
                    <a:pt x="2989" y="1515"/>
                    <a:pt x="2965" y="1523"/>
                    <a:pt x="2941" y="1524"/>
                  </a:cubicBezTo>
                  <a:lnTo>
                    <a:pt x="2941" y="1524"/>
                  </a:lnTo>
                  <a:cubicBezTo>
                    <a:pt x="2954" y="1513"/>
                    <a:pt x="2983" y="1491"/>
                    <a:pt x="3000" y="1491"/>
                  </a:cubicBezTo>
                  <a:close/>
                  <a:moveTo>
                    <a:pt x="1481" y="1987"/>
                  </a:moveTo>
                  <a:lnTo>
                    <a:pt x="1481" y="1987"/>
                  </a:lnTo>
                  <a:cubicBezTo>
                    <a:pt x="1477" y="1987"/>
                    <a:pt x="1473" y="1989"/>
                    <a:pt x="1470" y="1992"/>
                  </a:cubicBezTo>
                  <a:cubicBezTo>
                    <a:pt x="1473" y="1991"/>
                    <a:pt x="1476" y="1989"/>
                    <a:pt x="1481" y="1987"/>
                  </a:cubicBezTo>
                  <a:close/>
                  <a:moveTo>
                    <a:pt x="577" y="2244"/>
                  </a:moveTo>
                  <a:cubicBezTo>
                    <a:pt x="573" y="2245"/>
                    <a:pt x="569" y="2247"/>
                    <a:pt x="566" y="2250"/>
                  </a:cubicBezTo>
                  <a:cubicBezTo>
                    <a:pt x="569" y="2248"/>
                    <a:pt x="573" y="2246"/>
                    <a:pt x="577" y="2244"/>
                  </a:cubicBezTo>
                  <a:close/>
                  <a:moveTo>
                    <a:pt x="5900" y="0"/>
                  </a:moveTo>
                  <a:cubicBezTo>
                    <a:pt x="5888" y="0"/>
                    <a:pt x="5876" y="2"/>
                    <a:pt x="5863" y="6"/>
                  </a:cubicBezTo>
                  <a:cubicBezTo>
                    <a:pt x="5815" y="6"/>
                    <a:pt x="5774" y="22"/>
                    <a:pt x="5726" y="38"/>
                  </a:cubicBezTo>
                  <a:cubicBezTo>
                    <a:pt x="5708" y="36"/>
                    <a:pt x="5690" y="36"/>
                    <a:pt x="5671" y="36"/>
                  </a:cubicBezTo>
                  <a:cubicBezTo>
                    <a:pt x="5582" y="36"/>
                    <a:pt x="5490" y="52"/>
                    <a:pt x="5403" y="78"/>
                  </a:cubicBezTo>
                  <a:cubicBezTo>
                    <a:pt x="5290" y="102"/>
                    <a:pt x="5185" y="175"/>
                    <a:pt x="5088" y="199"/>
                  </a:cubicBezTo>
                  <a:cubicBezTo>
                    <a:pt x="5088" y="191"/>
                    <a:pt x="5088" y="191"/>
                    <a:pt x="5088" y="183"/>
                  </a:cubicBezTo>
                  <a:cubicBezTo>
                    <a:pt x="5056" y="199"/>
                    <a:pt x="5056" y="191"/>
                    <a:pt x="5039" y="216"/>
                  </a:cubicBezTo>
                  <a:cubicBezTo>
                    <a:pt x="5035" y="215"/>
                    <a:pt x="5030" y="215"/>
                    <a:pt x="5026" y="215"/>
                  </a:cubicBezTo>
                  <a:cubicBezTo>
                    <a:pt x="4912" y="215"/>
                    <a:pt x="4784" y="296"/>
                    <a:pt x="4730" y="296"/>
                  </a:cubicBezTo>
                  <a:cubicBezTo>
                    <a:pt x="4720" y="296"/>
                    <a:pt x="4713" y="294"/>
                    <a:pt x="4708" y="288"/>
                  </a:cubicBezTo>
                  <a:lnTo>
                    <a:pt x="4708" y="288"/>
                  </a:lnTo>
                  <a:lnTo>
                    <a:pt x="4729" y="364"/>
                  </a:lnTo>
                  <a:lnTo>
                    <a:pt x="4729" y="364"/>
                  </a:lnTo>
                  <a:cubicBezTo>
                    <a:pt x="4729" y="362"/>
                    <a:pt x="4730" y="361"/>
                    <a:pt x="4733" y="361"/>
                  </a:cubicBezTo>
                  <a:cubicBezTo>
                    <a:pt x="4797" y="337"/>
                    <a:pt x="4951" y="304"/>
                    <a:pt x="4983" y="272"/>
                  </a:cubicBezTo>
                  <a:cubicBezTo>
                    <a:pt x="4983" y="280"/>
                    <a:pt x="4999" y="280"/>
                    <a:pt x="4999" y="296"/>
                  </a:cubicBezTo>
                  <a:cubicBezTo>
                    <a:pt x="5169" y="240"/>
                    <a:pt x="5362" y="135"/>
                    <a:pt x="5548" y="135"/>
                  </a:cubicBezTo>
                  <a:cubicBezTo>
                    <a:pt x="5580" y="94"/>
                    <a:pt x="5677" y="102"/>
                    <a:pt x="5750" y="94"/>
                  </a:cubicBezTo>
                  <a:lnTo>
                    <a:pt x="5855" y="78"/>
                  </a:lnTo>
                  <a:cubicBezTo>
                    <a:pt x="5869" y="75"/>
                    <a:pt x="5880" y="70"/>
                    <a:pt x="5888" y="67"/>
                  </a:cubicBezTo>
                  <a:lnTo>
                    <a:pt x="5888" y="67"/>
                  </a:lnTo>
                  <a:cubicBezTo>
                    <a:pt x="5887" y="68"/>
                    <a:pt x="5887" y="69"/>
                    <a:pt x="5887" y="70"/>
                  </a:cubicBezTo>
                  <a:cubicBezTo>
                    <a:pt x="5879" y="78"/>
                    <a:pt x="5871" y="86"/>
                    <a:pt x="5871" y="94"/>
                  </a:cubicBezTo>
                  <a:cubicBezTo>
                    <a:pt x="5871" y="94"/>
                    <a:pt x="5870" y="94"/>
                    <a:pt x="5869" y="94"/>
                  </a:cubicBezTo>
                  <a:cubicBezTo>
                    <a:pt x="5856" y="94"/>
                    <a:pt x="5812" y="138"/>
                    <a:pt x="5782" y="175"/>
                  </a:cubicBezTo>
                  <a:cubicBezTo>
                    <a:pt x="5776" y="169"/>
                    <a:pt x="5769" y="157"/>
                    <a:pt x="5763" y="157"/>
                  </a:cubicBezTo>
                  <a:cubicBezTo>
                    <a:pt x="5761" y="157"/>
                    <a:pt x="5760" y="157"/>
                    <a:pt x="5758" y="159"/>
                  </a:cubicBezTo>
                  <a:cubicBezTo>
                    <a:pt x="5734" y="224"/>
                    <a:pt x="5653" y="216"/>
                    <a:pt x="5629" y="272"/>
                  </a:cubicBezTo>
                  <a:cubicBezTo>
                    <a:pt x="5564" y="296"/>
                    <a:pt x="5362" y="409"/>
                    <a:pt x="5209" y="498"/>
                  </a:cubicBezTo>
                  <a:cubicBezTo>
                    <a:pt x="5201" y="490"/>
                    <a:pt x="5217" y="482"/>
                    <a:pt x="5201" y="482"/>
                  </a:cubicBezTo>
                  <a:cubicBezTo>
                    <a:pt x="5064" y="579"/>
                    <a:pt x="4926" y="595"/>
                    <a:pt x="4854" y="684"/>
                  </a:cubicBezTo>
                  <a:cubicBezTo>
                    <a:pt x="4854" y="677"/>
                    <a:pt x="4850" y="675"/>
                    <a:pt x="4845" y="675"/>
                  </a:cubicBezTo>
                  <a:cubicBezTo>
                    <a:pt x="4831" y="675"/>
                    <a:pt x="4802" y="693"/>
                    <a:pt x="4785" y="693"/>
                  </a:cubicBezTo>
                  <a:cubicBezTo>
                    <a:pt x="4779" y="693"/>
                    <a:pt x="4775" y="691"/>
                    <a:pt x="4773" y="684"/>
                  </a:cubicBezTo>
                  <a:cubicBezTo>
                    <a:pt x="4724" y="749"/>
                    <a:pt x="4595" y="773"/>
                    <a:pt x="4466" y="821"/>
                  </a:cubicBezTo>
                  <a:cubicBezTo>
                    <a:pt x="4337" y="878"/>
                    <a:pt x="4208" y="942"/>
                    <a:pt x="4078" y="1007"/>
                  </a:cubicBezTo>
                  <a:cubicBezTo>
                    <a:pt x="4038" y="1030"/>
                    <a:pt x="4014" y="1049"/>
                    <a:pt x="4001" y="1049"/>
                  </a:cubicBezTo>
                  <a:cubicBezTo>
                    <a:pt x="3995" y="1049"/>
                    <a:pt x="3992" y="1046"/>
                    <a:pt x="3990" y="1039"/>
                  </a:cubicBezTo>
                  <a:cubicBezTo>
                    <a:pt x="3965" y="1047"/>
                    <a:pt x="3973" y="1055"/>
                    <a:pt x="3965" y="1063"/>
                  </a:cubicBezTo>
                  <a:cubicBezTo>
                    <a:pt x="3852" y="1072"/>
                    <a:pt x="3739" y="1120"/>
                    <a:pt x="3650" y="1201"/>
                  </a:cubicBezTo>
                  <a:cubicBezTo>
                    <a:pt x="3642" y="1185"/>
                    <a:pt x="3642" y="1176"/>
                    <a:pt x="3650" y="1168"/>
                  </a:cubicBezTo>
                  <a:lnTo>
                    <a:pt x="3650" y="1168"/>
                  </a:lnTo>
                  <a:cubicBezTo>
                    <a:pt x="3622" y="1180"/>
                    <a:pt x="3589" y="1212"/>
                    <a:pt x="3581" y="1212"/>
                  </a:cubicBezTo>
                  <a:cubicBezTo>
                    <a:pt x="3578" y="1212"/>
                    <a:pt x="3579" y="1207"/>
                    <a:pt x="3586" y="1193"/>
                  </a:cubicBezTo>
                  <a:lnTo>
                    <a:pt x="3586" y="1193"/>
                  </a:lnTo>
                  <a:cubicBezTo>
                    <a:pt x="3432" y="1281"/>
                    <a:pt x="3271" y="1354"/>
                    <a:pt x="3101" y="1411"/>
                  </a:cubicBezTo>
                  <a:cubicBezTo>
                    <a:pt x="3101" y="1419"/>
                    <a:pt x="3117" y="1427"/>
                    <a:pt x="3101" y="1435"/>
                  </a:cubicBezTo>
                  <a:cubicBezTo>
                    <a:pt x="3069" y="1443"/>
                    <a:pt x="2891" y="1483"/>
                    <a:pt x="2940" y="1508"/>
                  </a:cubicBezTo>
                  <a:cubicBezTo>
                    <a:pt x="2924" y="1513"/>
                    <a:pt x="2911" y="1514"/>
                    <a:pt x="2901" y="1514"/>
                  </a:cubicBezTo>
                  <a:cubicBezTo>
                    <a:pt x="2896" y="1514"/>
                    <a:pt x="2891" y="1514"/>
                    <a:pt x="2887" y="1514"/>
                  </a:cubicBezTo>
                  <a:cubicBezTo>
                    <a:pt x="2875" y="1514"/>
                    <a:pt x="2867" y="1516"/>
                    <a:pt x="2859" y="1532"/>
                  </a:cubicBezTo>
                  <a:cubicBezTo>
                    <a:pt x="2854" y="1520"/>
                    <a:pt x="2848" y="1516"/>
                    <a:pt x="2842" y="1516"/>
                  </a:cubicBezTo>
                  <a:cubicBezTo>
                    <a:pt x="2830" y="1516"/>
                    <a:pt x="2818" y="1533"/>
                    <a:pt x="2817" y="1543"/>
                  </a:cubicBezTo>
                  <a:lnTo>
                    <a:pt x="2817" y="1543"/>
                  </a:lnTo>
                  <a:cubicBezTo>
                    <a:pt x="2815" y="1540"/>
                    <a:pt x="2811" y="1540"/>
                    <a:pt x="2807" y="1540"/>
                  </a:cubicBezTo>
                  <a:cubicBezTo>
                    <a:pt x="2801" y="1540"/>
                    <a:pt x="2794" y="1540"/>
                    <a:pt x="2794" y="1532"/>
                  </a:cubicBezTo>
                  <a:cubicBezTo>
                    <a:pt x="2633" y="1604"/>
                    <a:pt x="2463" y="1661"/>
                    <a:pt x="2294" y="1701"/>
                  </a:cubicBezTo>
                  <a:cubicBezTo>
                    <a:pt x="2068" y="1822"/>
                    <a:pt x="1938" y="1839"/>
                    <a:pt x="1688" y="1895"/>
                  </a:cubicBezTo>
                  <a:cubicBezTo>
                    <a:pt x="1656" y="1919"/>
                    <a:pt x="1575" y="1919"/>
                    <a:pt x="1575" y="1960"/>
                  </a:cubicBezTo>
                  <a:cubicBezTo>
                    <a:pt x="1574" y="1957"/>
                    <a:pt x="1570" y="1956"/>
                    <a:pt x="1566" y="1956"/>
                  </a:cubicBezTo>
                  <a:cubicBezTo>
                    <a:pt x="1547" y="1956"/>
                    <a:pt x="1504" y="1976"/>
                    <a:pt x="1481" y="1987"/>
                  </a:cubicBezTo>
                  <a:lnTo>
                    <a:pt x="1481" y="1987"/>
                  </a:lnTo>
                  <a:cubicBezTo>
                    <a:pt x="1483" y="1986"/>
                    <a:pt x="1485" y="1986"/>
                    <a:pt x="1487" y="1986"/>
                  </a:cubicBezTo>
                  <a:cubicBezTo>
                    <a:pt x="1494" y="1986"/>
                    <a:pt x="1502" y="1988"/>
                    <a:pt x="1510" y="1992"/>
                  </a:cubicBezTo>
                  <a:cubicBezTo>
                    <a:pt x="1478" y="2000"/>
                    <a:pt x="1470" y="2000"/>
                    <a:pt x="1462" y="2000"/>
                  </a:cubicBezTo>
                  <a:cubicBezTo>
                    <a:pt x="1478" y="1992"/>
                    <a:pt x="1446" y="1992"/>
                    <a:pt x="1462" y="1976"/>
                  </a:cubicBezTo>
                  <a:lnTo>
                    <a:pt x="1462" y="1976"/>
                  </a:lnTo>
                  <a:cubicBezTo>
                    <a:pt x="1406" y="2032"/>
                    <a:pt x="1292" y="2016"/>
                    <a:pt x="1309" y="2057"/>
                  </a:cubicBezTo>
                  <a:cubicBezTo>
                    <a:pt x="1290" y="2047"/>
                    <a:pt x="1278" y="2043"/>
                    <a:pt x="1269" y="2043"/>
                  </a:cubicBezTo>
                  <a:cubicBezTo>
                    <a:pt x="1247" y="2043"/>
                    <a:pt x="1241" y="2066"/>
                    <a:pt x="1196" y="2089"/>
                  </a:cubicBezTo>
                  <a:cubicBezTo>
                    <a:pt x="1202" y="2079"/>
                    <a:pt x="1200" y="2076"/>
                    <a:pt x="1193" y="2076"/>
                  </a:cubicBezTo>
                  <a:cubicBezTo>
                    <a:pt x="1174" y="2076"/>
                    <a:pt x="1114" y="2106"/>
                    <a:pt x="1099" y="2106"/>
                  </a:cubicBezTo>
                  <a:cubicBezTo>
                    <a:pt x="1093" y="2106"/>
                    <a:pt x="1094" y="2102"/>
                    <a:pt x="1107" y="2089"/>
                  </a:cubicBezTo>
                  <a:lnTo>
                    <a:pt x="1107" y="2089"/>
                  </a:lnTo>
                  <a:cubicBezTo>
                    <a:pt x="1026" y="2129"/>
                    <a:pt x="1002" y="2105"/>
                    <a:pt x="913" y="2129"/>
                  </a:cubicBezTo>
                  <a:cubicBezTo>
                    <a:pt x="913" y="2146"/>
                    <a:pt x="929" y="2162"/>
                    <a:pt x="913" y="2162"/>
                  </a:cubicBezTo>
                  <a:cubicBezTo>
                    <a:pt x="900" y="2158"/>
                    <a:pt x="890" y="2156"/>
                    <a:pt x="884" y="2156"/>
                  </a:cubicBezTo>
                  <a:cubicBezTo>
                    <a:pt x="875" y="2156"/>
                    <a:pt x="873" y="2160"/>
                    <a:pt x="873" y="2170"/>
                  </a:cubicBezTo>
                  <a:cubicBezTo>
                    <a:pt x="864" y="2168"/>
                    <a:pt x="856" y="2168"/>
                    <a:pt x="848" y="2168"/>
                  </a:cubicBezTo>
                  <a:cubicBezTo>
                    <a:pt x="808" y="2168"/>
                    <a:pt x="769" y="2185"/>
                    <a:pt x="735" y="2218"/>
                  </a:cubicBezTo>
                  <a:cubicBezTo>
                    <a:pt x="724" y="2211"/>
                    <a:pt x="710" y="2208"/>
                    <a:pt x="694" y="2208"/>
                  </a:cubicBezTo>
                  <a:cubicBezTo>
                    <a:pt x="659" y="2208"/>
                    <a:pt x="615" y="2224"/>
                    <a:pt x="577" y="2244"/>
                  </a:cubicBezTo>
                  <a:lnTo>
                    <a:pt x="577" y="2244"/>
                  </a:lnTo>
                  <a:cubicBezTo>
                    <a:pt x="579" y="2244"/>
                    <a:pt x="581" y="2244"/>
                    <a:pt x="583" y="2244"/>
                  </a:cubicBezTo>
                  <a:cubicBezTo>
                    <a:pt x="597" y="2244"/>
                    <a:pt x="609" y="2253"/>
                    <a:pt x="598" y="2259"/>
                  </a:cubicBezTo>
                  <a:cubicBezTo>
                    <a:pt x="590" y="2250"/>
                    <a:pt x="574" y="2250"/>
                    <a:pt x="566" y="2250"/>
                  </a:cubicBezTo>
                  <a:cubicBezTo>
                    <a:pt x="558" y="2248"/>
                    <a:pt x="549" y="2247"/>
                    <a:pt x="540" y="2247"/>
                  </a:cubicBezTo>
                  <a:cubicBezTo>
                    <a:pt x="493" y="2247"/>
                    <a:pt x="436" y="2277"/>
                    <a:pt x="436" y="2291"/>
                  </a:cubicBezTo>
                  <a:cubicBezTo>
                    <a:pt x="421" y="2289"/>
                    <a:pt x="406" y="2289"/>
                    <a:pt x="391" y="2289"/>
                  </a:cubicBezTo>
                  <a:cubicBezTo>
                    <a:pt x="317" y="2289"/>
                    <a:pt x="248" y="2304"/>
                    <a:pt x="235" y="2331"/>
                  </a:cubicBezTo>
                  <a:cubicBezTo>
                    <a:pt x="225" y="2324"/>
                    <a:pt x="215" y="2321"/>
                    <a:pt x="206" y="2321"/>
                  </a:cubicBezTo>
                  <a:cubicBezTo>
                    <a:pt x="186" y="2321"/>
                    <a:pt x="170" y="2336"/>
                    <a:pt x="170" y="2347"/>
                  </a:cubicBezTo>
                  <a:cubicBezTo>
                    <a:pt x="146" y="2339"/>
                    <a:pt x="130" y="2331"/>
                    <a:pt x="113" y="2331"/>
                  </a:cubicBezTo>
                  <a:lnTo>
                    <a:pt x="89" y="2323"/>
                  </a:lnTo>
                  <a:cubicBezTo>
                    <a:pt x="89" y="2331"/>
                    <a:pt x="89" y="2331"/>
                    <a:pt x="89" y="2339"/>
                  </a:cubicBezTo>
                  <a:cubicBezTo>
                    <a:pt x="81" y="2339"/>
                    <a:pt x="81" y="2339"/>
                    <a:pt x="89" y="2323"/>
                  </a:cubicBezTo>
                  <a:cubicBezTo>
                    <a:pt x="97" y="2307"/>
                    <a:pt x="113" y="2291"/>
                    <a:pt x="122" y="2275"/>
                  </a:cubicBezTo>
                  <a:cubicBezTo>
                    <a:pt x="125" y="2276"/>
                    <a:pt x="128" y="2276"/>
                    <a:pt x="132" y="2276"/>
                  </a:cubicBezTo>
                  <a:cubicBezTo>
                    <a:pt x="161" y="2276"/>
                    <a:pt x="190" y="2246"/>
                    <a:pt x="227" y="2210"/>
                  </a:cubicBezTo>
                  <a:cubicBezTo>
                    <a:pt x="256" y="2173"/>
                    <a:pt x="299" y="2136"/>
                    <a:pt x="343" y="2136"/>
                  </a:cubicBezTo>
                  <a:cubicBezTo>
                    <a:pt x="347" y="2136"/>
                    <a:pt x="352" y="2137"/>
                    <a:pt x="356" y="2137"/>
                  </a:cubicBezTo>
                  <a:cubicBezTo>
                    <a:pt x="348" y="2113"/>
                    <a:pt x="404" y="2121"/>
                    <a:pt x="404" y="2081"/>
                  </a:cubicBezTo>
                  <a:cubicBezTo>
                    <a:pt x="445" y="2073"/>
                    <a:pt x="477" y="2057"/>
                    <a:pt x="501" y="2024"/>
                  </a:cubicBezTo>
                  <a:cubicBezTo>
                    <a:pt x="574" y="2008"/>
                    <a:pt x="646" y="1976"/>
                    <a:pt x="711" y="1927"/>
                  </a:cubicBezTo>
                  <a:cubicBezTo>
                    <a:pt x="760" y="1927"/>
                    <a:pt x="760" y="1911"/>
                    <a:pt x="832" y="1871"/>
                  </a:cubicBezTo>
                  <a:cubicBezTo>
                    <a:pt x="823" y="1871"/>
                    <a:pt x="807" y="1878"/>
                    <a:pt x="797" y="1878"/>
                  </a:cubicBezTo>
                  <a:cubicBezTo>
                    <a:pt x="789" y="1878"/>
                    <a:pt x="784" y="1873"/>
                    <a:pt x="792" y="1855"/>
                  </a:cubicBezTo>
                  <a:lnTo>
                    <a:pt x="792" y="1855"/>
                  </a:lnTo>
                  <a:cubicBezTo>
                    <a:pt x="793" y="1856"/>
                    <a:pt x="795" y="1857"/>
                    <a:pt x="798" y="1857"/>
                  </a:cubicBezTo>
                  <a:cubicBezTo>
                    <a:pt x="808" y="1857"/>
                    <a:pt x="824" y="1845"/>
                    <a:pt x="824" y="1839"/>
                  </a:cubicBezTo>
                  <a:lnTo>
                    <a:pt x="824" y="1839"/>
                  </a:lnTo>
                  <a:cubicBezTo>
                    <a:pt x="815" y="1841"/>
                    <a:pt x="808" y="1843"/>
                    <a:pt x="804" y="1843"/>
                  </a:cubicBezTo>
                  <a:cubicBezTo>
                    <a:pt x="789" y="1843"/>
                    <a:pt x="812" y="1825"/>
                    <a:pt x="821" y="1822"/>
                  </a:cubicBezTo>
                  <a:lnTo>
                    <a:pt x="821" y="1822"/>
                  </a:lnTo>
                  <a:cubicBezTo>
                    <a:pt x="822" y="1822"/>
                    <a:pt x="823" y="1822"/>
                    <a:pt x="824" y="1822"/>
                  </a:cubicBezTo>
                  <a:cubicBezTo>
                    <a:pt x="824" y="1822"/>
                    <a:pt x="824" y="1821"/>
                    <a:pt x="823" y="1821"/>
                  </a:cubicBezTo>
                  <a:cubicBezTo>
                    <a:pt x="822" y="1821"/>
                    <a:pt x="822" y="1822"/>
                    <a:pt x="821" y="1822"/>
                  </a:cubicBezTo>
                  <a:lnTo>
                    <a:pt x="821" y="1822"/>
                  </a:lnTo>
                  <a:cubicBezTo>
                    <a:pt x="816" y="1820"/>
                    <a:pt x="816" y="1813"/>
                    <a:pt x="816" y="1806"/>
                  </a:cubicBezTo>
                  <a:cubicBezTo>
                    <a:pt x="776" y="1814"/>
                    <a:pt x="735" y="1839"/>
                    <a:pt x="703" y="1871"/>
                  </a:cubicBezTo>
                  <a:cubicBezTo>
                    <a:pt x="711" y="1860"/>
                    <a:pt x="709" y="1857"/>
                    <a:pt x="704" y="1857"/>
                  </a:cubicBezTo>
                  <a:cubicBezTo>
                    <a:pt x="692" y="1857"/>
                    <a:pt x="665" y="1871"/>
                    <a:pt x="671" y="1871"/>
                  </a:cubicBezTo>
                  <a:cubicBezTo>
                    <a:pt x="679" y="1871"/>
                    <a:pt x="711" y="1879"/>
                    <a:pt x="687" y="1887"/>
                  </a:cubicBezTo>
                  <a:cubicBezTo>
                    <a:pt x="685" y="1884"/>
                    <a:pt x="683" y="1883"/>
                    <a:pt x="680" y="1883"/>
                  </a:cubicBezTo>
                  <a:cubicBezTo>
                    <a:pt x="673" y="1883"/>
                    <a:pt x="664" y="1890"/>
                    <a:pt x="656" y="1890"/>
                  </a:cubicBezTo>
                  <a:cubicBezTo>
                    <a:pt x="651" y="1890"/>
                    <a:pt x="646" y="1886"/>
                    <a:pt x="646" y="1871"/>
                  </a:cubicBezTo>
                  <a:cubicBezTo>
                    <a:pt x="550" y="1919"/>
                    <a:pt x="453" y="1968"/>
                    <a:pt x="364" y="2032"/>
                  </a:cubicBezTo>
                  <a:cubicBezTo>
                    <a:pt x="299" y="2073"/>
                    <a:pt x="146" y="2129"/>
                    <a:pt x="146" y="2170"/>
                  </a:cubicBezTo>
                  <a:cubicBezTo>
                    <a:pt x="146" y="2170"/>
                    <a:pt x="170" y="2178"/>
                    <a:pt x="162" y="2178"/>
                  </a:cubicBezTo>
                  <a:cubicBezTo>
                    <a:pt x="162" y="2178"/>
                    <a:pt x="138" y="2170"/>
                    <a:pt x="130" y="2170"/>
                  </a:cubicBezTo>
                  <a:cubicBezTo>
                    <a:pt x="97" y="2186"/>
                    <a:pt x="65" y="2210"/>
                    <a:pt x="41" y="2242"/>
                  </a:cubicBezTo>
                  <a:cubicBezTo>
                    <a:pt x="33" y="2250"/>
                    <a:pt x="25" y="2259"/>
                    <a:pt x="17" y="2275"/>
                  </a:cubicBezTo>
                  <a:cubicBezTo>
                    <a:pt x="0" y="2291"/>
                    <a:pt x="0" y="2315"/>
                    <a:pt x="9" y="2331"/>
                  </a:cubicBezTo>
                  <a:cubicBezTo>
                    <a:pt x="17" y="2355"/>
                    <a:pt x="33" y="2372"/>
                    <a:pt x="57" y="2380"/>
                  </a:cubicBezTo>
                  <a:cubicBezTo>
                    <a:pt x="73" y="2380"/>
                    <a:pt x="81" y="2388"/>
                    <a:pt x="97" y="2388"/>
                  </a:cubicBezTo>
                  <a:cubicBezTo>
                    <a:pt x="186" y="2388"/>
                    <a:pt x="259" y="2364"/>
                    <a:pt x="315" y="2364"/>
                  </a:cubicBezTo>
                  <a:cubicBezTo>
                    <a:pt x="315" y="2355"/>
                    <a:pt x="307" y="2339"/>
                    <a:pt x="315" y="2339"/>
                  </a:cubicBezTo>
                  <a:cubicBezTo>
                    <a:pt x="325" y="2346"/>
                    <a:pt x="341" y="2349"/>
                    <a:pt x="357" y="2349"/>
                  </a:cubicBezTo>
                  <a:cubicBezTo>
                    <a:pt x="398" y="2349"/>
                    <a:pt x="446" y="2332"/>
                    <a:pt x="428" y="2315"/>
                  </a:cubicBezTo>
                  <a:lnTo>
                    <a:pt x="428" y="2315"/>
                  </a:lnTo>
                  <a:cubicBezTo>
                    <a:pt x="434" y="2318"/>
                    <a:pt x="440" y="2319"/>
                    <a:pt x="445" y="2319"/>
                  </a:cubicBezTo>
                  <a:cubicBezTo>
                    <a:pt x="462" y="2319"/>
                    <a:pt x="477" y="2307"/>
                    <a:pt x="491" y="2307"/>
                  </a:cubicBezTo>
                  <a:cubicBezTo>
                    <a:pt x="497" y="2307"/>
                    <a:pt x="503" y="2309"/>
                    <a:pt x="509" y="2315"/>
                  </a:cubicBezTo>
                  <a:cubicBezTo>
                    <a:pt x="506" y="2317"/>
                    <a:pt x="502" y="2317"/>
                    <a:pt x="498" y="2317"/>
                  </a:cubicBezTo>
                  <a:cubicBezTo>
                    <a:pt x="492" y="2317"/>
                    <a:pt x="487" y="2316"/>
                    <a:pt x="483" y="2316"/>
                  </a:cubicBezTo>
                  <a:cubicBezTo>
                    <a:pt x="479" y="2316"/>
                    <a:pt x="477" y="2317"/>
                    <a:pt x="477" y="2323"/>
                  </a:cubicBezTo>
                  <a:cubicBezTo>
                    <a:pt x="550" y="2323"/>
                    <a:pt x="517" y="2315"/>
                    <a:pt x="598" y="2291"/>
                  </a:cubicBezTo>
                  <a:lnTo>
                    <a:pt x="598" y="2291"/>
                  </a:lnTo>
                  <a:cubicBezTo>
                    <a:pt x="598" y="2299"/>
                    <a:pt x="582" y="2307"/>
                    <a:pt x="598" y="2307"/>
                  </a:cubicBezTo>
                  <a:cubicBezTo>
                    <a:pt x="609" y="2290"/>
                    <a:pt x="660" y="2269"/>
                    <a:pt x="681" y="2269"/>
                  </a:cubicBezTo>
                  <a:cubicBezTo>
                    <a:pt x="690" y="2269"/>
                    <a:pt x="694" y="2273"/>
                    <a:pt x="687" y="2283"/>
                  </a:cubicBezTo>
                  <a:cubicBezTo>
                    <a:pt x="727" y="2259"/>
                    <a:pt x="751" y="2267"/>
                    <a:pt x="776" y="2234"/>
                  </a:cubicBezTo>
                  <a:cubicBezTo>
                    <a:pt x="788" y="2245"/>
                    <a:pt x="801" y="2249"/>
                    <a:pt x="816" y="2249"/>
                  </a:cubicBezTo>
                  <a:cubicBezTo>
                    <a:pt x="866" y="2249"/>
                    <a:pt x="928" y="2195"/>
                    <a:pt x="1010" y="2170"/>
                  </a:cubicBezTo>
                  <a:cubicBezTo>
                    <a:pt x="1139" y="2129"/>
                    <a:pt x="1341" y="2129"/>
                    <a:pt x="1365" y="2073"/>
                  </a:cubicBezTo>
                  <a:cubicBezTo>
                    <a:pt x="1368" y="2076"/>
                    <a:pt x="1372" y="2077"/>
                    <a:pt x="1376" y="2077"/>
                  </a:cubicBezTo>
                  <a:cubicBezTo>
                    <a:pt x="1400" y="2077"/>
                    <a:pt x="1443" y="2039"/>
                    <a:pt x="1458" y="2039"/>
                  </a:cubicBezTo>
                  <a:cubicBezTo>
                    <a:pt x="1464" y="2039"/>
                    <a:pt x="1466" y="2044"/>
                    <a:pt x="1462" y="2057"/>
                  </a:cubicBezTo>
                  <a:cubicBezTo>
                    <a:pt x="1640" y="1976"/>
                    <a:pt x="1817" y="1952"/>
                    <a:pt x="1930" y="1887"/>
                  </a:cubicBezTo>
                  <a:cubicBezTo>
                    <a:pt x="1939" y="1889"/>
                    <a:pt x="1947" y="1889"/>
                    <a:pt x="1957" y="1889"/>
                  </a:cubicBezTo>
                  <a:cubicBezTo>
                    <a:pt x="2095" y="1889"/>
                    <a:pt x="2352" y="1731"/>
                    <a:pt x="2496" y="1693"/>
                  </a:cubicBezTo>
                  <a:cubicBezTo>
                    <a:pt x="2593" y="1677"/>
                    <a:pt x="2689" y="1645"/>
                    <a:pt x="2786" y="1613"/>
                  </a:cubicBezTo>
                  <a:cubicBezTo>
                    <a:pt x="2786" y="1604"/>
                    <a:pt x="2778" y="1596"/>
                    <a:pt x="2770" y="1596"/>
                  </a:cubicBezTo>
                  <a:cubicBezTo>
                    <a:pt x="2778" y="1588"/>
                    <a:pt x="2786" y="1580"/>
                    <a:pt x="2794" y="1572"/>
                  </a:cubicBezTo>
                  <a:lnTo>
                    <a:pt x="2794" y="1572"/>
                  </a:lnTo>
                  <a:cubicBezTo>
                    <a:pt x="2803" y="1588"/>
                    <a:pt x="2786" y="1596"/>
                    <a:pt x="2819" y="1596"/>
                  </a:cubicBezTo>
                  <a:cubicBezTo>
                    <a:pt x="2899" y="1556"/>
                    <a:pt x="3109" y="1524"/>
                    <a:pt x="3126" y="1467"/>
                  </a:cubicBezTo>
                  <a:cubicBezTo>
                    <a:pt x="3130" y="1465"/>
                    <a:pt x="3134" y="1465"/>
                    <a:pt x="3139" y="1465"/>
                  </a:cubicBezTo>
                  <a:cubicBezTo>
                    <a:pt x="3143" y="1465"/>
                    <a:pt x="3148" y="1465"/>
                    <a:pt x="3152" y="1465"/>
                  </a:cubicBezTo>
                  <a:cubicBezTo>
                    <a:pt x="3160" y="1465"/>
                    <a:pt x="3166" y="1463"/>
                    <a:pt x="3166" y="1451"/>
                  </a:cubicBezTo>
                  <a:lnTo>
                    <a:pt x="3142" y="1451"/>
                  </a:lnTo>
                  <a:cubicBezTo>
                    <a:pt x="3153" y="1444"/>
                    <a:pt x="3163" y="1440"/>
                    <a:pt x="3170" y="1440"/>
                  </a:cubicBezTo>
                  <a:cubicBezTo>
                    <a:pt x="3178" y="1440"/>
                    <a:pt x="3179" y="1446"/>
                    <a:pt x="3166" y="1459"/>
                  </a:cubicBezTo>
                  <a:cubicBezTo>
                    <a:pt x="3206" y="1427"/>
                    <a:pt x="3239" y="1435"/>
                    <a:pt x="3255" y="1403"/>
                  </a:cubicBezTo>
                  <a:cubicBezTo>
                    <a:pt x="3287" y="1403"/>
                    <a:pt x="3416" y="1362"/>
                    <a:pt x="3424" y="1322"/>
                  </a:cubicBezTo>
                  <a:cubicBezTo>
                    <a:pt x="3432" y="1331"/>
                    <a:pt x="3438" y="1334"/>
                    <a:pt x="3443" y="1334"/>
                  </a:cubicBezTo>
                  <a:cubicBezTo>
                    <a:pt x="3457" y="1334"/>
                    <a:pt x="3466" y="1313"/>
                    <a:pt x="3481" y="1313"/>
                  </a:cubicBezTo>
                  <a:cubicBezTo>
                    <a:pt x="3485" y="1313"/>
                    <a:pt x="3491" y="1316"/>
                    <a:pt x="3497" y="1322"/>
                  </a:cubicBezTo>
                  <a:cubicBezTo>
                    <a:pt x="3497" y="1290"/>
                    <a:pt x="3554" y="1265"/>
                    <a:pt x="3586" y="1265"/>
                  </a:cubicBezTo>
                  <a:cubicBezTo>
                    <a:pt x="3570" y="1265"/>
                    <a:pt x="3570" y="1249"/>
                    <a:pt x="3586" y="1241"/>
                  </a:cubicBezTo>
                  <a:cubicBezTo>
                    <a:pt x="3590" y="1252"/>
                    <a:pt x="3609" y="1258"/>
                    <a:pt x="3629" y="1258"/>
                  </a:cubicBezTo>
                  <a:cubicBezTo>
                    <a:pt x="3651" y="1258"/>
                    <a:pt x="3675" y="1250"/>
                    <a:pt x="3675" y="1233"/>
                  </a:cubicBezTo>
                  <a:cubicBezTo>
                    <a:pt x="3655" y="1233"/>
                    <a:pt x="3651" y="1243"/>
                    <a:pt x="3646" y="1243"/>
                  </a:cubicBezTo>
                  <a:cubicBezTo>
                    <a:pt x="3645" y="1243"/>
                    <a:pt x="3644" y="1243"/>
                    <a:pt x="3642" y="1241"/>
                  </a:cubicBezTo>
                  <a:cubicBezTo>
                    <a:pt x="3634" y="1217"/>
                    <a:pt x="3675" y="1233"/>
                    <a:pt x="3667" y="1201"/>
                  </a:cubicBezTo>
                  <a:lnTo>
                    <a:pt x="3667" y="1201"/>
                  </a:lnTo>
                  <a:lnTo>
                    <a:pt x="3691" y="1241"/>
                  </a:lnTo>
                  <a:cubicBezTo>
                    <a:pt x="3754" y="1206"/>
                    <a:pt x="3786" y="1165"/>
                    <a:pt x="3836" y="1165"/>
                  </a:cubicBezTo>
                  <a:cubicBezTo>
                    <a:pt x="3844" y="1165"/>
                    <a:pt x="3852" y="1166"/>
                    <a:pt x="3860" y="1168"/>
                  </a:cubicBezTo>
                  <a:cubicBezTo>
                    <a:pt x="3925" y="1088"/>
                    <a:pt x="4054" y="1104"/>
                    <a:pt x="4119" y="1047"/>
                  </a:cubicBezTo>
                  <a:cubicBezTo>
                    <a:pt x="4143" y="1031"/>
                    <a:pt x="4095" y="1039"/>
                    <a:pt x="4119" y="1023"/>
                  </a:cubicBezTo>
                  <a:lnTo>
                    <a:pt x="4119" y="1023"/>
                  </a:lnTo>
                  <a:cubicBezTo>
                    <a:pt x="4119" y="1023"/>
                    <a:pt x="4135" y="1039"/>
                    <a:pt x="4151" y="1039"/>
                  </a:cubicBezTo>
                  <a:cubicBezTo>
                    <a:pt x="4167" y="1031"/>
                    <a:pt x="4183" y="1015"/>
                    <a:pt x="4183" y="1015"/>
                  </a:cubicBezTo>
                  <a:cubicBezTo>
                    <a:pt x="4232" y="999"/>
                    <a:pt x="4272" y="975"/>
                    <a:pt x="4305" y="950"/>
                  </a:cubicBezTo>
                  <a:cubicBezTo>
                    <a:pt x="4377" y="942"/>
                    <a:pt x="4442" y="918"/>
                    <a:pt x="4490" y="870"/>
                  </a:cubicBezTo>
                  <a:lnTo>
                    <a:pt x="4490" y="870"/>
                  </a:lnTo>
                  <a:cubicBezTo>
                    <a:pt x="4486" y="875"/>
                    <a:pt x="4490" y="878"/>
                    <a:pt x="4499" y="878"/>
                  </a:cubicBezTo>
                  <a:cubicBezTo>
                    <a:pt x="4525" y="878"/>
                    <a:pt x="4597" y="852"/>
                    <a:pt x="4603" y="821"/>
                  </a:cubicBezTo>
                  <a:cubicBezTo>
                    <a:pt x="4708" y="805"/>
                    <a:pt x="4805" y="773"/>
                    <a:pt x="4894" y="724"/>
                  </a:cubicBezTo>
                  <a:cubicBezTo>
                    <a:pt x="5021" y="661"/>
                    <a:pt x="5149" y="597"/>
                    <a:pt x="5245" y="549"/>
                  </a:cubicBezTo>
                  <a:lnTo>
                    <a:pt x="5245" y="549"/>
                  </a:lnTo>
                  <a:cubicBezTo>
                    <a:pt x="5245" y="549"/>
                    <a:pt x="5244" y="549"/>
                    <a:pt x="5243" y="549"/>
                  </a:cubicBezTo>
                  <a:cubicBezTo>
                    <a:pt x="5233" y="549"/>
                    <a:pt x="5220" y="537"/>
                    <a:pt x="5233" y="530"/>
                  </a:cubicBezTo>
                  <a:cubicBezTo>
                    <a:pt x="5235" y="529"/>
                    <a:pt x="5237" y="529"/>
                    <a:pt x="5239" y="529"/>
                  </a:cubicBezTo>
                  <a:cubicBezTo>
                    <a:pt x="5250" y="529"/>
                    <a:pt x="5252" y="547"/>
                    <a:pt x="5265" y="547"/>
                  </a:cubicBezTo>
                  <a:cubicBezTo>
                    <a:pt x="5403" y="458"/>
                    <a:pt x="5564" y="377"/>
                    <a:pt x="5726" y="288"/>
                  </a:cubicBezTo>
                  <a:cubicBezTo>
                    <a:pt x="5766" y="264"/>
                    <a:pt x="5807" y="240"/>
                    <a:pt x="5847" y="207"/>
                  </a:cubicBezTo>
                  <a:cubicBezTo>
                    <a:pt x="5887" y="183"/>
                    <a:pt x="5920" y="151"/>
                    <a:pt x="5952" y="111"/>
                  </a:cubicBezTo>
                  <a:cubicBezTo>
                    <a:pt x="5968" y="94"/>
                    <a:pt x="5976" y="78"/>
                    <a:pt x="5976" y="70"/>
                  </a:cubicBezTo>
                  <a:cubicBezTo>
                    <a:pt x="5976" y="54"/>
                    <a:pt x="5976" y="38"/>
                    <a:pt x="5968" y="30"/>
                  </a:cubicBezTo>
                  <a:cubicBezTo>
                    <a:pt x="5968" y="22"/>
                    <a:pt x="5960" y="14"/>
                    <a:pt x="5944" y="14"/>
                  </a:cubicBezTo>
                  <a:cubicBezTo>
                    <a:pt x="5930" y="4"/>
                    <a:pt x="5915" y="0"/>
                    <a:pt x="590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9"/>
            <p:cNvSpPr/>
            <p:nvPr/>
          </p:nvSpPr>
          <p:spPr>
            <a:xfrm>
              <a:off x="7467907" y="3886758"/>
              <a:ext cx="1134" cy="126"/>
            </a:xfrm>
            <a:custGeom>
              <a:avLst/>
              <a:gdLst/>
              <a:ahLst/>
              <a:cxnLst/>
              <a:rect l="l" t="t" r="r" b="b"/>
              <a:pathLst>
                <a:path w="9" h="1" extrusionOk="0">
                  <a:moveTo>
                    <a:pt x="1" y="0"/>
                  </a:moveTo>
                  <a:cubicBezTo>
                    <a:pt x="1" y="0"/>
                    <a:pt x="9" y="0"/>
                    <a:pt x="9" y="0"/>
                  </a:cubicBezTo>
                  <a:close/>
                </a:path>
              </a:pathLst>
            </a:custGeom>
            <a:solidFill>
              <a:srgbClr val="E6C8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59"/>
            <p:cNvSpPr/>
            <p:nvPr/>
          </p:nvSpPr>
          <p:spPr>
            <a:xfrm>
              <a:off x="7141288" y="3936658"/>
              <a:ext cx="83545" cy="79386"/>
            </a:xfrm>
            <a:custGeom>
              <a:avLst/>
              <a:gdLst/>
              <a:ahLst/>
              <a:cxnLst/>
              <a:rect l="l" t="t" r="r" b="b"/>
              <a:pathLst>
                <a:path w="663" h="630" extrusionOk="0">
                  <a:moveTo>
                    <a:pt x="332" y="0"/>
                  </a:moveTo>
                  <a:lnTo>
                    <a:pt x="227" y="202"/>
                  </a:lnTo>
                  <a:lnTo>
                    <a:pt x="1" y="234"/>
                  </a:lnTo>
                  <a:lnTo>
                    <a:pt x="162" y="396"/>
                  </a:lnTo>
                  <a:lnTo>
                    <a:pt x="130" y="630"/>
                  </a:lnTo>
                  <a:lnTo>
                    <a:pt x="332" y="517"/>
                  </a:lnTo>
                  <a:lnTo>
                    <a:pt x="534" y="630"/>
                  </a:lnTo>
                  <a:lnTo>
                    <a:pt x="493" y="396"/>
                  </a:lnTo>
                  <a:lnTo>
                    <a:pt x="663" y="234"/>
                  </a:lnTo>
                  <a:lnTo>
                    <a:pt x="437" y="202"/>
                  </a:lnTo>
                  <a:lnTo>
                    <a:pt x="33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59"/>
            <p:cNvSpPr/>
            <p:nvPr/>
          </p:nvSpPr>
          <p:spPr>
            <a:xfrm>
              <a:off x="7608408" y="3730884"/>
              <a:ext cx="13357" cy="11467"/>
            </a:xfrm>
            <a:custGeom>
              <a:avLst/>
              <a:gdLst/>
              <a:ahLst/>
              <a:cxnLst/>
              <a:rect l="l" t="t" r="r" b="b"/>
              <a:pathLst>
                <a:path w="106" h="91" extrusionOk="0">
                  <a:moveTo>
                    <a:pt x="74" y="0"/>
                  </a:moveTo>
                  <a:cubicBezTo>
                    <a:pt x="71" y="0"/>
                    <a:pt x="68" y="1"/>
                    <a:pt x="65" y="2"/>
                  </a:cubicBezTo>
                  <a:cubicBezTo>
                    <a:pt x="0" y="2"/>
                    <a:pt x="0" y="91"/>
                    <a:pt x="65" y="91"/>
                  </a:cubicBezTo>
                  <a:cubicBezTo>
                    <a:pt x="89" y="91"/>
                    <a:pt x="105" y="66"/>
                    <a:pt x="105" y="42"/>
                  </a:cubicBezTo>
                  <a:cubicBezTo>
                    <a:pt x="105" y="21"/>
                    <a:pt x="93" y="0"/>
                    <a:pt x="7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9"/>
            <p:cNvSpPr/>
            <p:nvPr/>
          </p:nvSpPr>
          <p:spPr>
            <a:xfrm>
              <a:off x="7639911" y="3683253"/>
              <a:ext cx="27596" cy="23816"/>
            </a:xfrm>
            <a:custGeom>
              <a:avLst/>
              <a:gdLst/>
              <a:ahLst/>
              <a:cxnLst/>
              <a:rect l="l" t="t" r="r" b="b"/>
              <a:pathLst>
                <a:path w="219" h="189" extrusionOk="0">
                  <a:moveTo>
                    <a:pt x="122" y="0"/>
                  </a:moveTo>
                  <a:cubicBezTo>
                    <a:pt x="41" y="0"/>
                    <a:pt x="1" y="105"/>
                    <a:pt x="57" y="162"/>
                  </a:cubicBezTo>
                  <a:cubicBezTo>
                    <a:pt x="75" y="180"/>
                    <a:pt x="98" y="188"/>
                    <a:pt x="122" y="188"/>
                  </a:cubicBezTo>
                  <a:cubicBezTo>
                    <a:pt x="170" y="188"/>
                    <a:pt x="219" y="152"/>
                    <a:pt x="219" y="97"/>
                  </a:cubicBezTo>
                  <a:cubicBezTo>
                    <a:pt x="219" y="41"/>
                    <a:pt x="178" y="0"/>
                    <a:pt x="1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9"/>
            <p:cNvSpPr/>
            <p:nvPr/>
          </p:nvSpPr>
          <p:spPr>
            <a:xfrm>
              <a:off x="7728496" y="3685269"/>
              <a:ext cx="5166" cy="6174"/>
            </a:xfrm>
            <a:custGeom>
              <a:avLst/>
              <a:gdLst/>
              <a:ahLst/>
              <a:cxnLst/>
              <a:rect l="l" t="t" r="r" b="b"/>
              <a:pathLst>
                <a:path w="41" h="49" extrusionOk="0">
                  <a:moveTo>
                    <a:pt x="16" y="1"/>
                  </a:moveTo>
                  <a:cubicBezTo>
                    <a:pt x="8" y="1"/>
                    <a:pt x="0" y="9"/>
                    <a:pt x="0" y="25"/>
                  </a:cubicBezTo>
                  <a:cubicBezTo>
                    <a:pt x="0" y="41"/>
                    <a:pt x="8" y="49"/>
                    <a:pt x="16" y="49"/>
                  </a:cubicBezTo>
                  <a:cubicBezTo>
                    <a:pt x="32" y="49"/>
                    <a:pt x="40" y="41"/>
                    <a:pt x="40" y="25"/>
                  </a:cubicBezTo>
                  <a:cubicBezTo>
                    <a:pt x="40" y="9"/>
                    <a:pt x="32" y="1"/>
                    <a:pt x="16" y="1"/>
                  </a:cubicBezTo>
                  <a:close/>
                </a:path>
              </a:pathLst>
            </a:custGeom>
            <a:solidFill>
              <a:srgbClr val="E6C8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9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19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9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5" name="Google Shape;2045;p60"/>
          <p:cNvSpPr txBox="1"/>
          <p:nvPr/>
        </p:nvSpPr>
        <p:spPr>
          <a:xfrm>
            <a:off x="1695200" y="190200"/>
            <a:ext cx="5788500" cy="71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chemeClr val="lt2"/>
              </a:solidFill>
              <a:latin typeface="Assistant Light"/>
              <a:ea typeface="Assistant Light"/>
              <a:cs typeface="Assistant Light"/>
              <a:sym typeface="Assistant Light"/>
            </a:endParaRPr>
          </a:p>
        </p:txBody>
      </p:sp>
      <p:sp>
        <p:nvSpPr>
          <p:cNvPr id="2046" name="Google Shape;2046;p60"/>
          <p:cNvSpPr txBox="1"/>
          <p:nvPr/>
        </p:nvSpPr>
        <p:spPr>
          <a:xfrm>
            <a:off x="2464250" y="190200"/>
            <a:ext cx="4475400" cy="75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1"/>
                </a:solidFill>
                <a:latin typeface="Kirang Haerang"/>
                <a:ea typeface="Kirang Haerang"/>
                <a:cs typeface="Kirang Haerang"/>
                <a:sym typeface="Kirang Haerang"/>
              </a:rPr>
              <a:t>Langage et packages utilisés</a:t>
            </a:r>
            <a:endParaRPr sz="3000">
              <a:solidFill>
                <a:schemeClr val="accent1"/>
              </a:solidFill>
              <a:latin typeface="Kirang Haerang"/>
              <a:ea typeface="Kirang Haerang"/>
              <a:cs typeface="Kirang Haerang"/>
              <a:sym typeface="Kirang Haerang"/>
            </a:endParaRPr>
          </a:p>
        </p:txBody>
      </p:sp>
      <p:pic>
        <p:nvPicPr>
          <p:cNvPr id="2047" name="Google Shape;2047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69450" y="1564525"/>
            <a:ext cx="2451275" cy="65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8" name="Google Shape;2048;p6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31850" y="1428075"/>
            <a:ext cx="3134775" cy="93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9" name="Google Shape;2049;p6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90625" y="942600"/>
            <a:ext cx="1629050" cy="1629050"/>
          </a:xfrm>
          <a:prstGeom prst="rect">
            <a:avLst/>
          </a:prstGeom>
          <a:noFill/>
          <a:ln>
            <a:noFill/>
          </a:ln>
        </p:spPr>
      </p:pic>
      <p:sp>
        <p:nvSpPr>
          <p:cNvPr id="2050" name="Google Shape;2050;p60"/>
          <p:cNvSpPr txBox="1"/>
          <p:nvPr/>
        </p:nvSpPr>
        <p:spPr>
          <a:xfrm>
            <a:off x="473575" y="2541775"/>
            <a:ext cx="2451300" cy="200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Le </a:t>
            </a:r>
            <a:r>
              <a:rPr lang="en">
                <a:solidFill>
                  <a:srgbClr val="FFFFFF"/>
                </a:solidFill>
                <a:uFill>
                  <a:noFill/>
                </a:uFill>
                <a:hlinkClick r:id="rId6">
                  <a:extLst>
                    <a:ext uri="{A12FA001-AC4F-418D-AE19-62706E023703}">
                      <ahyp:hlinkClr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val="tx"/>
                    </a:ext>
                  </a:extLst>
                </a:hlinkClick>
              </a:rPr>
              <a:t>langage Python</a:t>
            </a:r>
            <a:r>
              <a:rPr lang="en">
                <a:solidFill>
                  <a:srgbClr val="FFFFFF"/>
                </a:solidFill>
              </a:rPr>
              <a:t> est un langage de programmation open source multi-plateformes et orienté objet. Il est principalement utilisé pour le scripting et l'automatisation de tâches simples mais fastidieuses.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2051" name="Google Shape;2051;p60"/>
          <p:cNvSpPr txBox="1"/>
          <p:nvPr/>
        </p:nvSpPr>
        <p:spPr>
          <a:xfrm>
            <a:off x="3569450" y="2541775"/>
            <a:ext cx="2249100" cy="217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C’est une </a:t>
            </a:r>
            <a:r>
              <a:rPr lang="en" b="1">
                <a:solidFill>
                  <a:srgbClr val="FFFFFF"/>
                </a:solidFill>
              </a:rPr>
              <a:t>bibliothèque Python </a:t>
            </a:r>
            <a:r>
              <a:rPr lang="en">
                <a:solidFill>
                  <a:srgbClr val="FFFFFF"/>
                </a:solidFill>
              </a:rPr>
              <a:t>de construction de systèmes experts fortement inspirée de </a:t>
            </a:r>
            <a:r>
              <a:rPr lang="en" b="1">
                <a:solidFill>
                  <a:srgbClr val="FFFFFF"/>
                </a:solidFill>
              </a:rPr>
              <a:t>CLIPS (C Language Integrated Production System</a:t>
            </a:r>
            <a:r>
              <a:rPr lang="en">
                <a:solidFill>
                  <a:srgbClr val="FFFFFF"/>
                </a:solidFill>
              </a:rPr>
              <a:t>.</a:t>
            </a:r>
            <a:endParaRPr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FFFFFF"/>
              </a:solidFill>
              <a:latin typeface="Assistant Light"/>
              <a:ea typeface="Assistant Light"/>
              <a:cs typeface="Assistant Light"/>
              <a:sym typeface="Assistant Light"/>
            </a:endParaRPr>
          </a:p>
        </p:txBody>
      </p:sp>
      <p:sp>
        <p:nvSpPr>
          <p:cNvPr id="2052" name="Google Shape;2052;p60"/>
          <p:cNvSpPr txBox="1"/>
          <p:nvPr/>
        </p:nvSpPr>
        <p:spPr>
          <a:xfrm>
            <a:off x="6655000" y="2612750"/>
            <a:ext cx="2100300" cy="195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Tkinter est un module intégré à la bibliothèque standard de Python, permettant de créer des interfaces graphiques :</a:t>
            </a:r>
            <a:endParaRPr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des fenêtres, des widgets et des évènements.</a:t>
            </a:r>
            <a:endParaRPr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7" name="Google Shape;2057;p61"/>
          <p:cNvSpPr txBox="1">
            <a:spLocks noGrp="1"/>
          </p:cNvSpPr>
          <p:nvPr>
            <p:ph type="title"/>
          </p:nvPr>
        </p:nvSpPr>
        <p:spPr>
          <a:xfrm>
            <a:off x="2768999" y="2495984"/>
            <a:ext cx="3606000" cy="8871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Réalisation</a:t>
            </a:r>
            <a:endParaRPr/>
          </a:p>
        </p:txBody>
      </p:sp>
      <p:sp>
        <p:nvSpPr>
          <p:cNvPr id="2058" name="Google Shape;2058;p61"/>
          <p:cNvSpPr txBox="1">
            <a:spLocks noGrp="1"/>
          </p:cNvSpPr>
          <p:nvPr>
            <p:ph type="title" idx="2"/>
          </p:nvPr>
        </p:nvSpPr>
        <p:spPr>
          <a:xfrm>
            <a:off x="3870751" y="1402479"/>
            <a:ext cx="1402500" cy="1093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2059" name="Google Shape;2059;p61"/>
          <p:cNvGrpSpPr/>
          <p:nvPr/>
        </p:nvGrpSpPr>
        <p:grpSpPr>
          <a:xfrm rot="-1500375">
            <a:off x="258921" y="1738042"/>
            <a:ext cx="2403382" cy="2184900"/>
            <a:chOff x="720000" y="2390700"/>
            <a:chExt cx="1997151" cy="1815598"/>
          </a:xfrm>
        </p:grpSpPr>
        <p:sp>
          <p:nvSpPr>
            <p:cNvPr id="2060" name="Google Shape;2060;p61"/>
            <p:cNvSpPr/>
            <p:nvPr/>
          </p:nvSpPr>
          <p:spPr>
            <a:xfrm>
              <a:off x="2231835" y="2993476"/>
              <a:ext cx="127578" cy="289914"/>
            </a:xfrm>
            <a:custGeom>
              <a:avLst/>
              <a:gdLst/>
              <a:ahLst/>
              <a:cxnLst/>
              <a:rect l="l" t="t" r="r" b="b"/>
              <a:pathLst>
                <a:path w="1123" h="2552" extrusionOk="0">
                  <a:moveTo>
                    <a:pt x="218" y="0"/>
                  </a:moveTo>
                  <a:cubicBezTo>
                    <a:pt x="372" y="283"/>
                    <a:pt x="485" y="622"/>
                    <a:pt x="355" y="913"/>
                  </a:cubicBezTo>
                  <a:cubicBezTo>
                    <a:pt x="291" y="1042"/>
                    <a:pt x="186" y="1147"/>
                    <a:pt x="121" y="1284"/>
                  </a:cubicBezTo>
                  <a:cubicBezTo>
                    <a:pt x="24" y="1486"/>
                    <a:pt x="0" y="1712"/>
                    <a:pt x="49" y="1930"/>
                  </a:cubicBezTo>
                  <a:cubicBezTo>
                    <a:pt x="97" y="1858"/>
                    <a:pt x="162" y="1801"/>
                    <a:pt x="226" y="1744"/>
                  </a:cubicBezTo>
                  <a:lnTo>
                    <a:pt x="275" y="1696"/>
                  </a:lnTo>
                  <a:lnTo>
                    <a:pt x="275" y="1696"/>
                  </a:lnTo>
                  <a:cubicBezTo>
                    <a:pt x="258" y="1777"/>
                    <a:pt x="250" y="1866"/>
                    <a:pt x="258" y="1946"/>
                  </a:cubicBezTo>
                  <a:cubicBezTo>
                    <a:pt x="275" y="2084"/>
                    <a:pt x="283" y="2229"/>
                    <a:pt x="275" y="2366"/>
                  </a:cubicBezTo>
                  <a:cubicBezTo>
                    <a:pt x="275" y="2431"/>
                    <a:pt x="258" y="2495"/>
                    <a:pt x="234" y="2552"/>
                  </a:cubicBezTo>
                  <a:cubicBezTo>
                    <a:pt x="363" y="2504"/>
                    <a:pt x="477" y="2423"/>
                    <a:pt x="557" y="2310"/>
                  </a:cubicBezTo>
                  <a:cubicBezTo>
                    <a:pt x="654" y="2164"/>
                    <a:pt x="719" y="1995"/>
                    <a:pt x="751" y="1817"/>
                  </a:cubicBezTo>
                  <a:cubicBezTo>
                    <a:pt x="767" y="1712"/>
                    <a:pt x="791" y="1615"/>
                    <a:pt x="824" y="1510"/>
                  </a:cubicBezTo>
                  <a:cubicBezTo>
                    <a:pt x="880" y="1365"/>
                    <a:pt x="985" y="1244"/>
                    <a:pt x="1123" y="1171"/>
                  </a:cubicBezTo>
                  <a:lnTo>
                    <a:pt x="2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61"/>
            <p:cNvSpPr/>
            <p:nvPr/>
          </p:nvSpPr>
          <p:spPr>
            <a:xfrm>
              <a:off x="1956574" y="2390700"/>
              <a:ext cx="348767" cy="389089"/>
            </a:xfrm>
            <a:custGeom>
              <a:avLst/>
              <a:gdLst/>
              <a:ahLst/>
              <a:cxnLst/>
              <a:rect l="l" t="t" r="r" b="b"/>
              <a:pathLst>
                <a:path w="3070" h="3425" extrusionOk="0">
                  <a:moveTo>
                    <a:pt x="1" y="1"/>
                  </a:moveTo>
                  <a:lnTo>
                    <a:pt x="1" y="1"/>
                  </a:lnTo>
                  <a:cubicBezTo>
                    <a:pt x="89" y="227"/>
                    <a:pt x="210" y="437"/>
                    <a:pt x="372" y="631"/>
                  </a:cubicBezTo>
                  <a:cubicBezTo>
                    <a:pt x="574" y="889"/>
                    <a:pt x="808" y="1123"/>
                    <a:pt x="1066" y="1325"/>
                  </a:cubicBezTo>
                  <a:cubicBezTo>
                    <a:pt x="1204" y="1430"/>
                    <a:pt x="1341" y="1527"/>
                    <a:pt x="1462" y="1648"/>
                  </a:cubicBezTo>
                  <a:cubicBezTo>
                    <a:pt x="1922" y="2092"/>
                    <a:pt x="2116" y="2738"/>
                    <a:pt x="1979" y="3368"/>
                  </a:cubicBezTo>
                  <a:lnTo>
                    <a:pt x="3021" y="3425"/>
                  </a:lnTo>
                  <a:cubicBezTo>
                    <a:pt x="3069" y="2472"/>
                    <a:pt x="2617" y="1559"/>
                    <a:pt x="1817" y="1026"/>
                  </a:cubicBezTo>
                  <a:cubicBezTo>
                    <a:pt x="1486" y="808"/>
                    <a:pt x="1115" y="663"/>
                    <a:pt x="752" y="493"/>
                  </a:cubicBezTo>
                  <a:cubicBezTo>
                    <a:pt x="477" y="372"/>
                    <a:pt x="227" y="203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61"/>
            <p:cNvSpPr/>
            <p:nvPr/>
          </p:nvSpPr>
          <p:spPr>
            <a:xfrm>
              <a:off x="2265689" y="2695382"/>
              <a:ext cx="170748" cy="98153"/>
            </a:xfrm>
            <a:custGeom>
              <a:avLst/>
              <a:gdLst/>
              <a:ahLst/>
              <a:cxnLst/>
              <a:rect l="l" t="t" r="r" b="b"/>
              <a:pathLst>
                <a:path w="1503" h="864" extrusionOk="0">
                  <a:moveTo>
                    <a:pt x="1271" y="1"/>
                  </a:moveTo>
                  <a:cubicBezTo>
                    <a:pt x="794" y="1"/>
                    <a:pt x="335" y="192"/>
                    <a:pt x="1" y="533"/>
                  </a:cubicBezTo>
                  <a:cubicBezTo>
                    <a:pt x="152" y="755"/>
                    <a:pt x="387" y="863"/>
                    <a:pt x="623" y="863"/>
                  </a:cubicBezTo>
                  <a:cubicBezTo>
                    <a:pt x="891" y="863"/>
                    <a:pt x="1159" y="723"/>
                    <a:pt x="1301" y="452"/>
                  </a:cubicBezTo>
                  <a:cubicBezTo>
                    <a:pt x="1358" y="339"/>
                    <a:pt x="1390" y="210"/>
                    <a:pt x="1454" y="97"/>
                  </a:cubicBezTo>
                  <a:cubicBezTo>
                    <a:pt x="1462" y="64"/>
                    <a:pt x="1479" y="40"/>
                    <a:pt x="1503" y="16"/>
                  </a:cubicBezTo>
                  <a:cubicBezTo>
                    <a:pt x="1426" y="6"/>
                    <a:pt x="1348" y="1"/>
                    <a:pt x="12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61"/>
            <p:cNvSpPr/>
            <p:nvPr/>
          </p:nvSpPr>
          <p:spPr>
            <a:xfrm>
              <a:off x="1947372" y="3211820"/>
              <a:ext cx="623010" cy="575283"/>
            </a:xfrm>
            <a:custGeom>
              <a:avLst/>
              <a:gdLst/>
              <a:ahLst/>
              <a:cxnLst/>
              <a:rect l="l" t="t" r="r" b="b"/>
              <a:pathLst>
                <a:path w="5484" h="5064" extrusionOk="0">
                  <a:moveTo>
                    <a:pt x="1" y="0"/>
                  </a:moveTo>
                  <a:lnTo>
                    <a:pt x="98" y="2334"/>
                  </a:lnTo>
                  <a:cubicBezTo>
                    <a:pt x="1076" y="2556"/>
                    <a:pt x="2074" y="2774"/>
                    <a:pt x="3065" y="2774"/>
                  </a:cubicBezTo>
                  <a:cubicBezTo>
                    <a:pt x="3334" y="2774"/>
                    <a:pt x="3602" y="2758"/>
                    <a:pt x="3869" y="2721"/>
                  </a:cubicBezTo>
                  <a:cubicBezTo>
                    <a:pt x="4143" y="3182"/>
                    <a:pt x="4458" y="3618"/>
                    <a:pt x="4830" y="4005"/>
                  </a:cubicBezTo>
                  <a:cubicBezTo>
                    <a:pt x="4773" y="4038"/>
                    <a:pt x="4725" y="4086"/>
                    <a:pt x="4692" y="4135"/>
                  </a:cubicBezTo>
                  <a:cubicBezTo>
                    <a:pt x="4523" y="4345"/>
                    <a:pt x="4394" y="4571"/>
                    <a:pt x="4289" y="4813"/>
                  </a:cubicBezTo>
                  <a:cubicBezTo>
                    <a:pt x="4571" y="4966"/>
                    <a:pt x="4894" y="5055"/>
                    <a:pt x="5225" y="5063"/>
                  </a:cubicBezTo>
                  <a:cubicBezTo>
                    <a:pt x="5314" y="4781"/>
                    <a:pt x="5403" y="4498"/>
                    <a:pt x="5484" y="4207"/>
                  </a:cubicBezTo>
                  <a:cubicBezTo>
                    <a:pt x="5048" y="3545"/>
                    <a:pt x="4676" y="2843"/>
                    <a:pt x="4369" y="2116"/>
                  </a:cubicBezTo>
                  <a:cubicBezTo>
                    <a:pt x="2803" y="1672"/>
                    <a:pt x="1325" y="953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61"/>
            <p:cNvSpPr/>
            <p:nvPr/>
          </p:nvSpPr>
          <p:spPr>
            <a:xfrm>
              <a:off x="874955" y="2836591"/>
              <a:ext cx="1388139" cy="1268486"/>
            </a:xfrm>
            <a:custGeom>
              <a:avLst/>
              <a:gdLst/>
              <a:ahLst/>
              <a:cxnLst/>
              <a:rect l="l" t="t" r="r" b="b"/>
              <a:pathLst>
                <a:path w="12219" h="11166" extrusionOk="0">
                  <a:moveTo>
                    <a:pt x="10709" y="0"/>
                  </a:moveTo>
                  <a:cubicBezTo>
                    <a:pt x="10192" y="566"/>
                    <a:pt x="9602" y="1066"/>
                    <a:pt x="8964" y="1486"/>
                  </a:cubicBezTo>
                  <a:cubicBezTo>
                    <a:pt x="8318" y="1906"/>
                    <a:pt x="7592" y="2181"/>
                    <a:pt x="6824" y="2302"/>
                  </a:cubicBezTo>
                  <a:cubicBezTo>
                    <a:pt x="6474" y="2341"/>
                    <a:pt x="6120" y="2361"/>
                    <a:pt x="5761" y="2361"/>
                  </a:cubicBezTo>
                  <a:cubicBezTo>
                    <a:pt x="5608" y="2361"/>
                    <a:pt x="5453" y="2358"/>
                    <a:pt x="5298" y="2350"/>
                  </a:cubicBezTo>
                  <a:cubicBezTo>
                    <a:pt x="4765" y="2334"/>
                    <a:pt x="4232" y="2318"/>
                    <a:pt x="3699" y="2302"/>
                  </a:cubicBezTo>
                  <a:cubicBezTo>
                    <a:pt x="3655" y="2300"/>
                    <a:pt x="3612" y="2299"/>
                    <a:pt x="3568" y="2299"/>
                  </a:cubicBezTo>
                  <a:cubicBezTo>
                    <a:pt x="2623" y="2299"/>
                    <a:pt x="1725" y="2714"/>
                    <a:pt x="1107" y="3432"/>
                  </a:cubicBezTo>
                  <a:cubicBezTo>
                    <a:pt x="590" y="4070"/>
                    <a:pt x="275" y="4854"/>
                    <a:pt x="195" y="5669"/>
                  </a:cubicBezTo>
                  <a:cubicBezTo>
                    <a:pt x="1" y="7389"/>
                    <a:pt x="687" y="9085"/>
                    <a:pt x="2028" y="10175"/>
                  </a:cubicBezTo>
                  <a:cubicBezTo>
                    <a:pt x="2818" y="10805"/>
                    <a:pt x="3889" y="11165"/>
                    <a:pt x="4945" y="11165"/>
                  </a:cubicBezTo>
                  <a:cubicBezTo>
                    <a:pt x="5689" y="11165"/>
                    <a:pt x="6426" y="10986"/>
                    <a:pt x="7050" y="10595"/>
                  </a:cubicBezTo>
                  <a:lnTo>
                    <a:pt x="7131" y="10256"/>
                  </a:lnTo>
                  <a:lnTo>
                    <a:pt x="7131" y="10256"/>
                  </a:lnTo>
                  <a:cubicBezTo>
                    <a:pt x="6767" y="10434"/>
                    <a:pt x="6372" y="10514"/>
                    <a:pt x="5972" y="10514"/>
                  </a:cubicBezTo>
                  <a:cubicBezTo>
                    <a:pt x="5209" y="10514"/>
                    <a:pt x="4430" y="10221"/>
                    <a:pt x="3820" y="9755"/>
                  </a:cubicBezTo>
                  <a:cubicBezTo>
                    <a:pt x="3336" y="9408"/>
                    <a:pt x="2964" y="8932"/>
                    <a:pt x="2738" y="8390"/>
                  </a:cubicBezTo>
                  <a:cubicBezTo>
                    <a:pt x="2528" y="7841"/>
                    <a:pt x="2520" y="7203"/>
                    <a:pt x="2795" y="6679"/>
                  </a:cubicBezTo>
                  <a:cubicBezTo>
                    <a:pt x="3086" y="6162"/>
                    <a:pt x="3627" y="5831"/>
                    <a:pt x="4224" y="5831"/>
                  </a:cubicBezTo>
                  <a:cubicBezTo>
                    <a:pt x="4239" y="5830"/>
                    <a:pt x="4254" y="5830"/>
                    <a:pt x="4269" y="5830"/>
                  </a:cubicBezTo>
                  <a:cubicBezTo>
                    <a:pt x="4464" y="5830"/>
                    <a:pt x="4657" y="5878"/>
                    <a:pt x="4830" y="5968"/>
                  </a:cubicBezTo>
                  <a:cubicBezTo>
                    <a:pt x="5516" y="6267"/>
                    <a:pt x="6106" y="6743"/>
                    <a:pt x="6792" y="7050"/>
                  </a:cubicBezTo>
                  <a:cubicBezTo>
                    <a:pt x="7244" y="7257"/>
                    <a:pt x="7744" y="7364"/>
                    <a:pt x="8241" y="7364"/>
                  </a:cubicBezTo>
                  <a:cubicBezTo>
                    <a:pt x="8792" y="7364"/>
                    <a:pt x="9341" y="7233"/>
                    <a:pt x="9820" y="6961"/>
                  </a:cubicBezTo>
                  <a:cubicBezTo>
                    <a:pt x="10038" y="6824"/>
                    <a:pt x="10256" y="6679"/>
                    <a:pt x="10458" y="6509"/>
                  </a:cubicBezTo>
                  <a:cubicBezTo>
                    <a:pt x="10805" y="6242"/>
                    <a:pt x="11104" y="5911"/>
                    <a:pt x="11338" y="5540"/>
                  </a:cubicBezTo>
                  <a:cubicBezTo>
                    <a:pt x="11451" y="5338"/>
                    <a:pt x="11532" y="5120"/>
                    <a:pt x="11573" y="4894"/>
                  </a:cubicBezTo>
                  <a:cubicBezTo>
                    <a:pt x="11565" y="4603"/>
                    <a:pt x="11516" y="4321"/>
                    <a:pt x="11508" y="4038"/>
                  </a:cubicBezTo>
                  <a:cubicBezTo>
                    <a:pt x="11460" y="3134"/>
                    <a:pt x="11710" y="2237"/>
                    <a:pt x="12219" y="1486"/>
                  </a:cubicBezTo>
                  <a:lnTo>
                    <a:pt x="1070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61"/>
            <p:cNvSpPr/>
            <p:nvPr/>
          </p:nvSpPr>
          <p:spPr>
            <a:xfrm>
              <a:off x="1659387" y="3757568"/>
              <a:ext cx="261519" cy="260718"/>
            </a:xfrm>
            <a:custGeom>
              <a:avLst/>
              <a:gdLst/>
              <a:ahLst/>
              <a:cxnLst/>
              <a:rect l="l" t="t" r="r" b="b"/>
              <a:pathLst>
                <a:path w="2302" h="2295" extrusionOk="0">
                  <a:moveTo>
                    <a:pt x="2302" y="1"/>
                  </a:moveTo>
                  <a:lnTo>
                    <a:pt x="2285" y="41"/>
                  </a:lnTo>
                  <a:cubicBezTo>
                    <a:pt x="1979" y="138"/>
                    <a:pt x="1688" y="251"/>
                    <a:pt x="1389" y="364"/>
                  </a:cubicBezTo>
                  <a:cubicBezTo>
                    <a:pt x="1131" y="453"/>
                    <a:pt x="888" y="590"/>
                    <a:pt x="670" y="760"/>
                  </a:cubicBezTo>
                  <a:cubicBezTo>
                    <a:pt x="299" y="1075"/>
                    <a:pt x="0" y="1810"/>
                    <a:pt x="97" y="2294"/>
                  </a:cubicBezTo>
                  <a:lnTo>
                    <a:pt x="234" y="2278"/>
                  </a:lnTo>
                  <a:cubicBezTo>
                    <a:pt x="533" y="2238"/>
                    <a:pt x="824" y="2149"/>
                    <a:pt x="1082" y="1995"/>
                  </a:cubicBezTo>
                  <a:cubicBezTo>
                    <a:pt x="1284" y="1882"/>
                    <a:pt x="1462" y="1745"/>
                    <a:pt x="1623" y="1592"/>
                  </a:cubicBezTo>
                  <a:cubicBezTo>
                    <a:pt x="2027" y="1164"/>
                    <a:pt x="2172" y="574"/>
                    <a:pt x="23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61"/>
            <p:cNvSpPr/>
            <p:nvPr/>
          </p:nvSpPr>
          <p:spPr>
            <a:xfrm>
              <a:off x="1670407" y="4001927"/>
              <a:ext cx="322070" cy="204371"/>
            </a:xfrm>
            <a:custGeom>
              <a:avLst/>
              <a:gdLst/>
              <a:ahLst/>
              <a:cxnLst/>
              <a:rect l="l" t="t" r="r" b="b"/>
              <a:pathLst>
                <a:path w="2835" h="1799" extrusionOk="0">
                  <a:moveTo>
                    <a:pt x="426" y="1"/>
                  </a:moveTo>
                  <a:cubicBezTo>
                    <a:pt x="344" y="1"/>
                    <a:pt x="261" y="10"/>
                    <a:pt x="178" y="30"/>
                  </a:cubicBezTo>
                  <a:lnTo>
                    <a:pt x="0" y="224"/>
                  </a:lnTo>
                  <a:cubicBezTo>
                    <a:pt x="16" y="684"/>
                    <a:pt x="299" y="1120"/>
                    <a:pt x="686" y="1379"/>
                  </a:cubicBezTo>
                  <a:cubicBezTo>
                    <a:pt x="1098" y="1648"/>
                    <a:pt x="1599" y="1744"/>
                    <a:pt x="2094" y="1744"/>
                  </a:cubicBezTo>
                  <a:cubicBezTo>
                    <a:pt x="2133" y="1744"/>
                    <a:pt x="2173" y="1743"/>
                    <a:pt x="2213" y="1742"/>
                  </a:cubicBezTo>
                  <a:cubicBezTo>
                    <a:pt x="2277" y="1742"/>
                    <a:pt x="2343" y="1741"/>
                    <a:pt x="2408" y="1741"/>
                  </a:cubicBezTo>
                  <a:cubicBezTo>
                    <a:pt x="2536" y="1741"/>
                    <a:pt x="2664" y="1746"/>
                    <a:pt x="2784" y="1782"/>
                  </a:cubicBezTo>
                  <a:lnTo>
                    <a:pt x="2784" y="1782"/>
                  </a:lnTo>
                  <a:lnTo>
                    <a:pt x="2762" y="1774"/>
                  </a:lnTo>
                  <a:cubicBezTo>
                    <a:pt x="2318" y="1459"/>
                    <a:pt x="2019" y="991"/>
                    <a:pt x="1631" y="603"/>
                  </a:cubicBezTo>
                  <a:cubicBezTo>
                    <a:pt x="1304" y="276"/>
                    <a:pt x="873" y="1"/>
                    <a:pt x="426" y="1"/>
                  </a:cubicBezTo>
                  <a:close/>
                  <a:moveTo>
                    <a:pt x="2784" y="1782"/>
                  </a:moveTo>
                  <a:lnTo>
                    <a:pt x="2834" y="1799"/>
                  </a:lnTo>
                  <a:cubicBezTo>
                    <a:pt x="2818" y="1792"/>
                    <a:pt x="2801" y="1787"/>
                    <a:pt x="2784" y="178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61"/>
            <p:cNvSpPr/>
            <p:nvPr/>
          </p:nvSpPr>
          <p:spPr>
            <a:xfrm>
              <a:off x="874955" y="3097763"/>
              <a:ext cx="810231" cy="1007313"/>
            </a:xfrm>
            <a:custGeom>
              <a:avLst/>
              <a:gdLst/>
              <a:ahLst/>
              <a:cxnLst/>
              <a:rect l="l" t="t" r="r" b="b"/>
              <a:pathLst>
                <a:path w="7132" h="8867" extrusionOk="0">
                  <a:moveTo>
                    <a:pt x="3568" y="0"/>
                  </a:moveTo>
                  <a:cubicBezTo>
                    <a:pt x="2623" y="0"/>
                    <a:pt x="1725" y="415"/>
                    <a:pt x="1107" y="1133"/>
                  </a:cubicBezTo>
                  <a:cubicBezTo>
                    <a:pt x="590" y="1771"/>
                    <a:pt x="275" y="2555"/>
                    <a:pt x="195" y="3370"/>
                  </a:cubicBezTo>
                  <a:cubicBezTo>
                    <a:pt x="1" y="5090"/>
                    <a:pt x="687" y="6786"/>
                    <a:pt x="2028" y="7876"/>
                  </a:cubicBezTo>
                  <a:cubicBezTo>
                    <a:pt x="2818" y="8506"/>
                    <a:pt x="3889" y="8866"/>
                    <a:pt x="4945" y="8866"/>
                  </a:cubicBezTo>
                  <a:cubicBezTo>
                    <a:pt x="5689" y="8866"/>
                    <a:pt x="6426" y="8687"/>
                    <a:pt x="7050" y="8296"/>
                  </a:cubicBezTo>
                  <a:lnTo>
                    <a:pt x="7131" y="7957"/>
                  </a:lnTo>
                  <a:lnTo>
                    <a:pt x="7131" y="7957"/>
                  </a:lnTo>
                  <a:cubicBezTo>
                    <a:pt x="6767" y="8135"/>
                    <a:pt x="6372" y="8215"/>
                    <a:pt x="5972" y="8215"/>
                  </a:cubicBezTo>
                  <a:cubicBezTo>
                    <a:pt x="5209" y="8215"/>
                    <a:pt x="4430" y="7922"/>
                    <a:pt x="3820" y="7456"/>
                  </a:cubicBezTo>
                  <a:cubicBezTo>
                    <a:pt x="3336" y="7109"/>
                    <a:pt x="2964" y="6633"/>
                    <a:pt x="2738" y="6091"/>
                  </a:cubicBezTo>
                  <a:cubicBezTo>
                    <a:pt x="2528" y="5542"/>
                    <a:pt x="2520" y="4904"/>
                    <a:pt x="2795" y="4380"/>
                  </a:cubicBezTo>
                  <a:cubicBezTo>
                    <a:pt x="3086" y="3863"/>
                    <a:pt x="3635" y="3532"/>
                    <a:pt x="4232" y="3532"/>
                  </a:cubicBezTo>
                  <a:cubicBezTo>
                    <a:pt x="4442" y="3532"/>
                    <a:pt x="4644" y="3572"/>
                    <a:pt x="4838" y="3669"/>
                  </a:cubicBezTo>
                  <a:cubicBezTo>
                    <a:pt x="5169" y="3822"/>
                    <a:pt x="5500" y="4000"/>
                    <a:pt x="5807" y="4202"/>
                  </a:cubicBezTo>
                  <a:cubicBezTo>
                    <a:pt x="6001" y="4283"/>
                    <a:pt x="6203" y="4355"/>
                    <a:pt x="6404" y="4412"/>
                  </a:cubicBezTo>
                  <a:cubicBezTo>
                    <a:pt x="6453" y="4430"/>
                    <a:pt x="6506" y="4439"/>
                    <a:pt x="6560" y="4439"/>
                  </a:cubicBezTo>
                  <a:cubicBezTo>
                    <a:pt x="6578" y="4439"/>
                    <a:pt x="6596" y="4438"/>
                    <a:pt x="6614" y="4436"/>
                  </a:cubicBezTo>
                  <a:cubicBezTo>
                    <a:pt x="6687" y="4428"/>
                    <a:pt x="6744" y="4371"/>
                    <a:pt x="6752" y="4299"/>
                  </a:cubicBezTo>
                  <a:cubicBezTo>
                    <a:pt x="6760" y="4226"/>
                    <a:pt x="6695" y="4162"/>
                    <a:pt x="6631" y="4113"/>
                  </a:cubicBezTo>
                  <a:lnTo>
                    <a:pt x="5726" y="3402"/>
                  </a:lnTo>
                  <a:cubicBezTo>
                    <a:pt x="5629" y="3330"/>
                    <a:pt x="5645" y="3192"/>
                    <a:pt x="5750" y="3144"/>
                  </a:cubicBezTo>
                  <a:cubicBezTo>
                    <a:pt x="6001" y="3015"/>
                    <a:pt x="6324" y="2983"/>
                    <a:pt x="6501" y="2764"/>
                  </a:cubicBezTo>
                  <a:cubicBezTo>
                    <a:pt x="6526" y="2732"/>
                    <a:pt x="6542" y="2700"/>
                    <a:pt x="6542" y="2660"/>
                  </a:cubicBezTo>
                  <a:cubicBezTo>
                    <a:pt x="6534" y="2595"/>
                    <a:pt x="6461" y="2555"/>
                    <a:pt x="6404" y="2530"/>
                  </a:cubicBezTo>
                  <a:cubicBezTo>
                    <a:pt x="6178" y="2433"/>
                    <a:pt x="5960" y="2312"/>
                    <a:pt x="5750" y="2175"/>
                  </a:cubicBezTo>
                  <a:cubicBezTo>
                    <a:pt x="5710" y="2143"/>
                    <a:pt x="5662" y="2102"/>
                    <a:pt x="5670" y="2046"/>
                  </a:cubicBezTo>
                  <a:cubicBezTo>
                    <a:pt x="5678" y="2022"/>
                    <a:pt x="5694" y="1997"/>
                    <a:pt x="5726" y="1981"/>
                  </a:cubicBezTo>
                  <a:cubicBezTo>
                    <a:pt x="5960" y="1771"/>
                    <a:pt x="6251" y="1602"/>
                    <a:pt x="6429" y="1335"/>
                  </a:cubicBezTo>
                  <a:cubicBezTo>
                    <a:pt x="6469" y="1287"/>
                    <a:pt x="6485" y="1222"/>
                    <a:pt x="6485" y="1166"/>
                  </a:cubicBezTo>
                  <a:cubicBezTo>
                    <a:pt x="6485" y="1020"/>
                    <a:pt x="6332" y="956"/>
                    <a:pt x="6195" y="923"/>
                  </a:cubicBezTo>
                  <a:cubicBezTo>
                    <a:pt x="6065" y="891"/>
                    <a:pt x="5904" y="867"/>
                    <a:pt x="5839" y="746"/>
                  </a:cubicBezTo>
                  <a:cubicBezTo>
                    <a:pt x="6033" y="633"/>
                    <a:pt x="6227" y="495"/>
                    <a:pt x="6404" y="350"/>
                  </a:cubicBezTo>
                  <a:cubicBezTo>
                    <a:pt x="6461" y="302"/>
                    <a:pt x="6437" y="205"/>
                    <a:pt x="6364" y="180"/>
                  </a:cubicBezTo>
                  <a:cubicBezTo>
                    <a:pt x="6146" y="140"/>
                    <a:pt x="5888" y="108"/>
                    <a:pt x="5645" y="59"/>
                  </a:cubicBezTo>
                  <a:lnTo>
                    <a:pt x="5298" y="51"/>
                  </a:lnTo>
                  <a:cubicBezTo>
                    <a:pt x="4765" y="35"/>
                    <a:pt x="4232" y="19"/>
                    <a:pt x="3699" y="3"/>
                  </a:cubicBezTo>
                  <a:cubicBezTo>
                    <a:pt x="3655" y="1"/>
                    <a:pt x="3612" y="0"/>
                    <a:pt x="35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61"/>
            <p:cNvSpPr/>
            <p:nvPr/>
          </p:nvSpPr>
          <p:spPr>
            <a:xfrm>
              <a:off x="2042799" y="2701744"/>
              <a:ext cx="404661" cy="444981"/>
            </a:xfrm>
            <a:custGeom>
              <a:avLst/>
              <a:gdLst/>
              <a:ahLst/>
              <a:cxnLst/>
              <a:rect l="l" t="t" r="r" b="b"/>
              <a:pathLst>
                <a:path w="3562" h="3917" extrusionOk="0">
                  <a:moveTo>
                    <a:pt x="1163" y="0"/>
                  </a:moveTo>
                  <a:cubicBezTo>
                    <a:pt x="978" y="81"/>
                    <a:pt x="816" y="194"/>
                    <a:pt x="671" y="331"/>
                  </a:cubicBezTo>
                  <a:cubicBezTo>
                    <a:pt x="542" y="444"/>
                    <a:pt x="437" y="574"/>
                    <a:pt x="348" y="719"/>
                  </a:cubicBezTo>
                  <a:cubicBezTo>
                    <a:pt x="1" y="1317"/>
                    <a:pt x="194" y="2092"/>
                    <a:pt x="784" y="2455"/>
                  </a:cubicBezTo>
                  <a:cubicBezTo>
                    <a:pt x="1099" y="2649"/>
                    <a:pt x="1486" y="2697"/>
                    <a:pt x="1801" y="2899"/>
                  </a:cubicBezTo>
                  <a:cubicBezTo>
                    <a:pt x="2149" y="3109"/>
                    <a:pt x="2367" y="3473"/>
                    <a:pt x="2593" y="3812"/>
                  </a:cubicBezTo>
                  <a:cubicBezTo>
                    <a:pt x="2641" y="3876"/>
                    <a:pt x="2714" y="3917"/>
                    <a:pt x="2787" y="3917"/>
                  </a:cubicBezTo>
                  <a:lnTo>
                    <a:pt x="2835" y="3917"/>
                  </a:lnTo>
                  <a:cubicBezTo>
                    <a:pt x="3045" y="3901"/>
                    <a:pt x="3263" y="3844"/>
                    <a:pt x="3449" y="3731"/>
                  </a:cubicBezTo>
                  <a:cubicBezTo>
                    <a:pt x="3529" y="3675"/>
                    <a:pt x="3562" y="3578"/>
                    <a:pt x="3538" y="3489"/>
                  </a:cubicBezTo>
                  <a:lnTo>
                    <a:pt x="3166" y="2084"/>
                  </a:lnTo>
                  <a:cubicBezTo>
                    <a:pt x="3021" y="1559"/>
                    <a:pt x="2867" y="1010"/>
                    <a:pt x="2488" y="630"/>
                  </a:cubicBezTo>
                  <a:cubicBezTo>
                    <a:pt x="2132" y="283"/>
                    <a:pt x="1640" y="121"/>
                    <a:pt x="11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61"/>
            <p:cNvSpPr/>
            <p:nvPr/>
          </p:nvSpPr>
          <p:spPr>
            <a:xfrm>
              <a:off x="1775831" y="2434778"/>
              <a:ext cx="384553" cy="370685"/>
            </a:xfrm>
            <a:custGeom>
              <a:avLst/>
              <a:gdLst/>
              <a:ahLst/>
              <a:cxnLst/>
              <a:rect l="l" t="t" r="r" b="b"/>
              <a:pathLst>
                <a:path w="3385" h="3263" extrusionOk="0">
                  <a:moveTo>
                    <a:pt x="1" y="0"/>
                  </a:moveTo>
                  <a:lnTo>
                    <a:pt x="1" y="0"/>
                  </a:lnTo>
                  <a:cubicBezTo>
                    <a:pt x="17" y="25"/>
                    <a:pt x="33" y="57"/>
                    <a:pt x="57" y="81"/>
                  </a:cubicBezTo>
                  <a:cubicBezTo>
                    <a:pt x="542" y="800"/>
                    <a:pt x="1422" y="1179"/>
                    <a:pt x="1923" y="1882"/>
                  </a:cubicBezTo>
                  <a:cubicBezTo>
                    <a:pt x="2246" y="2350"/>
                    <a:pt x="2407" y="2948"/>
                    <a:pt x="2875" y="3263"/>
                  </a:cubicBezTo>
                  <a:lnTo>
                    <a:pt x="3384" y="2617"/>
                  </a:lnTo>
                  <a:cubicBezTo>
                    <a:pt x="3368" y="2253"/>
                    <a:pt x="3150" y="1922"/>
                    <a:pt x="2908" y="1656"/>
                  </a:cubicBezTo>
                  <a:cubicBezTo>
                    <a:pt x="2561" y="1284"/>
                    <a:pt x="2149" y="986"/>
                    <a:pt x="1696" y="776"/>
                  </a:cubicBezTo>
                  <a:cubicBezTo>
                    <a:pt x="1357" y="622"/>
                    <a:pt x="1010" y="517"/>
                    <a:pt x="663" y="372"/>
                  </a:cubicBezTo>
                  <a:cubicBezTo>
                    <a:pt x="429" y="275"/>
                    <a:pt x="203" y="15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61"/>
            <p:cNvSpPr/>
            <p:nvPr/>
          </p:nvSpPr>
          <p:spPr>
            <a:xfrm>
              <a:off x="1922607" y="2751048"/>
              <a:ext cx="201081" cy="105991"/>
            </a:xfrm>
            <a:custGeom>
              <a:avLst/>
              <a:gdLst/>
              <a:ahLst/>
              <a:cxnLst/>
              <a:rect l="l" t="t" r="r" b="b"/>
              <a:pathLst>
                <a:path w="1770" h="933" extrusionOk="0">
                  <a:moveTo>
                    <a:pt x="891" y="0"/>
                  </a:moveTo>
                  <a:cubicBezTo>
                    <a:pt x="869" y="0"/>
                    <a:pt x="846" y="1"/>
                    <a:pt x="824" y="2"/>
                  </a:cubicBezTo>
                  <a:cubicBezTo>
                    <a:pt x="509" y="35"/>
                    <a:pt x="211" y="180"/>
                    <a:pt x="1" y="414"/>
                  </a:cubicBezTo>
                  <a:cubicBezTo>
                    <a:pt x="130" y="584"/>
                    <a:pt x="300" y="729"/>
                    <a:pt x="493" y="834"/>
                  </a:cubicBezTo>
                  <a:cubicBezTo>
                    <a:pt x="622" y="898"/>
                    <a:pt x="763" y="932"/>
                    <a:pt x="904" y="932"/>
                  </a:cubicBezTo>
                  <a:cubicBezTo>
                    <a:pt x="994" y="932"/>
                    <a:pt x="1084" y="919"/>
                    <a:pt x="1172" y="891"/>
                  </a:cubicBezTo>
                  <a:cubicBezTo>
                    <a:pt x="1365" y="818"/>
                    <a:pt x="1511" y="665"/>
                    <a:pt x="1680" y="543"/>
                  </a:cubicBezTo>
                  <a:cubicBezTo>
                    <a:pt x="1713" y="527"/>
                    <a:pt x="1737" y="511"/>
                    <a:pt x="1769" y="495"/>
                  </a:cubicBezTo>
                  <a:cubicBezTo>
                    <a:pt x="1587" y="183"/>
                    <a:pt x="1247" y="0"/>
                    <a:pt x="8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61"/>
            <p:cNvSpPr/>
            <p:nvPr/>
          </p:nvSpPr>
          <p:spPr>
            <a:xfrm>
              <a:off x="2186848" y="2703562"/>
              <a:ext cx="211078" cy="214595"/>
            </a:xfrm>
            <a:custGeom>
              <a:avLst/>
              <a:gdLst/>
              <a:ahLst/>
              <a:cxnLst/>
              <a:rect l="l" t="t" r="r" b="b"/>
              <a:pathLst>
                <a:path w="1858" h="1889" extrusionOk="0">
                  <a:moveTo>
                    <a:pt x="25" y="0"/>
                  </a:moveTo>
                  <a:cubicBezTo>
                    <a:pt x="17" y="0"/>
                    <a:pt x="0" y="25"/>
                    <a:pt x="17" y="33"/>
                  </a:cubicBezTo>
                  <a:cubicBezTo>
                    <a:pt x="420" y="218"/>
                    <a:pt x="881" y="307"/>
                    <a:pt x="1187" y="646"/>
                  </a:cubicBezTo>
                  <a:cubicBezTo>
                    <a:pt x="1494" y="994"/>
                    <a:pt x="1632" y="1478"/>
                    <a:pt x="1817" y="1882"/>
                  </a:cubicBezTo>
                  <a:cubicBezTo>
                    <a:pt x="1822" y="1887"/>
                    <a:pt x="1827" y="1889"/>
                    <a:pt x="1833" y="1889"/>
                  </a:cubicBezTo>
                  <a:cubicBezTo>
                    <a:pt x="1846" y="1889"/>
                    <a:pt x="1858" y="1877"/>
                    <a:pt x="1858" y="1866"/>
                  </a:cubicBezTo>
                  <a:cubicBezTo>
                    <a:pt x="1664" y="832"/>
                    <a:pt x="1034" y="218"/>
                    <a:pt x="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61"/>
            <p:cNvSpPr/>
            <p:nvPr/>
          </p:nvSpPr>
          <p:spPr>
            <a:xfrm>
              <a:off x="1919880" y="2797625"/>
              <a:ext cx="182450" cy="65889"/>
            </a:xfrm>
            <a:custGeom>
              <a:avLst/>
              <a:gdLst/>
              <a:ahLst/>
              <a:cxnLst/>
              <a:rect l="l" t="t" r="r" b="b"/>
              <a:pathLst>
                <a:path w="1606" h="580" extrusionOk="0">
                  <a:moveTo>
                    <a:pt x="13" y="1"/>
                  </a:moveTo>
                  <a:cubicBezTo>
                    <a:pt x="5" y="1"/>
                    <a:pt x="1" y="7"/>
                    <a:pt x="1" y="12"/>
                  </a:cubicBezTo>
                  <a:cubicBezTo>
                    <a:pt x="170" y="295"/>
                    <a:pt x="445" y="497"/>
                    <a:pt x="760" y="561"/>
                  </a:cubicBezTo>
                  <a:cubicBezTo>
                    <a:pt x="825" y="574"/>
                    <a:pt x="884" y="580"/>
                    <a:pt x="938" y="580"/>
                  </a:cubicBezTo>
                  <a:cubicBezTo>
                    <a:pt x="1197" y="580"/>
                    <a:pt x="1344" y="447"/>
                    <a:pt x="1591" y="287"/>
                  </a:cubicBezTo>
                  <a:cubicBezTo>
                    <a:pt x="1606" y="272"/>
                    <a:pt x="1601" y="245"/>
                    <a:pt x="1582" y="245"/>
                  </a:cubicBezTo>
                  <a:cubicBezTo>
                    <a:pt x="1580" y="245"/>
                    <a:pt x="1578" y="246"/>
                    <a:pt x="1575" y="246"/>
                  </a:cubicBezTo>
                  <a:cubicBezTo>
                    <a:pt x="1341" y="327"/>
                    <a:pt x="1163" y="481"/>
                    <a:pt x="897" y="481"/>
                  </a:cubicBezTo>
                  <a:cubicBezTo>
                    <a:pt x="558" y="473"/>
                    <a:pt x="267" y="222"/>
                    <a:pt x="25" y="4"/>
                  </a:cubicBezTo>
                  <a:cubicBezTo>
                    <a:pt x="20" y="2"/>
                    <a:pt x="16" y="1"/>
                    <a:pt x="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61"/>
            <p:cNvSpPr/>
            <p:nvPr/>
          </p:nvSpPr>
          <p:spPr>
            <a:xfrm>
              <a:off x="2075858" y="2918498"/>
              <a:ext cx="211760" cy="149046"/>
            </a:xfrm>
            <a:custGeom>
              <a:avLst/>
              <a:gdLst/>
              <a:ahLst/>
              <a:cxnLst/>
              <a:rect l="l" t="t" r="r" b="b"/>
              <a:pathLst>
                <a:path w="1864" h="1312" extrusionOk="0">
                  <a:moveTo>
                    <a:pt x="4" y="0"/>
                  </a:moveTo>
                  <a:cubicBezTo>
                    <a:pt x="2" y="0"/>
                    <a:pt x="0" y="2"/>
                    <a:pt x="0" y="6"/>
                  </a:cubicBezTo>
                  <a:cubicBezTo>
                    <a:pt x="57" y="321"/>
                    <a:pt x="251" y="507"/>
                    <a:pt x="533" y="660"/>
                  </a:cubicBezTo>
                  <a:cubicBezTo>
                    <a:pt x="961" y="902"/>
                    <a:pt x="1430" y="1016"/>
                    <a:pt x="1841" y="1306"/>
                  </a:cubicBezTo>
                  <a:cubicBezTo>
                    <a:pt x="1845" y="1310"/>
                    <a:pt x="1849" y="1312"/>
                    <a:pt x="1852" y="1312"/>
                  </a:cubicBezTo>
                  <a:cubicBezTo>
                    <a:pt x="1861" y="1312"/>
                    <a:pt x="1864" y="1296"/>
                    <a:pt x="1858" y="1290"/>
                  </a:cubicBezTo>
                  <a:cubicBezTo>
                    <a:pt x="1389" y="628"/>
                    <a:pt x="420" y="773"/>
                    <a:pt x="8" y="6"/>
                  </a:cubicBezTo>
                  <a:cubicBezTo>
                    <a:pt x="8" y="2"/>
                    <a:pt x="6" y="0"/>
                    <a:pt x="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61"/>
            <p:cNvSpPr/>
            <p:nvPr/>
          </p:nvSpPr>
          <p:spPr>
            <a:xfrm>
              <a:off x="2080402" y="3156269"/>
              <a:ext cx="117127" cy="404198"/>
            </a:xfrm>
            <a:custGeom>
              <a:avLst/>
              <a:gdLst/>
              <a:ahLst/>
              <a:cxnLst/>
              <a:rect l="l" t="t" r="r" b="b"/>
              <a:pathLst>
                <a:path w="1031" h="3558" extrusionOk="0">
                  <a:moveTo>
                    <a:pt x="1020" y="1"/>
                  </a:moveTo>
                  <a:cubicBezTo>
                    <a:pt x="1014" y="1"/>
                    <a:pt x="1006" y="5"/>
                    <a:pt x="1002" y="13"/>
                  </a:cubicBezTo>
                  <a:cubicBezTo>
                    <a:pt x="824" y="489"/>
                    <a:pt x="832" y="901"/>
                    <a:pt x="889" y="1394"/>
                  </a:cubicBezTo>
                  <a:cubicBezTo>
                    <a:pt x="994" y="2298"/>
                    <a:pt x="671" y="2976"/>
                    <a:pt x="1" y="3558"/>
                  </a:cubicBezTo>
                  <a:cubicBezTo>
                    <a:pt x="501" y="3235"/>
                    <a:pt x="849" y="2726"/>
                    <a:pt x="962" y="2145"/>
                  </a:cubicBezTo>
                  <a:cubicBezTo>
                    <a:pt x="1010" y="1862"/>
                    <a:pt x="1010" y="1579"/>
                    <a:pt x="962" y="1297"/>
                  </a:cubicBezTo>
                  <a:cubicBezTo>
                    <a:pt x="921" y="869"/>
                    <a:pt x="945" y="433"/>
                    <a:pt x="1026" y="13"/>
                  </a:cubicBezTo>
                  <a:cubicBezTo>
                    <a:pt x="1030" y="5"/>
                    <a:pt x="1026" y="1"/>
                    <a:pt x="10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61"/>
            <p:cNvSpPr/>
            <p:nvPr/>
          </p:nvSpPr>
          <p:spPr>
            <a:xfrm>
              <a:off x="1803323" y="3231928"/>
              <a:ext cx="519402" cy="725806"/>
            </a:xfrm>
            <a:custGeom>
              <a:avLst/>
              <a:gdLst/>
              <a:ahLst/>
              <a:cxnLst/>
              <a:rect l="l" t="t" r="r" b="b"/>
              <a:pathLst>
                <a:path w="4572" h="6389" extrusionOk="0">
                  <a:moveTo>
                    <a:pt x="607" y="1"/>
                  </a:moveTo>
                  <a:lnTo>
                    <a:pt x="1" y="2254"/>
                  </a:lnTo>
                  <a:cubicBezTo>
                    <a:pt x="1099" y="2892"/>
                    <a:pt x="2230" y="3538"/>
                    <a:pt x="3481" y="3748"/>
                  </a:cubicBezTo>
                  <a:cubicBezTo>
                    <a:pt x="3594" y="4273"/>
                    <a:pt x="3772" y="4781"/>
                    <a:pt x="4006" y="5266"/>
                  </a:cubicBezTo>
                  <a:cubicBezTo>
                    <a:pt x="3942" y="5282"/>
                    <a:pt x="3885" y="5306"/>
                    <a:pt x="3837" y="5347"/>
                  </a:cubicBezTo>
                  <a:cubicBezTo>
                    <a:pt x="3619" y="5500"/>
                    <a:pt x="3417" y="5678"/>
                    <a:pt x="3247" y="5871"/>
                  </a:cubicBezTo>
                  <a:cubicBezTo>
                    <a:pt x="3473" y="6106"/>
                    <a:pt x="3756" y="6283"/>
                    <a:pt x="4071" y="6388"/>
                  </a:cubicBezTo>
                  <a:cubicBezTo>
                    <a:pt x="4240" y="6146"/>
                    <a:pt x="4410" y="5904"/>
                    <a:pt x="4572" y="5653"/>
                  </a:cubicBezTo>
                  <a:cubicBezTo>
                    <a:pt x="4353" y="4894"/>
                    <a:pt x="4216" y="4111"/>
                    <a:pt x="4144" y="3328"/>
                  </a:cubicBezTo>
                  <a:cubicBezTo>
                    <a:pt x="2779" y="2431"/>
                    <a:pt x="1584" y="1301"/>
                    <a:pt x="60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61"/>
            <p:cNvSpPr/>
            <p:nvPr/>
          </p:nvSpPr>
          <p:spPr>
            <a:xfrm>
              <a:off x="1942033" y="3317016"/>
              <a:ext cx="333885" cy="292072"/>
            </a:xfrm>
            <a:custGeom>
              <a:avLst/>
              <a:gdLst/>
              <a:ahLst/>
              <a:cxnLst/>
              <a:rect l="l" t="t" r="r" b="b"/>
              <a:pathLst>
                <a:path w="2939" h="2571" extrusionOk="0">
                  <a:moveTo>
                    <a:pt x="18" y="1"/>
                  </a:moveTo>
                  <a:cubicBezTo>
                    <a:pt x="10" y="1"/>
                    <a:pt x="1" y="12"/>
                    <a:pt x="7" y="19"/>
                  </a:cubicBezTo>
                  <a:cubicBezTo>
                    <a:pt x="750" y="1044"/>
                    <a:pt x="1857" y="1900"/>
                    <a:pt x="2923" y="2571"/>
                  </a:cubicBezTo>
                  <a:cubicBezTo>
                    <a:pt x="2931" y="2571"/>
                    <a:pt x="2939" y="2563"/>
                    <a:pt x="2931" y="2555"/>
                  </a:cubicBezTo>
                  <a:cubicBezTo>
                    <a:pt x="1881" y="1771"/>
                    <a:pt x="984" y="883"/>
                    <a:pt x="24" y="3"/>
                  </a:cubicBezTo>
                  <a:cubicBezTo>
                    <a:pt x="22" y="1"/>
                    <a:pt x="20" y="1"/>
                    <a:pt x="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61"/>
            <p:cNvSpPr/>
            <p:nvPr/>
          </p:nvSpPr>
          <p:spPr>
            <a:xfrm>
              <a:off x="1835473" y="3506279"/>
              <a:ext cx="368875" cy="156999"/>
            </a:xfrm>
            <a:custGeom>
              <a:avLst/>
              <a:gdLst/>
              <a:ahLst/>
              <a:cxnLst/>
              <a:rect l="l" t="t" r="r" b="b"/>
              <a:pathLst>
                <a:path w="3247" h="1382" extrusionOk="0">
                  <a:moveTo>
                    <a:pt x="17" y="0"/>
                  </a:moveTo>
                  <a:cubicBezTo>
                    <a:pt x="9" y="0"/>
                    <a:pt x="1" y="8"/>
                    <a:pt x="9" y="16"/>
                  </a:cubicBezTo>
                  <a:cubicBezTo>
                    <a:pt x="905" y="695"/>
                    <a:pt x="2084" y="1292"/>
                    <a:pt x="3223" y="1381"/>
                  </a:cubicBezTo>
                  <a:cubicBezTo>
                    <a:pt x="3247" y="1381"/>
                    <a:pt x="3247" y="1349"/>
                    <a:pt x="3223" y="1349"/>
                  </a:cubicBezTo>
                  <a:cubicBezTo>
                    <a:pt x="2068" y="1179"/>
                    <a:pt x="1018" y="574"/>
                    <a:pt x="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61"/>
            <p:cNvSpPr/>
            <p:nvPr/>
          </p:nvSpPr>
          <p:spPr>
            <a:xfrm>
              <a:off x="1827180" y="3608862"/>
              <a:ext cx="195287" cy="63731"/>
            </a:xfrm>
            <a:custGeom>
              <a:avLst/>
              <a:gdLst/>
              <a:ahLst/>
              <a:cxnLst/>
              <a:rect l="l" t="t" r="r" b="b"/>
              <a:pathLst>
                <a:path w="1719" h="561" extrusionOk="0">
                  <a:moveTo>
                    <a:pt x="1690" y="0"/>
                  </a:moveTo>
                  <a:cubicBezTo>
                    <a:pt x="1687" y="0"/>
                    <a:pt x="1684" y="1"/>
                    <a:pt x="1681" y="2"/>
                  </a:cubicBezTo>
                  <a:cubicBezTo>
                    <a:pt x="1422" y="155"/>
                    <a:pt x="1140" y="292"/>
                    <a:pt x="849" y="389"/>
                  </a:cubicBezTo>
                  <a:cubicBezTo>
                    <a:pt x="582" y="454"/>
                    <a:pt x="300" y="494"/>
                    <a:pt x="25" y="518"/>
                  </a:cubicBezTo>
                  <a:cubicBezTo>
                    <a:pt x="1" y="527"/>
                    <a:pt x="9" y="551"/>
                    <a:pt x="25" y="551"/>
                  </a:cubicBezTo>
                  <a:cubicBezTo>
                    <a:pt x="97" y="557"/>
                    <a:pt x="168" y="561"/>
                    <a:pt x="239" y="561"/>
                  </a:cubicBezTo>
                  <a:cubicBezTo>
                    <a:pt x="772" y="561"/>
                    <a:pt x="1292" y="377"/>
                    <a:pt x="1705" y="42"/>
                  </a:cubicBezTo>
                  <a:cubicBezTo>
                    <a:pt x="1719" y="21"/>
                    <a:pt x="1709" y="0"/>
                    <a:pt x="16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61"/>
            <p:cNvSpPr/>
            <p:nvPr/>
          </p:nvSpPr>
          <p:spPr>
            <a:xfrm>
              <a:off x="2433595" y="3703493"/>
              <a:ext cx="127692" cy="83611"/>
            </a:xfrm>
            <a:custGeom>
              <a:avLst/>
              <a:gdLst/>
              <a:ahLst/>
              <a:cxnLst/>
              <a:rect l="l" t="t" r="r" b="b"/>
              <a:pathLst>
                <a:path w="1124" h="736" extrusionOk="0">
                  <a:moveTo>
                    <a:pt x="267" y="0"/>
                  </a:moveTo>
                  <a:cubicBezTo>
                    <a:pt x="162" y="154"/>
                    <a:pt x="73" y="315"/>
                    <a:pt x="1" y="485"/>
                  </a:cubicBezTo>
                  <a:cubicBezTo>
                    <a:pt x="291" y="638"/>
                    <a:pt x="614" y="727"/>
                    <a:pt x="945" y="735"/>
                  </a:cubicBezTo>
                  <a:cubicBezTo>
                    <a:pt x="1010" y="541"/>
                    <a:pt x="1067" y="340"/>
                    <a:pt x="1123" y="146"/>
                  </a:cubicBezTo>
                  <a:cubicBezTo>
                    <a:pt x="1026" y="122"/>
                    <a:pt x="921" y="89"/>
                    <a:pt x="824" y="65"/>
                  </a:cubicBezTo>
                  <a:cubicBezTo>
                    <a:pt x="639" y="17"/>
                    <a:pt x="453" y="0"/>
                    <a:pt x="2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61"/>
            <p:cNvSpPr/>
            <p:nvPr/>
          </p:nvSpPr>
          <p:spPr>
            <a:xfrm>
              <a:off x="2172194" y="3851176"/>
              <a:ext cx="134054" cy="106559"/>
            </a:xfrm>
            <a:custGeom>
              <a:avLst/>
              <a:gdLst/>
              <a:ahLst/>
              <a:cxnLst/>
              <a:rect l="l" t="t" r="r" b="b"/>
              <a:pathLst>
                <a:path w="1180" h="938" extrusionOk="0">
                  <a:moveTo>
                    <a:pt x="444" y="1"/>
                  </a:moveTo>
                  <a:cubicBezTo>
                    <a:pt x="283" y="130"/>
                    <a:pt x="137" y="267"/>
                    <a:pt x="0" y="420"/>
                  </a:cubicBezTo>
                  <a:cubicBezTo>
                    <a:pt x="226" y="655"/>
                    <a:pt x="509" y="832"/>
                    <a:pt x="824" y="937"/>
                  </a:cubicBezTo>
                  <a:cubicBezTo>
                    <a:pt x="945" y="768"/>
                    <a:pt x="1066" y="590"/>
                    <a:pt x="1179" y="420"/>
                  </a:cubicBezTo>
                  <a:cubicBezTo>
                    <a:pt x="945" y="267"/>
                    <a:pt x="703" y="122"/>
                    <a:pt x="4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61"/>
            <p:cNvSpPr/>
            <p:nvPr/>
          </p:nvSpPr>
          <p:spPr>
            <a:xfrm>
              <a:off x="2004401" y="2425462"/>
              <a:ext cx="294464" cy="297184"/>
            </a:xfrm>
            <a:custGeom>
              <a:avLst/>
              <a:gdLst/>
              <a:ahLst/>
              <a:cxnLst/>
              <a:rect l="l" t="t" r="r" b="b"/>
              <a:pathLst>
                <a:path w="2592" h="2616" extrusionOk="0">
                  <a:moveTo>
                    <a:pt x="12" y="0"/>
                  </a:moveTo>
                  <a:cubicBezTo>
                    <a:pt x="6" y="0"/>
                    <a:pt x="1" y="19"/>
                    <a:pt x="8" y="26"/>
                  </a:cubicBezTo>
                  <a:cubicBezTo>
                    <a:pt x="500" y="357"/>
                    <a:pt x="1073" y="559"/>
                    <a:pt x="1550" y="898"/>
                  </a:cubicBezTo>
                  <a:cubicBezTo>
                    <a:pt x="2131" y="1318"/>
                    <a:pt x="2349" y="1948"/>
                    <a:pt x="2543" y="2602"/>
                  </a:cubicBezTo>
                  <a:cubicBezTo>
                    <a:pt x="2546" y="2611"/>
                    <a:pt x="2555" y="2616"/>
                    <a:pt x="2563" y="2616"/>
                  </a:cubicBezTo>
                  <a:cubicBezTo>
                    <a:pt x="2577" y="2616"/>
                    <a:pt x="2592" y="2605"/>
                    <a:pt x="2592" y="2586"/>
                  </a:cubicBezTo>
                  <a:cubicBezTo>
                    <a:pt x="2438" y="1181"/>
                    <a:pt x="1219" y="478"/>
                    <a:pt x="16" y="2"/>
                  </a:cubicBezTo>
                  <a:cubicBezTo>
                    <a:pt x="14" y="1"/>
                    <a:pt x="13" y="0"/>
                    <a:pt x="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61"/>
            <p:cNvSpPr/>
            <p:nvPr/>
          </p:nvSpPr>
          <p:spPr>
            <a:xfrm>
              <a:off x="1877733" y="2484309"/>
              <a:ext cx="283558" cy="250607"/>
            </a:xfrm>
            <a:custGeom>
              <a:avLst/>
              <a:gdLst/>
              <a:ahLst/>
              <a:cxnLst/>
              <a:rect l="l" t="t" r="r" b="b"/>
              <a:pathLst>
                <a:path w="2496" h="2206" extrusionOk="0">
                  <a:moveTo>
                    <a:pt x="0" y="0"/>
                  </a:moveTo>
                  <a:lnTo>
                    <a:pt x="0" y="9"/>
                  </a:lnTo>
                  <a:cubicBezTo>
                    <a:pt x="501" y="259"/>
                    <a:pt x="1050" y="477"/>
                    <a:pt x="1510" y="792"/>
                  </a:cubicBezTo>
                  <a:cubicBezTo>
                    <a:pt x="2043" y="1155"/>
                    <a:pt x="2253" y="1616"/>
                    <a:pt x="2463" y="2197"/>
                  </a:cubicBezTo>
                  <a:lnTo>
                    <a:pt x="2455" y="2197"/>
                  </a:lnTo>
                  <a:cubicBezTo>
                    <a:pt x="2458" y="2203"/>
                    <a:pt x="2464" y="2205"/>
                    <a:pt x="2470" y="2205"/>
                  </a:cubicBezTo>
                  <a:cubicBezTo>
                    <a:pt x="2482" y="2205"/>
                    <a:pt x="2495" y="2196"/>
                    <a:pt x="2495" y="2181"/>
                  </a:cubicBezTo>
                  <a:cubicBezTo>
                    <a:pt x="2390" y="921"/>
                    <a:pt x="1018" y="388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61"/>
            <p:cNvSpPr/>
            <p:nvPr/>
          </p:nvSpPr>
          <p:spPr>
            <a:xfrm>
              <a:off x="2219907" y="2684931"/>
              <a:ext cx="68845" cy="13064"/>
            </a:xfrm>
            <a:custGeom>
              <a:avLst/>
              <a:gdLst/>
              <a:ahLst/>
              <a:cxnLst/>
              <a:rect l="l" t="t" r="r" b="b"/>
              <a:pathLst>
                <a:path w="606" h="115" extrusionOk="0">
                  <a:moveTo>
                    <a:pt x="207" y="0"/>
                  </a:moveTo>
                  <a:cubicBezTo>
                    <a:pt x="142" y="0"/>
                    <a:pt x="78" y="8"/>
                    <a:pt x="16" y="27"/>
                  </a:cubicBezTo>
                  <a:cubicBezTo>
                    <a:pt x="0" y="27"/>
                    <a:pt x="0" y="51"/>
                    <a:pt x="16" y="51"/>
                  </a:cubicBezTo>
                  <a:cubicBezTo>
                    <a:pt x="121" y="59"/>
                    <a:pt x="226" y="59"/>
                    <a:pt x="331" y="76"/>
                  </a:cubicBezTo>
                  <a:cubicBezTo>
                    <a:pt x="396" y="82"/>
                    <a:pt x="477" y="115"/>
                    <a:pt x="548" y="115"/>
                  </a:cubicBezTo>
                  <a:cubicBezTo>
                    <a:pt x="565" y="115"/>
                    <a:pt x="582" y="113"/>
                    <a:pt x="598" y="108"/>
                  </a:cubicBezTo>
                  <a:lnTo>
                    <a:pt x="606" y="108"/>
                  </a:lnTo>
                  <a:cubicBezTo>
                    <a:pt x="606" y="108"/>
                    <a:pt x="606" y="100"/>
                    <a:pt x="606" y="100"/>
                  </a:cubicBezTo>
                  <a:cubicBezTo>
                    <a:pt x="549" y="27"/>
                    <a:pt x="428" y="27"/>
                    <a:pt x="347" y="11"/>
                  </a:cubicBezTo>
                  <a:cubicBezTo>
                    <a:pt x="301" y="4"/>
                    <a:pt x="254" y="0"/>
                    <a:pt x="2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61"/>
            <p:cNvSpPr/>
            <p:nvPr/>
          </p:nvSpPr>
          <p:spPr>
            <a:xfrm>
              <a:off x="2210705" y="2647556"/>
              <a:ext cx="67936" cy="13860"/>
            </a:xfrm>
            <a:custGeom>
              <a:avLst/>
              <a:gdLst/>
              <a:ahLst/>
              <a:cxnLst/>
              <a:rect l="l" t="t" r="r" b="b"/>
              <a:pathLst>
                <a:path w="598" h="122" extrusionOk="0">
                  <a:moveTo>
                    <a:pt x="299" y="1"/>
                  </a:moveTo>
                  <a:cubicBezTo>
                    <a:pt x="202" y="1"/>
                    <a:pt x="65" y="9"/>
                    <a:pt x="0" y="98"/>
                  </a:cubicBezTo>
                  <a:cubicBezTo>
                    <a:pt x="0" y="106"/>
                    <a:pt x="0" y="114"/>
                    <a:pt x="8" y="114"/>
                  </a:cubicBezTo>
                  <a:cubicBezTo>
                    <a:pt x="34" y="116"/>
                    <a:pt x="60" y="117"/>
                    <a:pt x="86" y="117"/>
                  </a:cubicBezTo>
                  <a:cubicBezTo>
                    <a:pt x="157" y="117"/>
                    <a:pt x="228" y="110"/>
                    <a:pt x="299" y="98"/>
                  </a:cubicBezTo>
                  <a:cubicBezTo>
                    <a:pt x="374" y="98"/>
                    <a:pt x="458" y="122"/>
                    <a:pt x="533" y="122"/>
                  </a:cubicBezTo>
                  <a:cubicBezTo>
                    <a:pt x="556" y="122"/>
                    <a:pt x="577" y="120"/>
                    <a:pt x="598" y="114"/>
                  </a:cubicBezTo>
                  <a:lnTo>
                    <a:pt x="598" y="106"/>
                  </a:lnTo>
                  <a:cubicBezTo>
                    <a:pt x="541" y="17"/>
                    <a:pt x="404" y="1"/>
                    <a:pt x="2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61"/>
            <p:cNvSpPr/>
            <p:nvPr/>
          </p:nvSpPr>
          <p:spPr>
            <a:xfrm>
              <a:off x="2080629" y="2699472"/>
              <a:ext cx="75093" cy="39306"/>
            </a:xfrm>
            <a:custGeom>
              <a:avLst/>
              <a:gdLst/>
              <a:ahLst/>
              <a:cxnLst/>
              <a:rect l="l" t="t" r="r" b="b"/>
              <a:pathLst>
                <a:path w="661" h="346" extrusionOk="0">
                  <a:moveTo>
                    <a:pt x="505" y="0"/>
                  </a:moveTo>
                  <a:cubicBezTo>
                    <a:pt x="421" y="0"/>
                    <a:pt x="333" y="27"/>
                    <a:pt x="265" y="53"/>
                  </a:cubicBezTo>
                  <a:cubicBezTo>
                    <a:pt x="152" y="109"/>
                    <a:pt x="55" y="206"/>
                    <a:pt x="7" y="319"/>
                  </a:cubicBezTo>
                  <a:cubicBezTo>
                    <a:pt x="0" y="332"/>
                    <a:pt x="10" y="345"/>
                    <a:pt x="22" y="345"/>
                  </a:cubicBezTo>
                  <a:cubicBezTo>
                    <a:pt x="25" y="345"/>
                    <a:pt x="28" y="345"/>
                    <a:pt x="31" y="343"/>
                  </a:cubicBezTo>
                  <a:cubicBezTo>
                    <a:pt x="120" y="279"/>
                    <a:pt x="217" y="230"/>
                    <a:pt x="314" y="190"/>
                  </a:cubicBezTo>
                  <a:cubicBezTo>
                    <a:pt x="419" y="150"/>
                    <a:pt x="532" y="141"/>
                    <a:pt x="629" y="109"/>
                  </a:cubicBezTo>
                  <a:lnTo>
                    <a:pt x="637" y="109"/>
                  </a:lnTo>
                  <a:cubicBezTo>
                    <a:pt x="661" y="93"/>
                    <a:pt x="661" y="45"/>
                    <a:pt x="637" y="28"/>
                  </a:cubicBezTo>
                  <a:cubicBezTo>
                    <a:pt x="597" y="8"/>
                    <a:pt x="551" y="0"/>
                    <a:pt x="5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61"/>
            <p:cNvSpPr/>
            <p:nvPr/>
          </p:nvSpPr>
          <p:spPr>
            <a:xfrm>
              <a:off x="2078584" y="2669367"/>
              <a:ext cx="64300" cy="19653"/>
            </a:xfrm>
            <a:custGeom>
              <a:avLst/>
              <a:gdLst/>
              <a:ahLst/>
              <a:cxnLst/>
              <a:rect l="l" t="t" r="r" b="b"/>
              <a:pathLst>
                <a:path w="566" h="173" extrusionOk="0">
                  <a:moveTo>
                    <a:pt x="428" y="0"/>
                  </a:moveTo>
                  <a:cubicBezTo>
                    <a:pt x="279" y="0"/>
                    <a:pt x="128" y="69"/>
                    <a:pt x="9" y="148"/>
                  </a:cubicBezTo>
                  <a:cubicBezTo>
                    <a:pt x="1" y="156"/>
                    <a:pt x="9" y="172"/>
                    <a:pt x="17" y="172"/>
                  </a:cubicBezTo>
                  <a:cubicBezTo>
                    <a:pt x="186" y="124"/>
                    <a:pt x="356" y="132"/>
                    <a:pt x="525" y="100"/>
                  </a:cubicBezTo>
                  <a:cubicBezTo>
                    <a:pt x="566" y="83"/>
                    <a:pt x="566" y="27"/>
                    <a:pt x="525" y="11"/>
                  </a:cubicBezTo>
                  <a:cubicBezTo>
                    <a:pt x="493" y="3"/>
                    <a:pt x="461" y="0"/>
                    <a:pt x="4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61"/>
            <p:cNvSpPr/>
            <p:nvPr/>
          </p:nvSpPr>
          <p:spPr>
            <a:xfrm>
              <a:off x="2053137" y="2633469"/>
              <a:ext cx="68731" cy="21812"/>
            </a:xfrm>
            <a:custGeom>
              <a:avLst/>
              <a:gdLst/>
              <a:ahLst/>
              <a:cxnLst/>
              <a:rect l="l" t="t" r="r" b="b"/>
              <a:pathLst>
                <a:path w="605" h="192" extrusionOk="0">
                  <a:moveTo>
                    <a:pt x="382" y="0"/>
                  </a:moveTo>
                  <a:cubicBezTo>
                    <a:pt x="244" y="0"/>
                    <a:pt x="111" y="58"/>
                    <a:pt x="15" y="165"/>
                  </a:cubicBezTo>
                  <a:cubicBezTo>
                    <a:pt x="1" y="172"/>
                    <a:pt x="11" y="191"/>
                    <a:pt x="24" y="191"/>
                  </a:cubicBezTo>
                  <a:cubicBezTo>
                    <a:pt x="26" y="191"/>
                    <a:pt x="28" y="191"/>
                    <a:pt x="31" y="189"/>
                  </a:cubicBezTo>
                  <a:cubicBezTo>
                    <a:pt x="208" y="117"/>
                    <a:pt x="394" y="85"/>
                    <a:pt x="580" y="76"/>
                  </a:cubicBezTo>
                  <a:cubicBezTo>
                    <a:pt x="604" y="76"/>
                    <a:pt x="604" y="52"/>
                    <a:pt x="588" y="44"/>
                  </a:cubicBezTo>
                  <a:cubicBezTo>
                    <a:pt x="521" y="15"/>
                    <a:pt x="451" y="0"/>
                    <a:pt x="3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61"/>
            <p:cNvSpPr/>
            <p:nvPr/>
          </p:nvSpPr>
          <p:spPr>
            <a:xfrm>
              <a:off x="2209796" y="2837272"/>
              <a:ext cx="92702" cy="84179"/>
            </a:xfrm>
            <a:custGeom>
              <a:avLst/>
              <a:gdLst/>
              <a:ahLst/>
              <a:cxnLst/>
              <a:rect l="l" t="t" r="r" b="b"/>
              <a:pathLst>
                <a:path w="816" h="741" extrusionOk="0">
                  <a:moveTo>
                    <a:pt x="9" y="0"/>
                  </a:moveTo>
                  <a:cubicBezTo>
                    <a:pt x="0" y="0"/>
                    <a:pt x="0" y="12"/>
                    <a:pt x="0" y="19"/>
                  </a:cubicBezTo>
                  <a:cubicBezTo>
                    <a:pt x="121" y="188"/>
                    <a:pt x="234" y="172"/>
                    <a:pt x="404" y="253"/>
                  </a:cubicBezTo>
                  <a:cubicBezTo>
                    <a:pt x="598" y="350"/>
                    <a:pt x="606" y="624"/>
                    <a:pt x="775" y="737"/>
                  </a:cubicBezTo>
                  <a:cubicBezTo>
                    <a:pt x="778" y="740"/>
                    <a:pt x="781" y="741"/>
                    <a:pt x="784" y="741"/>
                  </a:cubicBezTo>
                  <a:cubicBezTo>
                    <a:pt x="792" y="741"/>
                    <a:pt x="800" y="735"/>
                    <a:pt x="800" y="729"/>
                  </a:cubicBezTo>
                  <a:cubicBezTo>
                    <a:pt x="816" y="560"/>
                    <a:pt x="679" y="342"/>
                    <a:pt x="566" y="212"/>
                  </a:cubicBezTo>
                  <a:cubicBezTo>
                    <a:pt x="517" y="156"/>
                    <a:pt x="444" y="124"/>
                    <a:pt x="364" y="115"/>
                  </a:cubicBezTo>
                  <a:cubicBezTo>
                    <a:pt x="251" y="83"/>
                    <a:pt x="138" y="35"/>
                    <a:pt x="16" y="2"/>
                  </a:cubicBezTo>
                  <a:cubicBezTo>
                    <a:pt x="13" y="1"/>
                    <a:pt x="11" y="0"/>
                    <a:pt x="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61"/>
            <p:cNvSpPr/>
            <p:nvPr/>
          </p:nvSpPr>
          <p:spPr>
            <a:xfrm>
              <a:off x="2226269" y="2848178"/>
              <a:ext cx="68958" cy="69979"/>
            </a:xfrm>
            <a:custGeom>
              <a:avLst/>
              <a:gdLst/>
              <a:ahLst/>
              <a:cxnLst/>
              <a:rect l="l" t="t" r="r" b="b"/>
              <a:pathLst>
                <a:path w="607" h="616" extrusionOk="0">
                  <a:moveTo>
                    <a:pt x="17" y="0"/>
                  </a:moveTo>
                  <a:cubicBezTo>
                    <a:pt x="9" y="0"/>
                    <a:pt x="1" y="8"/>
                    <a:pt x="1" y="19"/>
                  </a:cubicBezTo>
                  <a:cubicBezTo>
                    <a:pt x="9" y="149"/>
                    <a:pt x="73" y="270"/>
                    <a:pt x="170" y="359"/>
                  </a:cubicBezTo>
                  <a:cubicBezTo>
                    <a:pt x="283" y="456"/>
                    <a:pt x="469" y="488"/>
                    <a:pt x="558" y="609"/>
                  </a:cubicBezTo>
                  <a:cubicBezTo>
                    <a:pt x="562" y="613"/>
                    <a:pt x="568" y="615"/>
                    <a:pt x="574" y="615"/>
                  </a:cubicBezTo>
                  <a:cubicBezTo>
                    <a:pt x="589" y="615"/>
                    <a:pt x="606" y="602"/>
                    <a:pt x="606" y="585"/>
                  </a:cubicBezTo>
                  <a:cubicBezTo>
                    <a:pt x="582" y="456"/>
                    <a:pt x="493" y="407"/>
                    <a:pt x="396" y="351"/>
                  </a:cubicBezTo>
                  <a:cubicBezTo>
                    <a:pt x="235" y="262"/>
                    <a:pt x="170" y="100"/>
                    <a:pt x="25" y="3"/>
                  </a:cubicBezTo>
                  <a:cubicBezTo>
                    <a:pt x="23" y="1"/>
                    <a:pt x="20" y="0"/>
                    <a:pt x="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61"/>
            <p:cNvSpPr/>
            <p:nvPr/>
          </p:nvSpPr>
          <p:spPr>
            <a:xfrm>
              <a:off x="2241833" y="2854881"/>
              <a:ext cx="43965" cy="39306"/>
            </a:xfrm>
            <a:custGeom>
              <a:avLst/>
              <a:gdLst/>
              <a:ahLst/>
              <a:cxnLst/>
              <a:rect l="l" t="t" r="r" b="b"/>
              <a:pathLst>
                <a:path w="387" h="346" extrusionOk="0">
                  <a:moveTo>
                    <a:pt x="75" y="1"/>
                  </a:moveTo>
                  <a:cubicBezTo>
                    <a:pt x="48" y="1"/>
                    <a:pt x="20" y="31"/>
                    <a:pt x="20" y="57"/>
                  </a:cubicBezTo>
                  <a:lnTo>
                    <a:pt x="20" y="57"/>
                  </a:lnTo>
                  <a:cubicBezTo>
                    <a:pt x="9" y="66"/>
                    <a:pt x="1" y="82"/>
                    <a:pt x="1" y="98"/>
                  </a:cubicBezTo>
                  <a:cubicBezTo>
                    <a:pt x="17" y="211"/>
                    <a:pt x="179" y="300"/>
                    <a:pt x="284" y="340"/>
                  </a:cubicBezTo>
                  <a:cubicBezTo>
                    <a:pt x="287" y="341"/>
                    <a:pt x="290" y="341"/>
                    <a:pt x="292" y="341"/>
                  </a:cubicBezTo>
                  <a:cubicBezTo>
                    <a:pt x="296" y="341"/>
                    <a:pt x="299" y="341"/>
                    <a:pt x="302" y="340"/>
                  </a:cubicBezTo>
                  <a:lnTo>
                    <a:pt x="302" y="340"/>
                  </a:lnTo>
                  <a:cubicBezTo>
                    <a:pt x="309" y="344"/>
                    <a:pt x="316" y="346"/>
                    <a:pt x="323" y="346"/>
                  </a:cubicBezTo>
                  <a:cubicBezTo>
                    <a:pt x="357" y="346"/>
                    <a:pt x="387" y="304"/>
                    <a:pt x="356" y="267"/>
                  </a:cubicBezTo>
                  <a:cubicBezTo>
                    <a:pt x="322" y="222"/>
                    <a:pt x="281" y="181"/>
                    <a:pt x="234" y="144"/>
                  </a:cubicBezTo>
                  <a:lnTo>
                    <a:pt x="234" y="144"/>
                  </a:lnTo>
                  <a:cubicBezTo>
                    <a:pt x="196" y="93"/>
                    <a:pt x="150" y="47"/>
                    <a:pt x="98" y="9"/>
                  </a:cubicBezTo>
                  <a:cubicBezTo>
                    <a:pt x="91" y="3"/>
                    <a:pt x="83" y="1"/>
                    <a:pt x="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61"/>
            <p:cNvSpPr/>
            <p:nvPr/>
          </p:nvSpPr>
          <p:spPr>
            <a:xfrm>
              <a:off x="2355663" y="3075043"/>
              <a:ext cx="17495" cy="29537"/>
            </a:xfrm>
            <a:custGeom>
              <a:avLst/>
              <a:gdLst/>
              <a:ahLst/>
              <a:cxnLst/>
              <a:rect l="l" t="t" r="r" b="b"/>
              <a:pathLst>
                <a:path w="154" h="260" extrusionOk="0">
                  <a:moveTo>
                    <a:pt x="66" y="0"/>
                  </a:moveTo>
                  <a:cubicBezTo>
                    <a:pt x="63" y="0"/>
                    <a:pt x="60" y="0"/>
                    <a:pt x="57" y="1"/>
                  </a:cubicBezTo>
                  <a:cubicBezTo>
                    <a:pt x="0" y="17"/>
                    <a:pt x="16" y="90"/>
                    <a:pt x="24" y="122"/>
                  </a:cubicBezTo>
                  <a:cubicBezTo>
                    <a:pt x="33" y="179"/>
                    <a:pt x="65" y="227"/>
                    <a:pt x="105" y="259"/>
                  </a:cubicBezTo>
                  <a:lnTo>
                    <a:pt x="121" y="259"/>
                  </a:lnTo>
                  <a:cubicBezTo>
                    <a:pt x="146" y="203"/>
                    <a:pt x="154" y="146"/>
                    <a:pt x="129" y="90"/>
                  </a:cubicBezTo>
                  <a:cubicBezTo>
                    <a:pt x="122" y="59"/>
                    <a:pt x="114" y="0"/>
                    <a:pt x="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61"/>
            <p:cNvSpPr/>
            <p:nvPr/>
          </p:nvSpPr>
          <p:spPr>
            <a:xfrm>
              <a:off x="2424393" y="3064137"/>
              <a:ext cx="20335" cy="28741"/>
            </a:xfrm>
            <a:custGeom>
              <a:avLst/>
              <a:gdLst/>
              <a:ahLst/>
              <a:cxnLst/>
              <a:rect l="l" t="t" r="r" b="b"/>
              <a:pathLst>
                <a:path w="179" h="253" extrusionOk="0">
                  <a:moveTo>
                    <a:pt x="106" y="0"/>
                  </a:moveTo>
                  <a:cubicBezTo>
                    <a:pt x="1" y="0"/>
                    <a:pt x="106" y="194"/>
                    <a:pt x="114" y="234"/>
                  </a:cubicBezTo>
                  <a:cubicBezTo>
                    <a:pt x="114" y="246"/>
                    <a:pt x="120" y="252"/>
                    <a:pt x="127" y="252"/>
                  </a:cubicBezTo>
                  <a:cubicBezTo>
                    <a:pt x="134" y="252"/>
                    <a:pt x="142" y="246"/>
                    <a:pt x="146" y="234"/>
                  </a:cubicBezTo>
                  <a:cubicBezTo>
                    <a:pt x="154" y="210"/>
                    <a:pt x="170" y="186"/>
                    <a:pt x="179" y="162"/>
                  </a:cubicBezTo>
                  <a:cubicBezTo>
                    <a:pt x="179" y="137"/>
                    <a:pt x="179" y="105"/>
                    <a:pt x="179" y="81"/>
                  </a:cubicBezTo>
                  <a:cubicBezTo>
                    <a:pt x="170" y="48"/>
                    <a:pt x="154" y="0"/>
                    <a:pt x="1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61"/>
            <p:cNvSpPr/>
            <p:nvPr/>
          </p:nvSpPr>
          <p:spPr>
            <a:xfrm>
              <a:off x="2113461" y="3389381"/>
              <a:ext cx="46919" cy="104514"/>
            </a:xfrm>
            <a:custGeom>
              <a:avLst/>
              <a:gdLst/>
              <a:ahLst/>
              <a:cxnLst/>
              <a:rect l="l" t="t" r="r" b="b"/>
              <a:pathLst>
                <a:path w="413" h="920" extrusionOk="0">
                  <a:moveTo>
                    <a:pt x="388" y="1"/>
                  </a:moveTo>
                  <a:cubicBezTo>
                    <a:pt x="380" y="1"/>
                    <a:pt x="371" y="5"/>
                    <a:pt x="364" y="12"/>
                  </a:cubicBezTo>
                  <a:cubicBezTo>
                    <a:pt x="307" y="165"/>
                    <a:pt x="251" y="319"/>
                    <a:pt x="194" y="464"/>
                  </a:cubicBezTo>
                  <a:cubicBezTo>
                    <a:pt x="162" y="553"/>
                    <a:pt x="130" y="634"/>
                    <a:pt x="81" y="714"/>
                  </a:cubicBezTo>
                  <a:cubicBezTo>
                    <a:pt x="52" y="751"/>
                    <a:pt x="29" y="801"/>
                    <a:pt x="7" y="846"/>
                  </a:cubicBezTo>
                  <a:lnTo>
                    <a:pt x="7" y="846"/>
                  </a:lnTo>
                  <a:cubicBezTo>
                    <a:pt x="5" y="849"/>
                    <a:pt x="3" y="853"/>
                    <a:pt x="2" y="857"/>
                  </a:cubicBezTo>
                  <a:lnTo>
                    <a:pt x="2" y="857"/>
                  </a:lnTo>
                  <a:cubicBezTo>
                    <a:pt x="1" y="858"/>
                    <a:pt x="1" y="859"/>
                    <a:pt x="0" y="860"/>
                  </a:cubicBezTo>
                  <a:lnTo>
                    <a:pt x="1" y="859"/>
                  </a:lnTo>
                  <a:lnTo>
                    <a:pt x="1" y="859"/>
                  </a:lnTo>
                  <a:cubicBezTo>
                    <a:pt x="1" y="862"/>
                    <a:pt x="0" y="865"/>
                    <a:pt x="0" y="868"/>
                  </a:cubicBezTo>
                  <a:lnTo>
                    <a:pt x="0" y="884"/>
                  </a:lnTo>
                  <a:cubicBezTo>
                    <a:pt x="8" y="900"/>
                    <a:pt x="17" y="908"/>
                    <a:pt x="33" y="916"/>
                  </a:cubicBezTo>
                  <a:lnTo>
                    <a:pt x="49" y="916"/>
                  </a:lnTo>
                  <a:cubicBezTo>
                    <a:pt x="57" y="918"/>
                    <a:pt x="65" y="919"/>
                    <a:pt x="73" y="919"/>
                  </a:cubicBezTo>
                  <a:cubicBezTo>
                    <a:pt x="96" y="919"/>
                    <a:pt x="117" y="910"/>
                    <a:pt x="130" y="892"/>
                  </a:cubicBezTo>
                  <a:cubicBezTo>
                    <a:pt x="340" y="642"/>
                    <a:pt x="388" y="335"/>
                    <a:pt x="412" y="20"/>
                  </a:cubicBezTo>
                  <a:cubicBezTo>
                    <a:pt x="408" y="7"/>
                    <a:pt x="398" y="1"/>
                    <a:pt x="3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61"/>
            <p:cNvSpPr/>
            <p:nvPr/>
          </p:nvSpPr>
          <p:spPr>
            <a:xfrm>
              <a:off x="2151972" y="3320765"/>
              <a:ext cx="17495" cy="43169"/>
            </a:xfrm>
            <a:custGeom>
              <a:avLst/>
              <a:gdLst/>
              <a:ahLst/>
              <a:cxnLst/>
              <a:rect l="l" t="t" r="r" b="b"/>
              <a:pathLst>
                <a:path w="154" h="380" extrusionOk="0">
                  <a:moveTo>
                    <a:pt x="85" y="0"/>
                  </a:moveTo>
                  <a:cubicBezTo>
                    <a:pt x="73" y="0"/>
                    <a:pt x="61" y="6"/>
                    <a:pt x="57" y="18"/>
                  </a:cubicBezTo>
                  <a:cubicBezTo>
                    <a:pt x="1" y="131"/>
                    <a:pt x="1" y="260"/>
                    <a:pt x="49" y="374"/>
                  </a:cubicBezTo>
                  <a:cubicBezTo>
                    <a:pt x="53" y="378"/>
                    <a:pt x="57" y="380"/>
                    <a:pt x="61" y="380"/>
                  </a:cubicBezTo>
                  <a:cubicBezTo>
                    <a:pt x="65" y="380"/>
                    <a:pt x="69" y="378"/>
                    <a:pt x="73" y="374"/>
                  </a:cubicBezTo>
                  <a:cubicBezTo>
                    <a:pt x="138" y="269"/>
                    <a:pt x="154" y="131"/>
                    <a:pt x="114" y="18"/>
                  </a:cubicBezTo>
                  <a:cubicBezTo>
                    <a:pt x="110" y="6"/>
                    <a:pt x="97" y="0"/>
                    <a:pt x="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61"/>
            <p:cNvSpPr/>
            <p:nvPr/>
          </p:nvSpPr>
          <p:spPr>
            <a:xfrm>
              <a:off x="2080402" y="3355073"/>
              <a:ext cx="52372" cy="107695"/>
            </a:xfrm>
            <a:custGeom>
              <a:avLst/>
              <a:gdLst/>
              <a:ahLst/>
              <a:cxnLst/>
              <a:rect l="l" t="t" r="r" b="b"/>
              <a:pathLst>
                <a:path w="461" h="948" extrusionOk="0">
                  <a:moveTo>
                    <a:pt x="434" y="0"/>
                  </a:moveTo>
                  <a:cubicBezTo>
                    <a:pt x="425" y="0"/>
                    <a:pt x="416" y="5"/>
                    <a:pt x="413" y="15"/>
                  </a:cubicBezTo>
                  <a:cubicBezTo>
                    <a:pt x="356" y="168"/>
                    <a:pt x="299" y="314"/>
                    <a:pt x="235" y="459"/>
                  </a:cubicBezTo>
                  <a:cubicBezTo>
                    <a:pt x="203" y="540"/>
                    <a:pt x="106" y="839"/>
                    <a:pt x="25" y="887"/>
                  </a:cubicBezTo>
                  <a:cubicBezTo>
                    <a:pt x="1" y="903"/>
                    <a:pt x="1" y="944"/>
                    <a:pt x="25" y="944"/>
                  </a:cubicBezTo>
                  <a:cubicBezTo>
                    <a:pt x="37" y="946"/>
                    <a:pt x="49" y="948"/>
                    <a:pt x="60" y="948"/>
                  </a:cubicBezTo>
                  <a:cubicBezTo>
                    <a:pt x="181" y="948"/>
                    <a:pt x="240" y="797"/>
                    <a:pt x="291" y="701"/>
                  </a:cubicBezTo>
                  <a:cubicBezTo>
                    <a:pt x="388" y="491"/>
                    <a:pt x="445" y="257"/>
                    <a:pt x="461" y="23"/>
                  </a:cubicBezTo>
                  <a:cubicBezTo>
                    <a:pt x="461" y="9"/>
                    <a:pt x="447" y="0"/>
                    <a:pt x="4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61"/>
            <p:cNvSpPr/>
            <p:nvPr/>
          </p:nvSpPr>
          <p:spPr>
            <a:xfrm>
              <a:off x="1827180" y="3589095"/>
              <a:ext cx="165636" cy="53052"/>
            </a:xfrm>
            <a:custGeom>
              <a:avLst/>
              <a:gdLst/>
              <a:ahLst/>
              <a:cxnLst/>
              <a:rect l="l" t="t" r="r" b="b"/>
              <a:pathLst>
                <a:path w="1458" h="467" extrusionOk="0">
                  <a:moveTo>
                    <a:pt x="1387" y="0"/>
                  </a:moveTo>
                  <a:cubicBezTo>
                    <a:pt x="1380" y="0"/>
                    <a:pt x="1372" y="2"/>
                    <a:pt x="1366" y="6"/>
                  </a:cubicBezTo>
                  <a:cubicBezTo>
                    <a:pt x="1148" y="111"/>
                    <a:pt x="962" y="232"/>
                    <a:pt x="728" y="281"/>
                  </a:cubicBezTo>
                  <a:cubicBezTo>
                    <a:pt x="502" y="337"/>
                    <a:pt x="267" y="369"/>
                    <a:pt x="33" y="410"/>
                  </a:cubicBezTo>
                  <a:cubicBezTo>
                    <a:pt x="1" y="410"/>
                    <a:pt x="1" y="458"/>
                    <a:pt x="33" y="458"/>
                  </a:cubicBezTo>
                  <a:cubicBezTo>
                    <a:pt x="116" y="463"/>
                    <a:pt x="205" y="466"/>
                    <a:pt x="298" y="466"/>
                  </a:cubicBezTo>
                  <a:cubicBezTo>
                    <a:pt x="705" y="466"/>
                    <a:pt x="1179" y="401"/>
                    <a:pt x="1422" y="79"/>
                  </a:cubicBezTo>
                  <a:lnTo>
                    <a:pt x="1430" y="79"/>
                  </a:lnTo>
                  <a:cubicBezTo>
                    <a:pt x="1457" y="45"/>
                    <a:pt x="1422" y="0"/>
                    <a:pt x="13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61"/>
            <p:cNvSpPr/>
            <p:nvPr/>
          </p:nvSpPr>
          <p:spPr>
            <a:xfrm>
              <a:off x="1733684" y="3624880"/>
              <a:ext cx="69753" cy="17949"/>
            </a:xfrm>
            <a:custGeom>
              <a:avLst/>
              <a:gdLst/>
              <a:ahLst/>
              <a:cxnLst/>
              <a:rect l="l" t="t" r="r" b="b"/>
              <a:pathLst>
                <a:path w="614" h="158" extrusionOk="0">
                  <a:moveTo>
                    <a:pt x="278" y="0"/>
                  </a:moveTo>
                  <a:cubicBezTo>
                    <a:pt x="195" y="0"/>
                    <a:pt x="112" y="7"/>
                    <a:pt x="33" y="14"/>
                  </a:cubicBezTo>
                  <a:cubicBezTo>
                    <a:pt x="16" y="14"/>
                    <a:pt x="0" y="46"/>
                    <a:pt x="24" y="54"/>
                  </a:cubicBezTo>
                  <a:cubicBezTo>
                    <a:pt x="123" y="113"/>
                    <a:pt x="251" y="157"/>
                    <a:pt x="374" y="157"/>
                  </a:cubicBezTo>
                  <a:cubicBezTo>
                    <a:pt x="454" y="157"/>
                    <a:pt x="531" y="139"/>
                    <a:pt x="598" y="95"/>
                  </a:cubicBezTo>
                  <a:cubicBezTo>
                    <a:pt x="614" y="87"/>
                    <a:pt x="614" y="54"/>
                    <a:pt x="598" y="54"/>
                  </a:cubicBezTo>
                  <a:cubicBezTo>
                    <a:pt x="501" y="13"/>
                    <a:pt x="390" y="0"/>
                    <a:pt x="2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61"/>
            <p:cNvSpPr/>
            <p:nvPr/>
          </p:nvSpPr>
          <p:spPr>
            <a:xfrm>
              <a:off x="1805254" y="3604999"/>
              <a:ext cx="25561" cy="14655"/>
            </a:xfrm>
            <a:custGeom>
              <a:avLst/>
              <a:gdLst/>
              <a:ahLst/>
              <a:cxnLst/>
              <a:rect l="l" t="t" r="r" b="b"/>
              <a:pathLst>
                <a:path w="225" h="129" extrusionOk="0">
                  <a:moveTo>
                    <a:pt x="92" y="0"/>
                  </a:moveTo>
                  <a:cubicBezTo>
                    <a:pt x="83" y="0"/>
                    <a:pt x="73" y="1"/>
                    <a:pt x="65" y="3"/>
                  </a:cubicBezTo>
                  <a:cubicBezTo>
                    <a:pt x="8" y="20"/>
                    <a:pt x="0" y="100"/>
                    <a:pt x="57" y="116"/>
                  </a:cubicBezTo>
                  <a:cubicBezTo>
                    <a:pt x="77" y="124"/>
                    <a:pt x="97" y="129"/>
                    <a:pt x="116" y="129"/>
                  </a:cubicBezTo>
                  <a:cubicBezTo>
                    <a:pt x="135" y="129"/>
                    <a:pt x="154" y="124"/>
                    <a:pt x="170" y="116"/>
                  </a:cubicBezTo>
                  <a:lnTo>
                    <a:pt x="178" y="116"/>
                  </a:lnTo>
                  <a:cubicBezTo>
                    <a:pt x="179" y="116"/>
                    <a:pt x="181" y="115"/>
                    <a:pt x="183" y="115"/>
                  </a:cubicBezTo>
                  <a:lnTo>
                    <a:pt x="183" y="115"/>
                  </a:lnTo>
                  <a:cubicBezTo>
                    <a:pt x="189" y="112"/>
                    <a:pt x="194" y="109"/>
                    <a:pt x="198" y="104"/>
                  </a:cubicBezTo>
                  <a:lnTo>
                    <a:pt x="198" y="104"/>
                  </a:lnTo>
                  <a:cubicBezTo>
                    <a:pt x="225" y="78"/>
                    <a:pt x="218" y="26"/>
                    <a:pt x="178" y="20"/>
                  </a:cubicBezTo>
                  <a:cubicBezTo>
                    <a:pt x="148" y="8"/>
                    <a:pt x="119" y="0"/>
                    <a:pt x="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61"/>
            <p:cNvSpPr/>
            <p:nvPr/>
          </p:nvSpPr>
          <p:spPr>
            <a:xfrm>
              <a:off x="1897841" y="3577848"/>
              <a:ext cx="26697" cy="17154"/>
            </a:xfrm>
            <a:custGeom>
              <a:avLst/>
              <a:gdLst/>
              <a:ahLst/>
              <a:cxnLst/>
              <a:rect l="l" t="t" r="r" b="b"/>
              <a:pathLst>
                <a:path w="235" h="151" extrusionOk="0">
                  <a:moveTo>
                    <a:pt x="160" y="0"/>
                  </a:moveTo>
                  <a:cubicBezTo>
                    <a:pt x="100" y="0"/>
                    <a:pt x="40" y="31"/>
                    <a:pt x="9" y="81"/>
                  </a:cubicBezTo>
                  <a:cubicBezTo>
                    <a:pt x="1" y="97"/>
                    <a:pt x="1" y="113"/>
                    <a:pt x="9" y="121"/>
                  </a:cubicBezTo>
                  <a:cubicBezTo>
                    <a:pt x="34" y="142"/>
                    <a:pt x="63" y="151"/>
                    <a:pt x="92" y="151"/>
                  </a:cubicBezTo>
                  <a:cubicBezTo>
                    <a:pt x="156" y="151"/>
                    <a:pt x="218" y="107"/>
                    <a:pt x="235" y="40"/>
                  </a:cubicBezTo>
                  <a:cubicBezTo>
                    <a:pt x="235" y="24"/>
                    <a:pt x="227" y="8"/>
                    <a:pt x="211" y="8"/>
                  </a:cubicBezTo>
                  <a:cubicBezTo>
                    <a:pt x="194" y="3"/>
                    <a:pt x="177" y="0"/>
                    <a:pt x="1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61"/>
            <p:cNvSpPr/>
            <p:nvPr/>
          </p:nvSpPr>
          <p:spPr>
            <a:xfrm>
              <a:off x="1829111" y="2834659"/>
              <a:ext cx="259928" cy="213005"/>
            </a:xfrm>
            <a:custGeom>
              <a:avLst/>
              <a:gdLst/>
              <a:ahLst/>
              <a:cxnLst/>
              <a:rect l="l" t="t" r="r" b="b"/>
              <a:pathLst>
                <a:path w="2288" h="1875" extrusionOk="0">
                  <a:moveTo>
                    <a:pt x="2248" y="1"/>
                  </a:moveTo>
                  <a:cubicBezTo>
                    <a:pt x="2242" y="1"/>
                    <a:pt x="2235" y="3"/>
                    <a:pt x="2229" y="9"/>
                  </a:cubicBezTo>
                  <a:cubicBezTo>
                    <a:pt x="1882" y="300"/>
                    <a:pt x="1591" y="655"/>
                    <a:pt x="1252" y="946"/>
                  </a:cubicBezTo>
                  <a:cubicBezTo>
                    <a:pt x="856" y="1277"/>
                    <a:pt x="444" y="1576"/>
                    <a:pt x="8" y="1859"/>
                  </a:cubicBezTo>
                  <a:cubicBezTo>
                    <a:pt x="0" y="1859"/>
                    <a:pt x="8" y="1875"/>
                    <a:pt x="16" y="1875"/>
                  </a:cubicBezTo>
                  <a:cubicBezTo>
                    <a:pt x="856" y="1479"/>
                    <a:pt x="1785" y="857"/>
                    <a:pt x="2269" y="50"/>
                  </a:cubicBezTo>
                  <a:cubicBezTo>
                    <a:pt x="2288" y="25"/>
                    <a:pt x="2269" y="1"/>
                    <a:pt x="22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61"/>
            <p:cNvSpPr/>
            <p:nvPr/>
          </p:nvSpPr>
          <p:spPr>
            <a:xfrm>
              <a:off x="2415305" y="3460042"/>
              <a:ext cx="24879" cy="25447"/>
            </a:xfrm>
            <a:custGeom>
              <a:avLst/>
              <a:gdLst/>
              <a:ahLst/>
              <a:cxnLst/>
              <a:rect l="l" t="t" r="r" b="b"/>
              <a:pathLst>
                <a:path w="219" h="224" extrusionOk="0">
                  <a:moveTo>
                    <a:pt x="48" y="0"/>
                  </a:moveTo>
                  <a:cubicBezTo>
                    <a:pt x="40" y="0"/>
                    <a:pt x="30" y="6"/>
                    <a:pt x="24" y="12"/>
                  </a:cubicBezTo>
                  <a:cubicBezTo>
                    <a:pt x="0" y="60"/>
                    <a:pt x="0" y="117"/>
                    <a:pt x="41" y="157"/>
                  </a:cubicBezTo>
                  <a:cubicBezTo>
                    <a:pt x="65" y="188"/>
                    <a:pt x="110" y="224"/>
                    <a:pt x="154" y="224"/>
                  </a:cubicBezTo>
                  <a:cubicBezTo>
                    <a:pt x="168" y="224"/>
                    <a:pt x="181" y="221"/>
                    <a:pt x="194" y="213"/>
                  </a:cubicBezTo>
                  <a:cubicBezTo>
                    <a:pt x="210" y="197"/>
                    <a:pt x="218" y="181"/>
                    <a:pt x="218" y="157"/>
                  </a:cubicBezTo>
                  <a:cubicBezTo>
                    <a:pt x="202" y="92"/>
                    <a:pt x="113" y="36"/>
                    <a:pt x="57" y="3"/>
                  </a:cubicBezTo>
                  <a:cubicBezTo>
                    <a:pt x="54" y="1"/>
                    <a:pt x="51" y="0"/>
                    <a:pt x="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61"/>
            <p:cNvSpPr/>
            <p:nvPr/>
          </p:nvSpPr>
          <p:spPr>
            <a:xfrm>
              <a:off x="2241833" y="3614428"/>
              <a:ext cx="24539" cy="34422"/>
            </a:xfrm>
            <a:custGeom>
              <a:avLst/>
              <a:gdLst/>
              <a:ahLst/>
              <a:cxnLst/>
              <a:rect l="l" t="t" r="r" b="b"/>
              <a:pathLst>
                <a:path w="216" h="303" extrusionOk="0">
                  <a:moveTo>
                    <a:pt x="53" y="0"/>
                  </a:moveTo>
                  <a:cubicBezTo>
                    <a:pt x="41" y="0"/>
                    <a:pt x="30" y="7"/>
                    <a:pt x="25" y="17"/>
                  </a:cubicBezTo>
                  <a:cubicBezTo>
                    <a:pt x="9" y="58"/>
                    <a:pt x="1" y="106"/>
                    <a:pt x="9" y="155"/>
                  </a:cubicBezTo>
                  <a:cubicBezTo>
                    <a:pt x="25" y="211"/>
                    <a:pt x="57" y="260"/>
                    <a:pt x="106" y="292"/>
                  </a:cubicBezTo>
                  <a:cubicBezTo>
                    <a:pt x="117" y="299"/>
                    <a:pt x="128" y="302"/>
                    <a:pt x="140" y="302"/>
                  </a:cubicBezTo>
                  <a:cubicBezTo>
                    <a:pt x="179" y="302"/>
                    <a:pt x="215" y="263"/>
                    <a:pt x="203" y="219"/>
                  </a:cubicBezTo>
                  <a:cubicBezTo>
                    <a:pt x="195" y="179"/>
                    <a:pt x="179" y="130"/>
                    <a:pt x="154" y="90"/>
                  </a:cubicBezTo>
                  <a:cubicBezTo>
                    <a:pt x="130" y="58"/>
                    <a:pt x="98" y="41"/>
                    <a:pt x="74" y="9"/>
                  </a:cubicBezTo>
                  <a:cubicBezTo>
                    <a:pt x="67" y="3"/>
                    <a:pt x="60" y="0"/>
                    <a:pt x="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61"/>
            <p:cNvSpPr/>
            <p:nvPr/>
          </p:nvSpPr>
          <p:spPr>
            <a:xfrm>
              <a:off x="1367086" y="3381770"/>
              <a:ext cx="71344" cy="94063"/>
            </a:xfrm>
            <a:custGeom>
              <a:avLst/>
              <a:gdLst/>
              <a:ahLst/>
              <a:cxnLst/>
              <a:rect l="l" t="t" r="r" b="b"/>
              <a:pathLst>
                <a:path w="628" h="828" extrusionOk="0">
                  <a:moveTo>
                    <a:pt x="480" y="1"/>
                  </a:moveTo>
                  <a:cubicBezTo>
                    <a:pt x="258" y="1"/>
                    <a:pt x="0" y="143"/>
                    <a:pt x="13" y="361"/>
                  </a:cubicBezTo>
                  <a:cubicBezTo>
                    <a:pt x="21" y="605"/>
                    <a:pt x="230" y="828"/>
                    <a:pt x="469" y="828"/>
                  </a:cubicBezTo>
                  <a:cubicBezTo>
                    <a:pt x="492" y="828"/>
                    <a:pt x="515" y="826"/>
                    <a:pt x="538" y="822"/>
                  </a:cubicBezTo>
                  <a:cubicBezTo>
                    <a:pt x="546" y="822"/>
                    <a:pt x="546" y="797"/>
                    <a:pt x="538" y="797"/>
                  </a:cubicBezTo>
                  <a:cubicBezTo>
                    <a:pt x="369" y="725"/>
                    <a:pt x="167" y="579"/>
                    <a:pt x="151" y="378"/>
                  </a:cubicBezTo>
                  <a:cubicBezTo>
                    <a:pt x="126" y="143"/>
                    <a:pt x="449" y="95"/>
                    <a:pt x="619" y="55"/>
                  </a:cubicBezTo>
                  <a:cubicBezTo>
                    <a:pt x="627" y="46"/>
                    <a:pt x="627" y="30"/>
                    <a:pt x="619" y="22"/>
                  </a:cubicBezTo>
                  <a:cubicBezTo>
                    <a:pt x="577" y="8"/>
                    <a:pt x="529" y="1"/>
                    <a:pt x="4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61"/>
            <p:cNvSpPr/>
            <p:nvPr/>
          </p:nvSpPr>
          <p:spPr>
            <a:xfrm>
              <a:off x="1370721" y="3245220"/>
              <a:ext cx="74070" cy="96449"/>
            </a:xfrm>
            <a:custGeom>
              <a:avLst/>
              <a:gdLst/>
              <a:ahLst/>
              <a:cxnLst/>
              <a:rect l="l" t="t" r="r" b="b"/>
              <a:pathLst>
                <a:path w="652" h="849" extrusionOk="0">
                  <a:moveTo>
                    <a:pt x="539" y="1"/>
                  </a:moveTo>
                  <a:cubicBezTo>
                    <a:pt x="288" y="1"/>
                    <a:pt x="1" y="233"/>
                    <a:pt x="86" y="497"/>
                  </a:cubicBezTo>
                  <a:cubicBezTo>
                    <a:pt x="119" y="601"/>
                    <a:pt x="358" y="849"/>
                    <a:pt x="510" y="849"/>
                  </a:cubicBezTo>
                  <a:cubicBezTo>
                    <a:pt x="548" y="849"/>
                    <a:pt x="580" y="833"/>
                    <a:pt x="603" y="796"/>
                  </a:cubicBezTo>
                  <a:cubicBezTo>
                    <a:pt x="603" y="788"/>
                    <a:pt x="603" y="780"/>
                    <a:pt x="595" y="780"/>
                  </a:cubicBezTo>
                  <a:cubicBezTo>
                    <a:pt x="450" y="772"/>
                    <a:pt x="199" y="570"/>
                    <a:pt x="191" y="417"/>
                  </a:cubicBezTo>
                  <a:cubicBezTo>
                    <a:pt x="183" y="174"/>
                    <a:pt x="498" y="158"/>
                    <a:pt x="643" y="45"/>
                  </a:cubicBezTo>
                  <a:cubicBezTo>
                    <a:pt x="652" y="37"/>
                    <a:pt x="652" y="21"/>
                    <a:pt x="635" y="13"/>
                  </a:cubicBezTo>
                  <a:cubicBezTo>
                    <a:pt x="605" y="5"/>
                    <a:pt x="572" y="1"/>
                    <a:pt x="5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61"/>
            <p:cNvSpPr/>
            <p:nvPr/>
          </p:nvSpPr>
          <p:spPr>
            <a:xfrm>
              <a:off x="1343797" y="3133094"/>
              <a:ext cx="77138" cy="73955"/>
            </a:xfrm>
            <a:custGeom>
              <a:avLst/>
              <a:gdLst/>
              <a:ahLst/>
              <a:cxnLst/>
              <a:rect l="l" t="t" r="r" b="b"/>
              <a:pathLst>
                <a:path w="679" h="651" extrusionOk="0">
                  <a:moveTo>
                    <a:pt x="139" y="0"/>
                  </a:moveTo>
                  <a:cubicBezTo>
                    <a:pt x="105" y="0"/>
                    <a:pt x="73" y="22"/>
                    <a:pt x="57" y="55"/>
                  </a:cubicBezTo>
                  <a:cubicBezTo>
                    <a:pt x="0" y="144"/>
                    <a:pt x="73" y="281"/>
                    <a:pt x="113" y="354"/>
                  </a:cubicBezTo>
                  <a:cubicBezTo>
                    <a:pt x="192" y="473"/>
                    <a:pt x="384" y="650"/>
                    <a:pt x="553" y="650"/>
                  </a:cubicBezTo>
                  <a:cubicBezTo>
                    <a:pt x="591" y="650"/>
                    <a:pt x="628" y="641"/>
                    <a:pt x="662" y="620"/>
                  </a:cubicBezTo>
                  <a:lnTo>
                    <a:pt x="671" y="612"/>
                  </a:lnTo>
                  <a:cubicBezTo>
                    <a:pt x="671" y="604"/>
                    <a:pt x="679" y="588"/>
                    <a:pt x="671" y="588"/>
                  </a:cubicBezTo>
                  <a:cubicBezTo>
                    <a:pt x="590" y="507"/>
                    <a:pt x="477" y="491"/>
                    <a:pt x="388" y="427"/>
                  </a:cubicBezTo>
                  <a:cubicBezTo>
                    <a:pt x="323" y="370"/>
                    <a:pt x="267" y="306"/>
                    <a:pt x="226" y="241"/>
                  </a:cubicBezTo>
                  <a:cubicBezTo>
                    <a:pt x="210" y="209"/>
                    <a:pt x="113" y="55"/>
                    <a:pt x="186" y="39"/>
                  </a:cubicBezTo>
                  <a:cubicBezTo>
                    <a:pt x="194" y="31"/>
                    <a:pt x="194" y="15"/>
                    <a:pt x="186" y="15"/>
                  </a:cubicBezTo>
                  <a:cubicBezTo>
                    <a:pt x="171" y="5"/>
                    <a:pt x="155" y="0"/>
                    <a:pt x="1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61"/>
            <p:cNvSpPr/>
            <p:nvPr/>
          </p:nvSpPr>
          <p:spPr>
            <a:xfrm>
              <a:off x="1242803" y="3203755"/>
              <a:ext cx="91679" cy="65208"/>
            </a:xfrm>
            <a:custGeom>
              <a:avLst/>
              <a:gdLst/>
              <a:ahLst/>
              <a:cxnLst/>
              <a:rect l="l" t="t" r="r" b="b"/>
              <a:pathLst>
                <a:path w="807" h="574" extrusionOk="0">
                  <a:moveTo>
                    <a:pt x="329" y="1"/>
                  </a:moveTo>
                  <a:cubicBezTo>
                    <a:pt x="226" y="1"/>
                    <a:pt x="87" y="25"/>
                    <a:pt x="49" y="87"/>
                  </a:cubicBezTo>
                  <a:cubicBezTo>
                    <a:pt x="1" y="160"/>
                    <a:pt x="66" y="281"/>
                    <a:pt x="114" y="346"/>
                  </a:cubicBezTo>
                  <a:cubicBezTo>
                    <a:pt x="204" y="494"/>
                    <a:pt x="364" y="573"/>
                    <a:pt x="530" y="573"/>
                  </a:cubicBezTo>
                  <a:cubicBezTo>
                    <a:pt x="616" y="573"/>
                    <a:pt x="704" y="552"/>
                    <a:pt x="784" y="507"/>
                  </a:cubicBezTo>
                  <a:cubicBezTo>
                    <a:pt x="807" y="492"/>
                    <a:pt x="801" y="450"/>
                    <a:pt x="775" y="450"/>
                  </a:cubicBezTo>
                  <a:cubicBezTo>
                    <a:pt x="773" y="450"/>
                    <a:pt x="771" y="450"/>
                    <a:pt x="768" y="451"/>
                  </a:cubicBezTo>
                  <a:cubicBezTo>
                    <a:pt x="727" y="460"/>
                    <a:pt x="685" y="465"/>
                    <a:pt x="644" y="465"/>
                  </a:cubicBezTo>
                  <a:cubicBezTo>
                    <a:pt x="507" y="465"/>
                    <a:pt x="375" y="414"/>
                    <a:pt x="276" y="321"/>
                  </a:cubicBezTo>
                  <a:cubicBezTo>
                    <a:pt x="251" y="297"/>
                    <a:pt x="195" y="241"/>
                    <a:pt x="195" y="200"/>
                  </a:cubicBezTo>
                  <a:cubicBezTo>
                    <a:pt x="195" y="160"/>
                    <a:pt x="227" y="144"/>
                    <a:pt x="267" y="111"/>
                  </a:cubicBezTo>
                  <a:cubicBezTo>
                    <a:pt x="316" y="87"/>
                    <a:pt x="364" y="63"/>
                    <a:pt x="413" y="39"/>
                  </a:cubicBezTo>
                  <a:cubicBezTo>
                    <a:pt x="429" y="23"/>
                    <a:pt x="421" y="7"/>
                    <a:pt x="405" y="7"/>
                  </a:cubicBezTo>
                  <a:cubicBezTo>
                    <a:pt x="385" y="3"/>
                    <a:pt x="358" y="1"/>
                    <a:pt x="3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61"/>
            <p:cNvSpPr/>
            <p:nvPr/>
          </p:nvSpPr>
          <p:spPr>
            <a:xfrm>
              <a:off x="1245643" y="3314063"/>
              <a:ext cx="67027" cy="89519"/>
            </a:xfrm>
            <a:custGeom>
              <a:avLst/>
              <a:gdLst/>
              <a:ahLst/>
              <a:cxnLst/>
              <a:rect l="l" t="t" r="r" b="b"/>
              <a:pathLst>
                <a:path w="590" h="788" extrusionOk="0">
                  <a:moveTo>
                    <a:pt x="293" y="0"/>
                  </a:moveTo>
                  <a:cubicBezTo>
                    <a:pt x="210" y="0"/>
                    <a:pt x="133" y="33"/>
                    <a:pt x="73" y="93"/>
                  </a:cubicBezTo>
                  <a:cubicBezTo>
                    <a:pt x="0" y="190"/>
                    <a:pt x="33" y="319"/>
                    <a:pt x="73" y="424"/>
                  </a:cubicBezTo>
                  <a:cubicBezTo>
                    <a:pt x="124" y="598"/>
                    <a:pt x="268" y="788"/>
                    <a:pt x="447" y="788"/>
                  </a:cubicBezTo>
                  <a:cubicBezTo>
                    <a:pt x="493" y="788"/>
                    <a:pt x="541" y="775"/>
                    <a:pt x="590" y="747"/>
                  </a:cubicBezTo>
                  <a:cubicBezTo>
                    <a:pt x="590" y="747"/>
                    <a:pt x="590" y="739"/>
                    <a:pt x="590" y="739"/>
                  </a:cubicBezTo>
                  <a:cubicBezTo>
                    <a:pt x="428" y="707"/>
                    <a:pt x="299" y="610"/>
                    <a:pt x="234" y="465"/>
                  </a:cubicBezTo>
                  <a:cubicBezTo>
                    <a:pt x="194" y="384"/>
                    <a:pt x="154" y="255"/>
                    <a:pt x="194" y="182"/>
                  </a:cubicBezTo>
                  <a:cubicBezTo>
                    <a:pt x="234" y="101"/>
                    <a:pt x="307" y="85"/>
                    <a:pt x="380" y="37"/>
                  </a:cubicBezTo>
                  <a:cubicBezTo>
                    <a:pt x="388" y="29"/>
                    <a:pt x="396" y="13"/>
                    <a:pt x="380" y="13"/>
                  </a:cubicBezTo>
                  <a:cubicBezTo>
                    <a:pt x="351" y="4"/>
                    <a:pt x="321" y="0"/>
                    <a:pt x="2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61"/>
            <p:cNvSpPr/>
            <p:nvPr/>
          </p:nvSpPr>
          <p:spPr>
            <a:xfrm>
              <a:off x="1144650" y="3438117"/>
              <a:ext cx="97359" cy="70661"/>
            </a:xfrm>
            <a:custGeom>
              <a:avLst/>
              <a:gdLst/>
              <a:ahLst/>
              <a:cxnLst/>
              <a:rect l="l" t="t" r="r" b="b"/>
              <a:pathLst>
                <a:path w="857" h="622" extrusionOk="0">
                  <a:moveTo>
                    <a:pt x="394" y="1"/>
                  </a:moveTo>
                  <a:cubicBezTo>
                    <a:pt x="392" y="1"/>
                    <a:pt x="390" y="1"/>
                    <a:pt x="389" y="3"/>
                  </a:cubicBezTo>
                  <a:cubicBezTo>
                    <a:pt x="171" y="43"/>
                    <a:pt x="1" y="293"/>
                    <a:pt x="162" y="495"/>
                  </a:cubicBezTo>
                  <a:cubicBezTo>
                    <a:pt x="234" y="581"/>
                    <a:pt x="349" y="621"/>
                    <a:pt x="467" y="621"/>
                  </a:cubicBezTo>
                  <a:cubicBezTo>
                    <a:pt x="615" y="621"/>
                    <a:pt x="768" y="559"/>
                    <a:pt x="849" y="447"/>
                  </a:cubicBezTo>
                  <a:cubicBezTo>
                    <a:pt x="857" y="431"/>
                    <a:pt x="849" y="406"/>
                    <a:pt x="833" y="406"/>
                  </a:cubicBezTo>
                  <a:cubicBezTo>
                    <a:pt x="699" y="419"/>
                    <a:pt x="579" y="504"/>
                    <a:pt x="448" y="504"/>
                  </a:cubicBezTo>
                  <a:cubicBezTo>
                    <a:pt x="406" y="504"/>
                    <a:pt x="362" y="495"/>
                    <a:pt x="316" y="471"/>
                  </a:cubicBezTo>
                  <a:cubicBezTo>
                    <a:pt x="114" y="358"/>
                    <a:pt x="267" y="124"/>
                    <a:pt x="397" y="27"/>
                  </a:cubicBezTo>
                  <a:cubicBezTo>
                    <a:pt x="410" y="14"/>
                    <a:pt x="401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61"/>
            <p:cNvSpPr/>
            <p:nvPr/>
          </p:nvSpPr>
          <p:spPr>
            <a:xfrm>
              <a:off x="1085917" y="3248514"/>
              <a:ext cx="97132" cy="82930"/>
            </a:xfrm>
            <a:custGeom>
              <a:avLst/>
              <a:gdLst/>
              <a:ahLst/>
              <a:cxnLst/>
              <a:rect l="l" t="t" r="r" b="b"/>
              <a:pathLst>
                <a:path w="855" h="730" extrusionOk="0">
                  <a:moveTo>
                    <a:pt x="394" y="1"/>
                  </a:moveTo>
                  <a:cubicBezTo>
                    <a:pt x="171" y="1"/>
                    <a:pt x="1" y="324"/>
                    <a:pt x="90" y="517"/>
                  </a:cubicBezTo>
                  <a:cubicBezTo>
                    <a:pt x="159" y="676"/>
                    <a:pt x="293" y="729"/>
                    <a:pt x="438" y="729"/>
                  </a:cubicBezTo>
                  <a:cubicBezTo>
                    <a:pt x="566" y="729"/>
                    <a:pt x="703" y="687"/>
                    <a:pt x="809" y="638"/>
                  </a:cubicBezTo>
                  <a:cubicBezTo>
                    <a:pt x="855" y="615"/>
                    <a:pt x="835" y="549"/>
                    <a:pt x="792" y="549"/>
                  </a:cubicBezTo>
                  <a:cubicBezTo>
                    <a:pt x="789" y="549"/>
                    <a:pt x="787" y="549"/>
                    <a:pt x="784" y="549"/>
                  </a:cubicBezTo>
                  <a:cubicBezTo>
                    <a:pt x="696" y="570"/>
                    <a:pt x="586" y="598"/>
                    <a:pt x="484" y="598"/>
                  </a:cubicBezTo>
                  <a:cubicBezTo>
                    <a:pt x="389" y="598"/>
                    <a:pt x="301" y="574"/>
                    <a:pt x="243" y="501"/>
                  </a:cubicBezTo>
                  <a:cubicBezTo>
                    <a:pt x="82" y="291"/>
                    <a:pt x="389" y="186"/>
                    <a:pt x="461" y="40"/>
                  </a:cubicBezTo>
                  <a:cubicBezTo>
                    <a:pt x="469" y="24"/>
                    <a:pt x="469" y="8"/>
                    <a:pt x="453" y="8"/>
                  </a:cubicBezTo>
                  <a:cubicBezTo>
                    <a:pt x="433" y="3"/>
                    <a:pt x="414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61"/>
            <p:cNvSpPr/>
            <p:nvPr/>
          </p:nvSpPr>
          <p:spPr>
            <a:xfrm>
              <a:off x="1023662" y="3419600"/>
              <a:ext cx="87249" cy="73387"/>
            </a:xfrm>
            <a:custGeom>
              <a:avLst/>
              <a:gdLst/>
              <a:ahLst/>
              <a:cxnLst/>
              <a:rect l="l" t="t" r="r" b="b"/>
              <a:pathLst>
                <a:path w="768" h="646" extrusionOk="0">
                  <a:moveTo>
                    <a:pt x="161" y="1"/>
                  </a:moveTo>
                  <a:cubicBezTo>
                    <a:pt x="97" y="1"/>
                    <a:pt x="53" y="82"/>
                    <a:pt x="40" y="150"/>
                  </a:cubicBezTo>
                  <a:cubicBezTo>
                    <a:pt x="0" y="303"/>
                    <a:pt x="40" y="464"/>
                    <a:pt x="145" y="578"/>
                  </a:cubicBezTo>
                  <a:cubicBezTo>
                    <a:pt x="195" y="623"/>
                    <a:pt x="257" y="645"/>
                    <a:pt x="320" y="645"/>
                  </a:cubicBezTo>
                  <a:cubicBezTo>
                    <a:pt x="381" y="645"/>
                    <a:pt x="441" y="625"/>
                    <a:pt x="493" y="586"/>
                  </a:cubicBezTo>
                  <a:cubicBezTo>
                    <a:pt x="614" y="513"/>
                    <a:pt x="759" y="368"/>
                    <a:pt x="767" y="230"/>
                  </a:cubicBezTo>
                  <a:lnTo>
                    <a:pt x="767" y="222"/>
                  </a:lnTo>
                  <a:cubicBezTo>
                    <a:pt x="767" y="204"/>
                    <a:pt x="758" y="195"/>
                    <a:pt x="743" y="195"/>
                  </a:cubicBezTo>
                  <a:cubicBezTo>
                    <a:pt x="738" y="195"/>
                    <a:pt x="733" y="196"/>
                    <a:pt x="727" y="198"/>
                  </a:cubicBezTo>
                  <a:cubicBezTo>
                    <a:pt x="589" y="271"/>
                    <a:pt x="517" y="464"/>
                    <a:pt x="355" y="497"/>
                  </a:cubicBezTo>
                  <a:cubicBezTo>
                    <a:pt x="340" y="501"/>
                    <a:pt x="325" y="503"/>
                    <a:pt x="312" y="503"/>
                  </a:cubicBezTo>
                  <a:cubicBezTo>
                    <a:pt x="203" y="503"/>
                    <a:pt x="177" y="364"/>
                    <a:pt x="170" y="271"/>
                  </a:cubicBezTo>
                  <a:cubicBezTo>
                    <a:pt x="170" y="206"/>
                    <a:pt x="153" y="85"/>
                    <a:pt x="226" y="53"/>
                  </a:cubicBezTo>
                  <a:cubicBezTo>
                    <a:pt x="234" y="45"/>
                    <a:pt x="234" y="36"/>
                    <a:pt x="226" y="28"/>
                  </a:cubicBezTo>
                  <a:cubicBezTo>
                    <a:pt x="203" y="9"/>
                    <a:pt x="181" y="1"/>
                    <a:pt x="1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61"/>
            <p:cNvSpPr/>
            <p:nvPr/>
          </p:nvSpPr>
          <p:spPr>
            <a:xfrm>
              <a:off x="916307" y="3532407"/>
              <a:ext cx="74979" cy="63163"/>
            </a:xfrm>
            <a:custGeom>
              <a:avLst/>
              <a:gdLst/>
              <a:ahLst/>
              <a:cxnLst/>
              <a:rect l="l" t="t" r="r" b="b"/>
              <a:pathLst>
                <a:path w="660" h="556" extrusionOk="0">
                  <a:moveTo>
                    <a:pt x="54" y="0"/>
                  </a:moveTo>
                  <a:cubicBezTo>
                    <a:pt x="41" y="0"/>
                    <a:pt x="24" y="10"/>
                    <a:pt x="24" y="21"/>
                  </a:cubicBezTo>
                  <a:cubicBezTo>
                    <a:pt x="0" y="198"/>
                    <a:pt x="89" y="521"/>
                    <a:pt x="283" y="554"/>
                  </a:cubicBezTo>
                  <a:cubicBezTo>
                    <a:pt x="292" y="555"/>
                    <a:pt x="301" y="555"/>
                    <a:pt x="310" y="555"/>
                  </a:cubicBezTo>
                  <a:cubicBezTo>
                    <a:pt x="500" y="555"/>
                    <a:pt x="659" y="319"/>
                    <a:pt x="598" y="150"/>
                  </a:cubicBezTo>
                  <a:lnTo>
                    <a:pt x="598" y="142"/>
                  </a:lnTo>
                  <a:cubicBezTo>
                    <a:pt x="598" y="138"/>
                    <a:pt x="594" y="136"/>
                    <a:pt x="589" y="136"/>
                  </a:cubicBezTo>
                  <a:cubicBezTo>
                    <a:pt x="584" y="136"/>
                    <a:pt x="578" y="138"/>
                    <a:pt x="574" y="142"/>
                  </a:cubicBezTo>
                  <a:cubicBezTo>
                    <a:pt x="520" y="196"/>
                    <a:pt x="415" y="402"/>
                    <a:pt x="316" y="402"/>
                  </a:cubicBezTo>
                  <a:cubicBezTo>
                    <a:pt x="296" y="402"/>
                    <a:pt x="277" y="394"/>
                    <a:pt x="259" y="376"/>
                  </a:cubicBezTo>
                  <a:cubicBezTo>
                    <a:pt x="178" y="271"/>
                    <a:pt x="113" y="142"/>
                    <a:pt x="73" y="12"/>
                  </a:cubicBezTo>
                  <a:cubicBezTo>
                    <a:pt x="70" y="4"/>
                    <a:pt x="63" y="0"/>
                    <a:pt x="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61"/>
            <p:cNvSpPr/>
            <p:nvPr/>
          </p:nvSpPr>
          <p:spPr>
            <a:xfrm>
              <a:off x="950161" y="3333602"/>
              <a:ext cx="74979" cy="41806"/>
            </a:xfrm>
            <a:custGeom>
              <a:avLst/>
              <a:gdLst/>
              <a:ahLst/>
              <a:cxnLst/>
              <a:rect l="l" t="t" r="r" b="b"/>
              <a:pathLst>
                <a:path w="660" h="368" extrusionOk="0">
                  <a:moveTo>
                    <a:pt x="140" y="1"/>
                  </a:moveTo>
                  <a:cubicBezTo>
                    <a:pt x="137" y="1"/>
                    <a:pt x="134" y="1"/>
                    <a:pt x="130" y="2"/>
                  </a:cubicBezTo>
                  <a:cubicBezTo>
                    <a:pt x="1" y="83"/>
                    <a:pt x="49" y="252"/>
                    <a:pt x="154" y="325"/>
                  </a:cubicBezTo>
                  <a:cubicBezTo>
                    <a:pt x="203" y="355"/>
                    <a:pt x="257" y="367"/>
                    <a:pt x="311" y="367"/>
                  </a:cubicBezTo>
                  <a:cubicBezTo>
                    <a:pt x="421" y="367"/>
                    <a:pt x="534" y="317"/>
                    <a:pt x="615" y="252"/>
                  </a:cubicBezTo>
                  <a:cubicBezTo>
                    <a:pt x="659" y="208"/>
                    <a:pt x="622" y="129"/>
                    <a:pt x="566" y="129"/>
                  </a:cubicBezTo>
                  <a:cubicBezTo>
                    <a:pt x="561" y="129"/>
                    <a:pt x="555" y="130"/>
                    <a:pt x="550" y="131"/>
                  </a:cubicBezTo>
                  <a:cubicBezTo>
                    <a:pt x="486" y="164"/>
                    <a:pt x="405" y="188"/>
                    <a:pt x="332" y="204"/>
                  </a:cubicBezTo>
                  <a:cubicBezTo>
                    <a:pt x="328" y="204"/>
                    <a:pt x="323" y="205"/>
                    <a:pt x="319" y="205"/>
                  </a:cubicBezTo>
                  <a:cubicBezTo>
                    <a:pt x="227" y="205"/>
                    <a:pt x="147" y="127"/>
                    <a:pt x="162" y="34"/>
                  </a:cubicBezTo>
                  <a:cubicBezTo>
                    <a:pt x="169" y="20"/>
                    <a:pt x="158" y="1"/>
                    <a:pt x="1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61"/>
            <p:cNvSpPr/>
            <p:nvPr/>
          </p:nvSpPr>
          <p:spPr>
            <a:xfrm>
              <a:off x="1052972" y="3616132"/>
              <a:ext cx="71003" cy="52030"/>
            </a:xfrm>
            <a:custGeom>
              <a:avLst/>
              <a:gdLst/>
              <a:ahLst/>
              <a:cxnLst/>
              <a:rect l="l" t="t" r="r" b="b"/>
              <a:pathLst>
                <a:path w="625" h="458" extrusionOk="0">
                  <a:moveTo>
                    <a:pt x="32" y="0"/>
                  </a:moveTo>
                  <a:cubicBezTo>
                    <a:pt x="23" y="0"/>
                    <a:pt x="13" y="6"/>
                    <a:pt x="8" y="18"/>
                  </a:cubicBezTo>
                  <a:cubicBezTo>
                    <a:pt x="0" y="188"/>
                    <a:pt x="25" y="414"/>
                    <a:pt x="235" y="454"/>
                  </a:cubicBezTo>
                  <a:cubicBezTo>
                    <a:pt x="247" y="457"/>
                    <a:pt x="260" y="457"/>
                    <a:pt x="272" y="457"/>
                  </a:cubicBezTo>
                  <a:cubicBezTo>
                    <a:pt x="452" y="457"/>
                    <a:pt x="569" y="242"/>
                    <a:pt x="614" y="91"/>
                  </a:cubicBezTo>
                  <a:lnTo>
                    <a:pt x="614" y="99"/>
                  </a:lnTo>
                  <a:cubicBezTo>
                    <a:pt x="625" y="78"/>
                    <a:pt x="611" y="63"/>
                    <a:pt x="595" y="63"/>
                  </a:cubicBezTo>
                  <a:cubicBezTo>
                    <a:pt x="587" y="63"/>
                    <a:pt x="579" y="67"/>
                    <a:pt x="574" y="75"/>
                  </a:cubicBezTo>
                  <a:cubicBezTo>
                    <a:pt x="519" y="169"/>
                    <a:pt x="410" y="317"/>
                    <a:pt x="270" y="317"/>
                  </a:cubicBezTo>
                  <a:cubicBezTo>
                    <a:pt x="266" y="317"/>
                    <a:pt x="263" y="317"/>
                    <a:pt x="259" y="317"/>
                  </a:cubicBezTo>
                  <a:cubicBezTo>
                    <a:pt x="122" y="317"/>
                    <a:pt x="81" y="123"/>
                    <a:pt x="49" y="18"/>
                  </a:cubicBezTo>
                  <a:cubicBezTo>
                    <a:pt x="49" y="6"/>
                    <a:pt x="41" y="0"/>
                    <a:pt x="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61"/>
            <p:cNvSpPr/>
            <p:nvPr/>
          </p:nvSpPr>
          <p:spPr>
            <a:xfrm>
              <a:off x="970723" y="3720192"/>
              <a:ext cx="82364" cy="47259"/>
            </a:xfrm>
            <a:custGeom>
              <a:avLst/>
              <a:gdLst/>
              <a:ahLst/>
              <a:cxnLst/>
              <a:rect l="l" t="t" r="r" b="b"/>
              <a:pathLst>
                <a:path w="725" h="416" extrusionOk="0">
                  <a:moveTo>
                    <a:pt x="571" y="1"/>
                  </a:moveTo>
                  <a:cubicBezTo>
                    <a:pt x="565" y="1"/>
                    <a:pt x="559" y="3"/>
                    <a:pt x="555" y="7"/>
                  </a:cubicBezTo>
                  <a:cubicBezTo>
                    <a:pt x="466" y="80"/>
                    <a:pt x="482" y="241"/>
                    <a:pt x="345" y="265"/>
                  </a:cubicBezTo>
                  <a:cubicBezTo>
                    <a:pt x="337" y="267"/>
                    <a:pt x="328" y="268"/>
                    <a:pt x="320" y="268"/>
                  </a:cubicBezTo>
                  <a:cubicBezTo>
                    <a:pt x="208" y="268"/>
                    <a:pt x="106" y="122"/>
                    <a:pt x="46" y="47"/>
                  </a:cubicBezTo>
                  <a:cubicBezTo>
                    <a:pt x="43" y="39"/>
                    <a:pt x="37" y="35"/>
                    <a:pt x="29" y="35"/>
                  </a:cubicBezTo>
                  <a:cubicBezTo>
                    <a:pt x="16" y="35"/>
                    <a:pt x="0" y="48"/>
                    <a:pt x="6" y="63"/>
                  </a:cubicBezTo>
                  <a:cubicBezTo>
                    <a:pt x="14" y="168"/>
                    <a:pt x="62" y="273"/>
                    <a:pt x="135" y="346"/>
                  </a:cubicBezTo>
                  <a:cubicBezTo>
                    <a:pt x="186" y="391"/>
                    <a:pt x="253" y="416"/>
                    <a:pt x="323" y="416"/>
                  </a:cubicBezTo>
                  <a:cubicBezTo>
                    <a:pt x="341" y="416"/>
                    <a:pt x="359" y="414"/>
                    <a:pt x="377" y="411"/>
                  </a:cubicBezTo>
                  <a:cubicBezTo>
                    <a:pt x="514" y="378"/>
                    <a:pt x="724" y="144"/>
                    <a:pt x="587" y="15"/>
                  </a:cubicBezTo>
                  <a:lnTo>
                    <a:pt x="587" y="7"/>
                  </a:lnTo>
                  <a:cubicBezTo>
                    <a:pt x="583" y="3"/>
                    <a:pt x="577" y="1"/>
                    <a:pt x="5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61"/>
            <p:cNvSpPr/>
            <p:nvPr/>
          </p:nvSpPr>
          <p:spPr>
            <a:xfrm>
              <a:off x="1088075" y="3787101"/>
              <a:ext cx="63164" cy="54075"/>
            </a:xfrm>
            <a:custGeom>
              <a:avLst/>
              <a:gdLst/>
              <a:ahLst/>
              <a:cxnLst/>
              <a:rect l="l" t="t" r="r" b="b"/>
              <a:pathLst>
                <a:path w="556" h="476" extrusionOk="0">
                  <a:moveTo>
                    <a:pt x="402" y="1"/>
                  </a:moveTo>
                  <a:cubicBezTo>
                    <a:pt x="386" y="1"/>
                    <a:pt x="386" y="17"/>
                    <a:pt x="386" y="33"/>
                  </a:cubicBezTo>
                  <a:cubicBezTo>
                    <a:pt x="417" y="111"/>
                    <a:pt x="426" y="324"/>
                    <a:pt x="310" y="324"/>
                  </a:cubicBezTo>
                  <a:cubicBezTo>
                    <a:pt x="306" y="324"/>
                    <a:pt x="301" y="324"/>
                    <a:pt x="297" y="324"/>
                  </a:cubicBezTo>
                  <a:cubicBezTo>
                    <a:pt x="192" y="315"/>
                    <a:pt x="127" y="170"/>
                    <a:pt x="55" y="106"/>
                  </a:cubicBezTo>
                  <a:cubicBezTo>
                    <a:pt x="52" y="104"/>
                    <a:pt x="49" y="103"/>
                    <a:pt x="45" y="103"/>
                  </a:cubicBezTo>
                  <a:cubicBezTo>
                    <a:pt x="31" y="103"/>
                    <a:pt x="14" y="117"/>
                    <a:pt x="14" y="130"/>
                  </a:cubicBezTo>
                  <a:cubicBezTo>
                    <a:pt x="1" y="292"/>
                    <a:pt x="139" y="476"/>
                    <a:pt x="303" y="476"/>
                  </a:cubicBezTo>
                  <a:cubicBezTo>
                    <a:pt x="335" y="476"/>
                    <a:pt x="369" y="469"/>
                    <a:pt x="402" y="453"/>
                  </a:cubicBezTo>
                  <a:cubicBezTo>
                    <a:pt x="499" y="396"/>
                    <a:pt x="555" y="283"/>
                    <a:pt x="531" y="178"/>
                  </a:cubicBezTo>
                  <a:cubicBezTo>
                    <a:pt x="523" y="81"/>
                    <a:pt x="499" y="17"/>
                    <a:pt x="4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61"/>
            <p:cNvSpPr/>
            <p:nvPr/>
          </p:nvSpPr>
          <p:spPr>
            <a:xfrm>
              <a:off x="1142151" y="3924901"/>
              <a:ext cx="65096" cy="55665"/>
            </a:xfrm>
            <a:custGeom>
              <a:avLst/>
              <a:gdLst/>
              <a:ahLst/>
              <a:cxnLst/>
              <a:rect l="l" t="t" r="r" b="b"/>
              <a:pathLst>
                <a:path w="573" h="490" extrusionOk="0">
                  <a:moveTo>
                    <a:pt x="418" y="0"/>
                  </a:moveTo>
                  <a:cubicBezTo>
                    <a:pt x="411" y="0"/>
                    <a:pt x="402" y="12"/>
                    <a:pt x="402" y="23"/>
                  </a:cubicBezTo>
                  <a:cubicBezTo>
                    <a:pt x="427" y="80"/>
                    <a:pt x="435" y="144"/>
                    <a:pt x="443" y="209"/>
                  </a:cubicBezTo>
                  <a:cubicBezTo>
                    <a:pt x="459" y="281"/>
                    <a:pt x="427" y="338"/>
                    <a:pt x="354" y="354"/>
                  </a:cubicBezTo>
                  <a:cubicBezTo>
                    <a:pt x="343" y="355"/>
                    <a:pt x="331" y="355"/>
                    <a:pt x="320" y="355"/>
                  </a:cubicBezTo>
                  <a:cubicBezTo>
                    <a:pt x="219" y="355"/>
                    <a:pt x="119" y="323"/>
                    <a:pt x="39" y="257"/>
                  </a:cubicBezTo>
                  <a:cubicBezTo>
                    <a:pt x="36" y="256"/>
                    <a:pt x="33" y="255"/>
                    <a:pt x="30" y="255"/>
                  </a:cubicBezTo>
                  <a:cubicBezTo>
                    <a:pt x="15" y="255"/>
                    <a:pt x="0" y="268"/>
                    <a:pt x="7" y="281"/>
                  </a:cubicBezTo>
                  <a:cubicBezTo>
                    <a:pt x="55" y="408"/>
                    <a:pt x="179" y="489"/>
                    <a:pt x="310" y="489"/>
                  </a:cubicBezTo>
                  <a:cubicBezTo>
                    <a:pt x="354" y="489"/>
                    <a:pt x="400" y="480"/>
                    <a:pt x="443" y="459"/>
                  </a:cubicBezTo>
                  <a:cubicBezTo>
                    <a:pt x="524" y="419"/>
                    <a:pt x="572" y="338"/>
                    <a:pt x="572" y="249"/>
                  </a:cubicBezTo>
                  <a:cubicBezTo>
                    <a:pt x="572" y="201"/>
                    <a:pt x="556" y="160"/>
                    <a:pt x="540" y="120"/>
                  </a:cubicBezTo>
                  <a:cubicBezTo>
                    <a:pt x="507" y="63"/>
                    <a:pt x="467" y="47"/>
                    <a:pt x="427" y="7"/>
                  </a:cubicBezTo>
                  <a:cubicBezTo>
                    <a:pt x="424" y="2"/>
                    <a:pt x="421" y="0"/>
                    <a:pt x="4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61"/>
            <p:cNvSpPr/>
            <p:nvPr/>
          </p:nvSpPr>
          <p:spPr>
            <a:xfrm>
              <a:off x="1281429" y="3974546"/>
              <a:ext cx="59643" cy="45895"/>
            </a:xfrm>
            <a:custGeom>
              <a:avLst/>
              <a:gdLst/>
              <a:ahLst/>
              <a:cxnLst/>
              <a:rect l="l" t="t" r="r" b="b"/>
              <a:pathLst>
                <a:path w="525" h="404" extrusionOk="0">
                  <a:moveTo>
                    <a:pt x="294" y="1"/>
                  </a:moveTo>
                  <a:cubicBezTo>
                    <a:pt x="259" y="1"/>
                    <a:pt x="225" y="11"/>
                    <a:pt x="194" y="30"/>
                  </a:cubicBezTo>
                  <a:cubicBezTo>
                    <a:pt x="165" y="45"/>
                    <a:pt x="169" y="80"/>
                    <a:pt x="200" y="80"/>
                  </a:cubicBezTo>
                  <a:cubicBezTo>
                    <a:pt x="203" y="80"/>
                    <a:pt x="206" y="79"/>
                    <a:pt x="210" y="79"/>
                  </a:cubicBezTo>
                  <a:cubicBezTo>
                    <a:pt x="250" y="79"/>
                    <a:pt x="307" y="135"/>
                    <a:pt x="323" y="159"/>
                  </a:cubicBezTo>
                  <a:cubicBezTo>
                    <a:pt x="347" y="184"/>
                    <a:pt x="355" y="216"/>
                    <a:pt x="364" y="248"/>
                  </a:cubicBezTo>
                  <a:cubicBezTo>
                    <a:pt x="369" y="254"/>
                    <a:pt x="367" y="274"/>
                    <a:pt x="370" y="282"/>
                  </a:cubicBezTo>
                  <a:lnTo>
                    <a:pt x="370" y="282"/>
                  </a:lnTo>
                  <a:cubicBezTo>
                    <a:pt x="355" y="283"/>
                    <a:pt x="339" y="284"/>
                    <a:pt x="323" y="284"/>
                  </a:cubicBezTo>
                  <a:cubicBezTo>
                    <a:pt x="277" y="284"/>
                    <a:pt x="232" y="278"/>
                    <a:pt x="186" y="272"/>
                  </a:cubicBezTo>
                  <a:cubicBezTo>
                    <a:pt x="129" y="272"/>
                    <a:pt x="65" y="281"/>
                    <a:pt x="16" y="305"/>
                  </a:cubicBezTo>
                  <a:cubicBezTo>
                    <a:pt x="0" y="305"/>
                    <a:pt x="0" y="321"/>
                    <a:pt x="8" y="329"/>
                  </a:cubicBezTo>
                  <a:cubicBezTo>
                    <a:pt x="93" y="378"/>
                    <a:pt x="190" y="403"/>
                    <a:pt x="289" y="403"/>
                  </a:cubicBezTo>
                  <a:cubicBezTo>
                    <a:pt x="303" y="403"/>
                    <a:pt x="317" y="403"/>
                    <a:pt x="331" y="402"/>
                  </a:cubicBezTo>
                  <a:cubicBezTo>
                    <a:pt x="342" y="402"/>
                    <a:pt x="352" y="402"/>
                    <a:pt x="363" y="402"/>
                  </a:cubicBezTo>
                  <a:cubicBezTo>
                    <a:pt x="443" y="402"/>
                    <a:pt x="524" y="395"/>
                    <a:pt x="517" y="289"/>
                  </a:cubicBezTo>
                  <a:cubicBezTo>
                    <a:pt x="517" y="192"/>
                    <a:pt x="477" y="103"/>
                    <a:pt x="404" y="38"/>
                  </a:cubicBezTo>
                  <a:cubicBezTo>
                    <a:pt x="370" y="13"/>
                    <a:pt x="332" y="1"/>
                    <a:pt x="2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61"/>
            <p:cNvSpPr/>
            <p:nvPr/>
          </p:nvSpPr>
          <p:spPr>
            <a:xfrm>
              <a:off x="1426387" y="4040322"/>
              <a:ext cx="36808" cy="32831"/>
            </a:xfrm>
            <a:custGeom>
              <a:avLst/>
              <a:gdLst/>
              <a:ahLst/>
              <a:cxnLst/>
              <a:rect l="l" t="t" r="r" b="b"/>
              <a:pathLst>
                <a:path w="324" h="289" extrusionOk="0">
                  <a:moveTo>
                    <a:pt x="198" y="0"/>
                  </a:moveTo>
                  <a:cubicBezTo>
                    <a:pt x="168" y="0"/>
                    <a:pt x="137" y="11"/>
                    <a:pt x="121" y="33"/>
                  </a:cubicBezTo>
                  <a:cubicBezTo>
                    <a:pt x="105" y="49"/>
                    <a:pt x="113" y="65"/>
                    <a:pt x="129" y="65"/>
                  </a:cubicBezTo>
                  <a:lnTo>
                    <a:pt x="145" y="65"/>
                  </a:lnTo>
                  <a:cubicBezTo>
                    <a:pt x="145" y="70"/>
                    <a:pt x="148" y="74"/>
                    <a:pt x="152" y="79"/>
                  </a:cubicBezTo>
                  <a:lnTo>
                    <a:pt x="152" y="79"/>
                  </a:lnTo>
                  <a:cubicBezTo>
                    <a:pt x="159" y="101"/>
                    <a:pt x="168" y="123"/>
                    <a:pt x="145" y="146"/>
                  </a:cubicBezTo>
                  <a:cubicBezTo>
                    <a:pt x="113" y="170"/>
                    <a:pt x="73" y="186"/>
                    <a:pt x="32" y="194"/>
                  </a:cubicBezTo>
                  <a:cubicBezTo>
                    <a:pt x="8" y="194"/>
                    <a:pt x="0" y="218"/>
                    <a:pt x="16" y="234"/>
                  </a:cubicBezTo>
                  <a:cubicBezTo>
                    <a:pt x="50" y="271"/>
                    <a:pt x="94" y="288"/>
                    <a:pt x="138" y="288"/>
                  </a:cubicBezTo>
                  <a:cubicBezTo>
                    <a:pt x="210" y="288"/>
                    <a:pt x="282" y="242"/>
                    <a:pt x="307" y="162"/>
                  </a:cubicBezTo>
                  <a:cubicBezTo>
                    <a:pt x="323" y="105"/>
                    <a:pt x="299" y="41"/>
                    <a:pt x="242" y="8"/>
                  </a:cubicBezTo>
                  <a:cubicBezTo>
                    <a:pt x="229" y="3"/>
                    <a:pt x="214" y="0"/>
                    <a:pt x="1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61"/>
            <p:cNvSpPr/>
            <p:nvPr/>
          </p:nvSpPr>
          <p:spPr>
            <a:xfrm>
              <a:off x="1126701" y="3152747"/>
              <a:ext cx="68617" cy="56460"/>
            </a:xfrm>
            <a:custGeom>
              <a:avLst/>
              <a:gdLst/>
              <a:ahLst/>
              <a:cxnLst/>
              <a:rect l="l" t="t" r="r" b="b"/>
              <a:pathLst>
                <a:path w="604" h="497" extrusionOk="0">
                  <a:moveTo>
                    <a:pt x="174" y="1"/>
                  </a:moveTo>
                  <a:cubicBezTo>
                    <a:pt x="0" y="1"/>
                    <a:pt x="27" y="244"/>
                    <a:pt x="110" y="351"/>
                  </a:cubicBezTo>
                  <a:cubicBezTo>
                    <a:pt x="178" y="434"/>
                    <a:pt x="299" y="497"/>
                    <a:pt x="413" y="497"/>
                  </a:cubicBezTo>
                  <a:cubicBezTo>
                    <a:pt x="477" y="497"/>
                    <a:pt x="538" y="477"/>
                    <a:pt x="587" y="431"/>
                  </a:cubicBezTo>
                  <a:cubicBezTo>
                    <a:pt x="603" y="415"/>
                    <a:pt x="595" y="383"/>
                    <a:pt x="571" y="383"/>
                  </a:cubicBezTo>
                  <a:cubicBezTo>
                    <a:pt x="474" y="383"/>
                    <a:pt x="385" y="367"/>
                    <a:pt x="296" y="326"/>
                  </a:cubicBezTo>
                  <a:cubicBezTo>
                    <a:pt x="215" y="278"/>
                    <a:pt x="78" y="92"/>
                    <a:pt x="207" y="19"/>
                  </a:cubicBezTo>
                  <a:cubicBezTo>
                    <a:pt x="224" y="19"/>
                    <a:pt x="224" y="3"/>
                    <a:pt x="207" y="3"/>
                  </a:cubicBezTo>
                  <a:cubicBezTo>
                    <a:pt x="196" y="1"/>
                    <a:pt x="184" y="1"/>
                    <a:pt x="1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61"/>
            <p:cNvSpPr/>
            <p:nvPr/>
          </p:nvSpPr>
          <p:spPr>
            <a:xfrm>
              <a:off x="1339139" y="3695200"/>
              <a:ext cx="160751" cy="156090"/>
            </a:xfrm>
            <a:custGeom>
              <a:avLst/>
              <a:gdLst/>
              <a:ahLst/>
              <a:cxnLst/>
              <a:rect l="l" t="t" r="r" b="b"/>
              <a:pathLst>
                <a:path w="1415" h="1374" extrusionOk="0">
                  <a:moveTo>
                    <a:pt x="736" y="1"/>
                  </a:moveTo>
                  <a:lnTo>
                    <a:pt x="493" y="372"/>
                  </a:lnTo>
                  <a:lnTo>
                    <a:pt x="1" y="477"/>
                  </a:lnTo>
                  <a:lnTo>
                    <a:pt x="332" y="792"/>
                  </a:lnTo>
                  <a:lnTo>
                    <a:pt x="251" y="1293"/>
                  </a:lnTo>
                  <a:lnTo>
                    <a:pt x="720" y="1099"/>
                  </a:lnTo>
                  <a:lnTo>
                    <a:pt x="1099" y="1374"/>
                  </a:lnTo>
                  <a:lnTo>
                    <a:pt x="1083" y="857"/>
                  </a:lnTo>
                  <a:lnTo>
                    <a:pt x="1414" y="558"/>
                  </a:lnTo>
                  <a:lnTo>
                    <a:pt x="938" y="453"/>
                  </a:lnTo>
                  <a:lnTo>
                    <a:pt x="7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61"/>
            <p:cNvSpPr/>
            <p:nvPr/>
          </p:nvSpPr>
          <p:spPr>
            <a:xfrm>
              <a:off x="2457452" y="3163198"/>
              <a:ext cx="157911" cy="155067"/>
            </a:xfrm>
            <a:custGeom>
              <a:avLst/>
              <a:gdLst/>
              <a:ahLst/>
              <a:cxnLst/>
              <a:rect l="l" t="t" r="r" b="b"/>
              <a:pathLst>
                <a:path w="1390" h="1365" extrusionOk="0">
                  <a:moveTo>
                    <a:pt x="784" y="0"/>
                  </a:moveTo>
                  <a:lnTo>
                    <a:pt x="493" y="396"/>
                  </a:lnTo>
                  <a:lnTo>
                    <a:pt x="1" y="388"/>
                  </a:lnTo>
                  <a:lnTo>
                    <a:pt x="235" y="767"/>
                  </a:lnTo>
                  <a:lnTo>
                    <a:pt x="122" y="1252"/>
                  </a:lnTo>
                  <a:lnTo>
                    <a:pt x="122" y="1252"/>
                  </a:lnTo>
                  <a:lnTo>
                    <a:pt x="542" y="1082"/>
                  </a:lnTo>
                  <a:lnTo>
                    <a:pt x="970" y="1365"/>
                  </a:lnTo>
                  <a:lnTo>
                    <a:pt x="986" y="856"/>
                  </a:lnTo>
                  <a:lnTo>
                    <a:pt x="1390" y="630"/>
                  </a:lnTo>
                  <a:lnTo>
                    <a:pt x="921" y="428"/>
                  </a:lnTo>
                  <a:lnTo>
                    <a:pt x="7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61"/>
            <p:cNvSpPr/>
            <p:nvPr/>
          </p:nvSpPr>
          <p:spPr>
            <a:xfrm>
              <a:off x="1597928" y="3671343"/>
              <a:ext cx="78955" cy="78159"/>
            </a:xfrm>
            <a:custGeom>
              <a:avLst/>
              <a:gdLst/>
              <a:ahLst/>
              <a:cxnLst/>
              <a:rect l="l" t="t" r="r" b="b"/>
              <a:pathLst>
                <a:path w="695" h="688" extrusionOk="0">
                  <a:moveTo>
                    <a:pt x="396" y="1"/>
                  </a:moveTo>
                  <a:lnTo>
                    <a:pt x="250" y="195"/>
                  </a:lnTo>
                  <a:lnTo>
                    <a:pt x="0" y="195"/>
                  </a:lnTo>
                  <a:lnTo>
                    <a:pt x="121" y="380"/>
                  </a:lnTo>
                  <a:lnTo>
                    <a:pt x="65" y="623"/>
                  </a:lnTo>
                  <a:lnTo>
                    <a:pt x="275" y="542"/>
                  </a:lnTo>
                  <a:lnTo>
                    <a:pt x="485" y="687"/>
                  </a:lnTo>
                  <a:lnTo>
                    <a:pt x="493" y="429"/>
                  </a:lnTo>
                  <a:lnTo>
                    <a:pt x="695" y="316"/>
                  </a:lnTo>
                  <a:lnTo>
                    <a:pt x="460" y="211"/>
                  </a:lnTo>
                  <a:lnTo>
                    <a:pt x="39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61"/>
            <p:cNvSpPr/>
            <p:nvPr/>
          </p:nvSpPr>
          <p:spPr>
            <a:xfrm>
              <a:off x="2549244" y="2876011"/>
              <a:ext cx="80773" cy="77136"/>
            </a:xfrm>
            <a:custGeom>
              <a:avLst/>
              <a:gdLst/>
              <a:ahLst/>
              <a:cxnLst/>
              <a:rect l="l" t="t" r="r" b="b"/>
              <a:pathLst>
                <a:path w="711" h="679" extrusionOk="0">
                  <a:moveTo>
                    <a:pt x="339" y="1"/>
                  </a:moveTo>
                  <a:lnTo>
                    <a:pt x="242" y="202"/>
                  </a:lnTo>
                  <a:lnTo>
                    <a:pt x="0" y="291"/>
                  </a:lnTo>
                  <a:lnTo>
                    <a:pt x="186" y="421"/>
                  </a:lnTo>
                  <a:lnTo>
                    <a:pt x="178" y="679"/>
                  </a:lnTo>
                  <a:lnTo>
                    <a:pt x="396" y="550"/>
                  </a:lnTo>
                  <a:lnTo>
                    <a:pt x="606" y="655"/>
                  </a:lnTo>
                  <a:lnTo>
                    <a:pt x="565" y="404"/>
                  </a:lnTo>
                  <a:lnTo>
                    <a:pt x="711" y="235"/>
                  </a:lnTo>
                  <a:lnTo>
                    <a:pt x="460" y="211"/>
                  </a:lnTo>
                  <a:lnTo>
                    <a:pt x="3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61"/>
            <p:cNvSpPr/>
            <p:nvPr/>
          </p:nvSpPr>
          <p:spPr>
            <a:xfrm>
              <a:off x="2638195" y="3461292"/>
              <a:ext cx="78955" cy="77136"/>
            </a:xfrm>
            <a:custGeom>
              <a:avLst/>
              <a:gdLst/>
              <a:ahLst/>
              <a:cxnLst/>
              <a:rect l="l" t="t" r="r" b="b"/>
              <a:pathLst>
                <a:path w="695" h="679" extrusionOk="0">
                  <a:moveTo>
                    <a:pt x="194" y="1"/>
                  </a:moveTo>
                  <a:lnTo>
                    <a:pt x="186" y="219"/>
                  </a:lnTo>
                  <a:lnTo>
                    <a:pt x="0" y="388"/>
                  </a:lnTo>
                  <a:lnTo>
                    <a:pt x="218" y="437"/>
                  </a:lnTo>
                  <a:lnTo>
                    <a:pt x="315" y="679"/>
                  </a:lnTo>
                  <a:lnTo>
                    <a:pt x="461" y="477"/>
                  </a:lnTo>
                  <a:lnTo>
                    <a:pt x="695" y="493"/>
                  </a:lnTo>
                  <a:lnTo>
                    <a:pt x="558" y="275"/>
                  </a:lnTo>
                  <a:lnTo>
                    <a:pt x="622" y="65"/>
                  </a:lnTo>
                  <a:lnTo>
                    <a:pt x="396" y="146"/>
                  </a:lnTo>
                  <a:lnTo>
                    <a:pt x="19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61"/>
            <p:cNvSpPr/>
            <p:nvPr/>
          </p:nvSpPr>
          <p:spPr>
            <a:xfrm>
              <a:off x="720000" y="3431982"/>
              <a:ext cx="78955" cy="78045"/>
            </a:xfrm>
            <a:custGeom>
              <a:avLst/>
              <a:gdLst/>
              <a:ahLst/>
              <a:cxnLst/>
              <a:rect l="l" t="t" r="r" b="b"/>
              <a:pathLst>
                <a:path w="695" h="687" extrusionOk="0">
                  <a:moveTo>
                    <a:pt x="485" y="0"/>
                  </a:moveTo>
                  <a:lnTo>
                    <a:pt x="291" y="154"/>
                  </a:lnTo>
                  <a:lnTo>
                    <a:pt x="57" y="81"/>
                  </a:lnTo>
                  <a:lnTo>
                    <a:pt x="57" y="81"/>
                  </a:lnTo>
                  <a:lnTo>
                    <a:pt x="121" y="299"/>
                  </a:lnTo>
                  <a:lnTo>
                    <a:pt x="0" y="517"/>
                  </a:lnTo>
                  <a:lnTo>
                    <a:pt x="226" y="493"/>
                  </a:lnTo>
                  <a:lnTo>
                    <a:pt x="388" y="687"/>
                  </a:lnTo>
                  <a:lnTo>
                    <a:pt x="468" y="444"/>
                  </a:lnTo>
                  <a:lnTo>
                    <a:pt x="695" y="388"/>
                  </a:lnTo>
                  <a:lnTo>
                    <a:pt x="493" y="226"/>
                  </a:lnTo>
                  <a:lnTo>
                    <a:pt x="4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61"/>
            <p:cNvSpPr/>
            <p:nvPr/>
          </p:nvSpPr>
          <p:spPr>
            <a:xfrm>
              <a:off x="843828" y="3941945"/>
              <a:ext cx="78955" cy="78159"/>
            </a:xfrm>
            <a:custGeom>
              <a:avLst/>
              <a:gdLst/>
              <a:ahLst/>
              <a:cxnLst/>
              <a:rect l="l" t="t" r="r" b="b"/>
              <a:pathLst>
                <a:path w="695" h="688" extrusionOk="0">
                  <a:moveTo>
                    <a:pt x="404" y="1"/>
                  </a:moveTo>
                  <a:lnTo>
                    <a:pt x="251" y="195"/>
                  </a:lnTo>
                  <a:lnTo>
                    <a:pt x="0" y="179"/>
                  </a:lnTo>
                  <a:lnTo>
                    <a:pt x="113" y="372"/>
                  </a:lnTo>
                  <a:lnTo>
                    <a:pt x="41" y="615"/>
                  </a:lnTo>
                  <a:lnTo>
                    <a:pt x="259" y="534"/>
                  </a:lnTo>
                  <a:lnTo>
                    <a:pt x="461" y="687"/>
                  </a:lnTo>
                  <a:lnTo>
                    <a:pt x="485" y="437"/>
                  </a:lnTo>
                  <a:lnTo>
                    <a:pt x="695" y="332"/>
                  </a:lnTo>
                  <a:lnTo>
                    <a:pt x="461" y="219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7" name="Google Shape;2127;p61"/>
          <p:cNvGrpSpPr/>
          <p:nvPr/>
        </p:nvGrpSpPr>
        <p:grpSpPr>
          <a:xfrm rot="1500375" flipH="1">
            <a:off x="6461847" y="1738042"/>
            <a:ext cx="2403382" cy="2184900"/>
            <a:chOff x="720000" y="2390700"/>
            <a:chExt cx="1997151" cy="1815598"/>
          </a:xfrm>
        </p:grpSpPr>
        <p:sp>
          <p:nvSpPr>
            <p:cNvPr id="2128" name="Google Shape;2128;p61"/>
            <p:cNvSpPr/>
            <p:nvPr/>
          </p:nvSpPr>
          <p:spPr>
            <a:xfrm>
              <a:off x="2231835" y="2993476"/>
              <a:ext cx="127578" cy="289914"/>
            </a:xfrm>
            <a:custGeom>
              <a:avLst/>
              <a:gdLst/>
              <a:ahLst/>
              <a:cxnLst/>
              <a:rect l="l" t="t" r="r" b="b"/>
              <a:pathLst>
                <a:path w="1123" h="2552" extrusionOk="0">
                  <a:moveTo>
                    <a:pt x="218" y="0"/>
                  </a:moveTo>
                  <a:cubicBezTo>
                    <a:pt x="372" y="283"/>
                    <a:pt x="485" y="622"/>
                    <a:pt x="355" y="913"/>
                  </a:cubicBezTo>
                  <a:cubicBezTo>
                    <a:pt x="291" y="1042"/>
                    <a:pt x="186" y="1147"/>
                    <a:pt x="121" y="1284"/>
                  </a:cubicBezTo>
                  <a:cubicBezTo>
                    <a:pt x="24" y="1486"/>
                    <a:pt x="0" y="1712"/>
                    <a:pt x="49" y="1930"/>
                  </a:cubicBezTo>
                  <a:cubicBezTo>
                    <a:pt x="97" y="1858"/>
                    <a:pt x="162" y="1801"/>
                    <a:pt x="226" y="1744"/>
                  </a:cubicBezTo>
                  <a:lnTo>
                    <a:pt x="275" y="1696"/>
                  </a:lnTo>
                  <a:lnTo>
                    <a:pt x="275" y="1696"/>
                  </a:lnTo>
                  <a:cubicBezTo>
                    <a:pt x="258" y="1777"/>
                    <a:pt x="250" y="1866"/>
                    <a:pt x="258" y="1946"/>
                  </a:cubicBezTo>
                  <a:cubicBezTo>
                    <a:pt x="275" y="2084"/>
                    <a:pt x="283" y="2229"/>
                    <a:pt x="275" y="2366"/>
                  </a:cubicBezTo>
                  <a:cubicBezTo>
                    <a:pt x="275" y="2431"/>
                    <a:pt x="258" y="2495"/>
                    <a:pt x="234" y="2552"/>
                  </a:cubicBezTo>
                  <a:cubicBezTo>
                    <a:pt x="363" y="2504"/>
                    <a:pt x="477" y="2423"/>
                    <a:pt x="557" y="2310"/>
                  </a:cubicBezTo>
                  <a:cubicBezTo>
                    <a:pt x="654" y="2164"/>
                    <a:pt x="719" y="1995"/>
                    <a:pt x="751" y="1817"/>
                  </a:cubicBezTo>
                  <a:cubicBezTo>
                    <a:pt x="767" y="1712"/>
                    <a:pt x="791" y="1615"/>
                    <a:pt x="824" y="1510"/>
                  </a:cubicBezTo>
                  <a:cubicBezTo>
                    <a:pt x="880" y="1365"/>
                    <a:pt x="985" y="1244"/>
                    <a:pt x="1123" y="1171"/>
                  </a:cubicBezTo>
                  <a:lnTo>
                    <a:pt x="21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61"/>
            <p:cNvSpPr/>
            <p:nvPr/>
          </p:nvSpPr>
          <p:spPr>
            <a:xfrm>
              <a:off x="1956574" y="2390700"/>
              <a:ext cx="348767" cy="389089"/>
            </a:xfrm>
            <a:custGeom>
              <a:avLst/>
              <a:gdLst/>
              <a:ahLst/>
              <a:cxnLst/>
              <a:rect l="l" t="t" r="r" b="b"/>
              <a:pathLst>
                <a:path w="3070" h="3425" extrusionOk="0">
                  <a:moveTo>
                    <a:pt x="1" y="1"/>
                  </a:moveTo>
                  <a:lnTo>
                    <a:pt x="1" y="1"/>
                  </a:lnTo>
                  <a:cubicBezTo>
                    <a:pt x="89" y="227"/>
                    <a:pt x="210" y="437"/>
                    <a:pt x="372" y="631"/>
                  </a:cubicBezTo>
                  <a:cubicBezTo>
                    <a:pt x="574" y="889"/>
                    <a:pt x="808" y="1123"/>
                    <a:pt x="1066" y="1325"/>
                  </a:cubicBezTo>
                  <a:cubicBezTo>
                    <a:pt x="1204" y="1430"/>
                    <a:pt x="1341" y="1527"/>
                    <a:pt x="1462" y="1648"/>
                  </a:cubicBezTo>
                  <a:cubicBezTo>
                    <a:pt x="1922" y="2092"/>
                    <a:pt x="2116" y="2738"/>
                    <a:pt x="1979" y="3368"/>
                  </a:cubicBezTo>
                  <a:lnTo>
                    <a:pt x="3021" y="3425"/>
                  </a:lnTo>
                  <a:cubicBezTo>
                    <a:pt x="3069" y="2472"/>
                    <a:pt x="2617" y="1559"/>
                    <a:pt x="1817" y="1026"/>
                  </a:cubicBezTo>
                  <a:cubicBezTo>
                    <a:pt x="1486" y="808"/>
                    <a:pt x="1115" y="663"/>
                    <a:pt x="752" y="493"/>
                  </a:cubicBezTo>
                  <a:cubicBezTo>
                    <a:pt x="477" y="372"/>
                    <a:pt x="227" y="203"/>
                    <a:pt x="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61"/>
            <p:cNvSpPr/>
            <p:nvPr/>
          </p:nvSpPr>
          <p:spPr>
            <a:xfrm>
              <a:off x="2265689" y="2695382"/>
              <a:ext cx="170748" cy="98153"/>
            </a:xfrm>
            <a:custGeom>
              <a:avLst/>
              <a:gdLst/>
              <a:ahLst/>
              <a:cxnLst/>
              <a:rect l="l" t="t" r="r" b="b"/>
              <a:pathLst>
                <a:path w="1503" h="864" extrusionOk="0">
                  <a:moveTo>
                    <a:pt x="1271" y="1"/>
                  </a:moveTo>
                  <a:cubicBezTo>
                    <a:pt x="794" y="1"/>
                    <a:pt x="335" y="192"/>
                    <a:pt x="1" y="533"/>
                  </a:cubicBezTo>
                  <a:cubicBezTo>
                    <a:pt x="152" y="755"/>
                    <a:pt x="387" y="863"/>
                    <a:pt x="623" y="863"/>
                  </a:cubicBezTo>
                  <a:cubicBezTo>
                    <a:pt x="891" y="863"/>
                    <a:pt x="1159" y="723"/>
                    <a:pt x="1301" y="452"/>
                  </a:cubicBezTo>
                  <a:cubicBezTo>
                    <a:pt x="1358" y="339"/>
                    <a:pt x="1390" y="210"/>
                    <a:pt x="1454" y="97"/>
                  </a:cubicBezTo>
                  <a:cubicBezTo>
                    <a:pt x="1462" y="64"/>
                    <a:pt x="1479" y="40"/>
                    <a:pt x="1503" y="16"/>
                  </a:cubicBezTo>
                  <a:cubicBezTo>
                    <a:pt x="1426" y="6"/>
                    <a:pt x="1348" y="1"/>
                    <a:pt x="127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61"/>
            <p:cNvSpPr/>
            <p:nvPr/>
          </p:nvSpPr>
          <p:spPr>
            <a:xfrm>
              <a:off x="1947372" y="3211820"/>
              <a:ext cx="623010" cy="575283"/>
            </a:xfrm>
            <a:custGeom>
              <a:avLst/>
              <a:gdLst/>
              <a:ahLst/>
              <a:cxnLst/>
              <a:rect l="l" t="t" r="r" b="b"/>
              <a:pathLst>
                <a:path w="5484" h="5064" extrusionOk="0">
                  <a:moveTo>
                    <a:pt x="1" y="0"/>
                  </a:moveTo>
                  <a:lnTo>
                    <a:pt x="98" y="2334"/>
                  </a:lnTo>
                  <a:cubicBezTo>
                    <a:pt x="1076" y="2556"/>
                    <a:pt x="2074" y="2774"/>
                    <a:pt x="3065" y="2774"/>
                  </a:cubicBezTo>
                  <a:cubicBezTo>
                    <a:pt x="3334" y="2774"/>
                    <a:pt x="3602" y="2758"/>
                    <a:pt x="3869" y="2721"/>
                  </a:cubicBezTo>
                  <a:cubicBezTo>
                    <a:pt x="4143" y="3182"/>
                    <a:pt x="4458" y="3618"/>
                    <a:pt x="4830" y="4005"/>
                  </a:cubicBezTo>
                  <a:cubicBezTo>
                    <a:pt x="4773" y="4038"/>
                    <a:pt x="4725" y="4086"/>
                    <a:pt x="4692" y="4135"/>
                  </a:cubicBezTo>
                  <a:cubicBezTo>
                    <a:pt x="4523" y="4345"/>
                    <a:pt x="4394" y="4571"/>
                    <a:pt x="4289" y="4813"/>
                  </a:cubicBezTo>
                  <a:cubicBezTo>
                    <a:pt x="4571" y="4966"/>
                    <a:pt x="4894" y="5055"/>
                    <a:pt x="5225" y="5063"/>
                  </a:cubicBezTo>
                  <a:cubicBezTo>
                    <a:pt x="5314" y="4781"/>
                    <a:pt x="5403" y="4498"/>
                    <a:pt x="5484" y="4207"/>
                  </a:cubicBezTo>
                  <a:cubicBezTo>
                    <a:pt x="5048" y="3545"/>
                    <a:pt x="4676" y="2843"/>
                    <a:pt x="4369" y="2116"/>
                  </a:cubicBezTo>
                  <a:cubicBezTo>
                    <a:pt x="2803" y="1672"/>
                    <a:pt x="1325" y="953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61"/>
            <p:cNvSpPr/>
            <p:nvPr/>
          </p:nvSpPr>
          <p:spPr>
            <a:xfrm>
              <a:off x="874955" y="2836591"/>
              <a:ext cx="1388139" cy="1268486"/>
            </a:xfrm>
            <a:custGeom>
              <a:avLst/>
              <a:gdLst/>
              <a:ahLst/>
              <a:cxnLst/>
              <a:rect l="l" t="t" r="r" b="b"/>
              <a:pathLst>
                <a:path w="12219" h="11166" extrusionOk="0">
                  <a:moveTo>
                    <a:pt x="10709" y="0"/>
                  </a:moveTo>
                  <a:cubicBezTo>
                    <a:pt x="10192" y="566"/>
                    <a:pt x="9602" y="1066"/>
                    <a:pt x="8964" y="1486"/>
                  </a:cubicBezTo>
                  <a:cubicBezTo>
                    <a:pt x="8318" y="1906"/>
                    <a:pt x="7592" y="2181"/>
                    <a:pt x="6824" y="2302"/>
                  </a:cubicBezTo>
                  <a:cubicBezTo>
                    <a:pt x="6474" y="2341"/>
                    <a:pt x="6120" y="2361"/>
                    <a:pt x="5761" y="2361"/>
                  </a:cubicBezTo>
                  <a:cubicBezTo>
                    <a:pt x="5608" y="2361"/>
                    <a:pt x="5453" y="2358"/>
                    <a:pt x="5298" y="2350"/>
                  </a:cubicBezTo>
                  <a:cubicBezTo>
                    <a:pt x="4765" y="2334"/>
                    <a:pt x="4232" y="2318"/>
                    <a:pt x="3699" y="2302"/>
                  </a:cubicBezTo>
                  <a:cubicBezTo>
                    <a:pt x="3655" y="2300"/>
                    <a:pt x="3612" y="2299"/>
                    <a:pt x="3568" y="2299"/>
                  </a:cubicBezTo>
                  <a:cubicBezTo>
                    <a:pt x="2623" y="2299"/>
                    <a:pt x="1725" y="2714"/>
                    <a:pt x="1107" y="3432"/>
                  </a:cubicBezTo>
                  <a:cubicBezTo>
                    <a:pt x="590" y="4070"/>
                    <a:pt x="275" y="4854"/>
                    <a:pt x="195" y="5669"/>
                  </a:cubicBezTo>
                  <a:cubicBezTo>
                    <a:pt x="1" y="7389"/>
                    <a:pt x="687" y="9085"/>
                    <a:pt x="2028" y="10175"/>
                  </a:cubicBezTo>
                  <a:cubicBezTo>
                    <a:pt x="2818" y="10805"/>
                    <a:pt x="3889" y="11165"/>
                    <a:pt x="4945" y="11165"/>
                  </a:cubicBezTo>
                  <a:cubicBezTo>
                    <a:pt x="5689" y="11165"/>
                    <a:pt x="6426" y="10986"/>
                    <a:pt x="7050" y="10595"/>
                  </a:cubicBezTo>
                  <a:lnTo>
                    <a:pt x="7131" y="10256"/>
                  </a:lnTo>
                  <a:lnTo>
                    <a:pt x="7131" y="10256"/>
                  </a:lnTo>
                  <a:cubicBezTo>
                    <a:pt x="6767" y="10434"/>
                    <a:pt x="6372" y="10514"/>
                    <a:pt x="5972" y="10514"/>
                  </a:cubicBezTo>
                  <a:cubicBezTo>
                    <a:pt x="5209" y="10514"/>
                    <a:pt x="4430" y="10221"/>
                    <a:pt x="3820" y="9755"/>
                  </a:cubicBezTo>
                  <a:cubicBezTo>
                    <a:pt x="3336" y="9408"/>
                    <a:pt x="2964" y="8932"/>
                    <a:pt x="2738" y="8390"/>
                  </a:cubicBezTo>
                  <a:cubicBezTo>
                    <a:pt x="2528" y="7841"/>
                    <a:pt x="2520" y="7203"/>
                    <a:pt x="2795" y="6679"/>
                  </a:cubicBezTo>
                  <a:cubicBezTo>
                    <a:pt x="3086" y="6162"/>
                    <a:pt x="3627" y="5831"/>
                    <a:pt x="4224" y="5831"/>
                  </a:cubicBezTo>
                  <a:cubicBezTo>
                    <a:pt x="4239" y="5830"/>
                    <a:pt x="4254" y="5830"/>
                    <a:pt x="4269" y="5830"/>
                  </a:cubicBezTo>
                  <a:cubicBezTo>
                    <a:pt x="4464" y="5830"/>
                    <a:pt x="4657" y="5878"/>
                    <a:pt x="4830" y="5968"/>
                  </a:cubicBezTo>
                  <a:cubicBezTo>
                    <a:pt x="5516" y="6267"/>
                    <a:pt x="6106" y="6743"/>
                    <a:pt x="6792" y="7050"/>
                  </a:cubicBezTo>
                  <a:cubicBezTo>
                    <a:pt x="7244" y="7257"/>
                    <a:pt x="7744" y="7364"/>
                    <a:pt x="8241" y="7364"/>
                  </a:cubicBezTo>
                  <a:cubicBezTo>
                    <a:pt x="8792" y="7364"/>
                    <a:pt x="9341" y="7233"/>
                    <a:pt x="9820" y="6961"/>
                  </a:cubicBezTo>
                  <a:cubicBezTo>
                    <a:pt x="10038" y="6824"/>
                    <a:pt x="10256" y="6679"/>
                    <a:pt x="10458" y="6509"/>
                  </a:cubicBezTo>
                  <a:cubicBezTo>
                    <a:pt x="10805" y="6242"/>
                    <a:pt x="11104" y="5911"/>
                    <a:pt x="11338" y="5540"/>
                  </a:cubicBezTo>
                  <a:cubicBezTo>
                    <a:pt x="11451" y="5338"/>
                    <a:pt x="11532" y="5120"/>
                    <a:pt x="11573" y="4894"/>
                  </a:cubicBezTo>
                  <a:cubicBezTo>
                    <a:pt x="11565" y="4603"/>
                    <a:pt x="11516" y="4321"/>
                    <a:pt x="11508" y="4038"/>
                  </a:cubicBezTo>
                  <a:cubicBezTo>
                    <a:pt x="11460" y="3134"/>
                    <a:pt x="11710" y="2237"/>
                    <a:pt x="12219" y="1486"/>
                  </a:cubicBezTo>
                  <a:lnTo>
                    <a:pt x="1070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61"/>
            <p:cNvSpPr/>
            <p:nvPr/>
          </p:nvSpPr>
          <p:spPr>
            <a:xfrm>
              <a:off x="1659387" y="3757568"/>
              <a:ext cx="261519" cy="260718"/>
            </a:xfrm>
            <a:custGeom>
              <a:avLst/>
              <a:gdLst/>
              <a:ahLst/>
              <a:cxnLst/>
              <a:rect l="l" t="t" r="r" b="b"/>
              <a:pathLst>
                <a:path w="2302" h="2295" extrusionOk="0">
                  <a:moveTo>
                    <a:pt x="2302" y="1"/>
                  </a:moveTo>
                  <a:lnTo>
                    <a:pt x="2285" y="41"/>
                  </a:lnTo>
                  <a:cubicBezTo>
                    <a:pt x="1979" y="138"/>
                    <a:pt x="1688" y="251"/>
                    <a:pt x="1389" y="364"/>
                  </a:cubicBezTo>
                  <a:cubicBezTo>
                    <a:pt x="1131" y="453"/>
                    <a:pt x="888" y="590"/>
                    <a:pt x="670" y="760"/>
                  </a:cubicBezTo>
                  <a:cubicBezTo>
                    <a:pt x="299" y="1075"/>
                    <a:pt x="0" y="1810"/>
                    <a:pt x="97" y="2294"/>
                  </a:cubicBezTo>
                  <a:lnTo>
                    <a:pt x="234" y="2278"/>
                  </a:lnTo>
                  <a:cubicBezTo>
                    <a:pt x="533" y="2238"/>
                    <a:pt x="824" y="2149"/>
                    <a:pt x="1082" y="1995"/>
                  </a:cubicBezTo>
                  <a:cubicBezTo>
                    <a:pt x="1284" y="1882"/>
                    <a:pt x="1462" y="1745"/>
                    <a:pt x="1623" y="1592"/>
                  </a:cubicBezTo>
                  <a:cubicBezTo>
                    <a:pt x="2027" y="1164"/>
                    <a:pt x="2172" y="574"/>
                    <a:pt x="23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61"/>
            <p:cNvSpPr/>
            <p:nvPr/>
          </p:nvSpPr>
          <p:spPr>
            <a:xfrm>
              <a:off x="1670407" y="4001927"/>
              <a:ext cx="322070" cy="204371"/>
            </a:xfrm>
            <a:custGeom>
              <a:avLst/>
              <a:gdLst/>
              <a:ahLst/>
              <a:cxnLst/>
              <a:rect l="l" t="t" r="r" b="b"/>
              <a:pathLst>
                <a:path w="2835" h="1799" extrusionOk="0">
                  <a:moveTo>
                    <a:pt x="426" y="1"/>
                  </a:moveTo>
                  <a:cubicBezTo>
                    <a:pt x="344" y="1"/>
                    <a:pt x="261" y="10"/>
                    <a:pt x="178" y="30"/>
                  </a:cubicBezTo>
                  <a:lnTo>
                    <a:pt x="0" y="224"/>
                  </a:lnTo>
                  <a:cubicBezTo>
                    <a:pt x="16" y="684"/>
                    <a:pt x="299" y="1120"/>
                    <a:pt x="686" y="1379"/>
                  </a:cubicBezTo>
                  <a:cubicBezTo>
                    <a:pt x="1098" y="1648"/>
                    <a:pt x="1599" y="1744"/>
                    <a:pt x="2094" y="1744"/>
                  </a:cubicBezTo>
                  <a:cubicBezTo>
                    <a:pt x="2133" y="1744"/>
                    <a:pt x="2173" y="1743"/>
                    <a:pt x="2213" y="1742"/>
                  </a:cubicBezTo>
                  <a:cubicBezTo>
                    <a:pt x="2277" y="1742"/>
                    <a:pt x="2343" y="1741"/>
                    <a:pt x="2408" y="1741"/>
                  </a:cubicBezTo>
                  <a:cubicBezTo>
                    <a:pt x="2536" y="1741"/>
                    <a:pt x="2664" y="1746"/>
                    <a:pt x="2784" y="1782"/>
                  </a:cubicBezTo>
                  <a:lnTo>
                    <a:pt x="2784" y="1782"/>
                  </a:lnTo>
                  <a:lnTo>
                    <a:pt x="2762" y="1774"/>
                  </a:lnTo>
                  <a:cubicBezTo>
                    <a:pt x="2318" y="1459"/>
                    <a:pt x="2019" y="991"/>
                    <a:pt x="1631" y="603"/>
                  </a:cubicBezTo>
                  <a:cubicBezTo>
                    <a:pt x="1304" y="276"/>
                    <a:pt x="873" y="1"/>
                    <a:pt x="426" y="1"/>
                  </a:cubicBezTo>
                  <a:close/>
                  <a:moveTo>
                    <a:pt x="2784" y="1782"/>
                  </a:moveTo>
                  <a:lnTo>
                    <a:pt x="2834" y="1799"/>
                  </a:lnTo>
                  <a:cubicBezTo>
                    <a:pt x="2818" y="1792"/>
                    <a:pt x="2801" y="1787"/>
                    <a:pt x="2784" y="1782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61"/>
            <p:cNvSpPr/>
            <p:nvPr/>
          </p:nvSpPr>
          <p:spPr>
            <a:xfrm>
              <a:off x="874955" y="3097763"/>
              <a:ext cx="810231" cy="1007313"/>
            </a:xfrm>
            <a:custGeom>
              <a:avLst/>
              <a:gdLst/>
              <a:ahLst/>
              <a:cxnLst/>
              <a:rect l="l" t="t" r="r" b="b"/>
              <a:pathLst>
                <a:path w="7132" h="8867" extrusionOk="0">
                  <a:moveTo>
                    <a:pt x="3568" y="0"/>
                  </a:moveTo>
                  <a:cubicBezTo>
                    <a:pt x="2623" y="0"/>
                    <a:pt x="1725" y="415"/>
                    <a:pt x="1107" y="1133"/>
                  </a:cubicBezTo>
                  <a:cubicBezTo>
                    <a:pt x="590" y="1771"/>
                    <a:pt x="275" y="2555"/>
                    <a:pt x="195" y="3370"/>
                  </a:cubicBezTo>
                  <a:cubicBezTo>
                    <a:pt x="1" y="5090"/>
                    <a:pt x="687" y="6786"/>
                    <a:pt x="2028" y="7876"/>
                  </a:cubicBezTo>
                  <a:cubicBezTo>
                    <a:pt x="2818" y="8506"/>
                    <a:pt x="3889" y="8866"/>
                    <a:pt x="4945" y="8866"/>
                  </a:cubicBezTo>
                  <a:cubicBezTo>
                    <a:pt x="5689" y="8866"/>
                    <a:pt x="6426" y="8687"/>
                    <a:pt x="7050" y="8296"/>
                  </a:cubicBezTo>
                  <a:lnTo>
                    <a:pt x="7131" y="7957"/>
                  </a:lnTo>
                  <a:lnTo>
                    <a:pt x="7131" y="7957"/>
                  </a:lnTo>
                  <a:cubicBezTo>
                    <a:pt x="6767" y="8135"/>
                    <a:pt x="6372" y="8215"/>
                    <a:pt x="5972" y="8215"/>
                  </a:cubicBezTo>
                  <a:cubicBezTo>
                    <a:pt x="5209" y="8215"/>
                    <a:pt x="4430" y="7922"/>
                    <a:pt x="3820" y="7456"/>
                  </a:cubicBezTo>
                  <a:cubicBezTo>
                    <a:pt x="3336" y="7109"/>
                    <a:pt x="2964" y="6633"/>
                    <a:pt x="2738" y="6091"/>
                  </a:cubicBezTo>
                  <a:cubicBezTo>
                    <a:pt x="2528" y="5542"/>
                    <a:pt x="2520" y="4904"/>
                    <a:pt x="2795" y="4380"/>
                  </a:cubicBezTo>
                  <a:cubicBezTo>
                    <a:pt x="3086" y="3863"/>
                    <a:pt x="3635" y="3532"/>
                    <a:pt x="4232" y="3532"/>
                  </a:cubicBezTo>
                  <a:cubicBezTo>
                    <a:pt x="4442" y="3532"/>
                    <a:pt x="4644" y="3572"/>
                    <a:pt x="4838" y="3669"/>
                  </a:cubicBezTo>
                  <a:cubicBezTo>
                    <a:pt x="5169" y="3822"/>
                    <a:pt x="5500" y="4000"/>
                    <a:pt x="5807" y="4202"/>
                  </a:cubicBezTo>
                  <a:cubicBezTo>
                    <a:pt x="6001" y="4283"/>
                    <a:pt x="6203" y="4355"/>
                    <a:pt x="6404" y="4412"/>
                  </a:cubicBezTo>
                  <a:cubicBezTo>
                    <a:pt x="6453" y="4430"/>
                    <a:pt x="6506" y="4439"/>
                    <a:pt x="6560" y="4439"/>
                  </a:cubicBezTo>
                  <a:cubicBezTo>
                    <a:pt x="6578" y="4439"/>
                    <a:pt x="6596" y="4438"/>
                    <a:pt x="6614" y="4436"/>
                  </a:cubicBezTo>
                  <a:cubicBezTo>
                    <a:pt x="6687" y="4428"/>
                    <a:pt x="6744" y="4371"/>
                    <a:pt x="6752" y="4299"/>
                  </a:cubicBezTo>
                  <a:cubicBezTo>
                    <a:pt x="6760" y="4226"/>
                    <a:pt x="6695" y="4162"/>
                    <a:pt x="6631" y="4113"/>
                  </a:cubicBezTo>
                  <a:lnTo>
                    <a:pt x="5726" y="3402"/>
                  </a:lnTo>
                  <a:cubicBezTo>
                    <a:pt x="5629" y="3330"/>
                    <a:pt x="5645" y="3192"/>
                    <a:pt x="5750" y="3144"/>
                  </a:cubicBezTo>
                  <a:cubicBezTo>
                    <a:pt x="6001" y="3015"/>
                    <a:pt x="6324" y="2983"/>
                    <a:pt x="6501" y="2764"/>
                  </a:cubicBezTo>
                  <a:cubicBezTo>
                    <a:pt x="6526" y="2732"/>
                    <a:pt x="6542" y="2700"/>
                    <a:pt x="6542" y="2660"/>
                  </a:cubicBezTo>
                  <a:cubicBezTo>
                    <a:pt x="6534" y="2595"/>
                    <a:pt x="6461" y="2555"/>
                    <a:pt x="6404" y="2530"/>
                  </a:cubicBezTo>
                  <a:cubicBezTo>
                    <a:pt x="6178" y="2433"/>
                    <a:pt x="5960" y="2312"/>
                    <a:pt x="5750" y="2175"/>
                  </a:cubicBezTo>
                  <a:cubicBezTo>
                    <a:pt x="5710" y="2143"/>
                    <a:pt x="5662" y="2102"/>
                    <a:pt x="5670" y="2046"/>
                  </a:cubicBezTo>
                  <a:cubicBezTo>
                    <a:pt x="5678" y="2022"/>
                    <a:pt x="5694" y="1997"/>
                    <a:pt x="5726" y="1981"/>
                  </a:cubicBezTo>
                  <a:cubicBezTo>
                    <a:pt x="5960" y="1771"/>
                    <a:pt x="6251" y="1602"/>
                    <a:pt x="6429" y="1335"/>
                  </a:cubicBezTo>
                  <a:cubicBezTo>
                    <a:pt x="6469" y="1287"/>
                    <a:pt x="6485" y="1222"/>
                    <a:pt x="6485" y="1166"/>
                  </a:cubicBezTo>
                  <a:cubicBezTo>
                    <a:pt x="6485" y="1020"/>
                    <a:pt x="6332" y="956"/>
                    <a:pt x="6195" y="923"/>
                  </a:cubicBezTo>
                  <a:cubicBezTo>
                    <a:pt x="6065" y="891"/>
                    <a:pt x="5904" y="867"/>
                    <a:pt x="5839" y="746"/>
                  </a:cubicBezTo>
                  <a:cubicBezTo>
                    <a:pt x="6033" y="633"/>
                    <a:pt x="6227" y="495"/>
                    <a:pt x="6404" y="350"/>
                  </a:cubicBezTo>
                  <a:cubicBezTo>
                    <a:pt x="6461" y="302"/>
                    <a:pt x="6437" y="205"/>
                    <a:pt x="6364" y="180"/>
                  </a:cubicBezTo>
                  <a:cubicBezTo>
                    <a:pt x="6146" y="140"/>
                    <a:pt x="5888" y="108"/>
                    <a:pt x="5645" y="59"/>
                  </a:cubicBezTo>
                  <a:lnTo>
                    <a:pt x="5298" y="51"/>
                  </a:lnTo>
                  <a:cubicBezTo>
                    <a:pt x="4765" y="35"/>
                    <a:pt x="4232" y="19"/>
                    <a:pt x="3699" y="3"/>
                  </a:cubicBezTo>
                  <a:cubicBezTo>
                    <a:pt x="3655" y="1"/>
                    <a:pt x="3612" y="0"/>
                    <a:pt x="356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61"/>
            <p:cNvSpPr/>
            <p:nvPr/>
          </p:nvSpPr>
          <p:spPr>
            <a:xfrm>
              <a:off x="2042799" y="2701744"/>
              <a:ext cx="404661" cy="444981"/>
            </a:xfrm>
            <a:custGeom>
              <a:avLst/>
              <a:gdLst/>
              <a:ahLst/>
              <a:cxnLst/>
              <a:rect l="l" t="t" r="r" b="b"/>
              <a:pathLst>
                <a:path w="3562" h="3917" extrusionOk="0">
                  <a:moveTo>
                    <a:pt x="1163" y="0"/>
                  </a:moveTo>
                  <a:cubicBezTo>
                    <a:pt x="978" y="81"/>
                    <a:pt x="816" y="194"/>
                    <a:pt x="671" y="331"/>
                  </a:cubicBezTo>
                  <a:cubicBezTo>
                    <a:pt x="542" y="444"/>
                    <a:pt x="437" y="574"/>
                    <a:pt x="348" y="719"/>
                  </a:cubicBezTo>
                  <a:cubicBezTo>
                    <a:pt x="1" y="1317"/>
                    <a:pt x="194" y="2092"/>
                    <a:pt x="784" y="2455"/>
                  </a:cubicBezTo>
                  <a:cubicBezTo>
                    <a:pt x="1099" y="2649"/>
                    <a:pt x="1486" y="2697"/>
                    <a:pt x="1801" y="2899"/>
                  </a:cubicBezTo>
                  <a:cubicBezTo>
                    <a:pt x="2149" y="3109"/>
                    <a:pt x="2367" y="3473"/>
                    <a:pt x="2593" y="3812"/>
                  </a:cubicBezTo>
                  <a:cubicBezTo>
                    <a:pt x="2641" y="3876"/>
                    <a:pt x="2714" y="3917"/>
                    <a:pt x="2787" y="3917"/>
                  </a:cubicBezTo>
                  <a:lnTo>
                    <a:pt x="2835" y="3917"/>
                  </a:lnTo>
                  <a:cubicBezTo>
                    <a:pt x="3045" y="3901"/>
                    <a:pt x="3263" y="3844"/>
                    <a:pt x="3449" y="3731"/>
                  </a:cubicBezTo>
                  <a:cubicBezTo>
                    <a:pt x="3529" y="3675"/>
                    <a:pt x="3562" y="3578"/>
                    <a:pt x="3538" y="3489"/>
                  </a:cubicBezTo>
                  <a:lnTo>
                    <a:pt x="3166" y="2084"/>
                  </a:lnTo>
                  <a:cubicBezTo>
                    <a:pt x="3021" y="1559"/>
                    <a:pt x="2867" y="1010"/>
                    <a:pt x="2488" y="630"/>
                  </a:cubicBezTo>
                  <a:cubicBezTo>
                    <a:pt x="2132" y="283"/>
                    <a:pt x="1640" y="121"/>
                    <a:pt x="116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61"/>
            <p:cNvSpPr/>
            <p:nvPr/>
          </p:nvSpPr>
          <p:spPr>
            <a:xfrm>
              <a:off x="1775831" y="2434778"/>
              <a:ext cx="384553" cy="370685"/>
            </a:xfrm>
            <a:custGeom>
              <a:avLst/>
              <a:gdLst/>
              <a:ahLst/>
              <a:cxnLst/>
              <a:rect l="l" t="t" r="r" b="b"/>
              <a:pathLst>
                <a:path w="3385" h="3263" extrusionOk="0">
                  <a:moveTo>
                    <a:pt x="1" y="0"/>
                  </a:moveTo>
                  <a:lnTo>
                    <a:pt x="1" y="0"/>
                  </a:lnTo>
                  <a:cubicBezTo>
                    <a:pt x="17" y="25"/>
                    <a:pt x="33" y="57"/>
                    <a:pt x="57" y="81"/>
                  </a:cubicBezTo>
                  <a:cubicBezTo>
                    <a:pt x="542" y="800"/>
                    <a:pt x="1422" y="1179"/>
                    <a:pt x="1923" y="1882"/>
                  </a:cubicBezTo>
                  <a:cubicBezTo>
                    <a:pt x="2246" y="2350"/>
                    <a:pt x="2407" y="2948"/>
                    <a:pt x="2875" y="3263"/>
                  </a:cubicBezTo>
                  <a:lnTo>
                    <a:pt x="3384" y="2617"/>
                  </a:lnTo>
                  <a:cubicBezTo>
                    <a:pt x="3368" y="2253"/>
                    <a:pt x="3150" y="1922"/>
                    <a:pt x="2908" y="1656"/>
                  </a:cubicBezTo>
                  <a:cubicBezTo>
                    <a:pt x="2561" y="1284"/>
                    <a:pt x="2149" y="986"/>
                    <a:pt x="1696" y="776"/>
                  </a:cubicBezTo>
                  <a:cubicBezTo>
                    <a:pt x="1357" y="622"/>
                    <a:pt x="1010" y="517"/>
                    <a:pt x="663" y="372"/>
                  </a:cubicBezTo>
                  <a:cubicBezTo>
                    <a:pt x="429" y="275"/>
                    <a:pt x="203" y="154"/>
                    <a:pt x="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61"/>
            <p:cNvSpPr/>
            <p:nvPr/>
          </p:nvSpPr>
          <p:spPr>
            <a:xfrm>
              <a:off x="1922607" y="2751048"/>
              <a:ext cx="201081" cy="105991"/>
            </a:xfrm>
            <a:custGeom>
              <a:avLst/>
              <a:gdLst/>
              <a:ahLst/>
              <a:cxnLst/>
              <a:rect l="l" t="t" r="r" b="b"/>
              <a:pathLst>
                <a:path w="1770" h="933" extrusionOk="0">
                  <a:moveTo>
                    <a:pt x="891" y="0"/>
                  </a:moveTo>
                  <a:cubicBezTo>
                    <a:pt x="869" y="0"/>
                    <a:pt x="846" y="1"/>
                    <a:pt x="824" y="2"/>
                  </a:cubicBezTo>
                  <a:cubicBezTo>
                    <a:pt x="509" y="35"/>
                    <a:pt x="211" y="180"/>
                    <a:pt x="1" y="414"/>
                  </a:cubicBezTo>
                  <a:cubicBezTo>
                    <a:pt x="130" y="584"/>
                    <a:pt x="300" y="729"/>
                    <a:pt x="493" y="834"/>
                  </a:cubicBezTo>
                  <a:cubicBezTo>
                    <a:pt x="622" y="898"/>
                    <a:pt x="763" y="932"/>
                    <a:pt x="904" y="932"/>
                  </a:cubicBezTo>
                  <a:cubicBezTo>
                    <a:pt x="994" y="932"/>
                    <a:pt x="1084" y="919"/>
                    <a:pt x="1172" y="891"/>
                  </a:cubicBezTo>
                  <a:cubicBezTo>
                    <a:pt x="1365" y="818"/>
                    <a:pt x="1511" y="665"/>
                    <a:pt x="1680" y="543"/>
                  </a:cubicBezTo>
                  <a:cubicBezTo>
                    <a:pt x="1713" y="527"/>
                    <a:pt x="1737" y="511"/>
                    <a:pt x="1769" y="495"/>
                  </a:cubicBezTo>
                  <a:cubicBezTo>
                    <a:pt x="1587" y="183"/>
                    <a:pt x="1247" y="0"/>
                    <a:pt x="89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61"/>
            <p:cNvSpPr/>
            <p:nvPr/>
          </p:nvSpPr>
          <p:spPr>
            <a:xfrm>
              <a:off x="2186848" y="2703562"/>
              <a:ext cx="211078" cy="214595"/>
            </a:xfrm>
            <a:custGeom>
              <a:avLst/>
              <a:gdLst/>
              <a:ahLst/>
              <a:cxnLst/>
              <a:rect l="l" t="t" r="r" b="b"/>
              <a:pathLst>
                <a:path w="1858" h="1889" extrusionOk="0">
                  <a:moveTo>
                    <a:pt x="25" y="0"/>
                  </a:moveTo>
                  <a:cubicBezTo>
                    <a:pt x="17" y="0"/>
                    <a:pt x="0" y="25"/>
                    <a:pt x="17" y="33"/>
                  </a:cubicBezTo>
                  <a:cubicBezTo>
                    <a:pt x="420" y="218"/>
                    <a:pt x="881" y="307"/>
                    <a:pt x="1187" y="646"/>
                  </a:cubicBezTo>
                  <a:cubicBezTo>
                    <a:pt x="1494" y="994"/>
                    <a:pt x="1632" y="1478"/>
                    <a:pt x="1817" y="1882"/>
                  </a:cubicBezTo>
                  <a:cubicBezTo>
                    <a:pt x="1822" y="1887"/>
                    <a:pt x="1827" y="1889"/>
                    <a:pt x="1833" y="1889"/>
                  </a:cubicBezTo>
                  <a:cubicBezTo>
                    <a:pt x="1846" y="1889"/>
                    <a:pt x="1858" y="1877"/>
                    <a:pt x="1858" y="1866"/>
                  </a:cubicBezTo>
                  <a:cubicBezTo>
                    <a:pt x="1664" y="832"/>
                    <a:pt x="1034" y="218"/>
                    <a:pt x="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61"/>
            <p:cNvSpPr/>
            <p:nvPr/>
          </p:nvSpPr>
          <p:spPr>
            <a:xfrm>
              <a:off x="1919880" y="2797625"/>
              <a:ext cx="182450" cy="65889"/>
            </a:xfrm>
            <a:custGeom>
              <a:avLst/>
              <a:gdLst/>
              <a:ahLst/>
              <a:cxnLst/>
              <a:rect l="l" t="t" r="r" b="b"/>
              <a:pathLst>
                <a:path w="1606" h="580" extrusionOk="0">
                  <a:moveTo>
                    <a:pt x="13" y="1"/>
                  </a:moveTo>
                  <a:cubicBezTo>
                    <a:pt x="5" y="1"/>
                    <a:pt x="1" y="7"/>
                    <a:pt x="1" y="12"/>
                  </a:cubicBezTo>
                  <a:cubicBezTo>
                    <a:pt x="170" y="295"/>
                    <a:pt x="445" y="497"/>
                    <a:pt x="760" y="561"/>
                  </a:cubicBezTo>
                  <a:cubicBezTo>
                    <a:pt x="825" y="574"/>
                    <a:pt x="884" y="580"/>
                    <a:pt x="938" y="580"/>
                  </a:cubicBezTo>
                  <a:cubicBezTo>
                    <a:pt x="1197" y="580"/>
                    <a:pt x="1344" y="447"/>
                    <a:pt x="1591" y="287"/>
                  </a:cubicBezTo>
                  <a:cubicBezTo>
                    <a:pt x="1606" y="272"/>
                    <a:pt x="1601" y="245"/>
                    <a:pt x="1582" y="245"/>
                  </a:cubicBezTo>
                  <a:cubicBezTo>
                    <a:pt x="1580" y="245"/>
                    <a:pt x="1578" y="246"/>
                    <a:pt x="1575" y="246"/>
                  </a:cubicBezTo>
                  <a:cubicBezTo>
                    <a:pt x="1341" y="327"/>
                    <a:pt x="1163" y="481"/>
                    <a:pt x="897" y="481"/>
                  </a:cubicBezTo>
                  <a:cubicBezTo>
                    <a:pt x="558" y="473"/>
                    <a:pt x="267" y="222"/>
                    <a:pt x="25" y="4"/>
                  </a:cubicBezTo>
                  <a:cubicBezTo>
                    <a:pt x="20" y="2"/>
                    <a:pt x="16" y="1"/>
                    <a:pt x="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61"/>
            <p:cNvSpPr/>
            <p:nvPr/>
          </p:nvSpPr>
          <p:spPr>
            <a:xfrm>
              <a:off x="2075858" y="2918498"/>
              <a:ext cx="211760" cy="149046"/>
            </a:xfrm>
            <a:custGeom>
              <a:avLst/>
              <a:gdLst/>
              <a:ahLst/>
              <a:cxnLst/>
              <a:rect l="l" t="t" r="r" b="b"/>
              <a:pathLst>
                <a:path w="1864" h="1312" extrusionOk="0">
                  <a:moveTo>
                    <a:pt x="4" y="0"/>
                  </a:moveTo>
                  <a:cubicBezTo>
                    <a:pt x="2" y="0"/>
                    <a:pt x="0" y="2"/>
                    <a:pt x="0" y="6"/>
                  </a:cubicBezTo>
                  <a:cubicBezTo>
                    <a:pt x="57" y="321"/>
                    <a:pt x="251" y="507"/>
                    <a:pt x="533" y="660"/>
                  </a:cubicBezTo>
                  <a:cubicBezTo>
                    <a:pt x="961" y="902"/>
                    <a:pt x="1430" y="1016"/>
                    <a:pt x="1841" y="1306"/>
                  </a:cubicBezTo>
                  <a:cubicBezTo>
                    <a:pt x="1845" y="1310"/>
                    <a:pt x="1849" y="1312"/>
                    <a:pt x="1852" y="1312"/>
                  </a:cubicBezTo>
                  <a:cubicBezTo>
                    <a:pt x="1861" y="1312"/>
                    <a:pt x="1864" y="1296"/>
                    <a:pt x="1858" y="1290"/>
                  </a:cubicBezTo>
                  <a:cubicBezTo>
                    <a:pt x="1389" y="628"/>
                    <a:pt x="420" y="773"/>
                    <a:pt x="8" y="6"/>
                  </a:cubicBezTo>
                  <a:cubicBezTo>
                    <a:pt x="8" y="2"/>
                    <a:pt x="6" y="0"/>
                    <a:pt x="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61"/>
            <p:cNvSpPr/>
            <p:nvPr/>
          </p:nvSpPr>
          <p:spPr>
            <a:xfrm>
              <a:off x="2080402" y="3156269"/>
              <a:ext cx="117127" cy="404198"/>
            </a:xfrm>
            <a:custGeom>
              <a:avLst/>
              <a:gdLst/>
              <a:ahLst/>
              <a:cxnLst/>
              <a:rect l="l" t="t" r="r" b="b"/>
              <a:pathLst>
                <a:path w="1031" h="3558" extrusionOk="0">
                  <a:moveTo>
                    <a:pt x="1020" y="1"/>
                  </a:moveTo>
                  <a:cubicBezTo>
                    <a:pt x="1014" y="1"/>
                    <a:pt x="1006" y="5"/>
                    <a:pt x="1002" y="13"/>
                  </a:cubicBezTo>
                  <a:cubicBezTo>
                    <a:pt x="824" y="489"/>
                    <a:pt x="832" y="901"/>
                    <a:pt x="889" y="1394"/>
                  </a:cubicBezTo>
                  <a:cubicBezTo>
                    <a:pt x="994" y="2298"/>
                    <a:pt x="671" y="2976"/>
                    <a:pt x="1" y="3558"/>
                  </a:cubicBezTo>
                  <a:cubicBezTo>
                    <a:pt x="501" y="3235"/>
                    <a:pt x="849" y="2726"/>
                    <a:pt x="962" y="2145"/>
                  </a:cubicBezTo>
                  <a:cubicBezTo>
                    <a:pt x="1010" y="1862"/>
                    <a:pt x="1010" y="1579"/>
                    <a:pt x="962" y="1297"/>
                  </a:cubicBezTo>
                  <a:cubicBezTo>
                    <a:pt x="921" y="869"/>
                    <a:pt x="945" y="433"/>
                    <a:pt x="1026" y="13"/>
                  </a:cubicBezTo>
                  <a:cubicBezTo>
                    <a:pt x="1030" y="5"/>
                    <a:pt x="1026" y="1"/>
                    <a:pt x="10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61"/>
            <p:cNvSpPr/>
            <p:nvPr/>
          </p:nvSpPr>
          <p:spPr>
            <a:xfrm>
              <a:off x="1803323" y="3231928"/>
              <a:ext cx="519402" cy="725806"/>
            </a:xfrm>
            <a:custGeom>
              <a:avLst/>
              <a:gdLst/>
              <a:ahLst/>
              <a:cxnLst/>
              <a:rect l="l" t="t" r="r" b="b"/>
              <a:pathLst>
                <a:path w="4572" h="6389" extrusionOk="0">
                  <a:moveTo>
                    <a:pt x="607" y="1"/>
                  </a:moveTo>
                  <a:lnTo>
                    <a:pt x="1" y="2254"/>
                  </a:lnTo>
                  <a:cubicBezTo>
                    <a:pt x="1099" y="2892"/>
                    <a:pt x="2230" y="3538"/>
                    <a:pt x="3481" y="3748"/>
                  </a:cubicBezTo>
                  <a:cubicBezTo>
                    <a:pt x="3594" y="4273"/>
                    <a:pt x="3772" y="4781"/>
                    <a:pt x="4006" y="5266"/>
                  </a:cubicBezTo>
                  <a:cubicBezTo>
                    <a:pt x="3942" y="5282"/>
                    <a:pt x="3885" y="5306"/>
                    <a:pt x="3837" y="5347"/>
                  </a:cubicBezTo>
                  <a:cubicBezTo>
                    <a:pt x="3619" y="5500"/>
                    <a:pt x="3417" y="5678"/>
                    <a:pt x="3247" y="5871"/>
                  </a:cubicBezTo>
                  <a:cubicBezTo>
                    <a:pt x="3473" y="6106"/>
                    <a:pt x="3756" y="6283"/>
                    <a:pt x="4071" y="6388"/>
                  </a:cubicBezTo>
                  <a:cubicBezTo>
                    <a:pt x="4240" y="6146"/>
                    <a:pt x="4410" y="5904"/>
                    <a:pt x="4572" y="5653"/>
                  </a:cubicBezTo>
                  <a:cubicBezTo>
                    <a:pt x="4353" y="4894"/>
                    <a:pt x="4216" y="4111"/>
                    <a:pt x="4144" y="3328"/>
                  </a:cubicBezTo>
                  <a:cubicBezTo>
                    <a:pt x="2779" y="2431"/>
                    <a:pt x="1584" y="1301"/>
                    <a:pt x="60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61"/>
            <p:cNvSpPr/>
            <p:nvPr/>
          </p:nvSpPr>
          <p:spPr>
            <a:xfrm>
              <a:off x="1942033" y="3317016"/>
              <a:ext cx="333885" cy="292072"/>
            </a:xfrm>
            <a:custGeom>
              <a:avLst/>
              <a:gdLst/>
              <a:ahLst/>
              <a:cxnLst/>
              <a:rect l="l" t="t" r="r" b="b"/>
              <a:pathLst>
                <a:path w="2939" h="2571" extrusionOk="0">
                  <a:moveTo>
                    <a:pt x="18" y="1"/>
                  </a:moveTo>
                  <a:cubicBezTo>
                    <a:pt x="10" y="1"/>
                    <a:pt x="1" y="12"/>
                    <a:pt x="7" y="19"/>
                  </a:cubicBezTo>
                  <a:cubicBezTo>
                    <a:pt x="750" y="1044"/>
                    <a:pt x="1857" y="1900"/>
                    <a:pt x="2923" y="2571"/>
                  </a:cubicBezTo>
                  <a:cubicBezTo>
                    <a:pt x="2931" y="2571"/>
                    <a:pt x="2939" y="2563"/>
                    <a:pt x="2931" y="2555"/>
                  </a:cubicBezTo>
                  <a:cubicBezTo>
                    <a:pt x="1881" y="1771"/>
                    <a:pt x="984" y="883"/>
                    <a:pt x="24" y="3"/>
                  </a:cubicBezTo>
                  <a:cubicBezTo>
                    <a:pt x="22" y="1"/>
                    <a:pt x="20" y="1"/>
                    <a:pt x="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61"/>
            <p:cNvSpPr/>
            <p:nvPr/>
          </p:nvSpPr>
          <p:spPr>
            <a:xfrm>
              <a:off x="1835473" y="3506279"/>
              <a:ext cx="368875" cy="156999"/>
            </a:xfrm>
            <a:custGeom>
              <a:avLst/>
              <a:gdLst/>
              <a:ahLst/>
              <a:cxnLst/>
              <a:rect l="l" t="t" r="r" b="b"/>
              <a:pathLst>
                <a:path w="3247" h="1382" extrusionOk="0">
                  <a:moveTo>
                    <a:pt x="17" y="0"/>
                  </a:moveTo>
                  <a:cubicBezTo>
                    <a:pt x="9" y="0"/>
                    <a:pt x="1" y="8"/>
                    <a:pt x="9" y="16"/>
                  </a:cubicBezTo>
                  <a:cubicBezTo>
                    <a:pt x="905" y="695"/>
                    <a:pt x="2084" y="1292"/>
                    <a:pt x="3223" y="1381"/>
                  </a:cubicBezTo>
                  <a:cubicBezTo>
                    <a:pt x="3247" y="1381"/>
                    <a:pt x="3247" y="1349"/>
                    <a:pt x="3223" y="1349"/>
                  </a:cubicBezTo>
                  <a:cubicBezTo>
                    <a:pt x="2068" y="1179"/>
                    <a:pt x="1018" y="574"/>
                    <a:pt x="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61"/>
            <p:cNvSpPr/>
            <p:nvPr/>
          </p:nvSpPr>
          <p:spPr>
            <a:xfrm>
              <a:off x="1827180" y="3608862"/>
              <a:ext cx="195287" cy="63731"/>
            </a:xfrm>
            <a:custGeom>
              <a:avLst/>
              <a:gdLst/>
              <a:ahLst/>
              <a:cxnLst/>
              <a:rect l="l" t="t" r="r" b="b"/>
              <a:pathLst>
                <a:path w="1719" h="561" extrusionOk="0">
                  <a:moveTo>
                    <a:pt x="1690" y="0"/>
                  </a:moveTo>
                  <a:cubicBezTo>
                    <a:pt x="1687" y="0"/>
                    <a:pt x="1684" y="1"/>
                    <a:pt x="1681" y="2"/>
                  </a:cubicBezTo>
                  <a:cubicBezTo>
                    <a:pt x="1422" y="155"/>
                    <a:pt x="1140" y="292"/>
                    <a:pt x="849" y="389"/>
                  </a:cubicBezTo>
                  <a:cubicBezTo>
                    <a:pt x="582" y="454"/>
                    <a:pt x="300" y="494"/>
                    <a:pt x="25" y="518"/>
                  </a:cubicBezTo>
                  <a:cubicBezTo>
                    <a:pt x="1" y="527"/>
                    <a:pt x="9" y="551"/>
                    <a:pt x="25" y="551"/>
                  </a:cubicBezTo>
                  <a:cubicBezTo>
                    <a:pt x="97" y="557"/>
                    <a:pt x="168" y="561"/>
                    <a:pt x="239" y="561"/>
                  </a:cubicBezTo>
                  <a:cubicBezTo>
                    <a:pt x="772" y="561"/>
                    <a:pt x="1292" y="377"/>
                    <a:pt x="1705" y="42"/>
                  </a:cubicBezTo>
                  <a:cubicBezTo>
                    <a:pt x="1719" y="21"/>
                    <a:pt x="1709" y="0"/>
                    <a:pt x="16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61"/>
            <p:cNvSpPr/>
            <p:nvPr/>
          </p:nvSpPr>
          <p:spPr>
            <a:xfrm>
              <a:off x="2433595" y="3703493"/>
              <a:ext cx="127692" cy="83611"/>
            </a:xfrm>
            <a:custGeom>
              <a:avLst/>
              <a:gdLst/>
              <a:ahLst/>
              <a:cxnLst/>
              <a:rect l="l" t="t" r="r" b="b"/>
              <a:pathLst>
                <a:path w="1124" h="736" extrusionOk="0">
                  <a:moveTo>
                    <a:pt x="267" y="0"/>
                  </a:moveTo>
                  <a:cubicBezTo>
                    <a:pt x="162" y="154"/>
                    <a:pt x="73" y="315"/>
                    <a:pt x="1" y="485"/>
                  </a:cubicBezTo>
                  <a:cubicBezTo>
                    <a:pt x="291" y="638"/>
                    <a:pt x="614" y="727"/>
                    <a:pt x="945" y="735"/>
                  </a:cubicBezTo>
                  <a:cubicBezTo>
                    <a:pt x="1010" y="541"/>
                    <a:pt x="1067" y="340"/>
                    <a:pt x="1123" y="146"/>
                  </a:cubicBezTo>
                  <a:cubicBezTo>
                    <a:pt x="1026" y="122"/>
                    <a:pt x="921" y="89"/>
                    <a:pt x="824" y="65"/>
                  </a:cubicBezTo>
                  <a:cubicBezTo>
                    <a:pt x="639" y="17"/>
                    <a:pt x="453" y="0"/>
                    <a:pt x="2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61"/>
            <p:cNvSpPr/>
            <p:nvPr/>
          </p:nvSpPr>
          <p:spPr>
            <a:xfrm>
              <a:off x="2172194" y="3851176"/>
              <a:ext cx="134054" cy="106559"/>
            </a:xfrm>
            <a:custGeom>
              <a:avLst/>
              <a:gdLst/>
              <a:ahLst/>
              <a:cxnLst/>
              <a:rect l="l" t="t" r="r" b="b"/>
              <a:pathLst>
                <a:path w="1180" h="938" extrusionOk="0">
                  <a:moveTo>
                    <a:pt x="444" y="1"/>
                  </a:moveTo>
                  <a:cubicBezTo>
                    <a:pt x="283" y="130"/>
                    <a:pt x="137" y="267"/>
                    <a:pt x="0" y="420"/>
                  </a:cubicBezTo>
                  <a:cubicBezTo>
                    <a:pt x="226" y="655"/>
                    <a:pt x="509" y="832"/>
                    <a:pt x="824" y="937"/>
                  </a:cubicBezTo>
                  <a:cubicBezTo>
                    <a:pt x="945" y="768"/>
                    <a:pt x="1066" y="590"/>
                    <a:pt x="1179" y="420"/>
                  </a:cubicBezTo>
                  <a:cubicBezTo>
                    <a:pt x="945" y="267"/>
                    <a:pt x="703" y="122"/>
                    <a:pt x="4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61"/>
            <p:cNvSpPr/>
            <p:nvPr/>
          </p:nvSpPr>
          <p:spPr>
            <a:xfrm>
              <a:off x="2004401" y="2425462"/>
              <a:ext cx="294464" cy="297184"/>
            </a:xfrm>
            <a:custGeom>
              <a:avLst/>
              <a:gdLst/>
              <a:ahLst/>
              <a:cxnLst/>
              <a:rect l="l" t="t" r="r" b="b"/>
              <a:pathLst>
                <a:path w="2592" h="2616" extrusionOk="0">
                  <a:moveTo>
                    <a:pt x="12" y="0"/>
                  </a:moveTo>
                  <a:cubicBezTo>
                    <a:pt x="6" y="0"/>
                    <a:pt x="1" y="19"/>
                    <a:pt x="8" y="26"/>
                  </a:cubicBezTo>
                  <a:cubicBezTo>
                    <a:pt x="500" y="357"/>
                    <a:pt x="1073" y="559"/>
                    <a:pt x="1550" y="898"/>
                  </a:cubicBezTo>
                  <a:cubicBezTo>
                    <a:pt x="2131" y="1318"/>
                    <a:pt x="2349" y="1948"/>
                    <a:pt x="2543" y="2602"/>
                  </a:cubicBezTo>
                  <a:cubicBezTo>
                    <a:pt x="2546" y="2611"/>
                    <a:pt x="2555" y="2616"/>
                    <a:pt x="2563" y="2616"/>
                  </a:cubicBezTo>
                  <a:cubicBezTo>
                    <a:pt x="2577" y="2616"/>
                    <a:pt x="2592" y="2605"/>
                    <a:pt x="2592" y="2586"/>
                  </a:cubicBezTo>
                  <a:cubicBezTo>
                    <a:pt x="2438" y="1181"/>
                    <a:pt x="1219" y="478"/>
                    <a:pt x="16" y="2"/>
                  </a:cubicBezTo>
                  <a:cubicBezTo>
                    <a:pt x="14" y="1"/>
                    <a:pt x="13" y="0"/>
                    <a:pt x="1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61"/>
            <p:cNvSpPr/>
            <p:nvPr/>
          </p:nvSpPr>
          <p:spPr>
            <a:xfrm>
              <a:off x="1877733" y="2484309"/>
              <a:ext cx="283558" cy="250607"/>
            </a:xfrm>
            <a:custGeom>
              <a:avLst/>
              <a:gdLst/>
              <a:ahLst/>
              <a:cxnLst/>
              <a:rect l="l" t="t" r="r" b="b"/>
              <a:pathLst>
                <a:path w="2496" h="2206" extrusionOk="0">
                  <a:moveTo>
                    <a:pt x="0" y="0"/>
                  </a:moveTo>
                  <a:lnTo>
                    <a:pt x="0" y="9"/>
                  </a:lnTo>
                  <a:cubicBezTo>
                    <a:pt x="501" y="259"/>
                    <a:pt x="1050" y="477"/>
                    <a:pt x="1510" y="792"/>
                  </a:cubicBezTo>
                  <a:cubicBezTo>
                    <a:pt x="2043" y="1155"/>
                    <a:pt x="2253" y="1616"/>
                    <a:pt x="2463" y="2197"/>
                  </a:cubicBezTo>
                  <a:lnTo>
                    <a:pt x="2455" y="2197"/>
                  </a:lnTo>
                  <a:cubicBezTo>
                    <a:pt x="2458" y="2203"/>
                    <a:pt x="2464" y="2205"/>
                    <a:pt x="2470" y="2205"/>
                  </a:cubicBezTo>
                  <a:cubicBezTo>
                    <a:pt x="2482" y="2205"/>
                    <a:pt x="2495" y="2196"/>
                    <a:pt x="2495" y="2181"/>
                  </a:cubicBezTo>
                  <a:cubicBezTo>
                    <a:pt x="2390" y="921"/>
                    <a:pt x="1018" y="388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61"/>
            <p:cNvSpPr/>
            <p:nvPr/>
          </p:nvSpPr>
          <p:spPr>
            <a:xfrm>
              <a:off x="2219907" y="2684931"/>
              <a:ext cx="68845" cy="13064"/>
            </a:xfrm>
            <a:custGeom>
              <a:avLst/>
              <a:gdLst/>
              <a:ahLst/>
              <a:cxnLst/>
              <a:rect l="l" t="t" r="r" b="b"/>
              <a:pathLst>
                <a:path w="606" h="115" extrusionOk="0">
                  <a:moveTo>
                    <a:pt x="207" y="0"/>
                  </a:moveTo>
                  <a:cubicBezTo>
                    <a:pt x="142" y="0"/>
                    <a:pt x="78" y="8"/>
                    <a:pt x="16" y="27"/>
                  </a:cubicBezTo>
                  <a:cubicBezTo>
                    <a:pt x="0" y="27"/>
                    <a:pt x="0" y="51"/>
                    <a:pt x="16" y="51"/>
                  </a:cubicBezTo>
                  <a:cubicBezTo>
                    <a:pt x="121" y="59"/>
                    <a:pt x="226" y="59"/>
                    <a:pt x="331" y="76"/>
                  </a:cubicBezTo>
                  <a:cubicBezTo>
                    <a:pt x="396" y="82"/>
                    <a:pt x="477" y="115"/>
                    <a:pt x="548" y="115"/>
                  </a:cubicBezTo>
                  <a:cubicBezTo>
                    <a:pt x="565" y="115"/>
                    <a:pt x="582" y="113"/>
                    <a:pt x="598" y="108"/>
                  </a:cubicBezTo>
                  <a:lnTo>
                    <a:pt x="606" y="108"/>
                  </a:lnTo>
                  <a:cubicBezTo>
                    <a:pt x="606" y="108"/>
                    <a:pt x="606" y="100"/>
                    <a:pt x="606" y="100"/>
                  </a:cubicBezTo>
                  <a:cubicBezTo>
                    <a:pt x="549" y="27"/>
                    <a:pt x="428" y="27"/>
                    <a:pt x="347" y="11"/>
                  </a:cubicBezTo>
                  <a:cubicBezTo>
                    <a:pt x="301" y="4"/>
                    <a:pt x="254" y="0"/>
                    <a:pt x="20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61"/>
            <p:cNvSpPr/>
            <p:nvPr/>
          </p:nvSpPr>
          <p:spPr>
            <a:xfrm>
              <a:off x="2210705" y="2647556"/>
              <a:ext cx="67936" cy="13860"/>
            </a:xfrm>
            <a:custGeom>
              <a:avLst/>
              <a:gdLst/>
              <a:ahLst/>
              <a:cxnLst/>
              <a:rect l="l" t="t" r="r" b="b"/>
              <a:pathLst>
                <a:path w="598" h="122" extrusionOk="0">
                  <a:moveTo>
                    <a:pt x="299" y="1"/>
                  </a:moveTo>
                  <a:cubicBezTo>
                    <a:pt x="202" y="1"/>
                    <a:pt x="65" y="9"/>
                    <a:pt x="0" y="98"/>
                  </a:cubicBezTo>
                  <a:cubicBezTo>
                    <a:pt x="0" y="106"/>
                    <a:pt x="0" y="114"/>
                    <a:pt x="8" y="114"/>
                  </a:cubicBezTo>
                  <a:cubicBezTo>
                    <a:pt x="34" y="116"/>
                    <a:pt x="60" y="117"/>
                    <a:pt x="86" y="117"/>
                  </a:cubicBezTo>
                  <a:cubicBezTo>
                    <a:pt x="157" y="117"/>
                    <a:pt x="228" y="110"/>
                    <a:pt x="299" y="98"/>
                  </a:cubicBezTo>
                  <a:cubicBezTo>
                    <a:pt x="374" y="98"/>
                    <a:pt x="458" y="122"/>
                    <a:pt x="533" y="122"/>
                  </a:cubicBezTo>
                  <a:cubicBezTo>
                    <a:pt x="556" y="122"/>
                    <a:pt x="577" y="120"/>
                    <a:pt x="598" y="114"/>
                  </a:cubicBezTo>
                  <a:lnTo>
                    <a:pt x="598" y="106"/>
                  </a:lnTo>
                  <a:cubicBezTo>
                    <a:pt x="541" y="17"/>
                    <a:pt x="404" y="1"/>
                    <a:pt x="29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61"/>
            <p:cNvSpPr/>
            <p:nvPr/>
          </p:nvSpPr>
          <p:spPr>
            <a:xfrm>
              <a:off x="2080629" y="2699472"/>
              <a:ext cx="75093" cy="39306"/>
            </a:xfrm>
            <a:custGeom>
              <a:avLst/>
              <a:gdLst/>
              <a:ahLst/>
              <a:cxnLst/>
              <a:rect l="l" t="t" r="r" b="b"/>
              <a:pathLst>
                <a:path w="661" h="346" extrusionOk="0">
                  <a:moveTo>
                    <a:pt x="505" y="0"/>
                  </a:moveTo>
                  <a:cubicBezTo>
                    <a:pt x="421" y="0"/>
                    <a:pt x="333" y="27"/>
                    <a:pt x="265" y="53"/>
                  </a:cubicBezTo>
                  <a:cubicBezTo>
                    <a:pt x="152" y="109"/>
                    <a:pt x="55" y="206"/>
                    <a:pt x="7" y="319"/>
                  </a:cubicBezTo>
                  <a:cubicBezTo>
                    <a:pt x="0" y="332"/>
                    <a:pt x="10" y="345"/>
                    <a:pt x="22" y="345"/>
                  </a:cubicBezTo>
                  <a:cubicBezTo>
                    <a:pt x="25" y="345"/>
                    <a:pt x="28" y="345"/>
                    <a:pt x="31" y="343"/>
                  </a:cubicBezTo>
                  <a:cubicBezTo>
                    <a:pt x="120" y="279"/>
                    <a:pt x="217" y="230"/>
                    <a:pt x="314" y="190"/>
                  </a:cubicBezTo>
                  <a:cubicBezTo>
                    <a:pt x="419" y="150"/>
                    <a:pt x="532" y="141"/>
                    <a:pt x="629" y="109"/>
                  </a:cubicBezTo>
                  <a:lnTo>
                    <a:pt x="637" y="109"/>
                  </a:lnTo>
                  <a:cubicBezTo>
                    <a:pt x="661" y="93"/>
                    <a:pt x="661" y="45"/>
                    <a:pt x="637" y="28"/>
                  </a:cubicBezTo>
                  <a:cubicBezTo>
                    <a:pt x="597" y="8"/>
                    <a:pt x="551" y="0"/>
                    <a:pt x="5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61"/>
            <p:cNvSpPr/>
            <p:nvPr/>
          </p:nvSpPr>
          <p:spPr>
            <a:xfrm>
              <a:off x="2078584" y="2669367"/>
              <a:ext cx="64300" cy="19653"/>
            </a:xfrm>
            <a:custGeom>
              <a:avLst/>
              <a:gdLst/>
              <a:ahLst/>
              <a:cxnLst/>
              <a:rect l="l" t="t" r="r" b="b"/>
              <a:pathLst>
                <a:path w="566" h="173" extrusionOk="0">
                  <a:moveTo>
                    <a:pt x="428" y="0"/>
                  </a:moveTo>
                  <a:cubicBezTo>
                    <a:pt x="279" y="0"/>
                    <a:pt x="128" y="69"/>
                    <a:pt x="9" y="148"/>
                  </a:cubicBezTo>
                  <a:cubicBezTo>
                    <a:pt x="1" y="156"/>
                    <a:pt x="9" y="172"/>
                    <a:pt x="17" y="172"/>
                  </a:cubicBezTo>
                  <a:cubicBezTo>
                    <a:pt x="186" y="124"/>
                    <a:pt x="356" y="132"/>
                    <a:pt x="525" y="100"/>
                  </a:cubicBezTo>
                  <a:cubicBezTo>
                    <a:pt x="566" y="83"/>
                    <a:pt x="566" y="27"/>
                    <a:pt x="525" y="11"/>
                  </a:cubicBezTo>
                  <a:cubicBezTo>
                    <a:pt x="493" y="3"/>
                    <a:pt x="461" y="0"/>
                    <a:pt x="42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61"/>
            <p:cNvSpPr/>
            <p:nvPr/>
          </p:nvSpPr>
          <p:spPr>
            <a:xfrm>
              <a:off x="2053137" y="2633469"/>
              <a:ext cx="68731" cy="21812"/>
            </a:xfrm>
            <a:custGeom>
              <a:avLst/>
              <a:gdLst/>
              <a:ahLst/>
              <a:cxnLst/>
              <a:rect l="l" t="t" r="r" b="b"/>
              <a:pathLst>
                <a:path w="605" h="192" extrusionOk="0">
                  <a:moveTo>
                    <a:pt x="382" y="0"/>
                  </a:moveTo>
                  <a:cubicBezTo>
                    <a:pt x="244" y="0"/>
                    <a:pt x="111" y="58"/>
                    <a:pt x="15" y="165"/>
                  </a:cubicBezTo>
                  <a:cubicBezTo>
                    <a:pt x="1" y="172"/>
                    <a:pt x="11" y="191"/>
                    <a:pt x="24" y="191"/>
                  </a:cubicBezTo>
                  <a:cubicBezTo>
                    <a:pt x="26" y="191"/>
                    <a:pt x="28" y="191"/>
                    <a:pt x="31" y="189"/>
                  </a:cubicBezTo>
                  <a:cubicBezTo>
                    <a:pt x="208" y="117"/>
                    <a:pt x="394" y="85"/>
                    <a:pt x="580" y="76"/>
                  </a:cubicBezTo>
                  <a:cubicBezTo>
                    <a:pt x="604" y="76"/>
                    <a:pt x="604" y="52"/>
                    <a:pt x="588" y="44"/>
                  </a:cubicBezTo>
                  <a:cubicBezTo>
                    <a:pt x="521" y="15"/>
                    <a:pt x="451" y="0"/>
                    <a:pt x="38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61"/>
            <p:cNvSpPr/>
            <p:nvPr/>
          </p:nvSpPr>
          <p:spPr>
            <a:xfrm>
              <a:off x="2209796" y="2837272"/>
              <a:ext cx="92702" cy="84179"/>
            </a:xfrm>
            <a:custGeom>
              <a:avLst/>
              <a:gdLst/>
              <a:ahLst/>
              <a:cxnLst/>
              <a:rect l="l" t="t" r="r" b="b"/>
              <a:pathLst>
                <a:path w="816" h="741" extrusionOk="0">
                  <a:moveTo>
                    <a:pt x="9" y="0"/>
                  </a:moveTo>
                  <a:cubicBezTo>
                    <a:pt x="0" y="0"/>
                    <a:pt x="0" y="12"/>
                    <a:pt x="0" y="19"/>
                  </a:cubicBezTo>
                  <a:cubicBezTo>
                    <a:pt x="121" y="188"/>
                    <a:pt x="234" y="172"/>
                    <a:pt x="404" y="253"/>
                  </a:cubicBezTo>
                  <a:cubicBezTo>
                    <a:pt x="598" y="350"/>
                    <a:pt x="606" y="624"/>
                    <a:pt x="775" y="737"/>
                  </a:cubicBezTo>
                  <a:cubicBezTo>
                    <a:pt x="778" y="740"/>
                    <a:pt x="781" y="741"/>
                    <a:pt x="784" y="741"/>
                  </a:cubicBezTo>
                  <a:cubicBezTo>
                    <a:pt x="792" y="741"/>
                    <a:pt x="800" y="735"/>
                    <a:pt x="800" y="729"/>
                  </a:cubicBezTo>
                  <a:cubicBezTo>
                    <a:pt x="816" y="560"/>
                    <a:pt x="679" y="342"/>
                    <a:pt x="566" y="212"/>
                  </a:cubicBezTo>
                  <a:cubicBezTo>
                    <a:pt x="517" y="156"/>
                    <a:pt x="444" y="124"/>
                    <a:pt x="364" y="115"/>
                  </a:cubicBezTo>
                  <a:cubicBezTo>
                    <a:pt x="251" y="83"/>
                    <a:pt x="138" y="35"/>
                    <a:pt x="16" y="2"/>
                  </a:cubicBezTo>
                  <a:cubicBezTo>
                    <a:pt x="13" y="1"/>
                    <a:pt x="11" y="0"/>
                    <a:pt x="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61"/>
            <p:cNvSpPr/>
            <p:nvPr/>
          </p:nvSpPr>
          <p:spPr>
            <a:xfrm>
              <a:off x="2226269" y="2848178"/>
              <a:ext cx="68958" cy="69979"/>
            </a:xfrm>
            <a:custGeom>
              <a:avLst/>
              <a:gdLst/>
              <a:ahLst/>
              <a:cxnLst/>
              <a:rect l="l" t="t" r="r" b="b"/>
              <a:pathLst>
                <a:path w="607" h="616" extrusionOk="0">
                  <a:moveTo>
                    <a:pt x="17" y="0"/>
                  </a:moveTo>
                  <a:cubicBezTo>
                    <a:pt x="9" y="0"/>
                    <a:pt x="1" y="8"/>
                    <a:pt x="1" y="19"/>
                  </a:cubicBezTo>
                  <a:cubicBezTo>
                    <a:pt x="9" y="149"/>
                    <a:pt x="73" y="270"/>
                    <a:pt x="170" y="359"/>
                  </a:cubicBezTo>
                  <a:cubicBezTo>
                    <a:pt x="283" y="456"/>
                    <a:pt x="469" y="488"/>
                    <a:pt x="558" y="609"/>
                  </a:cubicBezTo>
                  <a:cubicBezTo>
                    <a:pt x="562" y="613"/>
                    <a:pt x="568" y="615"/>
                    <a:pt x="574" y="615"/>
                  </a:cubicBezTo>
                  <a:cubicBezTo>
                    <a:pt x="589" y="615"/>
                    <a:pt x="606" y="602"/>
                    <a:pt x="606" y="585"/>
                  </a:cubicBezTo>
                  <a:cubicBezTo>
                    <a:pt x="582" y="456"/>
                    <a:pt x="493" y="407"/>
                    <a:pt x="396" y="351"/>
                  </a:cubicBezTo>
                  <a:cubicBezTo>
                    <a:pt x="235" y="262"/>
                    <a:pt x="170" y="100"/>
                    <a:pt x="25" y="3"/>
                  </a:cubicBezTo>
                  <a:cubicBezTo>
                    <a:pt x="23" y="1"/>
                    <a:pt x="20" y="0"/>
                    <a:pt x="1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61"/>
            <p:cNvSpPr/>
            <p:nvPr/>
          </p:nvSpPr>
          <p:spPr>
            <a:xfrm>
              <a:off x="2241833" y="2854881"/>
              <a:ext cx="43965" cy="39306"/>
            </a:xfrm>
            <a:custGeom>
              <a:avLst/>
              <a:gdLst/>
              <a:ahLst/>
              <a:cxnLst/>
              <a:rect l="l" t="t" r="r" b="b"/>
              <a:pathLst>
                <a:path w="387" h="346" extrusionOk="0">
                  <a:moveTo>
                    <a:pt x="75" y="1"/>
                  </a:moveTo>
                  <a:cubicBezTo>
                    <a:pt x="48" y="1"/>
                    <a:pt x="20" y="31"/>
                    <a:pt x="20" y="57"/>
                  </a:cubicBezTo>
                  <a:lnTo>
                    <a:pt x="20" y="57"/>
                  </a:lnTo>
                  <a:cubicBezTo>
                    <a:pt x="9" y="66"/>
                    <a:pt x="1" y="82"/>
                    <a:pt x="1" y="98"/>
                  </a:cubicBezTo>
                  <a:cubicBezTo>
                    <a:pt x="17" y="211"/>
                    <a:pt x="179" y="300"/>
                    <a:pt x="284" y="340"/>
                  </a:cubicBezTo>
                  <a:cubicBezTo>
                    <a:pt x="287" y="341"/>
                    <a:pt x="290" y="341"/>
                    <a:pt x="292" y="341"/>
                  </a:cubicBezTo>
                  <a:cubicBezTo>
                    <a:pt x="296" y="341"/>
                    <a:pt x="299" y="341"/>
                    <a:pt x="302" y="340"/>
                  </a:cubicBezTo>
                  <a:lnTo>
                    <a:pt x="302" y="340"/>
                  </a:lnTo>
                  <a:cubicBezTo>
                    <a:pt x="309" y="344"/>
                    <a:pt x="316" y="346"/>
                    <a:pt x="323" y="346"/>
                  </a:cubicBezTo>
                  <a:cubicBezTo>
                    <a:pt x="357" y="346"/>
                    <a:pt x="387" y="304"/>
                    <a:pt x="356" y="267"/>
                  </a:cubicBezTo>
                  <a:cubicBezTo>
                    <a:pt x="322" y="222"/>
                    <a:pt x="281" y="181"/>
                    <a:pt x="234" y="144"/>
                  </a:cubicBezTo>
                  <a:lnTo>
                    <a:pt x="234" y="144"/>
                  </a:lnTo>
                  <a:cubicBezTo>
                    <a:pt x="196" y="93"/>
                    <a:pt x="150" y="47"/>
                    <a:pt x="98" y="9"/>
                  </a:cubicBezTo>
                  <a:cubicBezTo>
                    <a:pt x="91" y="3"/>
                    <a:pt x="83" y="1"/>
                    <a:pt x="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61"/>
            <p:cNvSpPr/>
            <p:nvPr/>
          </p:nvSpPr>
          <p:spPr>
            <a:xfrm>
              <a:off x="2355663" y="3075043"/>
              <a:ext cx="17495" cy="29537"/>
            </a:xfrm>
            <a:custGeom>
              <a:avLst/>
              <a:gdLst/>
              <a:ahLst/>
              <a:cxnLst/>
              <a:rect l="l" t="t" r="r" b="b"/>
              <a:pathLst>
                <a:path w="154" h="260" extrusionOk="0">
                  <a:moveTo>
                    <a:pt x="66" y="0"/>
                  </a:moveTo>
                  <a:cubicBezTo>
                    <a:pt x="63" y="0"/>
                    <a:pt x="60" y="0"/>
                    <a:pt x="57" y="1"/>
                  </a:cubicBezTo>
                  <a:cubicBezTo>
                    <a:pt x="0" y="17"/>
                    <a:pt x="16" y="90"/>
                    <a:pt x="24" y="122"/>
                  </a:cubicBezTo>
                  <a:cubicBezTo>
                    <a:pt x="33" y="179"/>
                    <a:pt x="65" y="227"/>
                    <a:pt x="105" y="259"/>
                  </a:cubicBezTo>
                  <a:lnTo>
                    <a:pt x="121" y="259"/>
                  </a:lnTo>
                  <a:cubicBezTo>
                    <a:pt x="146" y="203"/>
                    <a:pt x="154" y="146"/>
                    <a:pt x="129" y="90"/>
                  </a:cubicBezTo>
                  <a:cubicBezTo>
                    <a:pt x="122" y="59"/>
                    <a:pt x="114" y="0"/>
                    <a:pt x="6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61"/>
            <p:cNvSpPr/>
            <p:nvPr/>
          </p:nvSpPr>
          <p:spPr>
            <a:xfrm>
              <a:off x="2424393" y="3064137"/>
              <a:ext cx="20335" cy="28741"/>
            </a:xfrm>
            <a:custGeom>
              <a:avLst/>
              <a:gdLst/>
              <a:ahLst/>
              <a:cxnLst/>
              <a:rect l="l" t="t" r="r" b="b"/>
              <a:pathLst>
                <a:path w="179" h="253" extrusionOk="0">
                  <a:moveTo>
                    <a:pt x="106" y="0"/>
                  </a:moveTo>
                  <a:cubicBezTo>
                    <a:pt x="1" y="0"/>
                    <a:pt x="106" y="194"/>
                    <a:pt x="114" y="234"/>
                  </a:cubicBezTo>
                  <a:cubicBezTo>
                    <a:pt x="114" y="246"/>
                    <a:pt x="120" y="252"/>
                    <a:pt x="127" y="252"/>
                  </a:cubicBezTo>
                  <a:cubicBezTo>
                    <a:pt x="134" y="252"/>
                    <a:pt x="142" y="246"/>
                    <a:pt x="146" y="234"/>
                  </a:cubicBezTo>
                  <a:cubicBezTo>
                    <a:pt x="154" y="210"/>
                    <a:pt x="170" y="186"/>
                    <a:pt x="179" y="162"/>
                  </a:cubicBezTo>
                  <a:cubicBezTo>
                    <a:pt x="179" y="137"/>
                    <a:pt x="179" y="105"/>
                    <a:pt x="179" y="81"/>
                  </a:cubicBezTo>
                  <a:cubicBezTo>
                    <a:pt x="170" y="48"/>
                    <a:pt x="154" y="0"/>
                    <a:pt x="10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61"/>
            <p:cNvSpPr/>
            <p:nvPr/>
          </p:nvSpPr>
          <p:spPr>
            <a:xfrm>
              <a:off x="2113461" y="3389381"/>
              <a:ext cx="46919" cy="104514"/>
            </a:xfrm>
            <a:custGeom>
              <a:avLst/>
              <a:gdLst/>
              <a:ahLst/>
              <a:cxnLst/>
              <a:rect l="l" t="t" r="r" b="b"/>
              <a:pathLst>
                <a:path w="413" h="920" extrusionOk="0">
                  <a:moveTo>
                    <a:pt x="388" y="1"/>
                  </a:moveTo>
                  <a:cubicBezTo>
                    <a:pt x="380" y="1"/>
                    <a:pt x="371" y="5"/>
                    <a:pt x="364" y="12"/>
                  </a:cubicBezTo>
                  <a:cubicBezTo>
                    <a:pt x="307" y="165"/>
                    <a:pt x="251" y="319"/>
                    <a:pt x="194" y="464"/>
                  </a:cubicBezTo>
                  <a:cubicBezTo>
                    <a:pt x="162" y="553"/>
                    <a:pt x="130" y="634"/>
                    <a:pt x="81" y="714"/>
                  </a:cubicBezTo>
                  <a:cubicBezTo>
                    <a:pt x="52" y="751"/>
                    <a:pt x="29" y="801"/>
                    <a:pt x="7" y="846"/>
                  </a:cubicBezTo>
                  <a:lnTo>
                    <a:pt x="7" y="846"/>
                  </a:lnTo>
                  <a:cubicBezTo>
                    <a:pt x="5" y="849"/>
                    <a:pt x="3" y="853"/>
                    <a:pt x="2" y="857"/>
                  </a:cubicBezTo>
                  <a:lnTo>
                    <a:pt x="2" y="857"/>
                  </a:lnTo>
                  <a:cubicBezTo>
                    <a:pt x="1" y="858"/>
                    <a:pt x="1" y="859"/>
                    <a:pt x="0" y="860"/>
                  </a:cubicBezTo>
                  <a:lnTo>
                    <a:pt x="1" y="859"/>
                  </a:lnTo>
                  <a:lnTo>
                    <a:pt x="1" y="859"/>
                  </a:lnTo>
                  <a:cubicBezTo>
                    <a:pt x="1" y="862"/>
                    <a:pt x="0" y="865"/>
                    <a:pt x="0" y="868"/>
                  </a:cubicBezTo>
                  <a:lnTo>
                    <a:pt x="0" y="884"/>
                  </a:lnTo>
                  <a:cubicBezTo>
                    <a:pt x="8" y="900"/>
                    <a:pt x="17" y="908"/>
                    <a:pt x="33" y="916"/>
                  </a:cubicBezTo>
                  <a:lnTo>
                    <a:pt x="49" y="916"/>
                  </a:lnTo>
                  <a:cubicBezTo>
                    <a:pt x="57" y="918"/>
                    <a:pt x="65" y="919"/>
                    <a:pt x="73" y="919"/>
                  </a:cubicBezTo>
                  <a:cubicBezTo>
                    <a:pt x="96" y="919"/>
                    <a:pt x="117" y="910"/>
                    <a:pt x="130" y="892"/>
                  </a:cubicBezTo>
                  <a:cubicBezTo>
                    <a:pt x="340" y="642"/>
                    <a:pt x="388" y="335"/>
                    <a:pt x="412" y="20"/>
                  </a:cubicBezTo>
                  <a:cubicBezTo>
                    <a:pt x="408" y="7"/>
                    <a:pt x="398" y="1"/>
                    <a:pt x="38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61"/>
            <p:cNvSpPr/>
            <p:nvPr/>
          </p:nvSpPr>
          <p:spPr>
            <a:xfrm>
              <a:off x="2151972" y="3320765"/>
              <a:ext cx="17495" cy="43169"/>
            </a:xfrm>
            <a:custGeom>
              <a:avLst/>
              <a:gdLst/>
              <a:ahLst/>
              <a:cxnLst/>
              <a:rect l="l" t="t" r="r" b="b"/>
              <a:pathLst>
                <a:path w="154" h="380" extrusionOk="0">
                  <a:moveTo>
                    <a:pt x="85" y="0"/>
                  </a:moveTo>
                  <a:cubicBezTo>
                    <a:pt x="73" y="0"/>
                    <a:pt x="61" y="6"/>
                    <a:pt x="57" y="18"/>
                  </a:cubicBezTo>
                  <a:cubicBezTo>
                    <a:pt x="1" y="131"/>
                    <a:pt x="1" y="260"/>
                    <a:pt x="49" y="374"/>
                  </a:cubicBezTo>
                  <a:cubicBezTo>
                    <a:pt x="53" y="378"/>
                    <a:pt x="57" y="380"/>
                    <a:pt x="61" y="380"/>
                  </a:cubicBezTo>
                  <a:cubicBezTo>
                    <a:pt x="65" y="380"/>
                    <a:pt x="69" y="378"/>
                    <a:pt x="73" y="374"/>
                  </a:cubicBezTo>
                  <a:cubicBezTo>
                    <a:pt x="138" y="269"/>
                    <a:pt x="154" y="131"/>
                    <a:pt x="114" y="18"/>
                  </a:cubicBezTo>
                  <a:cubicBezTo>
                    <a:pt x="110" y="6"/>
                    <a:pt x="97" y="0"/>
                    <a:pt x="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61"/>
            <p:cNvSpPr/>
            <p:nvPr/>
          </p:nvSpPr>
          <p:spPr>
            <a:xfrm>
              <a:off x="2080402" y="3355073"/>
              <a:ext cx="52372" cy="107695"/>
            </a:xfrm>
            <a:custGeom>
              <a:avLst/>
              <a:gdLst/>
              <a:ahLst/>
              <a:cxnLst/>
              <a:rect l="l" t="t" r="r" b="b"/>
              <a:pathLst>
                <a:path w="461" h="948" extrusionOk="0">
                  <a:moveTo>
                    <a:pt x="434" y="0"/>
                  </a:moveTo>
                  <a:cubicBezTo>
                    <a:pt x="425" y="0"/>
                    <a:pt x="416" y="5"/>
                    <a:pt x="413" y="15"/>
                  </a:cubicBezTo>
                  <a:cubicBezTo>
                    <a:pt x="356" y="168"/>
                    <a:pt x="299" y="314"/>
                    <a:pt x="235" y="459"/>
                  </a:cubicBezTo>
                  <a:cubicBezTo>
                    <a:pt x="203" y="540"/>
                    <a:pt x="106" y="839"/>
                    <a:pt x="25" y="887"/>
                  </a:cubicBezTo>
                  <a:cubicBezTo>
                    <a:pt x="1" y="903"/>
                    <a:pt x="1" y="944"/>
                    <a:pt x="25" y="944"/>
                  </a:cubicBezTo>
                  <a:cubicBezTo>
                    <a:pt x="37" y="946"/>
                    <a:pt x="49" y="948"/>
                    <a:pt x="60" y="948"/>
                  </a:cubicBezTo>
                  <a:cubicBezTo>
                    <a:pt x="181" y="948"/>
                    <a:pt x="240" y="797"/>
                    <a:pt x="291" y="701"/>
                  </a:cubicBezTo>
                  <a:cubicBezTo>
                    <a:pt x="388" y="491"/>
                    <a:pt x="445" y="257"/>
                    <a:pt x="461" y="23"/>
                  </a:cubicBezTo>
                  <a:cubicBezTo>
                    <a:pt x="461" y="9"/>
                    <a:pt x="447" y="0"/>
                    <a:pt x="4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61"/>
            <p:cNvSpPr/>
            <p:nvPr/>
          </p:nvSpPr>
          <p:spPr>
            <a:xfrm>
              <a:off x="1827180" y="3589095"/>
              <a:ext cx="165636" cy="53052"/>
            </a:xfrm>
            <a:custGeom>
              <a:avLst/>
              <a:gdLst/>
              <a:ahLst/>
              <a:cxnLst/>
              <a:rect l="l" t="t" r="r" b="b"/>
              <a:pathLst>
                <a:path w="1458" h="467" extrusionOk="0">
                  <a:moveTo>
                    <a:pt x="1387" y="0"/>
                  </a:moveTo>
                  <a:cubicBezTo>
                    <a:pt x="1380" y="0"/>
                    <a:pt x="1372" y="2"/>
                    <a:pt x="1366" y="6"/>
                  </a:cubicBezTo>
                  <a:cubicBezTo>
                    <a:pt x="1148" y="111"/>
                    <a:pt x="962" y="232"/>
                    <a:pt x="728" y="281"/>
                  </a:cubicBezTo>
                  <a:cubicBezTo>
                    <a:pt x="502" y="337"/>
                    <a:pt x="267" y="369"/>
                    <a:pt x="33" y="410"/>
                  </a:cubicBezTo>
                  <a:cubicBezTo>
                    <a:pt x="1" y="410"/>
                    <a:pt x="1" y="458"/>
                    <a:pt x="33" y="458"/>
                  </a:cubicBezTo>
                  <a:cubicBezTo>
                    <a:pt x="116" y="463"/>
                    <a:pt x="205" y="466"/>
                    <a:pt x="298" y="466"/>
                  </a:cubicBezTo>
                  <a:cubicBezTo>
                    <a:pt x="705" y="466"/>
                    <a:pt x="1179" y="401"/>
                    <a:pt x="1422" y="79"/>
                  </a:cubicBezTo>
                  <a:lnTo>
                    <a:pt x="1430" y="79"/>
                  </a:lnTo>
                  <a:cubicBezTo>
                    <a:pt x="1457" y="45"/>
                    <a:pt x="1422" y="0"/>
                    <a:pt x="138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61"/>
            <p:cNvSpPr/>
            <p:nvPr/>
          </p:nvSpPr>
          <p:spPr>
            <a:xfrm>
              <a:off x="1733684" y="3624880"/>
              <a:ext cx="69753" cy="17949"/>
            </a:xfrm>
            <a:custGeom>
              <a:avLst/>
              <a:gdLst/>
              <a:ahLst/>
              <a:cxnLst/>
              <a:rect l="l" t="t" r="r" b="b"/>
              <a:pathLst>
                <a:path w="614" h="158" extrusionOk="0">
                  <a:moveTo>
                    <a:pt x="278" y="0"/>
                  </a:moveTo>
                  <a:cubicBezTo>
                    <a:pt x="195" y="0"/>
                    <a:pt x="112" y="7"/>
                    <a:pt x="33" y="14"/>
                  </a:cubicBezTo>
                  <a:cubicBezTo>
                    <a:pt x="16" y="14"/>
                    <a:pt x="0" y="46"/>
                    <a:pt x="24" y="54"/>
                  </a:cubicBezTo>
                  <a:cubicBezTo>
                    <a:pt x="123" y="113"/>
                    <a:pt x="251" y="157"/>
                    <a:pt x="374" y="157"/>
                  </a:cubicBezTo>
                  <a:cubicBezTo>
                    <a:pt x="454" y="157"/>
                    <a:pt x="531" y="139"/>
                    <a:pt x="598" y="95"/>
                  </a:cubicBezTo>
                  <a:cubicBezTo>
                    <a:pt x="614" y="87"/>
                    <a:pt x="614" y="54"/>
                    <a:pt x="598" y="54"/>
                  </a:cubicBezTo>
                  <a:cubicBezTo>
                    <a:pt x="501" y="13"/>
                    <a:pt x="390" y="0"/>
                    <a:pt x="27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61"/>
            <p:cNvSpPr/>
            <p:nvPr/>
          </p:nvSpPr>
          <p:spPr>
            <a:xfrm>
              <a:off x="1805254" y="3604999"/>
              <a:ext cx="25561" cy="14655"/>
            </a:xfrm>
            <a:custGeom>
              <a:avLst/>
              <a:gdLst/>
              <a:ahLst/>
              <a:cxnLst/>
              <a:rect l="l" t="t" r="r" b="b"/>
              <a:pathLst>
                <a:path w="225" h="129" extrusionOk="0">
                  <a:moveTo>
                    <a:pt x="92" y="0"/>
                  </a:moveTo>
                  <a:cubicBezTo>
                    <a:pt x="83" y="0"/>
                    <a:pt x="73" y="1"/>
                    <a:pt x="65" y="3"/>
                  </a:cubicBezTo>
                  <a:cubicBezTo>
                    <a:pt x="8" y="20"/>
                    <a:pt x="0" y="100"/>
                    <a:pt x="57" y="116"/>
                  </a:cubicBezTo>
                  <a:cubicBezTo>
                    <a:pt x="77" y="124"/>
                    <a:pt x="97" y="129"/>
                    <a:pt x="116" y="129"/>
                  </a:cubicBezTo>
                  <a:cubicBezTo>
                    <a:pt x="135" y="129"/>
                    <a:pt x="154" y="124"/>
                    <a:pt x="170" y="116"/>
                  </a:cubicBezTo>
                  <a:lnTo>
                    <a:pt x="178" y="116"/>
                  </a:lnTo>
                  <a:cubicBezTo>
                    <a:pt x="179" y="116"/>
                    <a:pt x="181" y="115"/>
                    <a:pt x="183" y="115"/>
                  </a:cubicBezTo>
                  <a:lnTo>
                    <a:pt x="183" y="115"/>
                  </a:lnTo>
                  <a:cubicBezTo>
                    <a:pt x="189" y="112"/>
                    <a:pt x="194" y="109"/>
                    <a:pt x="198" y="104"/>
                  </a:cubicBezTo>
                  <a:lnTo>
                    <a:pt x="198" y="104"/>
                  </a:lnTo>
                  <a:cubicBezTo>
                    <a:pt x="225" y="78"/>
                    <a:pt x="218" y="26"/>
                    <a:pt x="178" y="20"/>
                  </a:cubicBezTo>
                  <a:cubicBezTo>
                    <a:pt x="148" y="8"/>
                    <a:pt x="119" y="0"/>
                    <a:pt x="9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61"/>
            <p:cNvSpPr/>
            <p:nvPr/>
          </p:nvSpPr>
          <p:spPr>
            <a:xfrm>
              <a:off x="1897841" y="3577848"/>
              <a:ext cx="26697" cy="17154"/>
            </a:xfrm>
            <a:custGeom>
              <a:avLst/>
              <a:gdLst/>
              <a:ahLst/>
              <a:cxnLst/>
              <a:rect l="l" t="t" r="r" b="b"/>
              <a:pathLst>
                <a:path w="235" h="151" extrusionOk="0">
                  <a:moveTo>
                    <a:pt x="160" y="0"/>
                  </a:moveTo>
                  <a:cubicBezTo>
                    <a:pt x="100" y="0"/>
                    <a:pt x="40" y="31"/>
                    <a:pt x="9" y="81"/>
                  </a:cubicBezTo>
                  <a:cubicBezTo>
                    <a:pt x="1" y="97"/>
                    <a:pt x="1" y="113"/>
                    <a:pt x="9" y="121"/>
                  </a:cubicBezTo>
                  <a:cubicBezTo>
                    <a:pt x="34" y="142"/>
                    <a:pt x="63" y="151"/>
                    <a:pt x="92" y="151"/>
                  </a:cubicBezTo>
                  <a:cubicBezTo>
                    <a:pt x="156" y="151"/>
                    <a:pt x="218" y="107"/>
                    <a:pt x="235" y="40"/>
                  </a:cubicBezTo>
                  <a:cubicBezTo>
                    <a:pt x="235" y="24"/>
                    <a:pt x="227" y="8"/>
                    <a:pt x="211" y="8"/>
                  </a:cubicBezTo>
                  <a:cubicBezTo>
                    <a:pt x="194" y="3"/>
                    <a:pt x="177" y="0"/>
                    <a:pt x="1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61"/>
            <p:cNvSpPr/>
            <p:nvPr/>
          </p:nvSpPr>
          <p:spPr>
            <a:xfrm>
              <a:off x="1829111" y="2834659"/>
              <a:ext cx="259928" cy="213005"/>
            </a:xfrm>
            <a:custGeom>
              <a:avLst/>
              <a:gdLst/>
              <a:ahLst/>
              <a:cxnLst/>
              <a:rect l="l" t="t" r="r" b="b"/>
              <a:pathLst>
                <a:path w="2288" h="1875" extrusionOk="0">
                  <a:moveTo>
                    <a:pt x="2248" y="1"/>
                  </a:moveTo>
                  <a:cubicBezTo>
                    <a:pt x="2242" y="1"/>
                    <a:pt x="2235" y="3"/>
                    <a:pt x="2229" y="9"/>
                  </a:cubicBezTo>
                  <a:cubicBezTo>
                    <a:pt x="1882" y="300"/>
                    <a:pt x="1591" y="655"/>
                    <a:pt x="1252" y="946"/>
                  </a:cubicBezTo>
                  <a:cubicBezTo>
                    <a:pt x="856" y="1277"/>
                    <a:pt x="444" y="1576"/>
                    <a:pt x="8" y="1859"/>
                  </a:cubicBezTo>
                  <a:cubicBezTo>
                    <a:pt x="0" y="1859"/>
                    <a:pt x="8" y="1875"/>
                    <a:pt x="16" y="1875"/>
                  </a:cubicBezTo>
                  <a:cubicBezTo>
                    <a:pt x="856" y="1479"/>
                    <a:pt x="1785" y="857"/>
                    <a:pt x="2269" y="50"/>
                  </a:cubicBezTo>
                  <a:cubicBezTo>
                    <a:pt x="2288" y="25"/>
                    <a:pt x="2269" y="1"/>
                    <a:pt x="22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61"/>
            <p:cNvSpPr/>
            <p:nvPr/>
          </p:nvSpPr>
          <p:spPr>
            <a:xfrm>
              <a:off x="2415305" y="3460042"/>
              <a:ext cx="24879" cy="25447"/>
            </a:xfrm>
            <a:custGeom>
              <a:avLst/>
              <a:gdLst/>
              <a:ahLst/>
              <a:cxnLst/>
              <a:rect l="l" t="t" r="r" b="b"/>
              <a:pathLst>
                <a:path w="219" h="224" extrusionOk="0">
                  <a:moveTo>
                    <a:pt x="48" y="0"/>
                  </a:moveTo>
                  <a:cubicBezTo>
                    <a:pt x="40" y="0"/>
                    <a:pt x="30" y="6"/>
                    <a:pt x="24" y="12"/>
                  </a:cubicBezTo>
                  <a:cubicBezTo>
                    <a:pt x="0" y="60"/>
                    <a:pt x="0" y="117"/>
                    <a:pt x="41" y="157"/>
                  </a:cubicBezTo>
                  <a:cubicBezTo>
                    <a:pt x="65" y="188"/>
                    <a:pt x="110" y="224"/>
                    <a:pt x="154" y="224"/>
                  </a:cubicBezTo>
                  <a:cubicBezTo>
                    <a:pt x="168" y="224"/>
                    <a:pt x="181" y="221"/>
                    <a:pt x="194" y="213"/>
                  </a:cubicBezTo>
                  <a:cubicBezTo>
                    <a:pt x="210" y="197"/>
                    <a:pt x="218" y="181"/>
                    <a:pt x="218" y="157"/>
                  </a:cubicBezTo>
                  <a:cubicBezTo>
                    <a:pt x="202" y="92"/>
                    <a:pt x="113" y="36"/>
                    <a:pt x="57" y="3"/>
                  </a:cubicBezTo>
                  <a:cubicBezTo>
                    <a:pt x="54" y="1"/>
                    <a:pt x="51" y="0"/>
                    <a:pt x="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61"/>
            <p:cNvSpPr/>
            <p:nvPr/>
          </p:nvSpPr>
          <p:spPr>
            <a:xfrm>
              <a:off x="2241833" y="3614428"/>
              <a:ext cx="24539" cy="34422"/>
            </a:xfrm>
            <a:custGeom>
              <a:avLst/>
              <a:gdLst/>
              <a:ahLst/>
              <a:cxnLst/>
              <a:rect l="l" t="t" r="r" b="b"/>
              <a:pathLst>
                <a:path w="216" h="303" extrusionOk="0">
                  <a:moveTo>
                    <a:pt x="53" y="0"/>
                  </a:moveTo>
                  <a:cubicBezTo>
                    <a:pt x="41" y="0"/>
                    <a:pt x="30" y="7"/>
                    <a:pt x="25" y="17"/>
                  </a:cubicBezTo>
                  <a:cubicBezTo>
                    <a:pt x="9" y="58"/>
                    <a:pt x="1" y="106"/>
                    <a:pt x="9" y="155"/>
                  </a:cubicBezTo>
                  <a:cubicBezTo>
                    <a:pt x="25" y="211"/>
                    <a:pt x="57" y="260"/>
                    <a:pt x="106" y="292"/>
                  </a:cubicBezTo>
                  <a:cubicBezTo>
                    <a:pt x="117" y="299"/>
                    <a:pt x="128" y="302"/>
                    <a:pt x="140" y="302"/>
                  </a:cubicBezTo>
                  <a:cubicBezTo>
                    <a:pt x="179" y="302"/>
                    <a:pt x="215" y="263"/>
                    <a:pt x="203" y="219"/>
                  </a:cubicBezTo>
                  <a:cubicBezTo>
                    <a:pt x="195" y="179"/>
                    <a:pt x="179" y="130"/>
                    <a:pt x="154" y="90"/>
                  </a:cubicBezTo>
                  <a:cubicBezTo>
                    <a:pt x="130" y="58"/>
                    <a:pt x="98" y="41"/>
                    <a:pt x="74" y="9"/>
                  </a:cubicBezTo>
                  <a:cubicBezTo>
                    <a:pt x="67" y="3"/>
                    <a:pt x="60" y="0"/>
                    <a:pt x="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61"/>
            <p:cNvSpPr/>
            <p:nvPr/>
          </p:nvSpPr>
          <p:spPr>
            <a:xfrm>
              <a:off x="1367086" y="3381770"/>
              <a:ext cx="71344" cy="94063"/>
            </a:xfrm>
            <a:custGeom>
              <a:avLst/>
              <a:gdLst/>
              <a:ahLst/>
              <a:cxnLst/>
              <a:rect l="l" t="t" r="r" b="b"/>
              <a:pathLst>
                <a:path w="628" h="828" extrusionOk="0">
                  <a:moveTo>
                    <a:pt x="480" y="1"/>
                  </a:moveTo>
                  <a:cubicBezTo>
                    <a:pt x="258" y="1"/>
                    <a:pt x="0" y="143"/>
                    <a:pt x="13" y="361"/>
                  </a:cubicBezTo>
                  <a:cubicBezTo>
                    <a:pt x="21" y="605"/>
                    <a:pt x="230" y="828"/>
                    <a:pt x="469" y="828"/>
                  </a:cubicBezTo>
                  <a:cubicBezTo>
                    <a:pt x="492" y="828"/>
                    <a:pt x="515" y="826"/>
                    <a:pt x="538" y="822"/>
                  </a:cubicBezTo>
                  <a:cubicBezTo>
                    <a:pt x="546" y="822"/>
                    <a:pt x="546" y="797"/>
                    <a:pt x="538" y="797"/>
                  </a:cubicBezTo>
                  <a:cubicBezTo>
                    <a:pt x="369" y="725"/>
                    <a:pt x="167" y="579"/>
                    <a:pt x="151" y="378"/>
                  </a:cubicBezTo>
                  <a:cubicBezTo>
                    <a:pt x="126" y="143"/>
                    <a:pt x="449" y="95"/>
                    <a:pt x="619" y="55"/>
                  </a:cubicBezTo>
                  <a:cubicBezTo>
                    <a:pt x="627" y="46"/>
                    <a:pt x="627" y="30"/>
                    <a:pt x="619" y="22"/>
                  </a:cubicBezTo>
                  <a:cubicBezTo>
                    <a:pt x="577" y="8"/>
                    <a:pt x="529" y="1"/>
                    <a:pt x="48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61"/>
            <p:cNvSpPr/>
            <p:nvPr/>
          </p:nvSpPr>
          <p:spPr>
            <a:xfrm>
              <a:off x="1370721" y="3245220"/>
              <a:ext cx="74070" cy="96449"/>
            </a:xfrm>
            <a:custGeom>
              <a:avLst/>
              <a:gdLst/>
              <a:ahLst/>
              <a:cxnLst/>
              <a:rect l="l" t="t" r="r" b="b"/>
              <a:pathLst>
                <a:path w="652" h="849" extrusionOk="0">
                  <a:moveTo>
                    <a:pt x="539" y="1"/>
                  </a:moveTo>
                  <a:cubicBezTo>
                    <a:pt x="288" y="1"/>
                    <a:pt x="1" y="233"/>
                    <a:pt x="86" y="497"/>
                  </a:cubicBezTo>
                  <a:cubicBezTo>
                    <a:pt x="119" y="601"/>
                    <a:pt x="358" y="849"/>
                    <a:pt x="510" y="849"/>
                  </a:cubicBezTo>
                  <a:cubicBezTo>
                    <a:pt x="548" y="849"/>
                    <a:pt x="580" y="833"/>
                    <a:pt x="603" y="796"/>
                  </a:cubicBezTo>
                  <a:cubicBezTo>
                    <a:pt x="603" y="788"/>
                    <a:pt x="603" y="780"/>
                    <a:pt x="595" y="780"/>
                  </a:cubicBezTo>
                  <a:cubicBezTo>
                    <a:pt x="450" y="772"/>
                    <a:pt x="199" y="570"/>
                    <a:pt x="191" y="417"/>
                  </a:cubicBezTo>
                  <a:cubicBezTo>
                    <a:pt x="183" y="174"/>
                    <a:pt x="498" y="158"/>
                    <a:pt x="643" y="45"/>
                  </a:cubicBezTo>
                  <a:cubicBezTo>
                    <a:pt x="652" y="37"/>
                    <a:pt x="652" y="21"/>
                    <a:pt x="635" y="13"/>
                  </a:cubicBezTo>
                  <a:cubicBezTo>
                    <a:pt x="605" y="5"/>
                    <a:pt x="572" y="1"/>
                    <a:pt x="5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61"/>
            <p:cNvSpPr/>
            <p:nvPr/>
          </p:nvSpPr>
          <p:spPr>
            <a:xfrm>
              <a:off x="1343797" y="3133094"/>
              <a:ext cx="77138" cy="73955"/>
            </a:xfrm>
            <a:custGeom>
              <a:avLst/>
              <a:gdLst/>
              <a:ahLst/>
              <a:cxnLst/>
              <a:rect l="l" t="t" r="r" b="b"/>
              <a:pathLst>
                <a:path w="679" h="651" extrusionOk="0">
                  <a:moveTo>
                    <a:pt x="139" y="0"/>
                  </a:moveTo>
                  <a:cubicBezTo>
                    <a:pt x="105" y="0"/>
                    <a:pt x="73" y="22"/>
                    <a:pt x="57" y="55"/>
                  </a:cubicBezTo>
                  <a:cubicBezTo>
                    <a:pt x="0" y="144"/>
                    <a:pt x="73" y="281"/>
                    <a:pt x="113" y="354"/>
                  </a:cubicBezTo>
                  <a:cubicBezTo>
                    <a:pt x="192" y="473"/>
                    <a:pt x="384" y="650"/>
                    <a:pt x="553" y="650"/>
                  </a:cubicBezTo>
                  <a:cubicBezTo>
                    <a:pt x="591" y="650"/>
                    <a:pt x="628" y="641"/>
                    <a:pt x="662" y="620"/>
                  </a:cubicBezTo>
                  <a:lnTo>
                    <a:pt x="671" y="612"/>
                  </a:lnTo>
                  <a:cubicBezTo>
                    <a:pt x="671" y="604"/>
                    <a:pt x="679" y="588"/>
                    <a:pt x="671" y="588"/>
                  </a:cubicBezTo>
                  <a:cubicBezTo>
                    <a:pt x="590" y="507"/>
                    <a:pt x="477" y="491"/>
                    <a:pt x="388" y="427"/>
                  </a:cubicBezTo>
                  <a:cubicBezTo>
                    <a:pt x="323" y="370"/>
                    <a:pt x="267" y="306"/>
                    <a:pt x="226" y="241"/>
                  </a:cubicBezTo>
                  <a:cubicBezTo>
                    <a:pt x="210" y="209"/>
                    <a:pt x="113" y="55"/>
                    <a:pt x="186" y="39"/>
                  </a:cubicBezTo>
                  <a:cubicBezTo>
                    <a:pt x="194" y="31"/>
                    <a:pt x="194" y="15"/>
                    <a:pt x="186" y="15"/>
                  </a:cubicBezTo>
                  <a:cubicBezTo>
                    <a:pt x="171" y="5"/>
                    <a:pt x="155" y="0"/>
                    <a:pt x="13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61"/>
            <p:cNvSpPr/>
            <p:nvPr/>
          </p:nvSpPr>
          <p:spPr>
            <a:xfrm>
              <a:off x="1242803" y="3203755"/>
              <a:ext cx="91679" cy="65208"/>
            </a:xfrm>
            <a:custGeom>
              <a:avLst/>
              <a:gdLst/>
              <a:ahLst/>
              <a:cxnLst/>
              <a:rect l="l" t="t" r="r" b="b"/>
              <a:pathLst>
                <a:path w="807" h="574" extrusionOk="0">
                  <a:moveTo>
                    <a:pt x="329" y="1"/>
                  </a:moveTo>
                  <a:cubicBezTo>
                    <a:pt x="226" y="1"/>
                    <a:pt x="87" y="25"/>
                    <a:pt x="49" y="87"/>
                  </a:cubicBezTo>
                  <a:cubicBezTo>
                    <a:pt x="1" y="160"/>
                    <a:pt x="66" y="281"/>
                    <a:pt x="114" y="346"/>
                  </a:cubicBezTo>
                  <a:cubicBezTo>
                    <a:pt x="204" y="494"/>
                    <a:pt x="364" y="573"/>
                    <a:pt x="530" y="573"/>
                  </a:cubicBezTo>
                  <a:cubicBezTo>
                    <a:pt x="616" y="573"/>
                    <a:pt x="704" y="552"/>
                    <a:pt x="784" y="507"/>
                  </a:cubicBezTo>
                  <a:cubicBezTo>
                    <a:pt x="807" y="492"/>
                    <a:pt x="801" y="450"/>
                    <a:pt x="775" y="450"/>
                  </a:cubicBezTo>
                  <a:cubicBezTo>
                    <a:pt x="773" y="450"/>
                    <a:pt x="771" y="450"/>
                    <a:pt x="768" y="451"/>
                  </a:cubicBezTo>
                  <a:cubicBezTo>
                    <a:pt x="727" y="460"/>
                    <a:pt x="685" y="465"/>
                    <a:pt x="644" y="465"/>
                  </a:cubicBezTo>
                  <a:cubicBezTo>
                    <a:pt x="507" y="465"/>
                    <a:pt x="375" y="414"/>
                    <a:pt x="276" y="321"/>
                  </a:cubicBezTo>
                  <a:cubicBezTo>
                    <a:pt x="251" y="297"/>
                    <a:pt x="195" y="241"/>
                    <a:pt x="195" y="200"/>
                  </a:cubicBezTo>
                  <a:cubicBezTo>
                    <a:pt x="195" y="160"/>
                    <a:pt x="227" y="144"/>
                    <a:pt x="267" y="111"/>
                  </a:cubicBezTo>
                  <a:cubicBezTo>
                    <a:pt x="316" y="87"/>
                    <a:pt x="364" y="63"/>
                    <a:pt x="413" y="39"/>
                  </a:cubicBezTo>
                  <a:cubicBezTo>
                    <a:pt x="429" y="23"/>
                    <a:pt x="421" y="7"/>
                    <a:pt x="405" y="7"/>
                  </a:cubicBezTo>
                  <a:cubicBezTo>
                    <a:pt x="385" y="3"/>
                    <a:pt x="358" y="1"/>
                    <a:pt x="32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61"/>
            <p:cNvSpPr/>
            <p:nvPr/>
          </p:nvSpPr>
          <p:spPr>
            <a:xfrm>
              <a:off x="1245643" y="3314063"/>
              <a:ext cx="67027" cy="89519"/>
            </a:xfrm>
            <a:custGeom>
              <a:avLst/>
              <a:gdLst/>
              <a:ahLst/>
              <a:cxnLst/>
              <a:rect l="l" t="t" r="r" b="b"/>
              <a:pathLst>
                <a:path w="590" h="788" extrusionOk="0">
                  <a:moveTo>
                    <a:pt x="293" y="0"/>
                  </a:moveTo>
                  <a:cubicBezTo>
                    <a:pt x="210" y="0"/>
                    <a:pt x="133" y="33"/>
                    <a:pt x="73" y="93"/>
                  </a:cubicBezTo>
                  <a:cubicBezTo>
                    <a:pt x="0" y="190"/>
                    <a:pt x="33" y="319"/>
                    <a:pt x="73" y="424"/>
                  </a:cubicBezTo>
                  <a:cubicBezTo>
                    <a:pt x="124" y="598"/>
                    <a:pt x="268" y="788"/>
                    <a:pt x="447" y="788"/>
                  </a:cubicBezTo>
                  <a:cubicBezTo>
                    <a:pt x="493" y="788"/>
                    <a:pt x="541" y="775"/>
                    <a:pt x="590" y="747"/>
                  </a:cubicBezTo>
                  <a:cubicBezTo>
                    <a:pt x="590" y="747"/>
                    <a:pt x="590" y="739"/>
                    <a:pt x="590" y="739"/>
                  </a:cubicBezTo>
                  <a:cubicBezTo>
                    <a:pt x="428" y="707"/>
                    <a:pt x="299" y="610"/>
                    <a:pt x="234" y="465"/>
                  </a:cubicBezTo>
                  <a:cubicBezTo>
                    <a:pt x="194" y="384"/>
                    <a:pt x="154" y="255"/>
                    <a:pt x="194" y="182"/>
                  </a:cubicBezTo>
                  <a:cubicBezTo>
                    <a:pt x="234" y="101"/>
                    <a:pt x="307" y="85"/>
                    <a:pt x="380" y="37"/>
                  </a:cubicBezTo>
                  <a:cubicBezTo>
                    <a:pt x="388" y="29"/>
                    <a:pt x="396" y="13"/>
                    <a:pt x="380" y="13"/>
                  </a:cubicBezTo>
                  <a:cubicBezTo>
                    <a:pt x="351" y="4"/>
                    <a:pt x="321" y="0"/>
                    <a:pt x="293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61"/>
            <p:cNvSpPr/>
            <p:nvPr/>
          </p:nvSpPr>
          <p:spPr>
            <a:xfrm>
              <a:off x="1144650" y="3438117"/>
              <a:ext cx="97359" cy="70661"/>
            </a:xfrm>
            <a:custGeom>
              <a:avLst/>
              <a:gdLst/>
              <a:ahLst/>
              <a:cxnLst/>
              <a:rect l="l" t="t" r="r" b="b"/>
              <a:pathLst>
                <a:path w="857" h="622" extrusionOk="0">
                  <a:moveTo>
                    <a:pt x="394" y="1"/>
                  </a:moveTo>
                  <a:cubicBezTo>
                    <a:pt x="392" y="1"/>
                    <a:pt x="390" y="1"/>
                    <a:pt x="389" y="3"/>
                  </a:cubicBezTo>
                  <a:cubicBezTo>
                    <a:pt x="171" y="43"/>
                    <a:pt x="1" y="293"/>
                    <a:pt x="162" y="495"/>
                  </a:cubicBezTo>
                  <a:cubicBezTo>
                    <a:pt x="234" y="581"/>
                    <a:pt x="349" y="621"/>
                    <a:pt x="467" y="621"/>
                  </a:cubicBezTo>
                  <a:cubicBezTo>
                    <a:pt x="615" y="621"/>
                    <a:pt x="768" y="559"/>
                    <a:pt x="849" y="447"/>
                  </a:cubicBezTo>
                  <a:cubicBezTo>
                    <a:pt x="857" y="431"/>
                    <a:pt x="849" y="406"/>
                    <a:pt x="833" y="406"/>
                  </a:cubicBezTo>
                  <a:cubicBezTo>
                    <a:pt x="699" y="419"/>
                    <a:pt x="579" y="504"/>
                    <a:pt x="448" y="504"/>
                  </a:cubicBezTo>
                  <a:cubicBezTo>
                    <a:pt x="406" y="504"/>
                    <a:pt x="362" y="495"/>
                    <a:pt x="316" y="471"/>
                  </a:cubicBezTo>
                  <a:cubicBezTo>
                    <a:pt x="114" y="358"/>
                    <a:pt x="267" y="124"/>
                    <a:pt x="397" y="27"/>
                  </a:cubicBezTo>
                  <a:cubicBezTo>
                    <a:pt x="410" y="14"/>
                    <a:pt x="401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61"/>
            <p:cNvSpPr/>
            <p:nvPr/>
          </p:nvSpPr>
          <p:spPr>
            <a:xfrm>
              <a:off x="1085917" y="3248514"/>
              <a:ext cx="97132" cy="82930"/>
            </a:xfrm>
            <a:custGeom>
              <a:avLst/>
              <a:gdLst/>
              <a:ahLst/>
              <a:cxnLst/>
              <a:rect l="l" t="t" r="r" b="b"/>
              <a:pathLst>
                <a:path w="855" h="730" extrusionOk="0">
                  <a:moveTo>
                    <a:pt x="394" y="1"/>
                  </a:moveTo>
                  <a:cubicBezTo>
                    <a:pt x="171" y="1"/>
                    <a:pt x="1" y="324"/>
                    <a:pt x="90" y="517"/>
                  </a:cubicBezTo>
                  <a:cubicBezTo>
                    <a:pt x="159" y="676"/>
                    <a:pt x="293" y="729"/>
                    <a:pt x="438" y="729"/>
                  </a:cubicBezTo>
                  <a:cubicBezTo>
                    <a:pt x="566" y="729"/>
                    <a:pt x="703" y="687"/>
                    <a:pt x="809" y="638"/>
                  </a:cubicBezTo>
                  <a:cubicBezTo>
                    <a:pt x="855" y="615"/>
                    <a:pt x="835" y="549"/>
                    <a:pt x="792" y="549"/>
                  </a:cubicBezTo>
                  <a:cubicBezTo>
                    <a:pt x="789" y="549"/>
                    <a:pt x="787" y="549"/>
                    <a:pt x="784" y="549"/>
                  </a:cubicBezTo>
                  <a:cubicBezTo>
                    <a:pt x="696" y="570"/>
                    <a:pt x="586" y="598"/>
                    <a:pt x="484" y="598"/>
                  </a:cubicBezTo>
                  <a:cubicBezTo>
                    <a:pt x="389" y="598"/>
                    <a:pt x="301" y="574"/>
                    <a:pt x="243" y="501"/>
                  </a:cubicBezTo>
                  <a:cubicBezTo>
                    <a:pt x="82" y="291"/>
                    <a:pt x="389" y="186"/>
                    <a:pt x="461" y="40"/>
                  </a:cubicBezTo>
                  <a:cubicBezTo>
                    <a:pt x="469" y="24"/>
                    <a:pt x="469" y="8"/>
                    <a:pt x="453" y="8"/>
                  </a:cubicBezTo>
                  <a:cubicBezTo>
                    <a:pt x="433" y="3"/>
                    <a:pt x="414" y="1"/>
                    <a:pt x="3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61"/>
            <p:cNvSpPr/>
            <p:nvPr/>
          </p:nvSpPr>
          <p:spPr>
            <a:xfrm>
              <a:off x="1023662" y="3419600"/>
              <a:ext cx="87249" cy="73387"/>
            </a:xfrm>
            <a:custGeom>
              <a:avLst/>
              <a:gdLst/>
              <a:ahLst/>
              <a:cxnLst/>
              <a:rect l="l" t="t" r="r" b="b"/>
              <a:pathLst>
                <a:path w="768" h="646" extrusionOk="0">
                  <a:moveTo>
                    <a:pt x="161" y="1"/>
                  </a:moveTo>
                  <a:cubicBezTo>
                    <a:pt x="97" y="1"/>
                    <a:pt x="53" y="82"/>
                    <a:pt x="40" y="150"/>
                  </a:cubicBezTo>
                  <a:cubicBezTo>
                    <a:pt x="0" y="303"/>
                    <a:pt x="40" y="464"/>
                    <a:pt x="145" y="578"/>
                  </a:cubicBezTo>
                  <a:cubicBezTo>
                    <a:pt x="195" y="623"/>
                    <a:pt x="257" y="645"/>
                    <a:pt x="320" y="645"/>
                  </a:cubicBezTo>
                  <a:cubicBezTo>
                    <a:pt x="381" y="645"/>
                    <a:pt x="441" y="625"/>
                    <a:pt x="493" y="586"/>
                  </a:cubicBezTo>
                  <a:cubicBezTo>
                    <a:pt x="614" y="513"/>
                    <a:pt x="759" y="368"/>
                    <a:pt x="767" y="230"/>
                  </a:cubicBezTo>
                  <a:lnTo>
                    <a:pt x="767" y="222"/>
                  </a:lnTo>
                  <a:cubicBezTo>
                    <a:pt x="767" y="204"/>
                    <a:pt x="758" y="195"/>
                    <a:pt x="743" y="195"/>
                  </a:cubicBezTo>
                  <a:cubicBezTo>
                    <a:pt x="738" y="195"/>
                    <a:pt x="733" y="196"/>
                    <a:pt x="727" y="198"/>
                  </a:cubicBezTo>
                  <a:cubicBezTo>
                    <a:pt x="589" y="271"/>
                    <a:pt x="517" y="464"/>
                    <a:pt x="355" y="497"/>
                  </a:cubicBezTo>
                  <a:cubicBezTo>
                    <a:pt x="340" y="501"/>
                    <a:pt x="325" y="503"/>
                    <a:pt x="312" y="503"/>
                  </a:cubicBezTo>
                  <a:cubicBezTo>
                    <a:pt x="203" y="503"/>
                    <a:pt x="177" y="364"/>
                    <a:pt x="170" y="271"/>
                  </a:cubicBezTo>
                  <a:cubicBezTo>
                    <a:pt x="170" y="206"/>
                    <a:pt x="153" y="85"/>
                    <a:pt x="226" y="53"/>
                  </a:cubicBezTo>
                  <a:cubicBezTo>
                    <a:pt x="234" y="45"/>
                    <a:pt x="234" y="36"/>
                    <a:pt x="226" y="28"/>
                  </a:cubicBezTo>
                  <a:cubicBezTo>
                    <a:pt x="203" y="9"/>
                    <a:pt x="181" y="1"/>
                    <a:pt x="16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61"/>
            <p:cNvSpPr/>
            <p:nvPr/>
          </p:nvSpPr>
          <p:spPr>
            <a:xfrm>
              <a:off x="916307" y="3532407"/>
              <a:ext cx="74979" cy="63163"/>
            </a:xfrm>
            <a:custGeom>
              <a:avLst/>
              <a:gdLst/>
              <a:ahLst/>
              <a:cxnLst/>
              <a:rect l="l" t="t" r="r" b="b"/>
              <a:pathLst>
                <a:path w="660" h="556" extrusionOk="0">
                  <a:moveTo>
                    <a:pt x="54" y="0"/>
                  </a:moveTo>
                  <a:cubicBezTo>
                    <a:pt x="41" y="0"/>
                    <a:pt x="24" y="10"/>
                    <a:pt x="24" y="21"/>
                  </a:cubicBezTo>
                  <a:cubicBezTo>
                    <a:pt x="0" y="198"/>
                    <a:pt x="89" y="521"/>
                    <a:pt x="283" y="554"/>
                  </a:cubicBezTo>
                  <a:cubicBezTo>
                    <a:pt x="292" y="555"/>
                    <a:pt x="301" y="555"/>
                    <a:pt x="310" y="555"/>
                  </a:cubicBezTo>
                  <a:cubicBezTo>
                    <a:pt x="500" y="555"/>
                    <a:pt x="659" y="319"/>
                    <a:pt x="598" y="150"/>
                  </a:cubicBezTo>
                  <a:lnTo>
                    <a:pt x="598" y="142"/>
                  </a:lnTo>
                  <a:cubicBezTo>
                    <a:pt x="598" y="138"/>
                    <a:pt x="594" y="136"/>
                    <a:pt x="589" y="136"/>
                  </a:cubicBezTo>
                  <a:cubicBezTo>
                    <a:pt x="584" y="136"/>
                    <a:pt x="578" y="138"/>
                    <a:pt x="574" y="142"/>
                  </a:cubicBezTo>
                  <a:cubicBezTo>
                    <a:pt x="520" y="196"/>
                    <a:pt x="415" y="402"/>
                    <a:pt x="316" y="402"/>
                  </a:cubicBezTo>
                  <a:cubicBezTo>
                    <a:pt x="296" y="402"/>
                    <a:pt x="277" y="394"/>
                    <a:pt x="259" y="376"/>
                  </a:cubicBezTo>
                  <a:cubicBezTo>
                    <a:pt x="178" y="271"/>
                    <a:pt x="113" y="142"/>
                    <a:pt x="73" y="12"/>
                  </a:cubicBezTo>
                  <a:cubicBezTo>
                    <a:pt x="70" y="4"/>
                    <a:pt x="63" y="0"/>
                    <a:pt x="5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61"/>
            <p:cNvSpPr/>
            <p:nvPr/>
          </p:nvSpPr>
          <p:spPr>
            <a:xfrm>
              <a:off x="950161" y="3333602"/>
              <a:ext cx="74979" cy="41806"/>
            </a:xfrm>
            <a:custGeom>
              <a:avLst/>
              <a:gdLst/>
              <a:ahLst/>
              <a:cxnLst/>
              <a:rect l="l" t="t" r="r" b="b"/>
              <a:pathLst>
                <a:path w="660" h="368" extrusionOk="0">
                  <a:moveTo>
                    <a:pt x="140" y="1"/>
                  </a:moveTo>
                  <a:cubicBezTo>
                    <a:pt x="137" y="1"/>
                    <a:pt x="134" y="1"/>
                    <a:pt x="130" y="2"/>
                  </a:cubicBezTo>
                  <a:cubicBezTo>
                    <a:pt x="1" y="83"/>
                    <a:pt x="49" y="252"/>
                    <a:pt x="154" y="325"/>
                  </a:cubicBezTo>
                  <a:cubicBezTo>
                    <a:pt x="203" y="355"/>
                    <a:pt x="257" y="367"/>
                    <a:pt x="311" y="367"/>
                  </a:cubicBezTo>
                  <a:cubicBezTo>
                    <a:pt x="421" y="367"/>
                    <a:pt x="534" y="317"/>
                    <a:pt x="615" y="252"/>
                  </a:cubicBezTo>
                  <a:cubicBezTo>
                    <a:pt x="659" y="208"/>
                    <a:pt x="622" y="129"/>
                    <a:pt x="566" y="129"/>
                  </a:cubicBezTo>
                  <a:cubicBezTo>
                    <a:pt x="561" y="129"/>
                    <a:pt x="555" y="130"/>
                    <a:pt x="550" y="131"/>
                  </a:cubicBezTo>
                  <a:cubicBezTo>
                    <a:pt x="486" y="164"/>
                    <a:pt x="405" y="188"/>
                    <a:pt x="332" y="204"/>
                  </a:cubicBezTo>
                  <a:cubicBezTo>
                    <a:pt x="328" y="204"/>
                    <a:pt x="323" y="205"/>
                    <a:pt x="319" y="205"/>
                  </a:cubicBezTo>
                  <a:cubicBezTo>
                    <a:pt x="227" y="205"/>
                    <a:pt x="147" y="127"/>
                    <a:pt x="162" y="34"/>
                  </a:cubicBezTo>
                  <a:cubicBezTo>
                    <a:pt x="169" y="20"/>
                    <a:pt x="158" y="1"/>
                    <a:pt x="14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61"/>
            <p:cNvSpPr/>
            <p:nvPr/>
          </p:nvSpPr>
          <p:spPr>
            <a:xfrm>
              <a:off x="1052972" y="3616132"/>
              <a:ext cx="71003" cy="52030"/>
            </a:xfrm>
            <a:custGeom>
              <a:avLst/>
              <a:gdLst/>
              <a:ahLst/>
              <a:cxnLst/>
              <a:rect l="l" t="t" r="r" b="b"/>
              <a:pathLst>
                <a:path w="625" h="458" extrusionOk="0">
                  <a:moveTo>
                    <a:pt x="32" y="0"/>
                  </a:moveTo>
                  <a:cubicBezTo>
                    <a:pt x="23" y="0"/>
                    <a:pt x="13" y="6"/>
                    <a:pt x="8" y="18"/>
                  </a:cubicBezTo>
                  <a:cubicBezTo>
                    <a:pt x="0" y="188"/>
                    <a:pt x="25" y="414"/>
                    <a:pt x="235" y="454"/>
                  </a:cubicBezTo>
                  <a:cubicBezTo>
                    <a:pt x="247" y="457"/>
                    <a:pt x="260" y="457"/>
                    <a:pt x="272" y="457"/>
                  </a:cubicBezTo>
                  <a:cubicBezTo>
                    <a:pt x="452" y="457"/>
                    <a:pt x="569" y="242"/>
                    <a:pt x="614" y="91"/>
                  </a:cubicBezTo>
                  <a:lnTo>
                    <a:pt x="614" y="99"/>
                  </a:lnTo>
                  <a:cubicBezTo>
                    <a:pt x="625" y="78"/>
                    <a:pt x="611" y="63"/>
                    <a:pt x="595" y="63"/>
                  </a:cubicBezTo>
                  <a:cubicBezTo>
                    <a:pt x="587" y="63"/>
                    <a:pt x="579" y="67"/>
                    <a:pt x="574" y="75"/>
                  </a:cubicBezTo>
                  <a:cubicBezTo>
                    <a:pt x="519" y="169"/>
                    <a:pt x="410" y="317"/>
                    <a:pt x="270" y="317"/>
                  </a:cubicBezTo>
                  <a:cubicBezTo>
                    <a:pt x="266" y="317"/>
                    <a:pt x="263" y="317"/>
                    <a:pt x="259" y="317"/>
                  </a:cubicBezTo>
                  <a:cubicBezTo>
                    <a:pt x="122" y="317"/>
                    <a:pt x="81" y="123"/>
                    <a:pt x="49" y="18"/>
                  </a:cubicBezTo>
                  <a:cubicBezTo>
                    <a:pt x="49" y="6"/>
                    <a:pt x="41" y="0"/>
                    <a:pt x="3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61"/>
            <p:cNvSpPr/>
            <p:nvPr/>
          </p:nvSpPr>
          <p:spPr>
            <a:xfrm>
              <a:off x="970723" y="3720192"/>
              <a:ext cx="82364" cy="47259"/>
            </a:xfrm>
            <a:custGeom>
              <a:avLst/>
              <a:gdLst/>
              <a:ahLst/>
              <a:cxnLst/>
              <a:rect l="l" t="t" r="r" b="b"/>
              <a:pathLst>
                <a:path w="725" h="416" extrusionOk="0">
                  <a:moveTo>
                    <a:pt x="571" y="1"/>
                  </a:moveTo>
                  <a:cubicBezTo>
                    <a:pt x="565" y="1"/>
                    <a:pt x="559" y="3"/>
                    <a:pt x="555" y="7"/>
                  </a:cubicBezTo>
                  <a:cubicBezTo>
                    <a:pt x="466" y="80"/>
                    <a:pt x="482" y="241"/>
                    <a:pt x="345" y="265"/>
                  </a:cubicBezTo>
                  <a:cubicBezTo>
                    <a:pt x="337" y="267"/>
                    <a:pt x="328" y="268"/>
                    <a:pt x="320" y="268"/>
                  </a:cubicBezTo>
                  <a:cubicBezTo>
                    <a:pt x="208" y="268"/>
                    <a:pt x="106" y="122"/>
                    <a:pt x="46" y="47"/>
                  </a:cubicBezTo>
                  <a:cubicBezTo>
                    <a:pt x="43" y="39"/>
                    <a:pt x="37" y="35"/>
                    <a:pt x="29" y="35"/>
                  </a:cubicBezTo>
                  <a:cubicBezTo>
                    <a:pt x="16" y="35"/>
                    <a:pt x="0" y="48"/>
                    <a:pt x="6" y="63"/>
                  </a:cubicBezTo>
                  <a:cubicBezTo>
                    <a:pt x="14" y="168"/>
                    <a:pt x="62" y="273"/>
                    <a:pt x="135" y="346"/>
                  </a:cubicBezTo>
                  <a:cubicBezTo>
                    <a:pt x="186" y="391"/>
                    <a:pt x="253" y="416"/>
                    <a:pt x="323" y="416"/>
                  </a:cubicBezTo>
                  <a:cubicBezTo>
                    <a:pt x="341" y="416"/>
                    <a:pt x="359" y="414"/>
                    <a:pt x="377" y="411"/>
                  </a:cubicBezTo>
                  <a:cubicBezTo>
                    <a:pt x="514" y="378"/>
                    <a:pt x="724" y="144"/>
                    <a:pt x="587" y="15"/>
                  </a:cubicBezTo>
                  <a:lnTo>
                    <a:pt x="587" y="7"/>
                  </a:lnTo>
                  <a:cubicBezTo>
                    <a:pt x="583" y="3"/>
                    <a:pt x="577" y="1"/>
                    <a:pt x="5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61"/>
            <p:cNvSpPr/>
            <p:nvPr/>
          </p:nvSpPr>
          <p:spPr>
            <a:xfrm>
              <a:off x="1088075" y="3787101"/>
              <a:ext cx="63164" cy="54075"/>
            </a:xfrm>
            <a:custGeom>
              <a:avLst/>
              <a:gdLst/>
              <a:ahLst/>
              <a:cxnLst/>
              <a:rect l="l" t="t" r="r" b="b"/>
              <a:pathLst>
                <a:path w="556" h="476" extrusionOk="0">
                  <a:moveTo>
                    <a:pt x="402" y="1"/>
                  </a:moveTo>
                  <a:cubicBezTo>
                    <a:pt x="386" y="1"/>
                    <a:pt x="386" y="17"/>
                    <a:pt x="386" y="33"/>
                  </a:cubicBezTo>
                  <a:cubicBezTo>
                    <a:pt x="417" y="111"/>
                    <a:pt x="426" y="324"/>
                    <a:pt x="310" y="324"/>
                  </a:cubicBezTo>
                  <a:cubicBezTo>
                    <a:pt x="306" y="324"/>
                    <a:pt x="301" y="324"/>
                    <a:pt x="297" y="324"/>
                  </a:cubicBezTo>
                  <a:cubicBezTo>
                    <a:pt x="192" y="315"/>
                    <a:pt x="127" y="170"/>
                    <a:pt x="55" y="106"/>
                  </a:cubicBezTo>
                  <a:cubicBezTo>
                    <a:pt x="52" y="104"/>
                    <a:pt x="49" y="103"/>
                    <a:pt x="45" y="103"/>
                  </a:cubicBezTo>
                  <a:cubicBezTo>
                    <a:pt x="31" y="103"/>
                    <a:pt x="14" y="117"/>
                    <a:pt x="14" y="130"/>
                  </a:cubicBezTo>
                  <a:cubicBezTo>
                    <a:pt x="1" y="292"/>
                    <a:pt x="139" y="476"/>
                    <a:pt x="303" y="476"/>
                  </a:cubicBezTo>
                  <a:cubicBezTo>
                    <a:pt x="335" y="476"/>
                    <a:pt x="369" y="469"/>
                    <a:pt x="402" y="453"/>
                  </a:cubicBezTo>
                  <a:cubicBezTo>
                    <a:pt x="499" y="396"/>
                    <a:pt x="555" y="283"/>
                    <a:pt x="531" y="178"/>
                  </a:cubicBezTo>
                  <a:cubicBezTo>
                    <a:pt x="523" y="81"/>
                    <a:pt x="499" y="17"/>
                    <a:pt x="40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61"/>
            <p:cNvSpPr/>
            <p:nvPr/>
          </p:nvSpPr>
          <p:spPr>
            <a:xfrm>
              <a:off x="1142151" y="3924901"/>
              <a:ext cx="65096" cy="55665"/>
            </a:xfrm>
            <a:custGeom>
              <a:avLst/>
              <a:gdLst/>
              <a:ahLst/>
              <a:cxnLst/>
              <a:rect l="l" t="t" r="r" b="b"/>
              <a:pathLst>
                <a:path w="573" h="490" extrusionOk="0">
                  <a:moveTo>
                    <a:pt x="418" y="0"/>
                  </a:moveTo>
                  <a:cubicBezTo>
                    <a:pt x="411" y="0"/>
                    <a:pt x="402" y="12"/>
                    <a:pt x="402" y="23"/>
                  </a:cubicBezTo>
                  <a:cubicBezTo>
                    <a:pt x="427" y="80"/>
                    <a:pt x="435" y="144"/>
                    <a:pt x="443" y="209"/>
                  </a:cubicBezTo>
                  <a:cubicBezTo>
                    <a:pt x="459" y="281"/>
                    <a:pt x="427" y="338"/>
                    <a:pt x="354" y="354"/>
                  </a:cubicBezTo>
                  <a:cubicBezTo>
                    <a:pt x="343" y="355"/>
                    <a:pt x="331" y="355"/>
                    <a:pt x="320" y="355"/>
                  </a:cubicBezTo>
                  <a:cubicBezTo>
                    <a:pt x="219" y="355"/>
                    <a:pt x="119" y="323"/>
                    <a:pt x="39" y="257"/>
                  </a:cubicBezTo>
                  <a:cubicBezTo>
                    <a:pt x="36" y="256"/>
                    <a:pt x="33" y="255"/>
                    <a:pt x="30" y="255"/>
                  </a:cubicBezTo>
                  <a:cubicBezTo>
                    <a:pt x="15" y="255"/>
                    <a:pt x="0" y="268"/>
                    <a:pt x="7" y="281"/>
                  </a:cubicBezTo>
                  <a:cubicBezTo>
                    <a:pt x="55" y="408"/>
                    <a:pt x="179" y="489"/>
                    <a:pt x="310" y="489"/>
                  </a:cubicBezTo>
                  <a:cubicBezTo>
                    <a:pt x="354" y="489"/>
                    <a:pt x="400" y="480"/>
                    <a:pt x="443" y="459"/>
                  </a:cubicBezTo>
                  <a:cubicBezTo>
                    <a:pt x="524" y="419"/>
                    <a:pt x="572" y="338"/>
                    <a:pt x="572" y="249"/>
                  </a:cubicBezTo>
                  <a:cubicBezTo>
                    <a:pt x="572" y="201"/>
                    <a:pt x="556" y="160"/>
                    <a:pt x="540" y="120"/>
                  </a:cubicBezTo>
                  <a:cubicBezTo>
                    <a:pt x="507" y="63"/>
                    <a:pt x="467" y="47"/>
                    <a:pt x="427" y="7"/>
                  </a:cubicBezTo>
                  <a:cubicBezTo>
                    <a:pt x="424" y="2"/>
                    <a:pt x="421" y="0"/>
                    <a:pt x="41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61"/>
            <p:cNvSpPr/>
            <p:nvPr/>
          </p:nvSpPr>
          <p:spPr>
            <a:xfrm>
              <a:off x="1281429" y="3974546"/>
              <a:ext cx="59643" cy="45895"/>
            </a:xfrm>
            <a:custGeom>
              <a:avLst/>
              <a:gdLst/>
              <a:ahLst/>
              <a:cxnLst/>
              <a:rect l="l" t="t" r="r" b="b"/>
              <a:pathLst>
                <a:path w="525" h="404" extrusionOk="0">
                  <a:moveTo>
                    <a:pt x="294" y="1"/>
                  </a:moveTo>
                  <a:cubicBezTo>
                    <a:pt x="259" y="1"/>
                    <a:pt x="225" y="11"/>
                    <a:pt x="194" y="30"/>
                  </a:cubicBezTo>
                  <a:cubicBezTo>
                    <a:pt x="165" y="45"/>
                    <a:pt x="169" y="80"/>
                    <a:pt x="200" y="80"/>
                  </a:cubicBezTo>
                  <a:cubicBezTo>
                    <a:pt x="203" y="80"/>
                    <a:pt x="206" y="79"/>
                    <a:pt x="210" y="79"/>
                  </a:cubicBezTo>
                  <a:cubicBezTo>
                    <a:pt x="250" y="79"/>
                    <a:pt x="307" y="135"/>
                    <a:pt x="323" y="159"/>
                  </a:cubicBezTo>
                  <a:cubicBezTo>
                    <a:pt x="347" y="184"/>
                    <a:pt x="355" y="216"/>
                    <a:pt x="364" y="248"/>
                  </a:cubicBezTo>
                  <a:cubicBezTo>
                    <a:pt x="369" y="254"/>
                    <a:pt x="367" y="274"/>
                    <a:pt x="370" y="282"/>
                  </a:cubicBezTo>
                  <a:lnTo>
                    <a:pt x="370" y="282"/>
                  </a:lnTo>
                  <a:cubicBezTo>
                    <a:pt x="355" y="283"/>
                    <a:pt x="339" y="284"/>
                    <a:pt x="323" y="284"/>
                  </a:cubicBezTo>
                  <a:cubicBezTo>
                    <a:pt x="277" y="284"/>
                    <a:pt x="232" y="278"/>
                    <a:pt x="186" y="272"/>
                  </a:cubicBezTo>
                  <a:cubicBezTo>
                    <a:pt x="129" y="272"/>
                    <a:pt x="65" y="281"/>
                    <a:pt x="16" y="305"/>
                  </a:cubicBezTo>
                  <a:cubicBezTo>
                    <a:pt x="0" y="305"/>
                    <a:pt x="0" y="321"/>
                    <a:pt x="8" y="329"/>
                  </a:cubicBezTo>
                  <a:cubicBezTo>
                    <a:pt x="93" y="378"/>
                    <a:pt x="190" y="403"/>
                    <a:pt x="289" y="403"/>
                  </a:cubicBezTo>
                  <a:cubicBezTo>
                    <a:pt x="303" y="403"/>
                    <a:pt x="317" y="403"/>
                    <a:pt x="331" y="402"/>
                  </a:cubicBezTo>
                  <a:cubicBezTo>
                    <a:pt x="342" y="402"/>
                    <a:pt x="352" y="402"/>
                    <a:pt x="363" y="402"/>
                  </a:cubicBezTo>
                  <a:cubicBezTo>
                    <a:pt x="443" y="402"/>
                    <a:pt x="524" y="395"/>
                    <a:pt x="517" y="289"/>
                  </a:cubicBezTo>
                  <a:cubicBezTo>
                    <a:pt x="517" y="192"/>
                    <a:pt x="477" y="103"/>
                    <a:pt x="404" y="38"/>
                  </a:cubicBezTo>
                  <a:cubicBezTo>
                    <a:pt x="370" y="13"/>
                    <a:pt x="332" y="1"/>
                    <a:pt x="29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61"/>
            <p:cNvSpPr/>
            <p:nvPr/>
          </p:nvSpPr>
          <p:spPr>
            <a:xfrm>
              <a:off x="1426387" y="4040322"/>
              <a:ext cx="36808" cy="32831"/>
            </a:xfrm>
            <a:custGeom>
              <a:avLst/>
              <a:gdLst/>
              <a:ahLst/>
              <a:cxnLst/>
              <a:rect l="l" t="t" r="r" b="b"/>
              <a:pathLst>
                <a:path w="324" h="289" extrusionOk="0">
                  <a:moveTo>
                    <a:pt x="198" y="0"/>
                  </a:moveTo>
                  <a:cubicBezTo>
                    <a:pt x="168" y="0"/>
                    <a:pt x="137" y="11"/>
                    <a:pt x="121" y="33"/>
                  </a:cubicBezTo>
                  <a:cubicBezTo>
                    <a:pt x="105" y="49"/>
                    <a:pt x="113" y="65"/>
                    <a:pt x="129" y="65"/>
                  </a:cubicBezTo>
                  <a:lnTo>
                    <a:pt x="145" y="65"/>
                  </a:lnTo>
                  <a:cubicBezTo>
                    <a:pt x="145" y="70"/>
                    <a:pt x="148" y="74"/>
                    <a:pt x="152" y="79"/>
                  </a:cubicBezTo>
                  <a:lnTo>
                    <a:pt x="152" y="79"/>
                  </a:lnTo>
                  <a:cubicBezTo>
                    <a:pt x="159" y="101"/>
                    <a:pt x="168" y="123"/>
                    <a:pt x="145" y="146"/>
                  </a:cubicBezTo>
                  <a:cubicBezTo>
                    <a:pt x="113" y="170"/>
                    <a:pt x="73" y="186"/>
                    <a:pt x="32" y="194"/>
                  </a:cubicBezTo>
                  <a:cubicBezTo>
                    <a:pt x="8" y="194"/>
                    <a:pt x="0" y="218"/>
                    <a:pt x="16" y="234"/>
                  </a:cubicBezTo>
                  <a:cubicBezTo>
                    <a:pt x="50" y="271"/>
                    <a:pt x="94" y="288"/>
                    <a:pt x="138" y="288"/>
                  </a:cubicBezTo>
                  <a:cubicBezTo>
                    <a:pt x="210" y="288"/>
                    <a:pt x="282" y="242"/>
                    <a:pt x="307" y="162"/>
                  </a:cubicBezTo>
                  <a:cubicBezTo>
                    <a:pt x="323" y="105"/>
                    <a:pt x="299" y="41"/>
                    <a:pt x="242" y="8"/>
                  </a:cubicBezTo>
                  <a:cubicBezTo>
                    <a:pt x="229" y="3"/>
                    <a:pt x="214" y="0"/>
                    <a:pt x="19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61"/>
            <p:cNvSpPr/>
            <p:nvPr/>
          </p:nvSpPr>
          <p:spPr>
            <a:xfrm>
              <a:off x="1126701" y="3152747"/>
              <a:ext cx="68617" cy="56460"/>
            </a:xfrm>
            <a:custGeom>
              <a:avLst/>
              <a:gdLst/>
              <a:ahLst/>
              <a:cxnLst/>
              <a:rect l="l" t="t" r="r" b="b"/>
              <a:pathLst>
                <a:path w="604" h="497" extrusionOk="0">
                  <a:moveTo>
                    <a:pt x="174" y="1"/>
                  </a:moveTo>
                  <a:cubicBezTo>
                    <a:pt x="0" y="1"/>
                    <a:pt x="27" y="244"/>
                    <a:pt x="110" y="351"/>
                  </a:cubicBezTo>
                  <a:cubicBezTo>
                    <a:pt x="178" y="434"/>
                    <a:pt x="299" y="497"/>
                    <a:pt x="413" y="497"/>
                  </a:cubicBezTo>
                  <a:cubicBezTo>
                    <a:pt x="477" y="497"/>
                    <a:pt x="538" y="477"/>
                    <a:pt x="587" y="431"/>
                  </a:cubicBezTo>
                  <a:cubicBezTo>
                    <a:pt x="603" y="415"/>
                    <a:pt x="595" y="383"/>
                    <a:pt x="571" y="383"/>
                  </a:cubicBezTo>
                  <a:cubicBezTo>
                    <a:pt x="474" y="383"/>
                    <a:pt x="385" y="367"/>
                    <a:pt x="296" y="326"/>
                  </a:cubicBezTo>
                  <a:cubicBezTo>
                    <a:pt x="215" y="278"/>
                    <a:pt x="78" y="92"/>
                    <a:pt x="207" y="19"/>
                  </a:cubicBezTo>
                  <a:cubicBezTo>
                    <a:pt x="224" y="19"/>
                    <a:pt x="224" y="3"/>
                    <a:pt x="207" y="3"/>
                  </a:cubicBezTo>
                  <a:cubicBezTo>
                    <a:pt x="196" y="1"/>
                    <a:pt x="184" y="1"/>
                    <a:pt x="174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61"/>
            <p:cNvSpPr/>
            <p:nvPr/>
          </p:nvSpPr>
          <p:spPr>
            <a:xfrm>
              <a:off x="1339139" y="3695200"/>
              <a:ext cx="160751" cy="156090"/>
            </a:xfrm>
            <a:custGeom>
              <a:avLst/>
              <a:gdLst/>
              <a:ahLst/>
              <a:cxnLst/>
              <a:rect l="l" t="t" r="r" b="b"/>
              <a:pathLst>
                <a:path w="1415" h="1374" extrusionOk="0">
                  <a:moveTo>
                    <a:pt x="736" y="1"/>
                  </a:moveTo>
                  <a:lnTo>
                    <a:pt x="493" y="372"/>
                  </a:lnTo>
                  <a:lnTo>
                    <a:pt x="1" y="477"/>
                  </a:lnTo>
                  <a:lnTo>
                    <a:pt x="332" y="792"/>
                  </a:lnTo>
                  <a:lnTo>
                    <a:pt x="251" y="1293"/>
                  </a:lnTo>
                  <a:lnTo>
                    <a:pt x="720" y="1099"/>
                  </a:lnTo>
                  <a:lnTo>
                    <a:pt x="1099" y="1374"/>
                  </a:lnTo>
                  <a:lnTo>
                    <a:pt x="1083" y="857"/>
                  </a:lnTo>
                  <a:lnTo>
                    <a:pt x="1414" y="558"/>
                  </a:lnTo>
                  <a:lnTo>
                    <a:pt x="938" y="453"/>
                  </a:lnTo>
                  <a:lnTo>
                    <a:pt x="73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61"/>
            <p:cNvSpPr/>
            <p:nvPr/>
          </p:nvSpPr>
          <p:spPr>
            <a:xfrm>
              <a:off x="2457452" y="3163198"/>
              <a:ext cx="157911" cy="155067"/>
            </a:xfrm>
            <a:custGeom>
              <a:avLst/>
              <a:gdLst/>
              <a:ahLst/>
              <a:cxnLst/>
              <a:rect l="l" t="t" r="r" b="b"/>
              <a:pathLst>
                <a:path w="1390" h="1365" extrusionOk="0">
                  <a:moveTo>
                    <a:pt x="784" y="0"/>
                  </a:moveTo>
                  <a:lnTo>
                    <a:pt x="493" y="396"/>
                  </a:lnTo>
                  <a:lnTo>
                    <a:pt x="1" y="388"/>
                  </a:lnTo>
                  <a:lnTo>
                    <a:pt x="235" y="767"/>
                  </a:lnTo>
                  <a:lnTo>
                    <a:pt x="122" y="1252"/>
                  </a:lnTo>
                  <a:lnTo>
                    <a:pt x="122" y="1252"/>
                  </a:lnTo>
                  <a:lnTo>
                    <a:pt x="542" y="1082"/>
                  </a:lnTo>
                  <a:lnTo>
                    <a:pt x="970" y="1365"/>
                  </a:lnTo>
                  <a:lnTo>
                    <a:pt x="986" y="856"/>
                  </a:lnTo>
                  <a:lnTo>
                    <a:pt x="1390" y="630"/>
                  </a:lnTo>
                  <a:lnTo>
                    <a:pt x="921" y="428"/>
                  </a:lnTo>
                  <a:lnTo>
                    <a:pt x="78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61"/>
            <p:cNvSpPr/>
            <p:nvPr/>
          </p:nvSpPr>
          <p:spPr>
            <a:xfrm>
              <a:off x="1597928" y="3671343"/>
              <a:ext cx="78955" cy="78159"/>
            </a:xfrm>
            <a:custGeom>
              <a:avLst/>
              <a:gdLst/>
              <a:ahLst/>
              <a:cxnLst/>
              <a:rect l="l" t="t" r="r" b="b"/>
              <a:pathLst>
                <a:path w="695" h="688" extrusionOk="0">
                  <a:moveTo>
                    <a:pt x="396" y="1"/>
                  </a:moveTo>
                  <a:lnTo>
                    <a:pt x="250" y="195"/>
                  </a:lnTo>
                  <a:lnTo>
                    <a:pt x="0" y="195"/>
                  </a:lnTo>
                  <a:lnTo>
                    <a:pt x="121" y="380"/>
                  </a:lnTo>
                  <a:lnTo>
                    <a:pt x="65" y="623"/>
                  </a:lnTo>
                  <a:lnTo>
                    <a:pt x="275" y="542"/>
                  </a:lnTo>
                  <a:lnTo>
                    <a:pt x="485" y="687"/>
                  </a:lnTo>
                  <a:lnTo>
                    <a:pt x="493" y="429"/>
                  </a:lnTo>
                  <a:lnTo>
                    <a:pt x="695" y="316"/>
                  </a:lnTo>
                  <a:lnTo>
                    <a:pt x="460" y="211"/>
                  </a:lnTo>
                  <a:lnTo>
                    <a:pt x="39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61"/>
            <p:cNvSpPr/>
            <p:nvPr/>
          </p:nvSpPr>
          <p:spPr>
            <a:xfrm>
              <a:off x="2549244" y="2876011"/>
              <a:ext cx="80773" cy="77136"/>
            </a:xfrm>
            <a:custGeom>
              <a:avLst/>
              <a:gdLst/>
              <a:ahLst/>
              <a:cxnLst/>
              <a:rect l="l" t="t" r="r" b="b"/>
              <a:pathLst>
                <a:path w="711" h="679" extrusionOk="0">
                  <a:moveTo>
                    <a:pt x="339" y="1"/>
                  </a:moveTo>
                  <a:lnTo>
                    <a:pt x="242" y="202"/>
                  </a:lnTo>
                  <a:lnTo>
                    <a:pt x="0" y="291"/>
                  </a:lnTo>
                  <a:lnTo>
                    <a:pt x="186" y="421"/>
                  </a:lnTo>
                  <a:lnTo>
                    <a:pt x="178" y="679"/>
                  </a:lnTo>
                  <a:lnTo>
                    <a:pt x="396" y="550"/>
                  </a:lnTo>
                  <a:lnTo>
                    <a:pt x="606" y="655"/>
                  </a:lnTo>
                  <a:lnTo>
                    <a:pt x="565" y="404"/>
                  </a:lnTo>
                  <a:lnTo>
                    <a:pt x="711" y="235"/>
                  </a:lnTo>
                  <a:lnTo>
                    <a:pt x="460" y="211"/>
                  </a:lnTo>
                  <a:lnTo>
                    <a:pt x="33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61"/>
            <p:cNvSpPr/>
            <p:nvPr/>
          </p:nvSpPr>
          <p:spPr>
            <a:xfrm>
              <a:off x="2638195" y="3461292"/>
              <a:ext cx="78955" cy="77136"/>
            </a:xfrm>
            <a:custGeom>
              <a:avLst/>
              <a:gdLst/>
              <a:ahLst/>
              <a:cxnLst/>
              <a:rect l="l" t="t" r="r" b="b"/>
              <a:pathLst>
                <a:path w="695" h="679" extrusionOk="0">
                  <a:moveTo>
                    <a:pt x="194" y="1"/>
                  </a:moveTo>
                  <a:lnTo>
                    <a:pt x="186" y="219"/>
                  </a:lnTo>
                  <a:lnTo>
                    <a:pt x="0" y="388"/>
                  </a:lnTo>
                  <a:lnTo>
                    <a:pt x="218" y="437"/>
                  </a:lnTo>
                  <a:lnTo>
                    <a:pt x="315" y="679"/>
                  </a:lnTo>
                  <a:lnTo>
                    <a:pt x="461" y="477"/>
                  </a:lnTo>
                  <a:lnTo>
                    <a:pt x="695" y="493"/>
                  </a:lnTo>
                  <a:lnTo>
                    <a:pt x="558" y="275"/>
                  </a:lnTo>
                  <a:lnTo>
                    <a:pt x="622" y="65"/>
                  </a:lnTo>
                  <a:lnTo>
                    <a:pt x="396" y="146"/>
                  </a:lnTo>
                  <a:lnTo>
                    <a:pt x="19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61"/>
            <p:cNvSpPr/>
            <p:nvPr/>
          </p:nvSpPr>
          <p:spPr>
            <a:xfrm>
              <a:off x="720000" y="3431982"/>
              <a:ext cx="78955" cy="78045"/>
            </a:xfrm>
            <a:custGeom>
              <a:avLst/>
              <a:gdLst/>
              <a:ahLst/>
              <a:cxnLst/>
              <a:rect l="l" t="t" r="r" b="b"/>
              <a:pathLst>
                <a:path w="695" h="687" extrusionOk="0">
                  <a:moveTo>
                    <a:pt x="485" y="0"/>
                  </a:moveTo>
                  <a:lnTo>
                    <a:pt x="291" y="154"/>
                  </a:lnTo>
                  <a:lnTo>
                    <a:pt x="57" y="81"/>
                  </a:lnTo>
                  <a:lnTo>
                    <a:pt x="57" y="81"/>
                  </a:lnTo>
                  <a:lnTo>
                    <a:pt x="121" y="299"/>
                  </a:lnTo>
                  <a:lnTo>
                    <a:pt x="0" y="517"/>
                  </a:lnTo>
                  <a:lnTo>
                    <a:pt x="226" y="493"/>
                  </a:lnTo>
                  <a:lnTo>
                    <a:pt x="388" y="687"/>
                  </a:lnTo>
                  <a:lnTo>
                    <a:pt x="468" y="444"/>
                  </a:lnTo>
                  <a:lnTo>
                    <a:pt x="695" y="388"/>
                  </a:lnTo>
                  <a:lnTo>
                    <a:pt x="493" y="226"/>
                  </a:lnTo>
                  <a:lnTo>
                    <a:pt x="48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61"/>
            <p:cNvSpPr/>
            <p:nvPr/>
          </p:nvSpPr>
          <p:spPr>
            <a:xfrm>
              <a:off x="843828" y="3941945"/>
              <a:ext cx="78955" cy="78159"/>
            </a:xfrm>
            <a:custGeom>
              <a:avLst/>
              <a:gdLst/>
              <a:ahLst/>
              <a:cxnLst/>
              <a:rect l="l" t="t" r="r" b="b"/>
              <a:pathLst>
                <a:path w="695" h="688" extrusionOk="0">
                  <a:moveTo>
                    <a:pt x="404" y="1"/>
                  </a:moveTo>
                  <a:lnTo>
                    <a:pt x="251" y="195"/>
                  </a:lnTo>
                  <a:lnTo>
                    <a:pt x="0" y="179"/>
                  </a:lnTo>
                  <a:lnTo>
                    <a:pt x="113" y="372"/>
                  </a:lnTo>
                  <a:lnTo>
                    <a:pt x="41" y="615"/>
                  </a:lnTo>
                  <a:lnTo>
                    <a:pt x="259" y="534"/>
                  </a:lnTo>
                  <a:lnTo>
                    <a:pt x="461" y="687"/>
                  </a:lnTo>
                  <a:lnTo>
                    <a:pt x="485" y="437"/>
                  </a:lnTo>
                  <a:lnTo>
                    <a:pt x="695" y="332"/>
                  </a:lnTo>
                  <a:lnTo>
                    <a:pt x="461" y="219"/>
                  </a:lnTo>
                  <a:lnTo>
                    <a:pt x="40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95" name="Google Shape;2195;p61"/>
          <p:cNvSpPr txBox="1"/>
          <p:nvPr/>
        </p:nvSpPr>
        <p:spPr>
          <a:xfrm>
            <a:off x="3567300" y="3514450"/>
            <a:ext cx="2009400" cy="27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Captures d'écran du code</a:t>
            </a:r>
            <a:endParaRPr sz="1200" b="1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0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21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20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0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000"/>
                            </p:stCondLst>
                            <p:childTnLst>
                              <p:par>
                                <p:cTn id="2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4000"/>
                            </p:stCondLst>
                            <p:childTnLst>
                              <p:par>
                                <p:cTn id="2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0" name="Google Shape;2200;p62"/>
          <p:cNvSpPr txBox="1"/>
          <p:nvPr/>
        </p:nvSpPr>
        <p:spPr>
          <a:xfrm>
            <a:off x="1703475" y="107500"/>
            <a:ext cx="5631300" cy="66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1"/>
                </a:solidFill>
                <a:latin typeface="Kirang Haerang"/>
                <a:ea typeface="Kirang Haerang"/>
                <a:cs typeface="Kirang Haerang"/>
                <a:sym typeface="Kirang Haerang"/>
              </a:rPr>
              <a:t>Captures d’écran du code</a:t>
            </a:r>
            <a:endParaRPr sz="3000">
              <a:solidFill>
                <a:schemeClr val="accent1"/>
              </a:solidFill>
              <a:latin typeface="Kirang Haerang"/>
              <a:ea typeface="Kirang Haerang"/>
              <a:cs typeface="Kirang Haerang"/>
              <a:sym typeface="Kirang Haerang"/>
            </a:endParaRPr>
          </a:p>
        </p:txBody>
      </p:sp>
      <p:pic>
        <p:nvPicPr>
          <p:cNvPr id="2201" name="Google Shape;2201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5475" y="769000"/>
            <a:ext cx="7993306" cy="4069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06" name="Google Shape;2206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04175"/>
            <a:ext cx="8839200" cy="3802912"/>
          </a:xfrm>
          <a:prstGeom prst="rect">
            <a:avLst/>
          </a:prstGeom>
          <a:noFill/>
          <a:ln>
            <a:noFill/>
          </a:ln>
        </p:spPr>
      </p:pic>
      <p:sp>
        <p:nvSpPr>
          <p:cNvPr id="2207" name="Google Shape;2207;p63"/>
          <p:cNvSpPr txBox="1"/>
          <p:nvPr/>
        </p:nvSpPr>
        <p:spPr>
          <a:xfrm>
            <a:off x="1703475" y="107500"/>
            <a:ext cx="5631300" cy="66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1"/>
                </a:solidFill>
                <a:latin typeface="Kirang Haerang"/>
                <a:ea typeface="Kirang Haerang"/>
                <a:cs typeface="Kirang Haerang"/>
                <a:sym typeface="Kirang Haerang"/>
              </a:rPr>
              <a:t>Captures d’écran du code</a:t>
            </a:r>
            <a:endParaRPr sz="3000">
              <a:solidFill>
                <a:schemeClr val="accent1"/>
              </a:solidFill>
              <a:latin typeface="Kirang Haerang"/>
              <a:ea typeface="Kirang Haerang"/>
              <a:cs typeface="Kirang Haerang"/>
              <a:sym typeface="Kirang Haerang"/>
            </a:endParaRPr>
          </a:p>
        </p:txBody>
      </p:sp>
    </p:spTree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2" name="Google Shape;2212;p64"/>
          <p:cNvSpPr txBox="1">
            <a:spLocks noGrp="1"/>
          </p:cNvSpPr>
          <p:nvPr>
            <p:ph type="title"/>
          </p:nvPr>
        </p:nvSpPr>
        <p:spPr>
          <a:xfrm>
            <a:off x="2472525" y="1111852"/>
            <a:ext cx="4788000" cy="1989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Exemple d'exécution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3" name="Google Shape;2213;p64"/>
          <p:cNvSpPr txBox="1">
            <a:spLocks noGrp="1"/>
          </p:cNvSpPr>
          <p:nvPr>
            <p:ph type="title" idx="2"/>
          </p:nvPr>
        </p:nvSpPr>
        <p:spPr>
          <a:xfrm>
            <a:off x="2546950" y="117585"/>
            <a:ext cx="4132800" cy="1093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grpSp>
        <p:nvGrpSpPr>
          <p:cNvPr id="2214" name="Google Shape;2214;p64"/>
          <p:cNvGrpSpPr/>
          <p:nvPr/>
        </p:nvGrpSpPr>
        <p:grpSpPr>
          <a:xfrm>
            <a:off x="3072550" y="2735925"/>
            <a:ext cx="2998900" cy="3099509"/>
            <a:chOff x="3072550" y="2735925"/>
            <a:chExt cx="2998900" cy="3099509"/>
          </a:xfrm>
        </p:grpSpPr>
        <p:sp>
          <p:nvSpPr>
            <p:cNvPr id="2215" name="Google Shape;2215;p64"/>
            <p:cNvSpPr/>
            <p:nvPr/>
          </p:nvSpPr>
          <p:spPr>
            <a:xfrm>
              <a:off x="3924544" y="2880166"/>
              <a:ext cx="77472" cy="74210"/>
            </a:xfrm>
            <a:custGeom>
              <a:avLst/>
              <a:gdLst/>
              <a:ahLst/>
              <a:cxnLst/>
              <a:rect l="l" t="t" r="r" b="b"/>
              <a:pathLst>
                <a:path w="760" h="728" extrusionOk="0">
                  <a:moveTo>
                    <a:pt x="380" y="1"/>
                  </a:moveTo>
                  <a:lnTo>
                    <a:pt x="266" y="243"/>
                  </a:lnTo>
                  <a:lnTo>
                    <a:pt x="0" y="284"/>
                  </a:lnTo>
                  <a:lnTo>
                    <a:pt x="194" y="461"/>
                  </a:lnTo>
                  <a:lnTo>
                    <a:pt x="145" y="728"/>
                  </a:lnTo>
                  <a:lnTo>
                    <a:pt x="380" y="607"/>
                  </a:lnTo>
                  <a:lnTo>
                    <a:pt x="614" y="728"/>
                  </a:lnTo>
                  <a:lnTo>
                    <a:pt x="573" y="461"/>
                  </a:lnTo>
                  <a:lnTo>
                    <a:pt x="759" y="284"/>
                  </a:lnTo>
                  <a:lnTo>
                    <a:pt x="501" y="243"/>
                  </a:lnTo>
                  <a:lnTo>
                    <a:pt x="380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64"/>
            <p:cNvSpPr/>
            <p:nvPr/>
          </p:nvSpPr>
          <p:spPr>
            <a:xfrm>
              <a:off x="5493464" y="5036034"/>
              <a:ext cx="117024" cy="185322"/>
            </a:xfrm>
            <a:custGeom>
              <a:avLst/>
              <a:gdLst/>
              <a:ahLst/>
              <a:cxnLst/>
              <a:rect l="l" t="t" r="r" b="b"/>
              <a:pathLst>
                <a:path w="1148" h="1818" extrusionOk="0">
                  <a:moveTo>
                    <a:pt x="574" y="1"/>
                  </a:moveTo>
                  <a:lnTo>
                    <a:pt x="469" y="405"/>
                  </a:lnTo>
                  <a:cubicBezTo>
                    <a:pt x="404" y="639"/>
                    <a:pt x="227" y="824"/>
                    <a:pt x="0" y="905"/>
                  </a:cubicBezTo>
                  <a:lnTo>
                    <a:pt x="17" y="913"/>
                  </a:lnTo>
                  <a:cubicBezTo>
                    <a:pt x="243" y="1002"/>
                    <a:pt x="404" y="1188"/>
                    <a:pt x="469" y="1414"/>
                  </a:cubicBezTo>
                  <a:lnTo>
                    <a:pt x="574" y="1818"/>
                  </a:lnTo>
                  <a:lnTo>
                    <a:pt x="679" y="1414"/>
                  </a:lnTo>
                  <a:cubicBezTo>
                    <a:pt x="735" y="1188"/>
                    <a:pt x="905" y="1002"/>
                    <a:pt x="1123" y="913"/>
                  </a:cubicBezTo>
                  <a:lnTo>
                    <a:pt x="1147" y="905"/>
                  </a:lnTo>
                  <a:cubicBezTo>
                    <a:pt x="913" y="824"/>
                    <a:pt x="735" y="639"/>
                    <a:pt x="679" y="405"/>
                  </a:cubicBezTo>
                  <a:lnTo>
                    <a:pt x="574" y="1"/>
                  </a:lnTo>
                  <a:close/>
                </a:path>
              </a:pathLst>
            </a:custGeom>
            <a:solidFill>
              <a:srgbClr val="A6A6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64"/>
            <p:cNvSpPr/>
            <p:nvPr/>
          </p:nvSpPr>
          <p:spPr>
            <a:xfrm>
              <a:off x="5598868" y="5171916"/>
              <a:ext cx="86443" cy="136698"/>
            </a:xfrm>
            <a:custGeom>
              <a:avLst/>
              <a:gdLst/>
              <a:ahLst/>
              <a:cxnLst/>
              <a:rect l="l" t="t" r="r" b="b"/>
              <a:pathLst>
                <a:path w="848" h="1341" extrusionOk="0">
                  <a:moveTo>
                    <a:pt x="428" y="0"/>
                  </a:moveTo>
                  <a:lnTo>
                    <a:pt x="347" y="299"/>
                  </a:lnTo>
                  <a:cubicBezTo>
                    <a:pt x="299" y="477"/>
                    <a:pt x="170" y="614"/>
                    <a:pt x="0" y="670"/>
                  </a:cubicBezTo>
                  <a:lnTo>
                    <a:pt x="16" y="679"/>
                  </a:lnTo>
                  <a:cubicBezTo>
                    <a:pt x="178" y="743"/>
                    <a:pt x="299" y="880"/>
                    <a:pt x="347" y="1042"/>
                  </a:cubicBezTo>
                  <a:lnTo>
                    <a:pt x="428" y="1341"/>
                  </a:lnTo>
                  <a:lnTo>
                    <a:pt x="501" y="1042"/>
                  </a:lnTo>
                  <a:cubicBezTo>
                    <a:pt x="549" y="880"/>
                    <a:pt x="670" y="743"/>
                    <a:pt x="832" y="679"/>
                  </a:cubicBezTo>
                  <a:lnTo>
                    <a:pt x="848" y="670"/>
                  </a:lnTo>
                  <a:cubicBezTo>
                    <a:pt x="678" y="614"/>
                    <a:pt x="549" y="477"/>
                    <a:pt x="501" y="299"/>
                  </a:cubicBezTo>
                  <a:lnTo>
                    <a:pt x="428" y="0"/>
                  </a:lnTo>
                  <a:close/>
                </a:path>
              </a:pathLst>
            </a:custGeom>
            <a:solidFill>
              <a:srgbClr val="BDB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64"/>
            <p:cNvSpPr/>
            <p:nvPr/>
          </p:nvSpPr>
          <p:spPr>
            <a:xfrm>
              <a:off x="3231369" y="5236137"/>
              <a:ext cx="123548" cy="195924"/>
            </a:xfrm>
            <a:custGeom>
              <a:avLst/>
              <a:gdLst/>
              <a:ahLst/>
              <a:cxnLst/>
              <a:rect l="l" t="t" r="r" b="b"/>
              <a:pathLst>
                <a:path w="1212" h="1922" extrusionOk="0">
                  <a:moveTo>
                    <a:pt x="606" y="0"/>
                  </a:moveTo>
                  <a:lnTo>
                    <a:pt x="493" y="428"/>
                  </a:lnTo>
                  <a:cubicBezTo>
                    <a:pt x="429" y="678"/>
                    <a:pt x="243" y="872"/>
                    <a:pt x="1" y="961"/>
                  </a:cubicBezTo>
                  <a:lnTo>
                    <a:pt x="25" y="969"/>
                  </a:lnTo>
                  <a:cubicBezTo>
                    <a:pt x="251" y="1058"/>
                    <a:pt x="429" y="1252"/>
                    <a:pt x="493" y="1494"/>
                  </a:cubicBezTo>
                  <a:lnTo>
                    <a:pt x="606" y="1922"/>
                  </a:lnTo>
                  <a:lnTo>
                    <a:pt x="719" y="1494"/>
                  </a:lnTo>
                  <a:cubicBezTo>
                    <a:pt x="784" y="1252"/>
                    <a:pt x="954" y="1058"/>
                    <a:pt x="1188" y="969"/>
                  </a:cubicBezTo>
                  <a:lnTo>
                    <a:pt x="1212" y="961"/>
                  </a:lnTo>
                  <a:cubicBezTo>
                    <a:pt x="962" y="872"/>
                    <a:pt x="784" y="678"/>
                    <a:pt x="719" y="428"/>
                  </a:cubicBezTo>
                  <a:lnTo>
                    <a:pt x="606" y="0"/>
                  </a:lnTo>
                  <a:close/>
                </a:path>
              </a:pathLst>
            </a:custGeom>
            <a:solidFill>
              <a:srgbClr val="A6A6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64"/>
            <p:cNvSpPr/>
            <p:nvPr/>
          </p:nvSpPr>
          <p:spPr>
            <a:xfrm>
              <a:off x="3323622" y="5212181"/>
              <a:ext cx="31295" cy="30581"/>
            </a:xfrm>
            <a:custGeom>
              <a:avLst/>
              <a:gdLst/>
              <a:ahLst/>
              <a:cxnLst/>
              <a:rect l="l" t="t" r="r" b="b"/>
              <a:pathLst>
                <a:path w="307" h="300" extrusionOk="0">
                  <a:moveTo>
                    <a:pt x="154" y="1"/>
                  </a:moveTo>
                  <a:cubicBezTo>
                    <a:pt x="73" y="1"/>
                    <a:pt x="0" y="65"/>
                    <a:pt x="0" y="146"/>
                  </a:cubicBezTo>
                  <a:cubicBezTo>
                    <a:pt x="0" y="235"/>
                    <a:pt x="73" y="300"/>
                    <a:pt x="154" y="300"/>
                  </a:cubicBezTo>
                  <a:cubicBezTo>
                    <a:pt x="242" y="300"/>
                    <a:pt x="307" y="235"/>
                    <a:pt x="307" y="146"/>
                  </a:cubicBezTo>
                  <a:cubicBezTo>
                    <a:pt x="307" y="65"/>
                    <a:pt x="242" y="1"/>
                    <a:pt x="154" y="1"/>
                  </a:cubicBezTo>
                  <a:close/>
                </a:path>
              </a:pathLst>
            </a:custGeom>
            <a:solidFill>
              <a:srgbClr val="A6A6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64"/>
            <p:cNvSpPr/>
            <p:nvPr/>
          </p:nvSpPr>
          <p:spPr>
            <a:xfrm>
              <a:off x="3350941" y="5268145"/>
              <a:ext cx="9786" cy="10092"/>
            </a:xfrm>
            <a:custGeom>
              <a:avLst/>
              <a:gdLst/>
              <a:ahLst/>
              <a:cxnLst/>
              <a:rect l="l" t="t" r="r" b="b"/>
              <a:pathLst>
                <a:path w="96" h="99" extrusionOk="0">
                  <a:moveTo>
                    <a:pt x="42" y="1"/>
                  </a:moveTo>
                  <a:cubicBezTo>
                    <a:pt x="0" y="1"/>
                    <a:pt x="0" y="98"/>
                    <a:pt x="42" y="98"/>
                  </a:cubicBezTo>
                  <a:cubicBezTo>
                    <a:pt x="44" y="98"/>
                    <a:pt x="45" y="98"/>
                    <a:pt x="47" y="98"/>
                  </a:cubicBezTo>
                  <a:cubicBezTo>
                    <a:pt x="79" y="98"/>
                    <a:pt x="95" y="74"/>
                    <a:pt x="95" y="49"/>
                  </a:cubicBezTo>
                  <a:cubicBezTo>
                    <a:pt x="95" y="25"/>
                    <a:pt x="79" y="1"/>
                    <a:pt x="47" y="1"/>
                  </a:cubicBezTo>
                  <a:cubicBezTo>
                    <a:pt x="45" y="1"/>
                    <a:pt x="44" y="1"/>
                    <a:pt x="42" y="1"/>
                  </a:cubicBezTo>
                  <a:close/>
                </a:path>
              </a:pathLst>
            </a:custGeom>
            <a:solidFill>
              <a:srgbClr val="A6A6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64"/>
            <p:cNvSpPr/>
            <p:nvPr/>
          </p:nvSpPr>
          <p:spPr>
            <a:xfrm>
              <a:off x="3423215" y="4693627"/>
              <a:ext cx="105403" cy="106321"/>
            </a:xfrm>
            <a:custGeom>
              <a:avLst/>
              <a:gdLst/>
              <a:ahLst/>
              <a:cxnLst/>
              <a:rect l="l" t="t" r="r" b="b"/>
              <a:pathLst>
                <a:path w="1034" h="1043" extrusionOk="0">
                  <a:moveTo>
                    <a:pt x="590" y="1"/>
                  </a:moveTo>
                  <a:lnTo>
                    <a:pt x="412" y="396"/>
                  </a:lnTo>
                  <a:lnTo>
                    <a:pt x="0" y="275"/>
                  </a:lnTo>
                  <a:lnTo>
                    <a:pt x="323" y="558"/>
                  </a:lnTo>
                  <a:lnTo>
                    <a:pt x="73" y="921"/>
                  </a:lnTo>
                  <a:lnTo>
                    <a:pt x="452" y="695"/>
                  </a:lnTo>
                  <a:lnTo>
                    <a:pt x="719" y="1042"/>
                  </a:lnTo>
                  <a:lnTo>
                    <a:pt x="622" y="622"/>
                  </a:lnTo>
                  <a:lnTo>
                    <a:pt x="1034" y="477"/>
                  </a:lnTo>
                  <a:lnTo>
                    <a:pt x="598" y="437"/>
                  </a:lnTo>
                  <a:lnTo>
                    <a:pt x="590" y="1"/>
                  </a:lnTo>
                  <a:close/>
                </a:path>
              </a:pathLst>
            </a:custGeom>
            <a:solidFill>
              <a:srgbClr val="6262D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64"/>
            <p:cNvSpPr/>
            <p:nvPr/>
          </p:nvSpPr>
          <p:spPr>
            <a:xfrm>
              <a:off x="3782035" y="2847240"/>
              <a:ext cx="106321" cy="106321"/>
            </a:xfrm>
            <a:custGeom>
              <a:avLst/>
              <a:gdLst/>
              <a:ahLst/>
              <a:cxnLst/>
              <a:rect l="l" t="t" r="r" b="b"/>
              <a:pathLst>
                <a:path w="1043" h="1043" extrusionOk="0">
                  <a:moveTo>
                    <a:pt x="599" y="1"/>
                  </a:moveTo>
                  <a:lnTo>
                    <a:pt x="421" y="397"/>
                  </a:lnTo>
                  <a:lnTo>
                    <a:pt x="1" y="275"/>
                  </a:lnTo>
                  <a:lnTo>
                    <a:pt x="332" y="558"/>
                  </a:lnTo>
                  <a:lnTo>
                    <a:pt x="74" y="921"/>
                  </a:lnTo>
                  <a:lnTo>
                    <a:pt x="74" y="921"/>
                  </a:lnTo>
                  <a:lnTo>
                    <a:pt x="453" y="695"/>
                  </a:lnTo>
                  <a:lnTo>
                    <a:pt x="720" y="1043"/>
                  </a:lnTo>
                  <a:lnTo>
                    <a:pt x="623" y="623"/>
                  </a:lnTo>
                  <a:lnTo>
                    <a:pt x="1043" y="477"/>
                  </a:lnTo>
                  <a:lnTo>
                    <a:pt x="607" y="437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rgbClr val="A6A6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64"/>
            <p:cNvSpPr/>
            <p:nvPr/>
          </p:nvSpPr>
          <p:spPr>
            <a:xfrm>
              <a:off x="3905583" y="2756720"/>
              <a:ext cx="36290" cy="30989"/>
            </a:xfrm>
            <a:custGeom>
              <a:avLst/>
              <a:gdLst/>
              <a:ahLst/>
              <a:cxnLst/>
              <a:rect l="l" t="t" r="r" b="b"/>
              <a:pathLst>
                <a:path w="356" h="304" extrusionOk="0">
                  <a:moveTo>
                    <a:pt x="210" y="1"/>
                  </a:moveTo>
                  <a:cubicBezTo>
                    <a:pt x="73" y="1"/>
                    <a:pt x="0" y="162"/>
                    <a:pt x="97" y="259"/>
                  </a:cubicBezTo>
                  <a:cubicBezTo>
                    <a:pt x="128" y="290"/>
                    <a:pt x="166" y="304"/>
                    <a:pt x="203" y="304"/>
                  </a:cubicBezTo>
                  <a:cubicBezTo>
                    <a:pt x="281" y="304"/>
                    <a:pt x="356" y="242"/>
                    <a:pt x="356" y="154"/>
                  </a:cubicBezTo>
                  <a:cubicBezTo>
                    <a:pt x="356" y="65"/>
                    <a:pt x="291" y="1"/>
                    <a:pt x="2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64"/>
            <p:cNvSpPr/>
            <p:nvPr/>
          </p:nvSpPr>
          <p:spPr>
            <a:xfrm>
              <a:off x="3888254" y="2826751"/>
              <a:ext cx="12436" cy="9276"/>
            </a:xfrm>
            <a:custGeom>
              <a:avLst/>
              <a:gdLst/>
              <a:ahLst/>
              <a:cxnLst/>
              <a:rect l="l" t="t" r="r" b="b"/>
              <a:pathLst>
                <a:path w="122" h="91" extrusionOk="0">
                  <a:moveTo>
                    <a:pt x="61" y="0"/>
                  </a:moveTo>
                  <a:cubicBezTo>
                    <a:pt x="31" y="0"/>
                    <a:pt x="1" y="16"/>
                    <a:pt x="9" y="48"/>
                  </a:cubicBezTo>
                  <a:cubicBezTo>
                    <a:pt x="1" y="77"/>
                    <a:pt x="31" y="91"/>
                    <a:pt x="61" y="91"/>
                  </a:cubicBezTo>
                  <a:cubicBezTo>
                    <a:pt x="92" y="91"/>
                    <a:pt x="122" y="77"/>
                    <a:pt x="114" y="48"/>
                  </a:cubicBezTo>
                  <a:cubicBezTo>
                    <a:pt x="122" y="16"/>
                    <a:pt x="92" y="0"/>
                    <a:pt x="61" y="0"/>
                  </a:cubicBezTo>
                  <a:close/>
                </a:path>
              </a:pathLst>
            </a:custGeom>
            <a:solidFill>
              <a:srgbClr val="E6C8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64"/>
            <p:cNvSpPr/>
            <p:nvPr/>
          </p:nvSpPr>
          <p:spPr>
            <a:xfrm>
              <a:off x="3858590" y="3020941"/>
              <a:ext cx="23242" cy="23140"/>
            </a:xfrm>
            <a:custGeom>
              <a:avLst/>
              <a:gdLst/>
              <a:ahLst/>
              <a:cxnLst/>
              <a:rect l="l" t="t" r="r" b="b"/>
              <a:pathLst>
                <a:path w="228" h="227" extrusionOk="0">
                  <a:moveTo>
                    <a:pt x="114" y="1"/>
                  </a:moveTo>
                  <a:cubicBezTo>
                    <a:pt x="58" y="1"/>
                    <a:pt x="1" y="49"/>
                    <a:pt x="1" y="114"/>
                  </a:cubicBezTo>
                  <a:cubicBezTo>
                    <a:pt x="1" y="178"/>
                    <a:pt x="58" y="227"/>
                    <a:pt x="114" y="227"/>
                  </a:cubicBezTo>
                  <a:cubicBezTo>
                    <a:pt x="179" y="227"/>
                    <a:pt x="227" y="178"/>
                    <a:pt x="227" y="114"/>
                  </a:cubicBezTo>
                  <a:cubicBezTo>
                    <a:pt x="227" y="49"/>
                    <a:pt x="179" y="1"/>
                    <a:pt x="11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64"/>
            <p:cNvSpPr/>
            <p:nvPr/>
          </p:nvSpPr>
          <p:spPr>
            <a:xfrm>
              <a:off x="5703354" y="3164061"/>
              <a:ext cx="135067" cy="126708"/>
            </a:xfrm>
            <a:custGeom>
              <a:avLst/>
              <a:gdLst/>
              <a:ahLst/>
              <a:cxnLst/>
              <a:rect l="l" t="t" r="r" b="b"/>
              <a:pathLst>
                <a:path w="1325" h="1243" extrusionOk="0">
                  <a:moveTo>
                    <a:pt x="646" y="1"/>
                  </a:moveTo>
                  <a:lnTo>
                    <a:pt x="646" y="1"/>
                  </a:lnTo>
                  <a:cubicBezTo>
                    <a:pt x="644" y="1"/>
                    <a:pt x="643" y="7"/>
                    <a:pt x="647" y="18"/>
                  </a:cubicBezTo>
                  <a:lnTo>
                    <a:pt x="648" y="21"/>
                  </a:lnTo>
                  <a:lnTo>
                    <a:pt x="648" y="21"/>
                  </a:lnTo>
                  <a:cubicBezTo>
                    <a:pt x="650" y="7"/>
                    <a:pt x="648" y="1"/>
                    <a:pt x="646" y="1"/>
                  </a:cubicBezTo>
                  <a:close/>
                  <a:moveTo>
                    <a:pt x="648" y="21"/>
                  </a:moveTo>
                  <a:lnTo>
                    <a:pt x="648" y="21"/>
                  </a:lnTo>
                  <a:cubicBezTo>
                    <a:pt x="647" y="23"/>
                    <a:pt x="647" y="24"/>
                    <a:pt x="647" y="26"/>
                  </a:cubicBezTo>
                  <a:lnTo>
                    <a:pt x="517" y="494"/>
                  </a:lnTo>
                  <a:lnTo>
                    <a:pt x="41" y="462"/>
                  </a:lnTo>
                  <a:cubicBezTo>
                    <a:pt x="17" y="462"/>
                    <a:pt x="1" y="494"/>
                    <a:pt x="25" y="511"/>
                  </a:cubicBezTo>
                  <a:lnTo>
                    <a:pt x="461" y="801"/>
                  </a:lnTo>
                  <a:lnTo>
                    <a:pt x="275" y="1205"/>
                  </a:lnTo>
                  <a:cubicBezTo>
                    <a:pt x="263" y="1224"/>
                    <a:pt x="279" y="1243"/>
                    <a:pt x="299" y="1243"/>
                  </a:cubicBezTo>
                  <a:cubicBezTo>
                    <a:pt x="304" y="1243"/>
                    <a:pt x="310" y="1241"/>
                    <a:pt x="316" y="1237"/>
                  </a:cubicBezTo>
                  <a:lnTo>
                    <a:pt x="695" y="922"/>
                  </a:lnTo>
                  <a:lnTo>
                    <a:pt x="1034" y="1229"/>
                  </a:lnTo>
                  <a:cubicBezTo>
                    <a:pt x="1038" y="1233"/>
                    <a:pt x="1042" y="1234"/>
                    <a:pt x="1047" y="1234"/>
                  </a:cubicBezTo>
                  <a:cubicBezTo>
                    <a:pt x="1063" y="1234"/>
                    <a:pt x="1081" y="1216"/>
                    <a:pt x="1075" y="1197"/>
                  </a:cubicBezTo>
                  <a:lnTo>
                    <a:pt x="897" y="777"/>
                  </a:lnTo>
                  <a:lnTo>
                    <a:pt x="1309" y="511"/>
                  </a:lnTo>
                  <a:cubicBezTo>
                    <a:pt x="1325" y="494"/>
                    <a:pt x="1317" y="462"/>
                    <a:pt x="1293" y="462"/>
                  </a:cubicBezTo>
                  <a:lnTo>
                    <a:pt x="832" y="503"/>
                  </a:lnTo>
                  <a:lnTo>
                    <a:pt x="648" y="21"/>
                  </a:lnTo>
                  <a:close/>
                </a:path>
              </a:pathLst>
            </a:custGeom>
            <a:solidFill>
              <a:srgbClr val="D2C1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64"/>
            <p:cNvSpPr/>
            <p:nvPr/>
          </p:nvSpPr>
          <p:spPr>
            <a:xfrm>
              <a:off x="5504168" y="4432668"/>
              <a:ext cx="172988" cy="150154"/>
            </a:xfrm>
            <a:custGeom>
              <a:avLst/>
              <a:gdLst/>
              <a:ahLst/>
              <a:cxnLst/>
              <a:rect l="l" t="t" r="r" b="b"/>
              <a:pathLst>
                <a:path w="1697" h="1473" extrusionOk="0">
                  <a:moveTo>
                    <a:pt x="768" y="1"/>
                  </a:moveTo>
                  <a:cubicBezTo>
                    <a:pt x="178" y="146"/>
                    <a:pt x="0" y="905"/>
                    <a:pt x="469" y="1293"/>
                  </a:cubicBezTo>
                  <a:cubicBezTo>
                    <a:pt x="615" y="1416"/>
                    <a:pt x="785" y="1472"/>
                    <a:pt x="951" y="1472"/>
                  </a:cubicBezTo>
                  <a:cubicBezTo>
                    <a:pt x="1316" y="1472"/>
                    <a:pt x="1663" y="1201"/>
                    <a:pt x="1696" y="784"/>
                  </a:cubicBezTo>
                  <a:lnTo>
                    <a:pt x="1696" y="784"/>
                  </a:lnTo>
                  <a:cubicBezTo>
                    <a:pt x="1583" y="929"/>
                    <a:pt x="1405" y="1018"/>
                    <a:pt x="1220" y="1018"/>
                  </a:cubicBezTo>
                  <a:cubicBezTo>
                    <a:pt x="1213" y="1018"/>
                    <a:pt x="1207" y="1018"/>
                    <a:pt x="1200" y="1018"/>
                  </a:cubicBezTo>
                  <a:cubicBezTo>
                    <a:pt x="680" y="1018"/>
                    <a:pt x="401" y="384"/>
                    <a:pt x="76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64"/>
            <p:cNvSpPr/>
            <p:nvPr/>
          </p:nvSpPr>
          <p:spPr>
            <a:xfrm>
              <a:off x="3242990" y="3130422"/>
              <a:ext cx="192662" cy="128441"/>
            </a:xfrm>
            <a:custGeom>
              <a:avLst/>
              <a:gdLst/>
              <a:ahLst/>
              <a:cxnLst/>
              <a:rect l="l" t="t" r="r" b="b"/>
              <a:pathLst>
                <a:path w="1890" h="1260" extrusionOk="0">
                  <a:moveTo>
                    <a:pt x="1477" y="1"/>
                  </a:moveTo>
                  <a:lnTo>
                    <a:pt x="1477" y="1"/>
                  </a:lnTo>
                  <a:cubicBezTo>
                    <a:pt x="1510" y="186"/>
                    <a:pt x="1453" y="372"/>
                    <a:pt x="1324" y="509"/>
                  </a:cubicBezTo>
                  <a:cubicBezTo>
                    <a:pt x="1198" y="656"/>
                    <a:pt x="1033" y="722"/>
                    <a:pt x="870" y="722"/>
                  </a:cubicBezTo>
                  <a:cubicBezTo>
                    <a:pt x="576" y="722"/>
                    <a:pt x="292" y="506"/>
                    <a:pt x="266" y="162"/>
                  </a:cubicBezTo>
                  <a:lnTo>
                    <a:pt x="266" y="162"/>
                  </a:lnTo>
                  <a:cubicBezTo>
                    <a:pt x="0" y="664"/>
                    <a:pt x="371" y="1259"/>
                    <a:pt x="922" y="1259"/>
                  </a:cubicBezTo>
                  <a:cubicBezTo>
                    <a:pt x="955" y="1259"/>
                    <a:pt x="990" y="1257"/>
                    <a:pt x="1025" y="1252"/>
                  </a:cubicBezTo>
                  <a:cubicBezTo>
                    <a:pt x="1623" y="1172"/>
                    <a:pt x="1889" y="445"/>
                    <a:pt x="1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64"/>
            <p:cNvSpPr/>
            <p:nvPr/>
          </p:nvSpPr>
          <p:spPr>
            <a:xfrm>
              <a:off x="5286837" y="2872011"/>
              <a:ext cx="102957" cy="107034"/>
            </a:xfrm>
            <a:custGeom>
              <a:avLst/>
              <a:gdLst/>
              <a:ahLst/>
              <a:cxnLst/>
              <a:rect l="l" t="t" r="r" b="b"/>
              <a:pathLst>
                <a:path w="1010" h="1050" extrusionOk="0">
                  <a:moveTo>
                    <a:pt x="380" y="0"/>
                  </a:moveTo>
                  <a:lnTo>
                    <a:pt x="429" y="428"/>
                  </a:lnTo>
                  <a:lnTo>
                    <a:pt x="1" y="533"/>
                  </a:lnTo>
                  <a:lnTo>
                    <a:pt x="429" y="614"/>
                  </a:lnTo>
                  <a:lnTo>
                    <a:pt x="388" y="1050"/>
                  </a:lnTo>
                  <a:lnTo>
                    <a:pt x="606" y="670"/>
                  </a:lnTo>
                  <a:lnTo>
                    <a:pt x="1010" y="840"/>
                  </a:lnTo>
                  <a:lnTo>
                    <a:pt x="711" y="517"/>
                  </a:lnTo>
                  <a:lnTo>
                    <a:pt x="1002" y="186"/>
                  </a:lnTo>
                  <a:lnTo>
                    <a:pt x="606" y="372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rgbClr val="A6A6F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64"/>
            <p:cNvSpPr/>
            <p:nvPr/>
          </p:nvSpPr>
          <p:spPr>
            <a:xfrm>
              <a:off x="5419356" y="2810747"/>
              <a:ext cx="40775" cy="33130"/>
            </a:xfrm>
            <a:custGeom>
              <a:avLst/>
              <a:gdLst/>
              <a:ahLst/>
              <a:cxnLst/>
              <a:rect l="l" t="t" r="r" b="b"/>
              <a:pathLst>
                <a:path w="400" h="325" extrusionOk="0">
                  <a:moveTo>
                    <a:pt x="206" y="0"/>
                  </a:moveTo>
                  <a:cubicBezTo>
                    <a:pt x="102" y="0"/>
                    <a:pt x="1" y="90"/>
                    <a:pt x="41" y="222"/>
                  </a:cubicBezTo>
                  <a:cubicBezTo>
                    <a:pt x="71" y="293"/>
                    <a:pt x="131" y="324"/>
                    <a:pt x="192" y="324"/>
                  </a:cubicBezTo>
                  <a:cubicBezTo>
                    <a:pt x="294" y="324"/>
                    <a:pt x="400" y="236"/>
                    <a:pt x="364" y="109"/>
                  </a:cubicBezTo>
                  <a:cubicBezTo>
                    <a:pt x="331" y="33"/>
                    <a:pt x="268" y="0"/>
                    <a:pt x="2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64"/>
            <p:cNvSpPr/>
            <p:nvPr/>
          </p:nvSpPr>
          <p:spPr>
            <a:xfrm>
              <a:off x="5356052" y="2790767"/>
              <a:ext cx="19776" cy="15087"/>
            </a:xfrm>
            <a:custGeom>
              <a:avLst/>
              <a:gdLst/>
              <a:ahLst/>
              <a:cxnLst/>
              <a:rect l="l" t="t" r="r" b="b"/>
              <a:pathLst>
                <a:path w="194" h="148" extrusionOk="0">
                  <a:moveTo>
                    <a:pt x="107" y="1"/>
                  </a:moveTo>
                  <a:cubicBezTo>
                    <a:pt x="98" y="1"/>
                    <a:pt x="89" y="2"/>
                    <a:pt x="81" y="6"/>
                  </a:cubicBezTo>
                  <a:cubicBezTo>
                    <a:pt x="1" y="35"/>
                    <a:pt x="32" y="148"/>
                    <a:pt x="103" y="148"/>
                  </a:cubicBezTo>
                  <a:cubicBezTo>
                    <a:pt x="111" y="148"/>
                    <a:pt x="120" y="146"/>
                    <a:pt x="129" y="143"/>
                  </a:cubicBezTo>
                  <a:cubicBezTo>
                    <a:pt x="169" y="127"/>
                    <a:pt x="194" y="87"/>
                    <a:pt x="177" y="46"/>
                  </a:cubicBezTo>
                  <a:cubicBezTo>
                    <a:pt x="165" y="21"/>
                    <a:pt x="138" y="1"/>
                    <a:pt x="107" y="1"/>
                  </a:cubicBezTo>
                  <a:close/>
                </a:path>
              </a:pathLst>
            </a:custGeom>
            <a:solidFill>
              <a:srgbClr val="BDB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64"/>
            <p:cNvSpPr/>
            <p:nvPr/>
          </p:nvSpPr>
          <p:spPr>
            <a:xfrm>
              <a:off x="5403657" y="2735925"/>
              <a:ext cx="13354" cy="10601"/>
            </a:xfrm>
            <a:custGeom>
              <a:avLst/>
              <a:gdLst/>
              <a:ahLst/>
              <a:cxnLst/>
              <a:rect l="l" t="t" r="r" b="b"/>
              <a:pathLst>
                <a:path w="131" h="104" extrusionOk="0">
                  <a:moveTo>
                    <a:pt x="71" y="1"/>
                  </a:moveTo>
                  <a:cubicBezTo>
                    <a:pt x="67" y="1"/>
                    <a:pt x="62" y="1"/>
                    <a:pt x="58" y="3"/>
                  </a:cubicBezTo>
                  <a:cubicBezTo>
                    <a:pt x="0" y="24"/>
                    <a:pt x="20" y="104"/>
                    <a:pt x="70" y="104"/>
                  </a:cubicBezTo>
                  <a:cubicBezTo>
                    <a:pt x="76" y="104"/>
                    <a:pt x="83" y="102"/>
                    <a:pt x="90" y="100"/>
                  </a:cubicBezTo>
                  <a:cubicBezTo>
                    <a:pt x="114" y="92"/>
                    <a:pt x="130" y="67"/>
                    <a:pt x="122" y="35"/>
                  </a:cubicBezTo>
                  <a:cubicBezTo>
                    <a:pt x="116" y="15"/>
                    <a:pt x="93" y="1"/>
                    <a:pt x="71" y="1"/>
                  </a:cubicBezTo>
                  <a:close/>
                </a:path>
              </a:pathLst>
            </a:custGeom>
            <a:solidFill>
              <a:srgbClr val="BDBD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64"/>
            <p:cNvSpPr/>
            <p:nvPr/>
          </p:nvSpPr>
          <p:spPr>
            <a:xfrm>
              <a:off x="3174589" y="3515642"/>
              <a:ext cx="90622" cy="143426"/>
            </a:xfrm>
            <a:custGeom>
              <a:avLst/>
              <a:gdLst/>
              <a:ahLst/>
              <a:cxnLst/>
              <a:rect l="l" t="t" r="r" b="b"/>
              <a:pathLst>
                <a:path w="889" h="1407" extrusionOk="0">
                  <a:moveTo>
                    <a:pt x="445" y="1"/>
                  </a:moveTo>
                  <a:lnTo>
                    <a:pt x="364" y="308"/>
                  </a:lnTo>
                  <a:cubicBezTo>
                    <a:pt x="315" y="494"/>
                    <a:pt x="178" y="639"/>
                    <a:pt x="0" y="703"/>
                  </a:cubicBezTo>
                  <a:lnTo>
                    <a:pt x="17" y="712"/>
                  </a:lnTo>
                  <a:cubicBezTo>
                    <a:pt x="186" y="776"/>
                    <a:pt x="315" y="922"/>
                    <a:pt x="364" y="1091"/>
                  </a:cubicBezTo>
                  <a:lnTo>
                    <a:pt x="445" y="1406"/>
                  </a:lnTo>
                  <a:lnTo>
                    <a:pt x="525" y="1091"/>
                  </a:lnTo>
                  <a:cubicBezTo>
                    <a:pt x="574" y="922"/>
                    <a:pt x="695" y="776"/>
                    <a:pt x="873" y="712"/>
                  </a:cubicBezTo>
                  <a:lnTo>
                    <a:pt x="889" y="703"/>
                  </a:lnTo>
                  <a:cubicBezTo>
                    <a:pt x="703" y="639"/>
                    <a:pt x="574" y="494"/>
                    <a:pt x="525" y="308"/>
                  </a:cubicBezTo>
                  <a:lnTo>
                    <a:pt x="445" y="1"/>
                  </a:lnTo>
                  <a:close/>
                </a:path>
              </a:pathLst>
            </a:custGeom>
            <a:solidFill>
              <a:srgbClr val="FFBC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64"/>
            <p:cNvSpPr/>
            <p:nvPr/>
          </p:nvSpPr>
          <p:spPr>
            <a:xfrm>
              <a:off x="3094772" y="3644083"/>
              <a:ext cx="46178" cy="72579"/>
            </a:xfrm>
            <a:custGeom>
              <a:avLst/>
              <a:gdLst/>
              <a:ahLst/>
              <a:cxnLst/>
              <a:rect l="l" t="t" r="r" b="b"/>
              <a:pathLst>
                <a:path w="453" h="712" extrusionOk="0">
                  <a:moveTo>
                    <a:pt x="226" y="1"/>
                  </a:moveTo>
                  <a:lnTo>
                    <a:pt x="186" y="154"/>
                  </a:lnTo>
                  <a:cubicBezTo>
                    <a:pt x="154" y="251"/>
                    <a:pt x="89" y="324"/>
                    <a:pt x="0" y="356"/>
                  </a:cubicBezTo>
                  <a:lnTo>
                    <a:pt x="8" y="356"/>
                  </a:lnTo>
                  <a:cubicBezTo>
                    <a:pt x="89" y="388"/>
                    <a:pt x="154" y="461"/>
                    <a:pt x="178" y="558"/>
                  </a:cubicBezTo>
                  <a:lnTo>
                    <a:pt x="226" y="711"/>
                  </a:lnTo>
                  <a:lnTo>
                    <a:pt x="267" y="558"/>
                  </a:lnTo>
                  <a:cubicBezTo>
                    <a:pt x="291" y="461"/>
                    <a:pt x="355" y="388"/>
                    <a:pt x="444" y="356"/>
                  </a:cubicBezTo>
                  <a:lnTo>
                    <a:pt x="452" y="356"/>
                  </a:lnTo>
                  <a:cubicBezTo>
                    <a:pt x="355" y="324"/>
                    <a:pt x="291" y="251"/>
                    <a:pt x="267" y="154"/>
                  </a:cubicBezTo>
                  <a:lnTo>
                    <a:pt x="226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64"/>
            <p:cNvSpPr/>
            <p:nvPr/>
          </p:nvSpPr>
          <p:spPr>
            <a:xfrm>
              <a:off x="3217403" y="3673746"/>
              <a:ext cx="3364" cy="86545"/>
            </a:xfrm>
            <a:custGeom>
              <a:avLst/>
              <a:gdLst/>
              <a:ahLst/>
              <a:cxnLst/>
              <a:rect l="l" t="t" r="r" b="b"/>
              <a:pathLst>
                <a:path w="33" h="849" extrusionOk="0">
                  <a:moveTo>
                    <a:pt x="0" y="0"/>
                  </a:moveTo>
                  <a:lnTo>
                    <a:pt x="0" y="848"/>
                  </a:lnTo>
                  <a:lnTo>
                    <a:pt x="33" y="848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FFBC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64"/>
            <p:cNvSpPr/>
            <p:nvPr/>
          </p:nvSpPr>
          <p:spPr>
            <a:xfrm>
              <a:off x="3217403" y="3414418"/>
              <a:ext cx="3364" cy="86545"/>
            </a:xfrm>
            <a:custGeom>
              <a:avLst/>
              <a:gdLst/>
              <a:ahLst/>
              <a:cxnLst/>
              <a:rect l="l" t="t" r="r" b="b"/>
              <a:pathLst>
                <a:path w="33" h="849" extrusionOk="0">
                  <a:moveTo>
                    <a:pt x="0" y="1"/>
                  </a:moveTo>
                  <a:lnTo>
                    <a:pt x="0" y="849"/>
                  </a:lnTo>
                  <a:lnTo>
                    <a:pt x="33" y="849"/>
                  </a:lnTo>
                  <a:lnTo>
                    <a:pt x="33" y="1"/>
                  </a:lnTo>
                  <a:close/>
                </a:path>
              </a:pathLst>
            </a:custGeom>
            <a:solidFill>
              <a:srgbClr val="FFBC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64"/>
            <p:cNvSpPr/>
            <p:nvPr/>
          </p:nvSpPr>
          <p:spPr>
            <a:xfrm>
              <a:off x="3121072" y="3585673"/>
              <a:ext cx="47809" cy="3364"/>
            </a:xfrm>
            <a:custGeom>
              <a:avLst/>
              <a:gdLst/>
              <a:ahLst/>
              <a:cxnLst/>
              <a:rect l="l" t="t" r="r" b="b"/>
              <a:pathLst>
                <a:path w="469" h="33" extrusionOk="0">
                  <a:moveTo>
                    <a:pt x="1" y="0"/>
                  </a:moveTo>
                  <a:lnTo>
                    <a:pt x="1" y="33"/>
                  </a:lnTo>
                  <a:lnTo>
                    <a:pt x="469" y="33"/>
                  </a:lnTo>
                  <a:lnTo>
                    <a:pt x="469" y="0"/>
                  </a:lnTo>
                  <a:close/>
                </a:path>
              </a:pathLst>
            </a:custGeom>
            <a:solidFill>
              <a:srgbClr val="FFBC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64"/>
            <p:cNvSpPr/>
            <p:nvPr/>
          </p:nvSpPr>
          <p:spPr>
            <a:xfrm>
              <a:off x="3273367" y="3585673"/>
              <a:ext cx="47809" cy="3364"/>
            </a:xfrm>
            <a:custGeom>
              <a:avLst/>
              <a:gdLst/>
              <a:ahLst/>
              <a:cxnLst/>
              <a:rect l="l" t="t" r="r" b="b"/>
              <a:pathLst>
                <a:path w="469" h="33" extrusionOk="0">
                  <a:moveTo>
                    <a:pt x="1" y="0"/>
                  </a:moveTo>
                  <a:lnTo>
                    <a:pt x="1" y="33"/>
                  </a:lnTo>
                  <a:lnTo>
                    <a:pt x="469" y="33"/>
                  </a:lnTo>
                  <a:lnTo>
                    <a:pt x="469" y="0"/>
                  </a:lnTo>
                  <a:close/>
                </a:path>
              </a:pathLst>
            </a:custGeom>
            <a:solidFill>
              <a:srgbClr val="FFBC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64"/>
            <p:cNvSpPr/>
            <p:nvPr/>
          </p:nvSpPr>
          <p:spPr>
            <a:xfrm>
              <a:off x="4977355" y="4448367"/>
              <a:ext cx="1043024" cy="444549"/>
            </a:xfrm>
            <a:custGeom>
              <a:avLst/>
              <a:gdLst/>
              <a:ahLst/>
              <a:cxnLst/>
              <a:rect l="l" t="t" r="r" b="b"/>
              <a:pathLst>
                <a:path w="10232" h="4361" fill="none" extrusionOk="0">
                  <a:moveTo>
                    <a:pt x="10232" y="0"/>
                  </a:moveTo>
                  <a:lnTo>
                    <a:pt x="8738" y="4118"/>
                  </a:lnTo>
                  <a:lnTo>
                    <a:pt x="1744" y="2253"/>
                  </a:lnTo>
                  <a:lnTo>
                    <a:pt x="0" y="4361"/>
                  </a:lnTo>
                </a:path>
              </a:pathLst>
            </a:custGeom>
            <a:noFill/>
            <a:ln w="1200" cap="flat" cmpd="sng">
              <a:solidFill>
                <a:srgbClr val="E6C8EE"/>
              </a:solidFill>
              <a:prstDash val="solid"/>
              <a:miter lim="807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64"/>
            <p:cNvSpPr/>
            <p:nvPr/>
          </p:nvSpPr>
          <p:spPr>
            <a:xfrm>
              <a:off x="5988167" y="4395869"/>
              <a:ext cx="83283" cy="80938"/>
            </a:xfrm>
            <a:custGeom>
              <a:avLst/>
              <a:gdLst/>
              <a:ahLst/>
              <a:cxnLst/>
              <a:rect l="l" t="t" r="r" b="b"/>
              <a:pathLst>
                <a:path w="817" h="794" extrusionOk="0">
                  <a:moveTo>
                    <a:pt x="392" y="0"/>
                  </a:moveTo>
                  <a:cubicBezTo>
                    <a:pt x="388" y="0"/>
                    <a:pt x="384" y="2"/>
                    <a:pt x="380" y="6"/>
                  </a:cubicBezTo>
                  <a:cubicBezTo>
                    <a:pt x="348" y="87"/>
                    <a:pt x="340" y="176"/>
                    <a:pt x="356" y="265"/>
                  </a:cubicBezTo>
                  <a:cubicBezTo>
                    <a:pt x="316" y="184"/>
                    <a:pt x="251" y="119"/>
                    <a:pt x="170" y="79"/>
                  </a:cubicBezTo>
                  <a:cubicBezTo>
                    <a:pt x="162" y="79"/>
                    <a:pt x="154" y="87"/>
                    <a:pt x="154" y="95"/>
                  </a:cubicBezTo>
                  <a:cubicBezTo>
                    <a:pt x="170" y="192"/>
                    <a:pt x="275" y="289"/>
                    <a:pt x="340" y="370"/>
                  </a:cubicBezTo>
                  <a:cubicBezTo>
                    <a:pt x="304" y="365"/>
                    <a:pt x="269" y="362"/>
                    <a:pt x="235" y="362"/>
                  </a:cubicBezTo>
                  <a:cubicBezTo>
                    <a:pt x="160" y="362"/>
                    <a:pt x="88" y="374"/>
                    <a:pt x="17" y="402"/>
                  </a:cubicBezTo>
                  <a:cubicBezTo>
                    <a:pt x="1" y="410"/>
                    <a:pt x="1" y="426"/>
                    <a:pt x="17" y="434"/>
                  </a:cubicBezTo>
                  <a:cubicBezTo>
                    <a:pt x="74" y="450"/>
                    <a:pt x="131" y="459"/>
                    <a:pt x="191" y="459"/>
                  </a:cubicBezTo>
                  <a:cubicBezTo>
                    <a:pt x="224" y="459"/>
                    <a:pt x="257" y="456"/>
                    <a:pt x="291" y="451"/>
                  </a:cubicBezTo>
                  <a:lnTo>
                    <a:pt x="291" y="451"/>
                  </a:lnTo>
                  <a:cubicBezTo>
                    <a:pt x="211" y="499"/>
                    <a:pt x="146" y="564"/>
                    <a:pt x="98" y="636"/>
                  </a:cubicBezTo>
                  <a:cubicBezTo>
                    <a:pt x="98" y="648"/>
                    <a:pt x="102" y="656"/>
                    <a:pt x="107" y="656"/>
                  </a:cubicBezTo>
                  <a:cubicBezTo>
                    <a:pt x="109" y="656"/>
                    <a:pt x="111" y="655"/>
                    <a:pt x="114" y="652"/>
                  </a:cubicBezTo>
                  <a:cubicBezTo>
                    <a:pt x="211" y="620"/>
                    <a:pt x="299" y="572"/>
                    <a:pt x="364" y="491"/>
                  </a:cubicBezTo>
                  <a:cubicBezTo>
                    <a:pt x="364" y="580"/>
                    <a:pt x="372" y="669"/>
                    <a:pt x="372" y="757"/>
                  </a:cubicBezTo>
                  <a:cubicBezTo>
                    <a:pt x="372" y="782"/>
                    <a:pt x="390" y="794"/>
                    <a:pt x="408" y="794"/>
                  </a:cubicBezTo>
                  <a:cubicBezTo>
                    <a:pt x="427" y="794"/>
                    <a:pt x="445" y="782"/>
                    <a:pt x="445" y="757"/>
                  </a:cubicBezTo>
                  <a:lnTo>
                    <a:pt x="445" y="499"/>
                  </a:lnTo>
                  <a:cubicBezTo>
                    <a:pt x="501" y="564"/>
                    <a:pt x="550" y="636"/>
                    <a:pt x="606" y="709"/>
                  </a:cubicBezTo>
                  <a:cubicBezTo>
                    <a:pt x="614" y="716"/>
                    <a:pt x="622" y="720"/>
                    <a:pt x="630" y="720"/>
                  </a:cubicBezTo>
                  <a:cubicBezTo>
                    <a:pt x="657" y="720"/>
                    <a:pt x="681" y="685"/>
                    <a:pt x="663" y="660"/>
                  </a:cubicBezTo>
                  <a:lnTo>
                    <a:pt x="493" y="442"/>
                  </a:lnTo>
                  <a:lnTo>
                    <a:pt x="768" y="434"/>
                  </a:lnTo>
                  <a:cubicBezTo>
                    <a:pt x="816" y="434"/>
                    <a:pt x="816" y="362"/>
                    <a:pt x="768" y="362"/>
                  </a:cubicBezTo>
                  <a:lnTo>
                    <a:pt x="517" y="362"/>
                  </a:lnTo>
                  <a:lnTo>
                    <a:pt x="727" y="200"/>
                  </a:lnTo>
                  <a:cubicBezTo>
                    <a:pt x="752" y="175"/>
                    <a:pt x="729" y="141"/>
                    <a:pt x="703" y="141"/>
                  </a:cubicBezTo>
                  <a:cubicBezTo>
                    <a:pt x="695" y="141"/>
                    <a:pt x="686" y="144"/>
                    <a:pt x="679" y="152"/>
                  </a:cubicBezTo>
                  <a:lnTo>
                    <a:pt x="437" y="337"/>
                  </a:lnTo>
                  <a:cubicBezTo>
                    <a:pt x="453" y="224"/>
                    <a:pt x="437" y="111"/>
                    <a:pt x="404" y="6"/>
                  </a:cubicBezTo>
                  <a:cubicBezTo>
                    <a:pt x="400" y="2"/>
                    <a:pt x="396" y="0"/>
                    <a:pt x="392" y="0"/>
                  </a:cubicBezTo>
                  <a:close/>
                </a:path>
              </a:pathLst>
            </a:custGeom>
            <a:solidFill>
              <a:srgbClr val="FFBC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64"/>
            <p:cNvSpPr/>
            <p:nvPr/>
          </p:nvSpPr>
          <p:spPr>
            <a:xfrm>
              <a:off x="5828533" y="4824107"/>
              <a:ext cx="83181" cy="81754"/>
            </a:xfrm>
            <a:custGeom>
              <a:avLst/>
              <a:gdLst/>
              <a:ahLst/>
              <a:cxnLst/>
              <a:rect l="l" t="t" r="r" b="b"/>
              <a:pathLst>
                <a:path w="816" h="802" extrusionOk="0">
                  <a:moveTo>
                    <a:pt x="389" y="0"/>
                  </a:moveTo>
                  <a:cubicBezTo>
                    <a:pt x="384" y="0"/>
                    <a:pt x="380" y="4"/>
                    <a:pt x="380" y="13"/>
                  </a:cubicBezTo>
                  <a:cubicBezTo>
                    <a:pt x="347" y="93"/>
                    <a:pt x="339" y="182"/>
                    <a:pt x="355" y="263"/>
                  </a:cubicBezTo>
                  <a:cubicBezTo>
                    <a:pt x="307" y="190"/>
                    <a:pt x="250" y="126"/>
                    <a:pt x="170" y="85"/>
                  </a:cubicBezTo>
                  <a:cubicBezTo>
                    <a:pt x="162" y="85"/>
                    <a:pt x="153" y="85"/>
                    <a:pt x="153" y="101"/>
                  </a:cubicBezTo>
                  <a:cubicBezTo>
                    <a:pt x="170" y="198"/>
                    <a:pt x="266" y="295"/>
                    <a:pt x="339" y="368"/>
                  </a:cubicBezTo>
                  <a:cubicBezTo>
                    <a:pt x="314" y="366"/>
                    <a:pt x="288" y="365"/>
                    <a:pt x="263" y="365"/>
                  </a:cubicBezTo>
                  <a:cubicBezTo>
                    <a:pt x="176" y="365"/>
                    <a:pt x="89" y="377"/>
                    <a:pt x="8" y="408"/>
                  </a:cubicBezTo>
                  <a:cubicBezTo>
                    <a:pt x="0" y="416"/>
                    <a:pt x="8" y="432"/>
                    <a:pt x="16" y="441"/>
                  </a:cubicBezTo>
                  <a:cubicBezTo>
                    <a:pt x="74" y="456"/>
                    <a:pt x="134" y="465"/>
                    <a:pt x="194" y="465"/>
                  </a:cubicBezTo>
                  <a:cubicBezTo>
                    <a:pt x="227" y="465"/>
                    <a:pt x="259" y="462"/>
                    <a:pt x="291" y="457"/>
                  </a:cubicBezTo>
                  <a:lnTo>
                    <a:pt x="291" y="457"/>
                  </a:lnTo>
                  <a:cubicBezTo>
                    <a:pt x="210" y="505"/>
                    <a:pt x="145" y="570"/>
                    <a:pt x="105" y="642"/>
                  </a:cubicBezTo>
                  <a:cubicBezTo>
                    <a:pt x="105" y="659"/>
                    <a:pt x="113" y="667"/>
                    <a:pt x="121" y="667"/>
                  </a:cubicBezTo>
                  <a:cubicBezTo>
                    <a:pt x="218" y="634"/>
                    <a:pt x="299" y="578"/>
                    <a:pt x="371" y="505"/>
                  </a:cubicBezTo>
                  <a:cubicBezTo>
                    <a:pt x="371" y="594"/>
                    <a:pt x="371" y="683"/>
                    <a:pt x="380" y="772"/>
                  </a:cubicBezTo>
                  <a:cubicBezTo>
                    <a:pt x="380" y="792"/>
                    <a:pt x="396" y="802"/>
                    <a:pt x="412" y="802"/>
                  </a:cubicBezTo>
                  <a:cubicBezTo>
                    <a:pt x="428" y="802"/>
                    <a:pt x="444" y="792"/>
                    <a:pt x="444" y="772"/>
                  </a:cubicBezTo>
                  <a:lnTo>
                    <a:pt x="444" y="505"/>
                  </a:lnTo>
                  <a:lnTo>
                    <a:pt x="614" y="707"/>
                  </a:lnTo>
                  <a:cubicBezTo>
                    <a:pt x="620" y="715"/>
                    <a:pt x="628" y="719"/>
                    <a:pt x="635" y="719"/>
                  </a:cubicBezTo>
                  <a:cubicBezTo>
                    <a:pt x="658" y="719"/>
                    <a:pt x="680" y="689"/>
                    <a:pt x="662" y="659"/>
                  </a:cubicBezTo>
                  <a:lnTo>
                    <a:pt x="493" y="449"/>
                  </a:lnTo>
                  <a:lnTo>
                    <a:pt x="775" y="432"/>
                  </a:lnTo>
                  <a:cubicBezTo>
                    <a:pt x="816" y="432"/>
                    <a:pt x="816" y="368"/>
                    <a:pt x="775" y="368"/>
                  </a:cubicBezTo>
                  <a:lnTo>
                    <a:pt x="525" y="368"/>
                  </a:lnTo>
                  <a:cubicBezTo>
                    <a:pt x="590" y="311"/>
                    <a:pt x="662" y="255"/>
                    <a:pt x="727" y="198"/>
                  </a:cubicBezTo>
                  <a:cubicBezTo>
                    <a:pt x="753" y="179"/>
                    <a:pt x="726" y="143"/>
                    <a:pt x="698" y="143"/>
                  </a:cubicBezTo>
                  <a:cubicBezTo>
                    <a:pt x="691" y="143"/>
                    <a:pt x="685" y="145"/>
                    <a:pt x="678" y="150"/>
                  </a:cubicBezTo>
                  <a:lnTo>
                    <a:pt x="436" y="336"/>
                  </a:lnTo>
                  <a:cubicBezTo>
                    <a:pt x="452" y="222"/>
                    <a:pt x="436" y="118"/>
                    <a:pt x="404" y="13"/>
                  </a:cubicBezTo>
                  <a:cubicBezTo>
                    <a:pt x="400" y="4"/>
                    <a:pt x="394" y="0"/>
                    <a:pt x="3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64"/>
            <p:cNvSpPr/>
            <p:nvPr/>
          </p:nvSpPr>
          <p:spPr>
            <a:xfrm>
              <a:off x="5124654" y="4638581"/>
              <a:ext cx="77065" cy="76657"/>
            </a:xfrm>
            <a:custGeom>
              <a:avLst/>
              <a:gdLst/>
              <a:ahLst/>
              <a:cxnLst/>
              <a:rect l="l" t="t" r="r" b="b"/>
              <a:pathLst>
                <a:path w="756" h="752" extrusionOk="0">
                  <a:moveTo>
                    <a:pt x="504" y="0"/>
                  </a:moveTo>
                  <a:cubicBezTo>
                    <a:pt x="490" y="0"/>
                    <a:pt x="476" y="7"/>
                    <a:pt x="469" y="24"/>
                  </a:cubicBezTo>
                  <a:lnTo>
                    <a:pt x="372" y="306"/>
                  </a:lnTo>
                  <a:cubicBezTo>
                    <a:pt x="324" y="209"/>
                    <a:pt x="259" y="121"/>
                    <a:pt x="170" y="48"/>
                  </a:cubicBezTo>
                  <a:cubicBezTo>
                    <a:pt x="168" y="46"/>
                    <a:pt x="165" y="45"/>
                    <a:pt x="163" y="45"/>
                  </a:cubicBezTo>
                  <a:cubicBezTo>
                    <a:pt x="155" y="45"/>
                    <a:pt x="146" y="52"/>
                    <a:pt x="146" y="64"/>
                  </a:cubicBezTo>
                  <a:cubicBezTo>
                    <a:pt x="170" y="145"/>
                    <a:pt x="211" y="226"/>
                    <a:pt x="267" y="290"/>
                  </a:cubicBezTo>
                  <a:cubicBezTo>
                    <a:pt x="186" y="250"/>
                    <a:pt x="98" y="234"/>
                    <a:pt x="9" y="234"/>
                  </a:cubicBezTo>
                  <a:cubicBezTo>
                    <a:pt x="1" y="234"/>
                    <a:pt x="1" y="250"/>
                    <a:pt x="9" y="258"/>
                  </a:cubicBezTo>
                  <a:cubicBezTo>
                    <a:pt x="73" y="339"/>
                    <a:pt x="211" y="355"/>
                    <a:pt x="308" y="395"/>
                  </a:cubicBezTo>
                  <a:cubicBezTo>
                    <a:pt x="211" y="444"/>
                    <a:pt x="122" y="508"/>
                    <a:pt x="49" y="597"/>
                  </a:cubicBezTo>
                  <a:cubicBezTo>
                    <a:pt x="49" y="597"/>
                    <a:pt x="49" y="605"/>
                    <a:pt x="57" y="613"/>
                  </a:cubicBezTo>
                  <a:cubicBezTo>
                    <a:pt x="146" y="589"/>
                    <a:pt x="227" y="549"/>
                    <a:pt x="299" y="484"/>
                  </a:cubicBezTo>
                  <a:lnTo>
                    <a:pt x="299" y="484"/>
                  </a:lnTo>
                  <a:cubicBezTo>
                    <a:pt x="259" y="565"/>
                    <a:pt x="235" y="654"/>
                    <a:pt x="235" y="742"/>
                  </a:cubicBezTo>
                  <a:cubicBezTo>
                    <a:pt x="240" y="747"/>
                    <a:pt x="244" y="752"/>
                    <a:pt x="249" y="752"/>
                  </a:cubicBezTo>
                  <a:cubicBezTo>
                    <a:pt x="252" y="752"/>
                    <a:pt x="256" y="749"/>
                    <a:pt x="259" y="742"/>
                  </a:cubicBezTo>
                  <a:cubicBezTo>
                    <a:pt x="324" y="670"/>
                    <a:pt x="372" y="573"/>
                    <a:pt x="388" y="476"/>
                  </a:cubicBezTo>
                  <a:lnTo>
                    <a:pt x="534" y="702"/>
                  </a:lnTo>
                  <a:cubicBezTo>
                    <a:pt x="541" y="711"/>
                    <a:pt x="551" y="715"/>
                    <a:pt x="562" y="715"/>
                  </a:cubicBezTo>
                  <a:cubicBezTo>
                    <a:pt x="588" y="715"/>
                    <a:pt x="615" y="693"/>
                    <a:pt x="598" y="670"/>
                  </a:cubicBezTo>
                  <a:lnTo>
                    <a:pt x="453" y="444"/>
                  </a:lnTo>
                  <a:lnTo>
                    <a:pt x="453" y="444"/>
                  </a:lnTo>
                  <a:lnTo>
                    <a:pt x="703" y="532"/>
                  </a:lnTo>
                  <a:cubicBezTo>
                    <a:pt x="708" y="534"/>
                    <a:pt x="712" y="535"/>
                    <a:pt x="716" y="535"/>
                  </a:cubicBezTo>
                  <a:cubicBezTo>
                    <a:pt x="746" y="535"/>
                    <a:pt x="755" y="482"/>
                    <a:pt x="719" y="468"/>
                  </a:cubicBezTo>
                  <a:lnTo>
                    <a:pt x="469" y="371"/>
                  </a:lnTo>
                  <a:lnTo>
                    <a:pt x="695" y="218"/>
                  </a:lnTo>
                  <a:cubicBezTo>
                    <a:pt x="729" y="197"/>
                    <a:pt x="706" y="148"/>
                    <a:pt x="678" y="148"/>
                  </a:cubicBezTo>
                  <a:cubicBezTo>
                    <a:pt x="673" y="148"/>
                    <a:pt x="668" y="149"/>
                    <a:pt x="663" y="153"/>
                  </a:cubicBezTo>
                  <a:lnTo>
                    <a:pt x="453" y="290"/>
                  </a:lnTo>
                  <a:cubicBezTo>
                    <a:pt x="477" y="209"/>
                    <a:pt x="509" y="129"/>
                    <a:pt x="542" y="40"/>
                  </a:cubicBezTo>
                  <a:cubicBezTo>
                    <a:pt x="547" y="16"/>
                    <a:pt x="526" y="0"/>
                    <a:pt x="504" y="0"/>
                  </a:cubicBezTo>
                  <a:close/>
                </a:path>
              </a:pathLst>
            </a:custGeom>
            <a:solidFill>
              <a:srgbClr val="FFBC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64"/>
            <p:cNvSpPr/>
            <p:nvPr/>
          </p:nvSpPr>
          <p:spPr>
            <a:xfrm>
              <a:off x="4941880" y="4852547"/>
              <a:ext cx="77982" cy="76351"/>
            </a:xfrm>
            <a:custGeom>
              <a:avLst/>
              <a:gdLst/>
              <a:ahLst/>
              <a:cxnLst/>
              <a:rect l="l" t="t" r="r" b="b"/>
              <a:pathLst>
                <a:path w="765" h="749" extrusionOk="0">
                  <a:moveTo>
                    <a:pt x="512" y="1"/>
                  </a:moveTo>
                  <a:cubicBezTo>
                    <a:pt x="498" y="1"/>
                    <a:pt x="484" y="8"/>
                    <a:pt x="477" y="24"/>
                  </a:cubicBezTo>
                  <a:lnTo>
                    <a:pt x="372" y="307"/>
                  </a:lnTo>
                  <a:cubicBezTo>
                    <a:pt x="324" y="210"/>
                    <a:pt x="259" y="121"/>
                    <a:pt x="171" y="48"/>
                  </a:cubicBezTo>
                  <a:cubicBezTo>
                    <a:pt x="168" y="46"/>
                    <a:pt x="166" y="45"/>
                    <a:pt x="164" y="45"/>
                  </a:cubicBezTo>
                  <a:cubicBezTo>
                    <a:pt x="159" y="45"/>
                    <a:pt x="154" y="53"/>
                    <a:pt x="154" y="65"/>
                  </a:cubicBezTo>
                  <a:cubicBezTo>
                    <a:pt x="171" y="145"/>
                    <a:pt x="211" y="226"/>
                    <a:pt x="267" y="291"/>
                  </a:cubicBezTo>
                  <a:cubicBezTo>
                    <a:pt x="195" y="250"/>
                    <a:pt x="106" y="234"/>
                    <a:pt x="17" y="234"/>
                  </a:cubicBezTo>
                  <a:cubicBezTo>
                    <a:pt x="1" y="234"/>
                    <a:pt x="1" y="250"/>
                    <a:pt x="9" y="258"/>
                  </a:cubicBezTo>
                  <a:cubicBezTo>
                    <a:pt x="82" y="339"/>
                    <a:pt x="211" y="355"/>
                    <a:pt x="308" y="396"/>
                  </a:cubicBezTo>
                  <a:cubicBezTo>
                    <a:pt x="211" y="444"/>
                    <a:pt x="122" y="509"/>
                    <a:pt x="58" y="598"/>
                  </a:cubicBezTo>
                  <a:cubicBezTo>
                    <a:pt x="49" y="598"/>
                    <a:pt x="58" y="606"/>
                    <a:pt x="58" y="606"/>
                  </a:cubicBezTo>
                  <a:cubicBezTo>
                    <a:pt x="146" y="590"/>
                    <a:pt x="235" y="541"/>
                    <a:pt x="300" y="485"/>
                  </a:cubicBezTo>
                  <a:lnTo>
                    <a:pt x="300" y="485"/>
                  </a:lnTo>
                  <a:cubicBezTo>
                    <a:pt x="259" y="565"/>
                    <a:pt x="235" y="654"/>
                    <a:pt x="243" y="743"/>
                  </a:cubicBezTo>
                  <a:cubicBezTo>
                    <a:pt x="243" y="747"/>
                    <a:pt x="247" y="749"/>
                    <a:pt x="252" y="749"/>
                  </a:cubicBezTo>
                  <a:cubicBezTo>
                    <a:pt x="257" y="749"/>
                    <a:pt x="263" y="747"/>
                    <a:pt x="267" y="743"/>
                  </a:cubicBezTo>
                  <a:cubicBezTo>
                    <a:pt x="324" y="670"/>
                    <a:pt x="372" y="573"/>
                    <a:pt x="389" y="476"/>
                  </a:cubicBezTo>
                  <a:lnTo>
                    <a:pt x="542" y="703"/>
                  </a:lnTo>
                  <a:cubicBezTo>
                    <a:pt x="549" y="712"/>
                    <a:pt x="559" y="716"/>
                    <a:pt x="568" y="716"/>
                  </a:cubicBezTo>
                  <a:cubicBezTo>
                    <a:pt x="592" y="716"/>
                    <a:pt x="616" y="691"/>
                    <a:pt x="599" y="662"/>
                  </a:cubicBezTo>
                  <a:lnTo>
                    <a:pt x="453" y="444"/>
                  </a:lnTo>
                  <a:lnTo>
                    <a:pt x="453" y="444"/>
                  </a:lnTo>
                  <a:lnTo>
                    <a:pt x="704" y="533"/>
                  </a:lnTo>
                  <a:cubicBezTo>
                    <a:pt x="708" y="535"/>
                    <a:pt x="713" y="535"/>
                    <a:pt x="717" y="535"/>
                  </a:cubicBezTo>
                  <a:cubicBezTo>
                    <a:pt x="755" y="535"/>
                    <a:pt x="764" y="476"/>
                    <a:pt x="728" y="468"/>
                  </a:cubicBezTo>
                  <a:lnTo>
                    <a:pt x="469" y="371"/>
                  </a:lnTo>
                  <a:lnTo>
                    <a:pt x="704" y="218"/>
                  </a:lnTo>
                  <a:cubicBezTo>
                    <a:pt x="731" y="198"/>
                    <a:pt x="712" y="148"/>
                    <a:pt x="681" y="148"/>
                  </a:cubicBezTo>
                  <a:cubicBezTo>
                    <a:pt x="675" y="148"/>
                    <a:pt x="669" y="150"/>
                    <a:pt x="663" y="153"/>
                  </a:cubicBezTo>
                  <a:lnTo>
                    <a:pt x="453" y="291"/>
                  </a:lnTo>
                  <a:lnTo>
                    <a:pt x="542" y="40"/>
                  </a:lnTo>
                  <a:cubicBezTo>
                    <a:pt x="552" y="16"/>
                    <a:pt x="533" y="1"/>
                    <a:pt x="5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64"/>
            <p:cNvSpPr/>
            <p:nvPr/>
          </p:nvSpPr>
          <p:spPr>
            <a:xfrm>
              <a:off x="3099665" y="2874661"/>
              <a:ext cx="2402157" cy="1877077"/>
            </a:xfrm>
            <a:custGeom>
              <a:avLst/>
              <a:gdLst/>
              <a:ahLst/>
              <a:cxnLst/>
              <a:rect l="l" t="t" r="r" b="b"/>
              <a:pathLst>
                <a:path w="23565" h="18414" extrusionOk="0">
                  <a:moveTo>
                    <a:pt x="13610" y="1"/>
                  </a:moveTo>
                  <a:cubicBezTo>
                    <a:pt x="13367" y="1"/>
                    <a:pt x="13126" y="40"/>
                    <a:pt x="12889" y="120"/>
                  </a:cubicBezTo>
                  <a:cubicBezTo>
                    <a:pt x="12323" y="265"/>
                    <a:pt x="11799" y="564"/>
                    <a:pt x="11379" y="975"/>
                  </a:cubicBezTo>
                  <a:cubicBezTo>
                    <a:pt x="10959" y="1403"/>
                    <a:pt x="10805" y="1880"/>
                    <a:pt x="10733" y="2461"/>
                  </a:cubicBezTo>
                  <a:cubicBezTo>
                    <a:pt x="10668" y="3018"/>
                    <a:pt x="10402" y="3600"/>
                    <a:pt x="10111" y="4076"/>
                  </a:cubicBezTo>
                  <a:cubicBezTo>
                    <a:pt x="9570" y="4973"/>
                    <a:pt x="8270" y="5247"/>
                    <a:pt x="7325" y="5514"/>
                  </a:cubicBezTo>
                  <a:cubicBezTo>
                    <a:pt x="6913" y="5619"/>
                    <a:pt x="6509" y="5748"/>
                    <a:pt x="6114" y="5901"/>
                  </a:cubicBezTo>
                  <a:cubicBezTo>
                    <a:pt x="5032" y="6370"/>
                    <a:pt x="4143" y="7201"/>
                    <a:pt x="3618" y="8259"/>
                  </a:cubicBezTo>
                  <a:cubicBezTo>
                    <a:pt x="3352" y="8800"/>
                    <a:pt x="3158" y="9212"/>
                    <a:pt x="2674" y="9608"/>
                  </a:cubicBezTo>
                  <a:cubicBezTo>
                    <a:pt x="2246" y="9955"/>
                    <a:pt x="1753" y="10230"/>
                    <a:pt x="1349" y="10617"/>
                  </a:cubicBezTo>
                  <a:cubicBezTo>
                    <a:pt x="550" y="11376"/>
                    <a:pt x="1" y="12450"/>
                    <a:pt x="332" y="13500"/>
                  </a:cubicBezTo>
                  <a:cubicBezTo>
                    <a:pt x="404" y="13726"/>
                    <a:pt x="574" y="13863"/>
                    <a:pt x="760" y="14009"/>
                  </a:cubicBezTo>
                  <a:cubicBezTo>
                    <a:pt x="598" y="13532"/>
                    <a:pt x="695" y="13007"/>
                    <a:pt x="1018" y="12628"/>
                  </a:cubicBezTo>
                  <a:lnTo>
                    <a:pt x="1018" y="12628"/>
                  </a:lnTo>
                  <a:cubicBezTo>
                    <a:pt x="744" y="13468"/>
                    <a:pt x="962" y="14396"/>
                    <a:pt x="1591" y="15018"/>
                  </a:cubicBezTo>
                  <a:cubicBezTo>
                    <a:pt x="2084" y="15495"/>
                    <a:pt x="2779" y="15721"/>
                    <a:pt x="3449" y="15866"/>
                  </a:cubicBezTo>
                  <a:cubicBezTo>
                    <a:pt x="4127" y="16020"/>
                    <a:pt x="4846" y="16068"/>
                    <a:pt x="5484" y="16334"/>
                  </a:cubicBezTo>
                  <a:cubicBezTo>
                    <a:pt x="5710" y="16762"/>
                    <a:pt x="6154" y="17053"/>
                    <a:pt x="6622" y="17198"/>
                  </a:cubicBezTo>
                  <a:cubicBezTo>
                    <a:pt x="7083" y="17352"/>
                    <a:pt x="7575" y="17384"/>
                    <a:pt x="8060" y="17441"/>
                  </a:cubicBezTo>
                  <a:cubicBezTo>
                    <a:pt x="9247" y="17578"/>
                    <a:pt x="10426" y="17828"/>
                    <a:pt x="11572" y="18176"/>
                  </a:cubicBezTo>
                  <a:cubicBezTo>
                    <a:pt x="12141" y="18345"/>
                    <a:pt x="12754" y="18414"/>
                    <a:pt x="13367" y="18414"/>
                  </a:cubicBezTo>
                  <a:cubicBezTo>
                    <a:pt x="13895" y="18414"/>
                    <a:pt x="14423" y="18363"/>
                    <a:pt x="14924" y="18281"/>
                  </a:cubicBezTo>
                  <a:cubicBezTo>
                    <a:pt x="15101" y="18256"/>
                    <a:pt x="15271" y="18208"/>
                    <a:pt x="15432" y="18127"/>
                  </a:cubicBezTo>
                  <a:cubicBezTo>
                    <a:pt x="15634" y="17998"/>
                    <a:pt x="15804" y="17820"/>
                    <a:pt x="15925" y="17618"/>
                  </a:cubicBezTo>
                  <a:cubicBezTo>
                    <a:pt x="16111" y="17328"/>
                    <a:pt x="16329" y="17061"/>
                    <a:pt x="16563" y="16811"/>
                  </a:cubicBezTo>
                  <a:cubicBezTo>
                    <a:pt x="16910" y="16480"/>
                    <a:pt x="17346" y="16254"/>
                    <a:pt x="17718" y="15947"/>
                  </a:cubicBezTo>
                  <a:cubicBezTo>
                    <a:pt x="18089" y="15640"/>
                    <a:pt x="18404" y="15204"/>
                    <a:pt x="18372" y="14719"/>
                  </a:cubicBezTo>
                  <a:cubicBezTo>
                    <a:pt x="18348" y="14453"/>
                    <a:pt x="18218" y="14203"/>
                    <a:pt x="18089" y="13960"/>
                  </a:cubicBezTo>
                  <a:cubicBezTo>
                    <a:pt x="17968" y="13718"/>
                    <a:pt x="17831" y="13468"/>
                    <a:pt x="17815" y="13201"/>
                  </a:cubicBezTo>
                  <a:cubicBezTo>
                    <a:pt x="17790" y="12935"/>
                    <a:pt x="17895" y="12604"/>
                    <a:pt x="18146" y="12499"/>
                  </a:cubicBezTo>
                  <a:lnTo>
                    <a:pt x="18146" y="12499"/>
                  </a:lnTo>
                  <a:cubicBezTo>
                    <a:pt x="17863" y="12717"/>
                    <a:pt x="17903" y="13161"/>
                    <a:pt x="18041" y="13492"/>
                  </a:cubicBezTo>
                  <a:cubicBezTo>
                    <a:pt x="18146" y="13726"/>
                    <a:pt x="18283" y="13944"/>
                    <a:pt x="18461" y="14138"/>
                  </a:cubicBezTo>
                  <a:cubicBezTo>
                    <a:pt x="18646" y="14348"/>
                    <a:pt x="18872" y="14534"/>
                    <a:pt x="18961" y="14800"/>
                  </a:cubicBezTo>
                  <a:cubicBezTo>
                    <a:pt x="19082" y="15155"/>
                    <a:pt x="18897" y="15575"/>
                    <a:pt x="18582" y="15777"/>
                  </a:cubicBezTo>
                  <a:cubicBezTo>
                    <a:pt x="18348" y="15931"/>
                    <a:pt x="18033" y="16036"/>
                    <a:pt x="18008" y="16302"/>
                  </a:cubicBezTo>
                  <a:cubicBezTo>
                    <a:pt x="17992" y="16504"/>
                    <a:pt x="18194" y="16682"/>
                    <a:pt x="18396" y="16706"/>
                  </a:cubicBezTo>
                  <a:cubicBezTo>
                    <a:pt x="18423" y="16710"/>
                    <a:pt x="18450" y="16712"/>
                    <a:pt x="18478" y="16712"/>
                  </a:cubicBezTo>
                  <a:cubicBezTo>
                    <a:pt x="18665" y="16712"/>
                    <a:pt x="18865" y="16624"/>
                    <a:pt x="19034" y="16561"/>
                  </a:cubicBezTo>
                  <a:cubicBezTo>
                    <a:pt x="18832" y="16561"/>
                    <a:pt x="18582" y="16520"/>
                    <a:pt x="18517" y="16334"/>
                  </a:cubicBezTo>
                  <a:cubicBezTo>
                    <a:pt x="18477" y="16181"/>
                    <a:pt x="18541" y="16028"/>
                    <a:pt x="18679" y="15947"/>
                  </a:cubicBezTo>
                  <a:cubicBezTo>
                    <a:pt x="18808" y="15874"/>
                    <a:pt x="18953" y="15834"/>
                    <a:pt x="19107" y="15826"/>
                  </a:cubicBezTo>
                  <a:cubicBezTo>
                    <a:pt x="19963" y="15688"/>
                    <a:pt x="20819" y="15470"/>
                    <a:pt x="21578" y="15042"/>
                  </a:cubicBezTo>
                  <a:cubicBezTo>
                    <a:pt x="22329" y="14623"/>
                    <a:pt x="22983" y="13968"/>
                    <a:pt x="23298" y="13161"/>
                  </a:cubicBezTo>
                  <a:cubicBezTo>
                    <a:pt x="23500" y="12604"/>
                    <a:pt x="23564" y="12014"/>
                    <a:pt x="23500" y="11425"/>
                  </a:cubicBezTo>
                  <a:cubicBezTo>
                    <a:pt x="23443" y="10835"/>
                    <a:pt x="23290" y="10254"/>
                    <a:pt x="23039" y="9713"/>
                  </a:cubicBezTo>
                  <a:cubicBezTo>
                    <a:pt x="22676" y="8921"/>
                    <a:pt x="22094" y="8219"/>
                    <a:pt x="21319" y="7831"/>
                  </a:cubicBezTo>
                  <a:cubicBezTo>
                    <a:pt x="20940" y="7654"/>
                    <a:pt x="20536" y="7524"/>
                    <a:pt x="20124" y="7444"/>
                  </a:cubicBezTo>
                  <a:cubicBezTo>
                    <a:pt x="19761" y="7355"/>
                    <a:pt x="19381" y="7306"/>
                    <a:pt x="19002" y="7290"/>
                  </a:cubicBezTo>
                  <a:cubicBezTo>
                    <a:pt x="18872" y="7290"/>
                    <a:pt x="18759" y="7290"/>
                    <a:pt x="18671" y="7193"/>
                  </a:cubicBezTo>
                  <a:cubicBezTo>
                    <a:pt x="18727" y="6773"/>
                    <a:pt x="18493" y="6362"/>
                    <a:pt x="18170" y="6103"/>
                  </a:cubicBezTo>
                  <a:cubicBezTo>
                    <a:pt x="17847" y="5837"/>
                    <a:pt x="17435" y="5708"/>
                    <a:pt x="17023" y="5619"/>
                  </a:cubicBezTo>
                  <a:cubicBezTo>
                    <a:pt x="16781" y="5570"/>
                    <a:pt x="16514" y="5530"/>
                    <a:pt x="16329" y="5368"/>
                  </a:cubicBezTo>
                  <a:cubicBezTo>
                    <a:pt x="16159" y="5199"/>
                    <a:pt x="16046" y="4973"/>
                    <a:pt x="16030" y="4730"/>
                  </a:cubicBezTo>
                  <a:cubicBezTo>
                    <a:pt x="15917" y="4004"/>
                    <a:pt x="16208" y="3285"/>
                    <a:pt x="16523" y="2623"/>
                  </a:cubicBezTo>
                  <a:cubicBezTo>
                    <a:pt x="16708" y="2235"/>
                    <a:pt x="16466" y="1920"/>
                    <a:pt x="16208" y="1581"/>
                  </a:cubicBezTo>
                  <a:cubicBezTo>
                    <a:pt x="15941" y="1242"/>
                    <a:pt x="15586" y="1113"/>
                    <a:pt x="15263" y="830"/>
                  </a:cubicBezTo>
                  <a:cubicBezTo>
                    <a:pt x="14867" y="475"/>
                    <a:pt x="14439" y="120"/>
                    <a:pt x="13922" y="23"/>
                  </a:cubicBezTo>
                  <a:cubicBezTo>
                    <a:pt x="13818" y="8"/>
                    <a:pt x="13714" y="1"/>
                    <a:pt x="136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64"/>
            <p:cNvSpPr/>
            <p:nvPr/>
          </p:nvSpPr>
          <p:spPr>
            <a:xfrm>
              <a:off x="3072550" y="2976191"/>
              <a:ext cx="1231507" cy="1196542"/>
            </a:xfrm>
            <a:custGeom>
              <a:avLst/>
              <a:gdLst/>
              <a:ahLst/>
              <a:cxnLst/>
              <a:rect l="l" t="t" r="r" b="b"/>
              <a:pathLst>
                <a:path w="12081" h="11738" extrusionOk="0">
                  <a:moveTo>
                    <a:pt x="12064" y="1"/>
                  </a:moveTo>
                  <a:cubicBezTo>
                    <a:pt x="12061" y="1"/>
                    <a:pt x="12059" y="2"/>
                    <a:pt x="12056" y="4"/>
                  </a:cubicBezTo>
                  <a:cubicBezTo>
                    <a:pt x="11661" y="634"/>
                    <a:pt x="11532" y="1344"/>
                    <a:pt x="11297" y="2039"/>
                  </a:cubicBezTo>
                  <a:cubicBezTo>
                    <a:pt x="10991" y="2935"/>
                    <a:pt x="10441" y="3565"/>
                    <a:pt x="9569" y="3961"/>
                  </a:cubicBezTo>
                  <a:cubicBezTo>
                    <a:pt x="8188" y="4566"/>
                    <a:pt x="6565" y="4453"/>
                    <a:pt x="5265" y="5253"/>
                  </a:cubicBezTo>
                  <a:cubicBezTo>
                    <a:pt x="4030" y="6020"/>
                    <a:pt x="3682" y="7506"/>
                    <a:pt x="2738" y="8531"/>
                  </a:cubicBezTo>
                  <a:cubicBezTo>
                    <a:pt x="1914" y="9419"/>
                    <a:pt x="0" y="10186"/>
                    <a:pt x="533" y="11729"/>
                  </a:cubicBezTo>
                  <a:cubicBezTo>
                    <a:pt x="533" y="11735"/>
                    <a:pt x="537" y="11738"/>
                    <a:pt x="541" y="11738"/>
                  </a:cubicBezTo>
                  <a:cubicBezTo>
                    <a:pt x="548" y="11738"/>
                    <a:pt x="557" y="11731"/>
                    <a:pt x="557" y="11721"/>
                  </a:cubicBezTo>
                  <a:cubicBezTo>
                    <a:pt x="259" y="10655"/>
                    <a:pt x="1163" y="9904"/>
                    <a:pt x="1914" y="9339"/>
                  </a:cubicBezTo>
                  <a:cubicBezTo>
                    <a:pt x="2439" y="8943"/>
                    <a:pt x="2891" y="8539"/>
                    <a:pt x="3254" y="7998"/>
                  </a:cubicBezTo>
                  <a:cubicBezTo>
                    <a:pt x="3650" y="7425"/>
                    <a:pt x="3941" y="6787"/>
                    <a:pt x="4361" y="6238"/>
                  </a:cubicBezTo>
                  <a:cubicBezTo>
                    <a:pt x="4886" y="5527"/>
                    <a:pt x="5604" y="5099"/>
                    <a:pt x="6452" y="4857"/>
                  </a:cubicBezTo>
                  <a:cubicBezTo>
                    <a:pt x="7760" y="4469"/>
                    <a:pt x="9254" y="4453"/>
                    <a:pt x="10377" y="3581"/>
                  </a:cubicBezTo>
                  <a:cubicBezTo>
                    <a:pt x="11491" y="2701"/>
                    <a:pt x="11435" y="1191"/>
                    <a:pt x="12081" y="20"/>
                  </a:cubicBezTo>
                  <a:cubicBezTo>
                    <a:pt x="12081" y="8"/>
                    <a:pt x="12072" y="1"/>
                    <a:pt x="120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64"/>
            <p:cNvSpPr/>
            <p:nvPr/>
          </p:nvSpPr>
          <p:spPr>
            <a:xfrm>
              <a:off x="4556658" y="3133480"/>
              <a:ext cx="862799" cy="1440173"/>
            </a:xfrm>
            <a:custGeom>
              <a:avLst/>
              <a:gdLst/>
              <a:ahLst/>
              <a:cxnLst/>
              <a:rect l="l" t="t" r="r" b="b"/>
              <a:pathLst>
                <a:path w="8464" h="14128" extrusionOk="0">
                  <a:moveTo>
                    <a:pt x="1760" y="1"/>
                  </a:moveTo>
                  <a:cubicBezTo>
                    <a:pt x="1755" y="1"/>
                    <a:pt x="1750" y="1"/>
                    <a:pt x="1745" y="3"/>
                  </a:cubicBezTo>
                  <a:cubicBezTo>
                    <a:pt x="534" y="568"/>
                    <a:pt x="1" y="2086"/>
                    <a:pt x="736" y="3233"/>
                  </a:cubicBezTo>
                  <a:cubicBezTo>
                    <a:pt x="1107" y="3823"/>
                    <a:pt x="1592" y="4008"/>
                    <a:pt x="2197" y="4259"/>
                  </a:cubicBezTo>
                  <a:cubicBezTo>
                    <a:pt x="3182" y="4671"/>
                    <a:pt x="2068" y="5325"/>
                    <a:pt x="1874" y="5728"/>
                  </a:cubicBezTo>
                  <a:cubicBezTo>
                    <a:pt x="1761" y="5963"/>
                    <a:pt x="1745" y="6229"/>
                    <a:pt x="1826" y="6479"/>
                  </a:cubicBezTo>
                  <a:cubicBezTo>
                    <a:pt x="2278" y="8030"/>
                    <a:pt x="4797" y="7658"/>
                    <a:pt x="5976" y="7909"/>
                  </a:cubicBezTo>
                  <a:cubicBezTo>
                    <a:pt x="6994" y="8127"/>
                    <a:pt x="8108" y="8773"/>
                    <a:pt x="8165" y="9936"/>
                  </a:cubicBezTo>
                  <a:cubicBezTo>
                    <a:pt x="8189" y="10388"/>
                    <a:pt x="8084" y="10832"/>
                    <a:pt x="7858" y="11228"/>
                  </a:cubicBezTo>
                  <a:cubicBezTo>
                    <a:pt x="7575" y="11696"/>
                    <a:pt x="7091" y="11930"/>
                    <a:pt x="6631" y="12172"/>
                  </a:cubicBezTo>
                  <a:cubicBezTo>
                    <a:pt x="6130" y="12439"/>
                    <a:pt x="5629" y="12681"/>
                    <a:pt x="5112" y="12891"/>
                  </a:cubicBezTo>
                  <a:cubicBezTo>
                    <a:pt x="4814" y="13020"/>
                    <a:pt x="4442" y="13109"/>
                    <a:pt x="4184" y="13319"/>
                  </a:cubicBezTo>
                  <a:cubicBezTo>
                    <a:pt x="3925" y="13529"/>
                    <a:pt x="3740" y="14030"/>
                    <a:pt x="4168" y="14127"/>
                  </a:cubicBezTo>
                  <a:cubicBezTo>
                    <a:pt x="4171" y="14127"/>
                    <a:pt x="4174" y="14127"/>
                    <a:pt x="4176" y="14127"/>
                  </a:cubicBezTo>
                  <a:cubicBezTo>
                    <a:pt x="4210" y="14127"/>
                    <a:pt x="4221" y="14085"/>
                    <a:pt x="4184" y="14070"/>
                  </a:cubicBezTo>
                  <a:lnTo>
                    <a:pt x="4184" y="14070"/>
                  </a:lnTo>
                  <a:lnTo>
                    <a:pt x="4176" y="14078"/>
                  </a:lnTo>
                  <a:cubicBezTo>
                    <a:pt x="3974" y="14022"/>
                    <a:pt x="3998" y="13674"/>
                    <a:pt x="4071" y="13553"/>
                  </a:cubicBezTo>
                  <a:cubicBezTo>
                    <a:pt x="4135" y="13464"/>
                    <a:pt x="4208" y="13384"/>
                    <a:pt x="4305" y="13327"/>
                  </a:cubicBezTo>
                  <a:cubicBezTo>
                    <a:pt x="4458" y="13230"/>
                    <a:pt x="4620" y="13158"/>
                    <a:pt x="4789" y="13101"/>
                  </a:cubicBezTo>
                  <a:cubicBezTo>
                    <a:pt x="5096" y="12980"/>
                    <a:pt x="5395" y="12859"/>
                    <a:pt x="5694" y="12730"/>
                  </a:cubicBezTo>
                  <a:cubicBezTo>
                    <a:pt x="6348" y="12423"/>
                    <a:pt x="7172" y="12124"/>
                    <a:pt x="7680" y="11591"/>
                  </a:cubicBezTo>
                  <a:cubicBezTo>
                    <a:pt x="8464" y="10775"/>
                    <a:pt x="8423" y="9411"/>
                    <a:pt x="7632" y="8627"/>
                  </a:cubicBezTo>
                  <a:cubicBezTo>
                    <a:pt x="6453" y="7448"/>
                    <a:pt x="4620" y="7844"/>
                    <a:pt x="3158" y="7456"/>
                  </a:cubicBezTo>
                  <a:cubicBezTo>
                    <a:pt x="2706" y="7343"/>
                    <a:pt x="2246" y="7117"/>
                    <a:pt x="2020" y="6697"/>
                  </a:cubicBezTo>
                  <a:cubicBezTo>
                    <a:pt x="1648" y="6019"/>
                    <a:pt x="2060" y="5664"/>
                    <a:pt x="2472" y="5195"/>
                  </a:cubicBezTo>
                  <a:cubicBezTo>
                    <a:pt x="2714" y="4913"/>
                    <a:pt x="2843" y="4452"/>
                    <a:pt x="2448" y="4243"/>
                  </a:cubicBezTo>
                  <a:cubicBezTo>
                    <a:pt x="2116" y="4065"/>
                    <a:pt x="1737" y="4057"/>
                    <a:pt x="1414" y="3823"/>
                  </a:cubicBezTo>
                  <a:cubicBezTo>
                    <a:pt x="1002" y="3532"/>
                    <a:pt x="711" y="3120"/>
                    <a:pt x="566" y="2644"/>
                  </a:cubicBezTo>
                  <a:cubicBezTo>
                    <a:pt x="259" y="1610"/>
                    <a:pt x="841" y="528"/>
                    <a:pt x="1785" y="76"/>
                  </a:cubicBezTo>
                  <a:cubicBezTo>
                    <a:pt x="1829" y="54"/>
                    <a:pt x="1801" y="1"/>
                    <a:pt x="1760" y="1"/>
                  </a:cubicBezTo>
                  <a:close/>
                </a:path>
              </a:pathLst>
            </a:custGeom>
            <a:solidFill>
              <a:srgbClr val="F4B7D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64"/>
            <p:cNvSpPr/>
            <p:nvPr/>
          </p:nvSpPr>
          <p:spPr>
            <a:xfrm>
              <a:off x="3577956" y="3706672"/>
              <a:ext cx="23955" cy="23955"/>
            </a:xfrm>
            <a:custGeom>
              <a:avLst/>
              <a:gdLst/>
              <a:ahLst/>
              <a:cxnLst/>
              <a:rect l="l" t="t" r="r" b="b"/>
              <a:pathLst>
                <a:path w="235" h="235" extrusionOk="0">
                  <a:moveTo>
                    <a:pt x="121" y="0"/>
                  </a:moveTo>
                  <a:cubicBezTo>
                    <a:pt x="57" y="0"/>
                    <a:pt x="0" y="49"/>
                    <a:pt x="0" y="113"/>
                  </a:cubicBezTo>
                  <a:cubicBezTo>
                    <a:pt x="0" y="178"/>
                    <a:pt x="57" y="235"/>
                    <a:pt x="121" y="235"/>
                  </a:cubicBezTo>
                  <a:cubicBezTo>
                    <a:pt x="186" y="235"/>
                    <a:pt x="235" y="178"/>
                    <a:pt x="235" y="113"/>
                  </a:cubicBezTo>
                  <a:cubicBezTo>
                    <a:pt x="235" y="49"/>
                    <a:pt x="186" y="0"/>
                    <a:pt x="12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64"/>
            <p:cNvSpPr/>
            <p:nvPr/>
          </p:nvSpPr>
          <p:spPr>
            <a:xfrm>
              <a:off x="3505479" y="3791484"/>
              <a:ext cx="17431" cy="14781"/>
            </a:xfrm>
            <a:custGeom>
              <a:avLst/>
              <a:gdLst/>
              <a:ahLst/>
              <a:cxnLst/>
              <a:rect l="l" t="t" r="r" b="b"/>
              <a:pathLst>
                <a:path w="171" h="145" extrusionOk="0">
                  <a:moveTo>
                    <a:pt x="98" y="0"/>
                  </a:moveTo>
                  <a:cubicBezTo>
                    <a:pt x="33" y="0"/>
                    <a:pt x="1" y="81"/>
                    <a:pt x="49" y="121"/>
                  </a:cubicBezTo>
                  <a:cubicBezTo>
                    <a:pt x="63" y="137"/>
                    <a:pt x="81" y="145"/>
                    <a:pt x="99" y="145"/>
                  </a:cubicBezTo>
                  <a:cubicBezTo>
                    <a:pt x="134" y="145"/>
                    <a:pt x="170" y="116"/>
                    <a:pt x="170" y="73"/>
                  </a:cubicBezTo>
                  <a:cubicBezTo>
                    <a:pt x="170" y="32"/>
                    <a:pt x="138" y="0"/>
                    <a:pt x="98" y="0"/>
                  </a:cubicBezTo>
                  <a:close/>
                </a:path>
              </a:pathLst>
            </a:custGeom>
            <a:solidFill>
              <a:srgbClr val="FBC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64"/>
            <p:cNvSpPr/>
            <p:nvPr/>
          </p:nvSpPr>
          <p:spPr>
            <a:xfrm>
              <a:off x="3768885" y="3573338"/>
              <a:ext cx="14169" cy="14883"/>
            </a:xfrm>
            <a:custGeom>
              <a:avLst/>
              <a:gdLst/>
              <a:ahLst/>
              <a:cxnLst/>
              <a:rect l="l" t="t" r="r" b="b"/>
              <a:pathLst>
                <a:path w="139" h="146" extrusionOk="0">
                  <a:moveTo>
                    <a:pt x="69" y="0"/>
                  </a:moveTo>
                  <a:cubicBezTo>
                    <a:pt x="35" y="0"/>
                    <a:pt x="1" y="24"/>
                    <a:pt x="1" y="73"/>
                  </a:cubicBezTo>
                  <a:cubicBezTo>
                    <a:pt x="1" y="121"/>
                    <a:pt x="35" y="146"/>
                    <a:pt x="69" y="146"/>
                  </a:cubicBezTo>
                  <a:cubicBezTo>
                    <a:pt x="104" y="146"/>
                    <a:pt x="138" y="121"/>
                    <a:pt x="138" y="73"/>
                  </a:cubicBezTo>
                  <a:cubicBezTo>
                    <a:pt x="138" y="24"/>
                    <a:pt x="104" y="0"/>
                    <a:pt x="69" y="0"/>
                  </a:cubicBezTo>
                  <a:close/>
                </a:path>
              </a:pathLst>
            </a:custGeom>
            <a:solidFill>
              <a:srgbClr val="FBC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64"/>
            <p:cNvSpPr/>
            <p:nvPr/>
          </p:nvSpPr>
          <p:spPr>
            <a:xfrm>
              <a:off x="3228922" y="4198111"/>
              <a:ext cx="58512" cy="56066"/>
            </a:xfrm>
            <a:custGeom>
              <a:avLst/>
              <a:gdLst/>
              <a:ahLst/>
              <a:cxnLst/>
              <a:rect l="l" t="t" r="r" b="b"/>
              <a:pathLst>
                <a:path w="574" h="550" extrusionOk="0">
                  <a:moveTo>
                    <a:pt x="283" y="0"/>
                  </a:moveTo>
                  <a:lnTo>
                    <a:pt x="194" y="186"/>
                  </a:lnTo>
                  <a:lnTo>
                    <a:pt x="0" y="210"/>
                  </a:lnTo>
                  <a:lnTo>
                    <a:pt x="146" y="356"/>
                  </a:lnTo>
                  <a:lnTo>
                    <a:pt x="105" y="549"/>
                  </a:lnTo>
                  <a:lnTo>
                    <a:pt x="283" y="461"/>
                  </a:lnTo>
                  <a:lnTo>
                    <a:pt x="461" y="549"/>
                  </a:lnTo>
                  <a:lnTo>
                    <a:pt x="428" y="356"/>
                  </a:lnTo>
                  <a:lnTo>
                    <a:pt x="574" y="210"/>
                  </a:lnTo>
                  <a:lnTo>
                    <a:pt x="372" y="186"/>
                  </a:lnTo>
                  <a:lnTo>
                    <a:pt x="283" y="0"/>
                  </a:lnTo>
                  <a:close/>
                </a:path>
              </a:pathLst>
            </a:custGeom>
            <a:solidFill>
              <a:srgbClr val="FBC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64"/>
            <p:cNvSpPr/>
            <p:nvPr/>
          </p:nvSpPr>
          <p:spPr>
            <a:xfrm>
              <a:off x="3440443" y="3957641"/>
              <a:ext cx="92967" cy="380737"/>
            </a:xfrm>
            <a:custGeom>
              <a:avLst/>
              <a:gdLst/>
              <a:ahLst/>
              <a:cxnLst/>
              <a:rect l="l" t="t" r="r" b="b"/>
              <a:pathLst>
                <a:path w="912" h="3735" extrusionOk="0">
                  <a:moveTo>
                    <a:pt x="840" y="1"/>
                  </a:moveTo>
                  <a:cubicBezTo>
                    <a:pt x="817" y="1"/>
                    <a:pt x="794" y="13"/>
                    <a:pt x="784" y="42"/>
                  </a:cubicBezTo>
                  <a:cubicBezTo>
                    <a:pt x="356" y="1229"/>
                    <a:pt x="1" y="2416"/>
                    <a:pt x="9" y="3692"/>
                  </a:cubicBezTo>
                  <a:cubicBezTo>
                    <a:pt x="9" y="3720"/>
                    <a:pt x="31" y="3734"/>
                    <a:pt x="53" y="3734"/>
                  </a:cubicBezTo>
                  <a:cubicBezTo>
                    <a:pt x="75" y="3734"/>
                    <a:pt x="98" y="3720"/>
                    <a:pt x="98" y="3692"/>
                  </a:cubicBezTo>
                  <a:cubicBezTo>
                    <a:pt x="106" y="2424"/>
                    <a:pt x="469" y="1245"/>
                    <a:pt x="897" y="74"/>
                  </a:cubicBezTo>
                  <a:cubicBezTo>
                    <a:pt x="912" y="30"/>
                    <a:pt x="876" y="1"/>
                    <a:pt x="840" y="1"/>
                  </a:cubicBezTo>
                  <a:close/>
                </a:path>
              </a:pathLst>
            </a:custGeom>
            <a:solidFill>
              <a:srgbClr val="FFD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64"/>
            <p:cNvSpPr/>
            <p:nvPr/>
          </p:nvSpPr>
          <p:spPr>
            <a:xfrm>
              <a:off x="5592242" y="3456926"/>
              <a:ext cx="142611" cy="359941"/>
            </a:xfrm>
            <a:custGeom>
              <a:avLst/>
              <a:gdLst/>
              <a:ahLst/>
              <a:cxnLst/>
              <a:rect l="l" t="t" r="r" b="b"/>
              <a:pathLst>
                <a:path w="1399" h="3531" extrusionOk="0">
                  <a:moveTo>
                    <a:pt x="10" y="0"/>
                  </a:moveTo>
                  <a:cubicBezTo>
                    <a:pt x="4" y="0"/>
                    <a:pt x="0" y="6"/>
                    <a:pt x="0" y="12"/>
                  </a:cubicBezTo>
                  <a:cubicBezTo>
                    <a:pt x="73" y="294"/>
                    <a:pt x="235" y="553"/>
                    <a:pt x="356" y="811"/>
                  </a:cubicBezTo>
                  <a:cubicBezTo>
                    <a:pt x="485" y="1110"/>
                    <a:pt x="614" y="1409"/>
                    <a:pt x="735" y="1724"/>
                  </a:cubicBezTo>
                  <a:cubicBezTo>
                    <a:pt x="953" y="2297"/>
                    <a:pt x="1139" y="2895"/>
                    <a:pt x="1292" y="3492"/>
                  </a:cubicBezTo>
                  <a:cubicBezTo>
                    <a:pt x="1299" y="3519"/>
                    <a:pt x="1319" y="3530"/>
                    <a:pt x="1340" y="3530"/>
                  </a:cubicBezTo>
                  <a:cubicBezTo>
                    <a:pt x="1369" y="3530"/>
                    <a:pt x="1399" y="3506"/>
                    <a:pt x="1389" y="3468"/>
                  </a:cubicBezTo>
                  <a:cubicBezTo>
                    <a:pt x="1228" y="2830"/>
                    <a:pt x="1026" y="2192"/>
                    <a:pt x="784" y="1578"/>
                  </a:cubicBezTo>
                  <a:cubicBezTo>
                    <a:pt x="582" y="1070"/>
                    <a:pt x="380" y="424"/>
                    <a:pt x="17" y="4"/>
                  </a:cubicBezTo>
                  <a:cubicBezTo>
                    <a:pt x="14" y="1"/>
                    <a:pt x="12" y="0"/>
                    <a:pt x="10" y="0"/>
                  </a:cubicBezTo>
                  <a:close/>
                </a:path>
              </a:pathLst>
            </a:custGeom>
            <a:solidFill>
              <a:srgbClr val="F8C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64"/>
            <p:cNvSpPr/>
            <p:nvPr/>
          </p:nvSpPr>
          <p:spPr>
            <a:xfrm>
              <a:off x="3602625" y="3309933"/>
              <a:ext cx="1904906" cy="2525502"/>
            </a:xfrm>
            <a:custGeom>
              <a:avLst/>
              <a:gdLst/>
              <a:ahLst/>
              <a:cxnLst/>
              <a:rect l="l" t="t" r="r" b="b"/>
              <a:pathLst>
                <a:path w="18687" h="24775" extrusionOk="0">
                  <a:moveTo>
                    <a:pt x="7527" y="0"/>
                  </a:moveTo>
                  <a:cubicBezTo>
                    <a:pt x="7527" y="0"/>
                    <a:pt x="7825" y="2011"/>
                    <a:pt x="7591" y="2721"/>
                  </a:cubicBezTo>
                  <a:cubicBezTo>
                    <a:pt x="7357" y="3440"/>
                    <a:pt x="5879" y="3367"/>
                    <a:pt x="5548" y="3812"/>
                  </a:cubicBezTo>
                  <a:cubicBezTo>
                    <a:pt x="5282" y="4191"/>
                    <a:pt x="3069" y="7696"/>
                    <a:pt x="3069" y="7696"/>
                  </a:cubicBezTo>
                  <a:lnTo>
                    <a:pt x="194" y="6380"/>
                  </a:lnTo>
                  <a:lnTo>
                    <a:pt x="1" y="6937"/>
                  </a:lnTo>
                  <a:cubicBezTo>
                    <a:pt x="1" y="6937"/>
                    <a:pt x="2867" y="9876"/>
                    <a:pt x="3271" y="9876"/>
                  </a:cubicBezTo>
                  <a:cubicBezTo>
                    <a:pt x="3683" y="9876"/>
                    <a:pt x="6606" y="5960"/>
                    <a:pt x="6606" y="5960"/>
                  </a:cubicBezTo>
                  <a:cubicBezTo>
                    <a:pt x="6606" y="5960"/>
                    <a:pt x="7284" y="7284"/>
                    <a:pt x="7389" y="7938"/>
                  </a:cubicBezTo>
                  <a:cubicBezTo>
                    <a:pt x="7494" y="8584"/>
                    <a:pt x="6428" y="10062"/>
                    <a:pt x="5548" y="11265"/>
                  </a:cubicBezTo>
                  <a:cubicBezTo>
                    <a:pt x="5007" y="12016"/>
                    <a:pt x="4636" y="13106"/>
                    <a:pt x="4773" y="14091"/>
                  </a:cubicBezTo>
                  <a:cubicBezTo>
                    <a:pt x="4902" y="15076"/>
                    <a:pt x="5807" y="18331"/>
                    <a:pt x="6679" y="20592"/>
                  </a:cubicBezTo>
                  <a:cubicBezTo>
                    <a:pt x="6848" y="21036"/>
                    <a:pt x="5855" y="23249"/>
                    <a:pt x="6437" y="24775"/>
                  </a:cubicBezTo>
                  <a:lnTo>
                    <a:pt x="11912" y="24775"/>
                  </a:lnTo>
                  <a:cubicBezTo>
                    <a:pt x="11912" y="24775"/>
                    <a:pt x="12663" y="22498"/>
                    <a:pt x="12630" y="21779"/>
                  </a:cubicBezTo>
                  <a:cubicBezTo>
                    <a:pt x="12598" y="21068"/>
                    <a:pt x="10046" y="12662"/>
                    <a:pt x="10280" y="10522"/>
                  </a:cubicBezTo>
                  <a:cubicBezTo>
                    <a:pt x="10523" y="8374"/>
                    <a:pt x="10789" y="7696"/>
                    <a:pt x="10999" y="7219"/>
                  </a:cubicBezTo>
                  <a:cubicBezTo>
                    <a:pt x="11209" y="6743"/>
                    <a:pt x="11742" y="5822"/>
                    <a:pt x="10862" y="4869"/>
                  </a:cubicBezTo>
                  <a:lnTo>
                    <a:pt x="10862" y="4869"/>
                  </a:lnTo>
                  <a:cubicBezTo>
                    <a:pt x="10862" y="4869"/>
                    <a:pt x="15078" y="5179"/>
                    <a:pt x="15637" y="5179"/>
                  </a:cubicBezTo>
                  <a:cubicBezTo>
                    <a:pt x="15663" y="5179"/>
                    <a:pt x="15682" y="5178"/>
                    <a:pt x="15691" y="5176"/>
                  </a:cubicBezTo>
                  <a:cubicBezTo>
                    <a:pt x="15893" y="5136"/>
                    <a:pt x="18687" y="1874"/>
                    <a:pt x="18687" y="1874"/>
                  </a:cubicBezTo>
                  <a:lnTo>
                    <a:pt x="18146" y="1470"/>
                  </a:lnTo>
                  <a:lnTo>
                    <a:pt x="15004" y="3804"/>
                  </a:lnTo>
                  <a:cubicBezTo>
                    <a:pt x="15004" y="3804"/>
                    <a:pt x="12485" y="3367"/>
                    <a:pt x="10498" y="2625"/>
                  </a:cubicBezTo>
                  <a:cubicBezTo>
                    <a:pt x="10369" y="2575"/>
                    <a:pt x="10233" y="2556"/>
                    <a:pt x="10098" y="2556"/>
                  </a:cubicBezTo>
                  <a:cubicBezTo>
                    <a:pt x="9566" y="2556"/>
                    <a:pt x="9053" y="2859"/>
                    <a:pt x="9053" y="2859"/>
                  </a:cubicBezTo>
                  <a:cubicBezTo>
                    <a:pt x="9053" y="2859"/>
                    <a:pt x="8851" y="2011"/>
                    <a:pt x="9021" y="1260"/>
                  </a:cubicBezTo>
                  <a:lnTo>
                    <a:pt x="752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64"/>
            <p:cNvSpPr/>
            <p:nvPr/>
          </p:nvSpPr>
          <p:spPr>
            <a:xfrm>
              <a:off x="5533016" y="3438679"/>
              <a:ext cx="190215" cy="54129"/>
            </a:xfrm>
            <a:custGeom>
              <a:avLst/>
              <a:gdLst/>
              <a:ahLst/>
              <a:cxnLst/>
              <a:rect l="l" t="t" r="r" b="b"/>
              <a:pathLst>
                <a:path w="1866" h="531" extrusionOk="0">
                  <a:moveTo>
                    <a:pt x="1573" y="1"/>
                  </a:moveTo>
                  <a:cubicBezTo>
                    <a:pt x="1022" y="1"/>
                    <a:pt x="0" y="433"/>
                    <a:pt x="0" y="433"/>
                  </a:cubicBezTo>
                  <a:cubicBezTo>
                    <a:pt x="131" y="499"/>
                    <a:pt x="275" y="531"/>
                    <a:pt x="419" y="531"/>
                  </a:cubicBezTo>
                  <a:cubicBezTo>
                    <a:pt x="558" y="531"/>
                    <a:pt x="697" y="501"/>
                    <a:pt x="824" y="441"/>
                  </a:cubicBezTo>
                  <a:cubicBezTo>
                    <a:pt x="1163" y="296"/>
                    <a:pt x="1510" y="183"/>
                    <a:pt x="1865" y="86"/>
                  </a:cubicBezTo>
                  <a:cubicBezTo>
                    <a:pt x="1808" y="25"/>
                    <a:pt x="1704" y="1"/>
                    <a:pt x="157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64"/>
            <p:cNvSpPr/>
            <p:nvPr/>
          </p:nvSpPr>
          <p:spPr>
            <a:xfrm>
              <a:off x="5451466" y="3388119"/>
              <a:ext cx="258615" cy="133436"/>
            </a:xfrm>
            <a:custGeom>
              <a:avLst/>
              <a:gdLst/>
              <a:ahLst/>
              <a:cxnLst/>
              <a:rect l="l" t="t" r="r" b="b"/>
              <a:pathLst>
                <a:path w="2537" h="1309" extrusionOk="0">
                  <a:moveTo>
                    <a:pt x="1438" y="0"/>
                  </a:moveTo>
                  <a:lnTo>
                    <a:pt x="1438" y="0"/>
                  </a:lnTo>
                  <a:cubicBezTo>
                    <a:pt x="937" y="202"/>
                    <a:pt x="453" y="444"/>
                    <a:pt x="1" y="719"/>
                  </a:cubicBezTo>
                  <a:lnTo>
                    <a:pt x="388" y="1308"/>
                  </a:lnTo>
                  <a:cubicBezTo>
                    <a:pt x="761" y="1194"/>
                    <a:pt x="1158" y="1159"/>
                    <a:pt x="1507" y="1159"/>
                  </a:cubicBezTo>
                  <a:cubicBezTo>
                    <a:pt x="2073" y="1159"/>
                    <a:pt x="2512" y="1252"/>
                    <a:pt x="2512" y="1252"/>
                  </a:cubicBezTo>
                  <a:cubicBezTo>
                    <a:pt x="2536" y="1187"/>
                    <a:pt x="2504" y="1115"/>
                    <a:pt x="2439" y="1082"/>
                  </a:cubicBezTo>
                  <a:cubicBezTo>
                    <a:pt x="1987" y="824"/>
                    <a:pt x="703" y="646"/>
                    <a:pt x="703" y="646"/>
                  </a:cubicBezTo>
                  <a:cubicBezTo>
                    <a:pt x="703" y="646"/>
                    <a:pt x="1260" y="226"/>
                    <a:pt x="1349" y="146"/>
                  </a:cubicBezTo>
                  <a:cubicBezTo>
                    <a:pt x="1438" y="57"/>
                    <a:pt x="1438" y="0"/>
                    <a:pt x="143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64"/>
            <p:cNvSpPr/>
            <p:nvPr/>
          </p:nvSpPr>
          <p:spPr>
            <a:xfrm>
              <a:off x="3358179" y="3940414"/>
              <a:ext cx="189400" cy="54027"/>
            </a:xfrm>
            <a:custGeom>
              <a:avLst/>
              <a:gdLst/>
              <a:ahLst/>
              <a:cxnLst/>
              <a:rect l="l" t="t" r="r" b="b"/>
              <a:pathLst>
                <a:path w="1858" h="530" extrusionOk="0">
                  <a:moveTo>
                    <a:pt x="300" y="1"/>
                  </a:moveTo>
                  <a:cubicBezTo>
                    <a:pt x="166" y="1"/>
                    <a:pt x="59" y="26"/>
                    <a:pt x="0" y="90"/>
                  </a:cubicBezTo>
                  <a:cubicBezTo>
                    <a:pt x="356" y="178"/>
                    <a:pt x="703" y="300"/>
                    <a:pt x="1034" y="437"/>
                  </a:cubicBezTo>
                  <a:cubicBezTo>
                    <a:pt x="1163" y="499"/>
                    <a:pt x="1300" y="530"/>
                    <a:pt x="1436" y="530"/>
                  </a:cubicBezTo>
                  <a:cubicBezTo>
                    <a:pt x="1580" y="530"/>
                    <a:pt x="1724" y="495"/>
                    <a:pt x="1858" y="429"/>
                  </a:cubicBezTo>
                  <a:cubicBezTo>
                    <a:pt x="1858" y="429"/>
                    <a:pt x="850" y="1"/>
                    <a:pt x="3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64"/>
            <p:cNvSpPr/>
            <p:nvPr/>
          </p:nvSpPr>
          <p:spPr>
            <a:xfrm>
              <a:off x="3371329" y="3890261"/>
              <a:ext cx="263508" cy="128441"/>
            </a:xfrm>
            <a:custGeom>
              <a:avLst/>
              <a:gdLst/>
              <a:ahLst/>
              <a:cxnLst/>
              <a:rect l="l" t="t" r="r" b="b"/>
              <a:pathLst>
                <a:path w="2585" h="1260" extrusionOk="0">
                  <a:moveTo>
                    <a:pt x="1099" y="0"/>
                  </a:moveTo>
                  <a:cubicBezTo>
                    <a:pt x="1099" y="0"/>
                    <a:pt x="1099" y="49"/>
                    <a:pt x="1188" y="137"/>
                  </a:cubicBezTo>
                  <a:cubicBezTo>
                    <a:pt x="1268" y="218"/>
                    <a:pt x="1825" y="638"/>
                    <a:pt x="1825" y="638"/>
                  </a:cubicBezTo>
                  <a:cubicBezTo>
                    <a:pt x="1825" y="638"/>
                    <a:pt x="542" y="816"/>
                    <a:pt x="89" y="1074"/>
                  </a:cubicBezTo>
                  <a:cubicBezTo>
                    <a:pt x="25" y="1106"/>
                    <a:pt x="0" y="1179"/>
                    <a:pt x="17" y="1252"/>
                  </a:cubicBezTo>
                  <a:cubicBezTo>
                    <a:pt x="17" y="1252"/>
                    <a:pt x="594" y="1129"/>
                    <a:pt x="1266" y="1129"/>
                  </a:cubicBezTo>
                  <a:cubicBezTo>
                    <a:pt x="1611" y="1129"/>
                    <a:pt x="1981" y="1161"/>
                    <a:pt x="2310" y="1260"/>
                  </a:cubicBezTo>
                  <a:lnTo>
                    <a:pt x="2585" y="735"/>
                  </a:lnTo>
                  <a:cubicBezTo>
                    <a:pt x="2585" y="735"/>
                    <a:pt x="1745" y="226"/>
                    <a:pt x="109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64"/>
            <p:cNvSpPr/>
            <p:nvPr/>
          </p:nvSpPr>
          <p:spPr>
            <a:xfrm>
              <a:off x="4390398" y="3343674"/>
              <a:ext cx="131805" cy="223141"/>
            </a:xfrm>
            <a:custGeom>
              <a:avLst/>
              <a:gdLst/>
              <a:ahLst/>
              <a:cxnLst/>
              <a:rect l="l" t="t" r="r" b="b"/>
              <a:pathLst>
                <a:path w="1293" h="2189" extrusionOk="0">
                  <a:moveTo>
                    <a:pt x="178" y="0"/>
                  </a:moveTo>
                  <a:lnTo>
                    <a:pt x="178" y="0"/>
                  </a:lnTo>
                  <a:cubicBezTo>
                    <a:pt x="1" y="509"/>
                    <a:pt x="33" y="1074"/>
                    <a:pt x="275" y="1559"/>
                  </a:cubicBezTo>
                  <a:cubicBezTo>
                    <a:pt x="461" y="2003"/>
                    <a:pt x="848" y="2181"/>
                    <a:pt x="1268" y="2189"/>
                  </a:cubicBezTo>
                  <a:cubicBezTo>
                    <a:pt x="1204" y="1769"/>
                    <a:pt x="1212" y="1349"/>
                    <a:pt x="1293" y="937"/>
                  </a:cubicBezTo>
                  <a:lnTo>
                    <a:pt x="178" y="0"/>
                  </a:lnTo>
                  <a:close/>
                </a:path>
              </a:pathLst>
            </a:custGeom>
            <a:solidFill>
              <a:srgbClr val="434343">
                <a:alpha val="294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64"/>
            <p:cNvSpPr/>
            <p:nvPr/>
          </p:nvSpPr>
          <p:spPr>
            <a:xfrm>
              <a:off x="3953596" y="3853971"/>
              <a:ext cx="322530" cy="183488"/>
            </a:xfrm>
            <a:custGeom>
              <a:avLst/>
              <a:gdLst/>
              <a:ahLst/>
              <a:cxnLst/>
              <a:rect l="l" t="t" r="r" b="b"/>
              <a:pathLst>
                <a:path w="3164" h="1800" extrusionOk="0">
                  <a:moveTo>
                    <a:pt x="1056" y="1"/>
                  </a:moveTo>
                  <a:lnTo>
                    <a:pt x="329" y="1107"/>
                  </a:lnTo>
                  <a:cubicBezTo>
                    <a:pt x="329" y="1107"/>
                    <a:pt x="1" y="1799"/>
                    <a:pt x="577" y="1799"/>
                  </a:cubicBezTo>
                  <a:cubicBezTo>
                    <a:pt x="608" y="1799"/>
                    <a:pt x="640" y="1798"/>
                    <a:pt x="676" y="1794"/>
                  </a:cubicBezTo>
                  <a:cubicBezTo>
                    <a:pt x="1395" y="1713"/>
                    <a:pt x="3163" y="623"/>
                    <a:pt x="3163" y="623"/>
                  </a:cubicBezTo>
                  <a:lnTo>
                    <a:pt x="3090" y="170"/>
                  </a:lnTo>
                  <a:cubicBezTo>
                    <a:pt x="3090" y="170"/>
                    <a:pt x="2864" y="261"/>
                    <a:pt x="2437" y="261"/>
                  </a:cubicBezTo>
                  <a:cubicBezTo>
                    <a:pt x="2098" y="261"/>
                    <a:pt x="1634" y="204"/>
                    <a:pt x="10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64"/>
            <p:cNvSpPr/>
            <p:nvPr/>
          </p:nvSpPr>
          <p:spPr>
            <a:xfrm>
              <a:off x="3940956" y="3853156"/>
              <a:ext cx="326914" cy="150052"/>
            </a:xfrm>
            <a:custGeom>
              <a:avLst/>
              <a:gdLst/>
              <a:ahLst/>
              <a:cxnLst/>
              <a:rect l="l" t="t" r="r" b="b"/>
              <a:pathLst>
                <a:path w="3207" h="1472" extrusionOk="0">
                  <a:moveTo>
                    <a:pt x="1180" y="1"/>
                  </a:moveTo>
                  <a:lnTo>
                    <a:pt x="727" y="509"/>
                  </a:lnTo>
                  <a:cubicBezTo>
                    <a:pt x="703" y="478"/>
                    <a:pt x="667" y="463"/>
                    <a:pt x="633" y="463"/>
                  </a:cubicBezTo>
                  <a:cubicBezTo>
                    <a:pt x="588" y="463"/>
                    <a:pt x="544" y="488"/>
                    <a:pt x="525" y="534"/>
                  </a:cubicBezTo>
                  <a:cubicBezTo>
                    <a:pt x="420" y="679"/>
                    <a:pt x="1" y="1438"/>
                    <a:pt x="768" y="1470"/>
                  </a:cubicBezTo>
                  <a:cubicBezTo>
                    <a:pt x="780" y="1471"/>
                    <a:pt x="792" y="1471"/>
                    <a:pt x="804" y="1471"/>
                  </a:cubicBezTo>
                  <a:cubicBezTo>
                    <a:pt x="1594" y="1471"/>
                    <a:pt x="3206" y="477"/>
                    <a:pt x="3206" y="477"/>
                  </a:cubicBezTo>
                  <a:lnTo>
                    <a:pt x="3085" y="243"/>
                  </a:lnTo>
                  <a:lnTo>
                    <a:pt x="11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64"/>
            <p:cNvSpPr/>
            <p:nvPr/>
          </p:nvSpPr>
          <p:spPr>
            <a:xfrm>
              <a:off x="4681838" y="3627977"/>
              <a:ext cx="271765" cy="167687"/>
            </a:xfrm>
            <a:custGeom>
              <a:avLst/>
              <a:gdLst/>
              <a:ahLst/>
              <a:cxnLst/>
              <a:rect l="l" t="t" r="r" b="b"/>
              <a:pathLst>
                <a:path w="2666" h="1645" extrusionOk="0">
                  <a:moveTo>
                    <a:pt x="2393" y="0"/>
                  </a:moveTo>
                  <a:cubicBezTo>
                    <a:pt x="2276" y="0"/>
                    <a:pt x="2156" y="70"/>
                    <a:pt x="2156" y="70"/>
                  </a:cubicBezTo>
                  <a:lnTo>
                    <a:pt x="1696" y="5"/>
                  </a:lnTo>
                  <a:cubicBezTo>
                    <a:pt x="1268" y="619"/>
                    <a:pt x="65" y="1362"/>
                    <a:pt x="0" y="1386"/>
                  </a:cubicBezTo>
                  <a:lnTo>
                    <a:pt x="194" y="1644"/>
                  </a:lnTo>
                  <a:cubicBezTo>
                    <a:pt x="2617" y="1184"/>
                    <a:pt x="2665" y="175"/>
                    <a:pt x="2536" y="54"/>
                  </a:cubicBezTo>
                  <a:cubicBezTo>
                    <a:pt x="2496" y="14"/>
                    <a:pt x="2445" y="0"/>
                    <a:pt x="23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64"/>
            <p:cNvSpPr/>
            <p:nvPr/>
          </p:nvSpPr>
          <p:spPr>
            <a:xfrm>
              <a:off x="4690910" y="3645714"/>
              <a:ext cx="317229" cy="169114"/>
            </a:xfrm>
            <a:custGeom>
              <a:avLst/>
              <a:gdLst/>
              <a:ahLst/>
              <a:cxnLst/>
              <a:rect l="l" t="t" r="r" b="b"/>
              <a:pathLst>
                <a:path w="3112" h="1659" extrusionOk="0">
                  <a:moveTo>
                    <a:pt x="2411" y="0"/>
                  </a:moveTo>
                  <a:cubicBezTo>
                    <a:pt x="2378" y="0"/>
                    <a:pt x="2358" y="1"/>
                    <a:pt x="2358" y="1"/>
                  </a:cubicBezTo>
                  <a:lnTo>
                    <a:pt x="0" y="1341"/>
                  </a:lnTo>
                  <a:lnTo>
                    <a:pt x="153" y="1624"/>
                  </a:lnTo>
                  <a:cubicBezTo>
                    <a:pt x="330" y="1648"/>
                    <a:pt x="498" y="1658"/>
                    <a:pt x="657" y="1658"/>
                  </a:cubicBezTo>
                  <a:cubicBezTo>
                    <a:pt x="2455" y="1658"/>
                    <a:pt x="3111" y="264"/>
                    <a:pt x="3044" y="130"/>
                  </a:cubicBezTo>
                  <a:cubicBezTo>
                    <a:pt x="2978" y="11"/>
                    <a:pt x="2561" y="0"/>
                    <a:pt x="24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64"/>
            <p:cNvSpPr/>
            <p:nvPr/>
          </p:nvSpPr>
          <p:spPr>
            <a:xfrm>
              <a:off x="4075106" y="3754786"/>
              <a:ext cx="818354" cy="2080646"/>
            </a:xfrm>
            <a:custGeom>
              <a:avLst/>
              <a:gdLst/>
              <a:ahLst/>
              <a:cxnLst/>
              <a:rect l="l" t="t" r="r" b="b"/>
              <a:pathLst>
                <a:path w="8028" h="20411" extrusionOk="0">
                  <a:moveTo>
                    <a:pt x="5466" y="1"/>
                  </a:moveTo>
                  <a:cubicBezTo>
                    <a:pt x="4389" y="1"/>
                    <a:pt x="2824" y="592"/>
                    <a:pt x="1769" y="1208"/>
                  </a:cubicBezTo>
                  <a:cubicBezTo>
                    <a:pt x="1769" y="1208"/>
                    <a:pt x="1882" y="1442"/>
                    <a:pt x="2020" y="1684"/>
                  </a:cubicBezTo>
                  <a:cubicBezTo>
                    <a:pt x="2173" y="1999"/>
                    <a:pt x="2666" y="3025"/>
                    <a:pt x="2754" y="3566"/>
                  </a:cubicBezTo>
                  <a:cubicBezTo>
                    <a:pt x="2859" y="4212"/>
                    <a:pt x="1793" y="5690"/>
                    <a:pt x="913" y="6901"/>
                  </a:cubicBezTo>
                  <a:cubicBezTo>
                    <a:pt x="372" y="7644"/>
                    <a:pt x="1" y="8734"/>
                    <a:pt x="138" y="9727"/>
                  </a:cubicBezTo>
                  <a:cubicBezTo>
                    <a:pt x="267" y="10712"/>
                    <a:pt x="1172" y="13967"/>
                    <a:pt x="2044" y="16220"/>
                  </a:cubicBezTo>
                  <a:cubicBezTo>
                    <a:pt x="2213" y="16664"/>
                    <a:pt x="1220" y="18876"/>
                    <a:pt x="1802" y="20411"/>
                  </a:cubicBezTo>
                  <a:lnTo>
                    <a:pt x="7277" y="20411"/>
                  </a:lnTo>
                  <a:cubicBezTo>
                    <a:pt x="7277" y="20411"/>
                    <a:pt x="8028" y="18126"/>
                    <a:pt x="7995" y="17415"/>
                  </a:cubicBezTo>
                  <a:cubicBezTo>
                    <a:pt x="7963" y="16696"/>
                    <a:pt x="5411" y="8298"/>
                    <a:pt x="5645" y="6150"/>
                  </a:cubicBezTo>
                  <a:cubicBezTo>
                    <a:pt x="5888" y="4010"/>
                    <a:pt x="6154" y="3324"/>
                    <a:pt x="6364" y="2855"/>
                  </a:cubicBezTo>
                  <a:cubicBezTo>
                    <a:pt x="6574" y="2379"/>
                    <a:pt x="7196" y="1563"/>
                    <a:pt x="6316" y="610"/>
                  </a:cubicBezTo>
                  <a:cubicBezTo>
                    <a:pt x="6316" y="610"/>
                    <a:pt x="5880" y="37"/>
                    <a:pt x="5888" y="37"/>
                  </a:cubicBezTo>
                  <a:cubicBezTo>
                    <a:pt x="5758" y="12"/>
                    <a:pt x="5617" y="1"/>
                    <a:pt x="54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64"/>
            <p:cNvSpPr/>
            <p:nvPr/>
          </p:nvSpPr>
          <p:spPr>
            <a:xfrm>
              <a:off x="3602625" y="3960190"/>
              <a:ext cx="159022" cy="154843"/>
            </a:xfrm>
            <a:custGeom>
              <a:avLst/>
              <a:gdLst/>
              <a:ahLst/>
              <a:cxnLst/>
              <a:rect l="l" t="t" r="r" b="b"/>
              <a:pathLst>
                <a:path w="1560" h="1519" extrusionOk="0">
                  <a:moveTo>
                    <a:pt x="194" y="1"/>
                  </a:moveTo>
                  <a:lnTo>
                    <a:pt x="1" y="558"/>
                  </a:lnTo>
                  <a:lnTo>
                    <a:pt x="881" y="1519"/>
                  </a:lnTo>
                  <a:cubicBezTo>
                    <a:pt x="881" y="1519"/>
                    <a:pt x="1381" y="1115"/>
                    <a:pt x="1559" y="598"/>
                  </a:cubicBezTo>
                  <a:lnTo>
                    <a:pt x="194" y="1"/>
                  </a:lnTo>
                  <a:close/>
                </a:path>
              </a:pathLst>
            </a:custGeom>
            <a:solidFill>
              <a:srgbClr val="F8C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64"/>
            <p:cNvSpPr/>
            <p:nvPr/>
          </p:nvSpPr>
          <p:spPr>
            <a:xfrm>
              <a:off x="5439947" y="3453155"/>
              <a:ext cx="53619" cy="85729"/>
            </a:xfrm>
            <a:custGeom>
              <a:avLst/>
              <a:gdLst/>
              <a:ahLst/>
              <a:cxnLst/>
              <a:rect l="l" t="t" r="r" b="b"/>
              <a:pathLst>
                <a:path w="526" h="841" extrusionOk="0">
                  <a:moveTo>
                    <a:pt x="186" y="0"/>
                  </a:moveTo>
                  <a:lnTo>
                    <a:pt x="1" y="121"/>
                  </a:lnTo>
                  <a:lnTo>
                    <a:pt x="420" y="840"/>
                  </a:lnTo>
                  <a:lnTo>
                    <a:pt x="525" y="751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F8C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64"/>
            <p:cNvSpPr/>
            <p:nvPr/>
          </p:nvSpPr>
          <p:spPr>
            <a:xfrm>
              <a:off x="5316501" y="3474561"/>
              <a:ext cx="155659" cy="170439"/>
            </a:xfrm>
            <a:custGeom>
              <a:avLst/>
              <a:gdLst/>
              <a:ahLst/>
              <a:cxnLst/>
              <a:rect l="l" t="t" r="r" b="b"/>
              <a:pathLst>
                <a:path w="1527" h="1672" extrusionOk="0">
                  <a:moveTo>
                    <a:pt x="1107" y="0"/>
                  </a:moveTo>
                  <a:lnTo>
                    <a:pt x="0" y="800"/>
                  </a:lnTo>
                  <a:lnTo>
                    <a:pt x="751" y="1672"/>
                  </a:lnTo>
                  <a:lnTo>
                    <a:pt x="1526" y="711"/>
                  </a:lnTo>
                  <a:lnTo>
                    <a:pt x="1107" y="0"/>
                  </a:lnTo>
                  <a:close/>
                </a:path>
              </a:pathLst>
            </a:custGeom>
            <a:solidFill>
              <a:srgbClr val="F8C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64"/>
            <p:cNvSpPr/>
            <p:nvPr/>
          </p:nvSpPr>
          <p:spPr>
            <a:xfrm>
              <a:off x="4965020" y="3668140"/>
              <a:ext cx="93884" cy="171969"/>
            </a:xfrm>
            <a:custGeom>
              <a:avLst/>
              <a:gdLst/>
              <a:ahLst/>
              <a:cxnLst/>
              <a:rect l="l" t="t" r="r" b="b"/>
              <a:pathLst>
                <a:path w="921" h="1687" extrusionOk="0">
                  <a:moveTo>
                    <a:pt x="727" y="1"/>
                  </a:moveTo>
                  <a:cubicBezTo>
                    <a:pt x="706" y="1"/>
                    <a:pt x="685" y="12"/>
                    <a:pt x="670" y="31"/>
                  </a:cubicBezTo>
                  <a:cubicBezTo>
                    <a:pt x="646" y="55"/>
                    <a:pt x="654" y="104"/>
                    <a:pt x="686" y="120"/>
                  </a:cubicBezTo>
                  <a:cubicBezTo>
                    <a:pt x="719" y="152"/>
                    <a:pt x="735" y="193"/>
                    <a:pt x="727" y="233"/>
                  </a:cubicBezTo>
                  <a:cubicBezTo>
                    <a:pt x="727" y="281"/>
                    <a:pt x="695" y="322"/>
                    <a:pt x="654" y="338"/>
                  </a:cubicBezTo>
                  <a:cubicBezTo>
                    <a:pt x="638" y="338"/>
                    <a:pt x="622" y="346"/>
                    <a:pt x="606" y="346"/>
                  </a:cubicBezTo>
                  <a:cubicBezTo>
                    <a:pt x="541" y="354"/>
                    <a:pt x="477" y="395"/>
                    <a:pt x="444" y="451"/>
                  </a:cubicBezTo>
                  <a:cubicBezTo>
                    <a:pt x="420" y="516"/>
                    <a:pt x="428" y="596"/>
                    <a:pt x="468" y="653"/>
                  </a:cubicBezTo>
                  <a:cubicBezTo>
                    <a:pt x="477" y="677"/>
                    <a:pt x="493" y="709"/>
                    <a:pt x="493" y="742"/>
                  </a:cubicBezTo>
                  <a:cubicBezTo>
                    <a:pt x="485" y="766"/>
                    <a:pt x="452" y="782"/>
                    <a:pt x="396" y="814"/>
                  </a:cubicBezTo>
                  <a:cubicBezTo>
                    <a:pt x="331" y="839"/>
                    <a:pt x="275" y="887"/>
                    <a:pt x="242" y="952"/>
                  </a:cubicBezTo>
                  <a:cubicBezTo>
                    <a:pt x="218" y="1024"/>
                    <a:pt x="218" y="1105"/>
                    <a:pt x="250" y="1170"/>
                  </a:cubicBezTo>
                  <a:cubicBezTo>
                    <a:pt x="275" y="1210"/>
                    <a:pt x="275" y="1250"/>
                    <a:pt x="275" y="1291"/>
                  </a:cubicBezTo>
                  <a:cubicBezTo>
                    <a:pt x="259" y="1323"/>
                    <a:pt x="218" y="1347"/>
                    <a:pt x="178" y="1372"/>
                  </a:cubicBezTo>
                  <a:lnTo>
                    <a:pt x="145" y="1388"/>
                  </a:lnTo>
                  <a:cubicBezTo>
                    <a:pt x="49" y="1436"/>
                    <a:pt x="0" y="1541"/>
                    <a:pt x="32" y="1646"/>
                  </a:cubicBezTo>
                  <a:cubicBezTo>
                    <a:pt x="40" y="1670"/>
                    <a:pt x="65" y="1687"/>
                    <a:pt x="97" y="1687"/>
                  </a:cubicBezTo>
                  <a:cubicBezTo>
                    <a:pt x="105" y="1678"/>
                    <a:pt x="113" y="1678"/>
                    <a:pt x="121" y="1670"/>
                  </a:cubicBezTo>
                  <a:cubicBezTo>
                    <a:pt x="154" y="1654"/>
                    <a:pt x="170" y="1614"/>
                    <a:pt x="154" y="1582"/>
                  </a:cubicBezTo>
                  <a:cubicBezTo>
                    <a:pt x="145" y="1565"/>
                    <a:pt x="178" y="1525"/>
                    <a:pt x="218" y="1501"/>
                  </a:cubicBezTo>
                  <a:lnTo>
                    <a:pt x="242" y="1485"/>
                  </a:lnTo>
                  <a:cubicBezTo>
                    <a:pt x="388" y="1428"/>
                    <a:pt x="452" y="1259"/>
                    <a:pt x="380" y="1121"/>
                  </a:cubicBezTo>
                  <a:cubicBezTo>
                    <a:pt x="355" y="1081"/>
                    <a:pt x="355" y="1041"/>
                    <a:pt x="363" y="1000"/>
                  </a:cubicBezTo>
                  <a:cubicBezTo>
                    <a:pt x="372" y="968"/>
                    <a:pt x="420" y="952"/>
                    <a:pt x="460" y="927"/>
                  </a:cubicBezTo>
                  <a:cubicBezTo>
                    <a:pt x="525" y="887"/>
                    <a:pt x="606" y="855"/>
                    <a:pt x="622" y="750"/>
                  </a:cubicBezTo>
                  <a:cubicBezTo>
                    <a:pt x="630" y="693"/>
                    <a:pt x="614" y="637"/>
                    <a:pt x="590" y="588"/>
                  </a:cubicBezTo>
                  <a:cubicBezTo>
                    <a:pt x="565" y="548"/>
                    <a:pt x="557" y="524"/>
                    <a:pt x="565" y="508"/>
                  </a:cubicBezTo>
                  <a:cubicBezTo>
                    <a:pt x="573" y="491"/>
                    <a:pt x="606" y="483"/>
                    <a:pt x="638" y="475"/>
                  </a:cubicBezTo>
                  <a:cubicBezTo>
                    <a:pt x="662" y="475"/>
                    <a:pt x="678" y="467"/>
                    <a:pt x="703" y="459"/>
                  </a:cubicBezTo>
                  <a:cubicBezTo>
                    <a:pt x="888" y="386"/>
                    <a:pt x="921" y="136"/>
                    <a:pt x="767" y="15"/>
                  </a:cubicBezTo>
                  <a:cubicBezTo>
                    <a:pt x="755" y="5"/>
                    <a:pt x="741" y="1"/>
                    <a:pt x="727" y="1"/>
                  </a:cubicBezTo>
                  <a:close/>
                </a:path>
              </a:pathLst>
            </a:custGeom>
            <a:solidFill>
              <a:srgbClr val="FFE3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64"/>
            <p:cNvSpPr/>
            <p:nvPr/>
          </p:nvSpPr>
          <p:spPr>
            <a:xfrm>
              <a:off x="4993767" y="3675683"/>
              <a:ext cx="93986" cy="170236"/>
            </a:xfrm>
            <a:custGeom>
              <a:avLst/>
              <a:gdLst/>
              <a:ahLst/>
              <a:cxnLst/>
              <a:rect l="l" t="t" r="r" b="b"/>
              <a:pathLst>
                <a:path w="922" h="1670" extrusionOk="0">
                  <a:moveTo>
                    <a:pt x="737" y="1"/>
                  </a:moveTo>
                  <a:cubicBezTo>
                    <a:pt x="688" y="1"/>
                    <a:pt x="644" y="62"/>
                    <a:pt x="679" y="111"/>
                  </a:cubicBezTo>
                  <a:cubicBezTo>
                    <a:pt x="711" y="135"/>
                    <a:pt x="736" y="183"/>
                    <a:pt x="728" y="224"/>
                  </a:cubicBezTo>
                  <a:cubicBezTo>
                    <a:pt x="719" y="264"/>
                    <a:pt x="695" y="304"/>
                    <a:pt x="655" y="321"/>
                  </a:cubicBezTo>
                  <a:cubicBezTo>
                    <a:pt x="639" y="329"/>
                    <a:pt x="614" y="337"/>
                    <a:pt x="598" y="337"/>
                  </a:cubicBezTo>
                  <a:cubicBezTo>
                    <a:pt x="445" y="337"/>
                    <a:pt x="364" y="522"/>
                    <a:pt x="461" y="644"/>
                  </a:cubicBezTo>
                  <a:cubicBezTo>
                    <a:pt x="477" y="668"/>
                    <a:pt x="485" y="692"/>
                    <a:pt x="485" y="724"/>
                  </a:cubicBezTo>
                  <a:cubicBezTo>
                    <a:pt x="485" y="757"/>
                    <a:pt x="453" y="773"/>
                    <a:pt x="396" y="797"/>
                  </a:cubicBezTo>
                  <a:cubicBezTo>
                    <a:pt x="332" y="829"/>
                    <a:pt x="275" y="878"/>
                    <a:pt x="235" y="942"/>
                  </a:cubicBezTo>
                  <a:cubicBezTo>
                    <a:pt x="211" y="1015"/>
                    <a:pt x="219" y="1088"/>
                    <a:pt x="251" y="1160"/>
                  </a:cubicBezTo>
                  <a:cubicBezTo>
                    <a:pt x="267" y="1201"/>
                    <a:pt x="275" y="1241"/>
                    <a:pt x="267" y="1281"/>
                  </a:cubicBezTo>
                  <a:cubicBezTo>
                    <a:pt x="259" y="1314"/>
                    <a:pt x="219" y="1338"/>
                    <a:pt x="178" y="1362"/>
                  </a:cubicBezTo>
                  <a:lnTo>
                    <a:pt x="146" y="1378"/>
                  </a:lnTo>
                  <a:cubicBezTo>
                    <a:pt x="49" y="1427"/>
                    <a:pt x="1" y="1532"/>
                    <a:pt x="33" y="1629"/>
                  </a:cubicBezTo>
                  <a:cubicBezTo>
                    <a:pt x="41" y="1653"/>
                    <a:pt x="65" y="1669"/>
                    <a:pt x="90" y="1669"/>
                  </a:cubicBezTo>
                  <a:cubicBezTo>
                    <a:pt x="138" y="1669"/>
                    <a:pt x="170" y="1621"/>
                    <a:pt x="154" y="1572"/>
                  </a:cubicBezTo>
                  <a:cubicBezTo>
                    <a:pt x="146" y="1556"/>
                    <a:pt x="170" y="1516"/>
                    <a:pt x="211" y="1491"/>
                  </a:cubicBezTo>
                  <a:lnTo>
                    <a:pt x="243" y="1475"/>
                  </a:lnTo>
                  <a:cubicBezTo>
                    <a:pt x="388" y="1419"/>
                    <a:pt x="453" y="1249"/>
                    <a:pt x="372" y="1112"/>
                  </a:cubicBezTo>
                  <a:cubicBezTo>
                    <a:pt x="356" y="1080"/>
                    <a:pt x="348" y="1031"/>
                    <a:pt x="356" y="991"/>
                  </a:cubicBezTo>
                  <a:cubicBezTo>
                    <a:pt x="372" y="958"/>
                    <a:pt x="413" y="942"/>
                    <a:pt x="461" y="918"/>
                  </a:cubicBezTo>
                  <a:cubicBezTo>
                    <a:pt x="518" y="886"/>
                    <a:pt x="606" y="845"/>
                    <a:pt x="623" y="749"/>
                  </a:cubicBezTo>
                  <a:cubicBezTo>
                    <a:pt x="623" y="692"/>
                    <a:pt x="614" y="627"/>
                    <a:pt x="582" y="579"/>
                  </a:cubicBezTo>
                  <a:cubicBezTo>
                    <a:pt x="558" y="539"/>
                    <a:pt x="550" y="514"/>
                    <a:pt x="558" y="498"/>
                  </a:cubicBezTo>
                  <a:cubicBezTo>
                    <a:pt x="566" y="482"/>
                    <a:pt x="598" y="474"/>
                    <a:pt x="631" y="466"/>
                  </a:cubicBezTo>
                  <a:cubicBezTo>
                    <a:pt x="655" y="466"/>
                    <a:pt x="679" y="458"/>
                    <a:pt x="703" y="450"/>
                  </a:cubicBezTo>
                  <a:cubicBezTo>
                    <a:pt x="889" y="377"/>
                    <a:pt x="921" y="127"/>
                    <a:pt x="760" y="6"/>
                  </a:cubicBezTo>
                  <a:cubicBezTo>
                    <a:pt x="752" y="2"/>
                    <a:pt x="744" y="1"/>
                    <a:pt x="737" y="1"/>
                  </a:cubicBezTo>
                  <a:close/>
                </a:path>
              </a:pathLst>
            </a:custGeom>
            <a:solidFill>
              <a:srgbClr val="FFE3C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64"/>
            <p:cNvSpPr/>
            <p:nvPr/>
          </p:nvSpPr>
          <p:spPr>
            <a:xfrm>
              <a:off x="4278471" y="2977618"/>
              <a:ext cx="526099" cy="529158"/>
            </a:xfrm>
            <a:custGeom>
              <a:avLst/>
              <a:gdLst/>
              <a:ahLst/>
              <a:cxnLst/>
              <a:rect l="l" t="t" r="r" b="b"/>
              <a:pathLst>
                <a:path w="5161" h="5191" extrusionOk="0">
                  <a:moveTo>
                    <a:pt x="3123" y="0"/>
                  </a:moveTo>
                  <a:cubicBezTo>
                    <a:pt x="3024" y="0"/>
                    <a:pt x="2920" y="5"/>
                    <a:pt x="2811" y="14"/>
                  </a:cubicBezTo>
                  <a:cubicBezTo>
                    <a:pt x="832" y="184"/>
                    <a:pt x="832" y="2323"/>
                    <a:pt x="832" y="2323"/>
                  </a:cubicBezTo>
                  <a:cubicBezTo>
                    <a:pt x="832" y="2323"/>
                    <a:pt x="492" y="1972"/>
                    <a:pt x="282" y="1972"/>
                  </a:cubicBezTo>
                  <a:cubicBezTo>
                    <a:pt x="241" y="1972"/>
                    <a:pt x="206" y="1985"/>
                    <a:pt x="178" y="2017"/>
                  </a:cubicBezTo>
                  <a:cubicBezTo>
                    <a:pt x="0" y="2210"/>
                    <a:pt x="65" y="3430"/>
                    <a:pt x="671" y="3430"/>
                  </a:cubicBezTo>
                  <a:cubicBezTo>
                    <a:pt x="671" y="3430"/>
                    <a:pt x="986" y="4827"/>
                    <a:pt x="2706" y="5190"/>
                  </a:cubicBezTo>
                  <a:cubicBezTo>
                    <a:pt x="2706" y="5190"/>
                    <a:pt x="4418" y="4673"/>
                    <a:pt x="4547" y="3858"/>
                  </a:cubicBezTo>
                  <a:cubicBezTo>
                    <a:pt x="4684" y="3042"/>
                    <a:pt x="4660" y="3050"/>
                    <a:pt x="4773" y="2808"/>
                  </a:cubicBezTo>
                  <a:cubicBezTo>
                    <a:pt x="4878" y="2574"/>
                    <a:pt x="5160" y="2146"/>
                    <a:pt x="5120" y="1718"/>
                  </a:cubicBezTo>
                  <a:cubicBezTo>
                    <a:pt x="5090" y="1313"/>
                    <a:pt x="4828" y="0"/>
                    <a:pt x="312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64"/>
            <p:cNvSpPr/>
            <p:nvPr/>
          </p:nvSpPr>
          <p:spPr>
            <a:xfrm>
              <a:off x="4316290" y="3222267"/>
              <a:ext cx="38023" cy="39960"/>
            </a:xfrm>
            <a:custGeom>
              <a:avLst/>
              <a:gdLst/>
              <a:ahLst/>
              <a:cxnLst/>
              <a:rect l="l" t="t" r="r" b="b"/>
              <a:pathLst>
                <a:path w="373" h="392" extrusionOk="0">
                  <a:moveTo>
                    <a:pt x="84" y="1"/>
                  </a:moveTo>
                  <a:cubicBezTo>
                    <a:pt x="72" y="1"/>
                    <a:pt x="61" y="7"/>
                    <a:pt x="49" y="12"/>
                  </a:cubicBezTo>
                  <a:cubicBezTo>
                    <a:pt x="1" y="77"/>
                    <a:pt x="114" y="125"/>
                    <a:pt x="154" y="158"/>
                  </a:cubicBezTo>
                  <a:cubicBezTo>
                    <a:pt x="211" y="222"/>
                    <a:pt x="267" y="303"/>
                    <a:pt x="308" y="392"/>
                  </a:cubicBezTo>
                  <a:cubicBezTo>
                    <a:pt x="372" y="255"/>
                    <a:pt x="243" y="36"/>
                    <a:pt x="98" y="4"/>
                  </a:cubicBezTo>
                  <a:cubicBezTo>
                    <a:pt x="93" y="2"/>
                    <a:pt x="88" y="1"/>
                    <a:pt x="84" y="1"/>
                  </a:cubicBezTo>
                  <a:close/>
                </a:path>
              </a:pathLst>
            </a:custGeom>
            <a:solidFill>
              <a:srgbClr val="BF2D2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64"/>
            <p:cNvSpPr/>
            <p:nvPr/>
          </p:nvSpPr>
          <p:spPr>
            <a:xfrm>
              <a:off x="4331988" y="3252746"/>
              <a:ext cx="17737" cy="32926"/>
            </a:xfrm>
            <a:custGeom>
              <a:avLst/>
              <a:gdLst/>
              <a:ahLst/>
              <a:cxnLst/>
              <a:rect l="l" t="t" r="r" b="b"/>
              <a:pathLst>
                <a:path w="174" h="323" extrusionOk="0">
                  <a:moveTo>
                    <a:pt x="124" y="0"/>
                  </a:moveTo>
                  <a:cubicBezTo>
                    <a:pt x="115" y="0"/>
                    <a:pt x="105" y="4"/>
                    <a:pt x="97" y="12"/>
                  </a:cubicBezTo>
                  <a:cubicBezTo>
                    <a:pt x="16" y="85"/>
                    <a:pt x="0" y="214"/>
                    <a:pt x="65" y="311"/>
                  </a:cubicBezTo>
                  <a:cubicBezTo>
                    <a:pt x="75" y="319"/>
                    <a:pt x="87" y="322"/>
                    <a:pt x="99" y="322"/>
                  </a:cubicBezTo>
                  <a:cubicBezTo>
                    <a:pt x="123" y="322"/>
                    <a:pt x="146" y="306"/>
                    <a:pt x="146" y="279"/>
                  </a:cubicBezTo>
                  <a:cubicBezTo>
                    <a:pt x="146" y="238"/>
                    <a:pt x="129" y="206"/>
                    <a:pt x="129" y="165"/>
                  </a:cubicBezTo>
                  <a:cubicBezTo>
                    <a:pt x="129" y="133"/>
                    <a:pt x="146" y="93"/>
                    <a:pt x="162" y="60"/>
                  </a:cubicBezTo>
                  <a:cubicBezTo>
                    <a:pt x="174" y="30"/>
                    <a:pt x="150" y="0"/>
                    <a:pt x="1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64"/>
            <p:cNvSpPr/>
            <p:nvPr/>
          </p:nvSpPr>
          <p:spPr>
            <a:xfrm>
              <a:off x="4490807" y="3181492"/>
              <a:ext cx="29766" cy="14883"/>
            </a:xfrm>
            <a:custGeom>
              <a:avLst/>
              <a:gdLst/>
              <a:ahLst/>
              <a:cxnLst/>
              <a:rect l="l" t="t" r="r" b="b"/>
              <a:pathLst>
                <a:path w="292" h="146" extrusionOk="0">
                  <a:moveTo>
                    <a:pt x="33" y="0"/>
                  </a:moveTo>
                  <a:cubicBezTo>
                    <a:pt x="25" y="0"/>
                    <a:pt x="25" y="0"/>
                    <a:pt x="25" y="8"/>
                  </a:cubicBezTo>
                  <a:cubicBezTo>
                    <a:pt x="0" y="89"/>
                    <a:pt x="118" y="146"/>
                    <a:pt x="204" y="146"/>
                  </a:cubicBezTo>
                  <a:cubicBezTo>
                    <a:pt x="230" y="146"/>
                    <a:pt x="252" y="141"/>
                    <a:pt x="267" y="130"/>
                  </a:cubicBezTo>
                  <a:cubicBezTo>
                    <a:pt x="291" y="113"/>
                    <a:pt x="291" y="73"/>
                    <a:pt x="259" y="65"/>
                  </a:cubicBezTo>
                  <a:cubicBezTo>
                    <a:pt x="219" y="49"/>
                    <a:pt x="178" y="65"/>
                    <a:pt x="138" y="41"/>
                  </a:cubicBezTo>
                  <a:cubicBezTo>
                    <a:pt x="98" y="25"/>
                    <a:pt x="73" y="0"/>
                    <a:pt x="33" y="0"/>
                  </a:cubicBezTo>
                  <a:close/>
                </a:path>
              </a:pathLst>
            </a:custGeom>
            <a:solidFill>
              <a:srgbClr val="1A10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64"/>
            <p:cNvSpPr/>
            <p:nvPr/>
          </p:nvSpPr>
          <p:spPr>
            <a:xfrm>
              <a:off x="4506709" y="3177313"/>
              <a:ext cx="82977" cy="79511"/>
            </a:xfrm>
            <a:custGeom>
              <a:avLst/>
              <a:gdLst/>
              <a:ahLst/>
              <a:cxnLst/>
              <a:rect l="l" t="t" r="r" b="b"/>
              <a:pathLst>
                <a:path w="814" h="780" extrusionOk="0">
                  <a:moveTo>
                    <a:pt x="317" y="0"/>
                  </a:moveTo>
                  <a:cubicBezTo>
                    <a:pt x="0" y="0"/>
                    <a:pt x="67" y="523"/>
                    <a:pt x="119" y="591"/>
                  </a:cubicBezTo>
                  <a:cubicBezTo>
                    <a:pt x="160" y="649"/>
                    <a:pt x="303" y="780"/>
                    <a:pt x="526" y="780"/>
                  </a:cubicBezTo>
                  <a:cubicBezTo>
                    <a:pt x="611" y="780"/>
                    <a:pt x="707" y="761"/>
                    <a:pt x="814" y="712"/>
                  </a:cubicBezTo>
                  <a:cubicBezTo>
                    <a:pt x="814" y="712"/>
                    <a:pt x="790" y="98"/>
                    <a:pt x="394" y="9"/>
                  </a:cubicBezTo>
                  <a:cubicBezTo>
                    <a:pt x="366" y="3"/>
                    <a:pt x="341" y="0"/>
                    <a:pt x="31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64"/>
            <p:cNvSpPr/>
            <p:nvPr/>
          </p:nvSpPr>
          <p:spPr>
            <a:xfrm>
              <a:off x="4516400" y="3181500"/>
              <a:ext cx="69200" cy="56149"/>
            </a:xfrm>
            <a:custGeom>
              <a:avLst/>
              <a:gdLst/>
              <a:ahLst/>
              <a:cxnLst/>
              <a:rect l="l" t="t" r="r" b="b"/>
              <a:pathLst>
                <a:path w="784" h="674" extrusionOk="0">
                  <a:moveTo>
                    <a:pt x="331" y="1"/>
                  </a:moveTo>
                  <a:cubicBezTo>
                    <a:pt x="145" y="1"/>
                    <a:pt x="0" y="154"/>
                    <a:pt x="0" y="340"/>
                  </a:cubicBezTo>
                  <a:cubicBezTo>
                    <a:pt x="0" y="541"/>
                    <a:pt x="162" y="673"/>
                    <a:pt x="334" y="673"/>
                  </a:cubicBezTo>
                  <a:cubicBezTo>
                    <a:pt x="417" y="673"/>
                    <a:pt x="502" y="643"/>
                    <a:pt x="573" y="574"/>
                  </a:cubicBezTo>
                  <a:cubicBezTo>
                    <a:pt x="783" y="364"/>
                    <a:pt x="630" y="1"/>
                    <a:pt x="3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64"/>
            <p:cNvSpPr/>
            <p:nvPr/>
          </p:nvSpPr>
          <p:spPr>
            <a:xfrm>
              <a:off x="4493253" y="3169158"/>
              <a:ext cx="97248" cy="80735"/>
            </a:xfrm>
            <a:custGeom>
              <a:avLst/>
              <a:gdLst/>
              <a:ahLst/>
              <a:cxnLst/>
              <a:rect l="l" t="t" r="r" b="b"/>
              <a:pathLst>
                <a:path w="954" h="792" extrusionOk="0">
                  <a:moveTo>
                    <a:pt x="1" y="0"/>
                  </a:moveTo>
                  <a:lnTo>
                    <a:pt x="1" y="0"/>
                  </a:lnTo>
                  <a:cubicBezTo>
                    <a:pt x="58" y="97"/>
                    <a:pt x="146" y="170"/>
                    <a:pt x="243" y="218"/>
                  </a:cubicBezTo>
                  <a:cubicBezTo>
                    <a:pt x="243" y="218"/>
                    <a:pt x="291" y="142"/>
                    <a:pt x="393" y="142"/>
                  </a:cubicBezTo>
                  <a:cubicBezTo>
                    <a:pt x="436" y="142"/>
                    <a:pt x="488" y="156"/>
                    <a:pt x="550" y="194"/>
                  </a:cubicBezTo>
                  <a:cubicBezTo>
                    <a:pt x="752" y="315"/>
                    <a:pt x="946" y="792"/>
                    <a:pt x="946" y="792"/>
                  </a:cubicBezTo>
                  <a:cubicBezTo>
                    <a:pt x="946" y="792"/>
                    <a:pt x="954" y="259"/>
                    <a:pt x="582" y="65"/>
                  </a:cubicBezTo>
                  <a:cubicBezTo>
                    <a:pt x="477" y="8"/>
                    <a:pt x="138" y="65"/>
                    <a:pt x="1" y="0"/>
                  </a:cubicBezTo>
                  <a:close/>
                </a:path>
              </a:pathLst>
            </a:custGeom>
            <a:solidFill>
              <a:srgbClr val="1A10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64"/>
            <p:cNvSpPr/>
            <p:nvPr/>
          </p:nvSpPr>
          <p:spPr>
            <a:xfrm>
              <a:off x="4765834" y="3232359"/>
              <a:ext cx="17227" cy="8563"/>
            </a:xfrm>
            <a:custGeom>
              <a:avLst/>
              <a:gdLst/>
              <a:ahLst/>
              <a:cxnLst/>
              <a:rect l="l" t="t" r="r" b="b"/>
              <a:pathLst>
                <a:path w="169" h="84" extrusionOk="0">
                  <a:moveTo>
                    <a:pt x="144" y="0"/>
                  </a:moveTo>
                  <a:cubicBezTo>
                    <a:pt x="142" y="0"/>
                    <a:pt x="139" y="1"/>
                    <a:pt x="137" y="2"/>
                  </a:cubicBezTo>
                  <a:cubicBezTo>
                    <a:pt x="121" y="6"/>
                    <a:pt x="105" y="8"/>
                    <a:pt x="89" y="8"/>
                  </a:cubicBezTo>
                  <a:cubicBezTo>
                    <a:pt x="73" y="8"/>
                    <a:pt x="56" y="6"/>
                    <a:pt x="40" y="2"/>
                  </a:cubicBezTo>
                  <a:cubicBezTo>
                    <a:pt x="38" y="2"/>
                    <a:pt x="35" y="1"/>
                    <a:pt x="33" y="1"/>
                  </a:cubicBezTo>
                  <a:cubicBezTo>
                    <a:pt x="0" y="1"/>
                    <a:pt x="1" y="52"/>
                    <a:pt x="24" y="67"/>
                  </a:cubicBezTo>
                  <a:cubicBezTo>
                    <a:pt x="41" y="78"/>
                    <a:pt x="59" y="83"/>
                    <a:pt x="77" y="83"/>
                  </a:cubicBezTo>
                  <a:cubicBezTo>
                    <a:pt x="110" y="83"/>
                    <a:pt x="141" y="66"/>
                    <a:pt x="161" y="34"/>
                  </a:cubicBezTo>
                  <a:cubicBezTo>
                    <a:pt x="168" y="20"/>
                    <a:pt x="157" y="0"/>
                    <a:pt x="144" y="0"/>
                  </a:cubicBezTo>
                  <a:close/>
                </a:path>
              </a:pathLst>
            </a:custGeom>
            <a:solidFill>
              <a:srgbClr val="1A10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64"/>
            <p:cNvSpPr/>
            <p:nvPr/>
          </p:nvSpPr>
          <p:spPr>
            <a:xfrm>
              <a:off x="4684284" y="3221757"/>
              <a:ext cx="100510" cy="72987"/>
            </a:xfrm>
            <a:custGeom>
              <a:avLst/>
              <a:gdLst/>
              <a:ahLst/>
              <a:cxnLst/>
              <a:rect l="l" t="t" r="r" b="b"/>
              <a:pathLst>
                <a:path w="986" h="716" extrusionOk="0">
                  <a:moveTo>
                    <a:pt x="558" y="1"/>
                  </a:moveTo>
                  <a:cubicBezTo>
                    <a:pt x="166" y="1"/>
                    <a:pt x="0" y="583"/>
                    <a:pt x="0" y="583"/>
                  </a:cubicBezTo>
                  <a:cubicBezTo>
                    <a:pt x="133" y="682"/>
                    <a:pt x="243" y="715"/>
                    <a:pt x="332" y="715"/>
                  </a:cubicBezTo>
                  <a:cubicBezTo>
                    <a:pt x="467" y="715"/>
                    <a:pt x="554" y="641"/>
                    <a:pt x="598" y="607"/>
                  </a:cubicBezTo>
                  <a:cubicBezTo>
                    <a:pt x="671" y="550"/>
                    <a:pt x="986" y="9"/>
                    <a:pt x="574" y="1"/>
                  </a:cubicBezTo>
                  <a:cubicBezTo>
                    <a:pt x="568" y="1"/>
                    <a:pt x="563" y="1"/>
                    <a:pt x="55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64"/>
            <p:cNvSpPr/>
            <p:nvPr/>
          </p:nvSpPr>
          <p:spPr>
            <a:xfrm>
              <a:off x="4696625" y="3223275"/>
              <a:ext cx="69200" cy="59650"/>
            </a:xfrm>
            <a:custGeom>
              <a:avLst/>
              <a:gdLst/>
              <a:ahLst/>
              <a:cxnLst/>
              <a:rect l="l" t="t" r="r" b="b"/>
              <a:pathLst>
                <a:path w="841" h="721" extrusionOk="0">
                  <a:moveTo>
                    <a:pt x="364" y="1"/>
                  </a:moveTo>
                  <a:cubicBezTo>
                    <a:pt x="162" y="1"/>
                    <a:pt x="1" y="162"/>
                    <a:pt x="1" y="364"/>
                  </a:cubicBezTo>
                  <a:cubicBezTo>
                    <a:pt x="1" y="577"/>
                    <a:pt x="178" y="720"/>
                    <a:pt x="363" y="720"/>
                  </a:cubicBezTo>
                  <a:cubicBezTo>
                    <a:pt x="451" y="720"/>
                    <a:pt x="541" y="688"/>
                    <a:pt x="614" y="615"/>
                  </a:cubicBezTo>
                  <a:cubicBezTo>
                    <a:pt x="840" y="389"/>
                    <a:pt x="679" y="1"/>
                    <a:pt x="3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64"/>
            <p:cNvSpPr/>
            <p:nvPr/>
          </p:nvSpPr>
          <p:spPr>
            <a:xfrm>
              <a:off x="4683469" y="3212991"/>
              <a:ext cx="109583" cy="68196"/>
            </a:xfrm>
            <a:custGeom>
              <a:avLst/>
              <a:gdLst/>
              <a:ahLst/>
              <a:cxnLst/>
              <a:rect l="l" t="t" r="r" b="b"/>
              <a:pathLst>
                <a:path w="1075" h="669" extrusionOk="0">
                  <a:moveTo>
                    <a:pt x="537" y="1"/>
                  </a:moveTo>
                  <a:cubicBezTo>
                    <a:pt x="519" y="1"/>
                    <a:pt x="505" y="2"/>
                    <a:pt x="493" y="6"/>
                  </a:cubicBezTo>
                  <a:cubicBezTo>
                    <a:pt x="89" y="127"/>
                    <a:pt x="0" y="669"/>
                    <a:pt x="0" y="669"/>
                  </a:cubicBezTo>
                  <a:cubicBezTo>
                    <a:pt x="0" y="669"/>
                    <a:pt x="218" y="249"/>
                    <a:pt x="453" y="168"/>
                  </a:cubicBezTo>
                  <a:cubicBezTo>
                    <a:pt x="495" y="151"/>
                    <a:pt x="539" y="143"/>
                    <a:pt x="584" y="143"/>
                  </a:cubicBezTo>
                  <a:cubicBezTo>
                    <a:pt x="669" y="143"/>
                    <a:pt x="753" y="172"/>
                    <a:pt x="816" y="224"/>
                  </a:cubicBezTo>
                  <a:cubicBezTo>
                    <a:pt x="921" y="208"/>
                    <a:pt x="1010" y="152"/>
                    <a:pt x="1074" y="63"/>
                  </a:cubicBezTo>
                  <a:lnTo>
                    <a:pt x="1074" y="63"/>
                  </a:lnTo>
                  <a:cubicBezTo>
                    <a:pt x="1056" y="67"/>
                    <a:pt x="1035" y="68"/>
                    <a:pt x="1012" y="68"/>
                  </a:cubicBezTo>
                  <a:cubicBezTo>
                    <a:pt x="868" y="68"/>
                    <a:pt x="649" y="1"/>
                    <a:pt x="537" y="1"/>
                  </a:cubicBezTo>
                  <a:close/>
                </a:path>
              </a:pathLst>
            </a:custGeom>
            <a:solidFill>
              <a:srgbClr val="1A101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64"/>
            <p:cNvSpPr/>
            <p:nvPr/>
          </p:nvSpPr>
          <p:spPr>
            <a:xfrm>
              <a:off x="4631582" y="3256620"/>
              <a:ext cx="56881" cy="114272"/>
            </a:xfrm>
            <a:custGeom>
              <a:avLst/>
              <a:gdLst/>
              <a:ahLst/>
              <a:cxnLst/>
              <a:rect l="l" t="t" r="r" b="b"/>
              <a:pathLst>
                <a:path w="558" h="1121" extrusionOk="0">
                  <a:moveTo>
                    <a:pt x="418" y="0"/>
                  </a:moveTo>
                  <a:cubicBezTo>
                    <a:pt x="414" y="0"/>
                    <a:pt x="412" y="2"/>
                    <a:pt x="412" y="6"/>
                  </a:cubicBezTo>
                  <a:cubicBezTo>
                    <a:pt x="364" y="224"/>
                    <a:pt x="421" y="459"/>
                    <a:pt x="364" y="677"/>
                  </a:cubicBezTo>
                  <a:cubicBezTo>
                    <a:pt x="307" y="895"/>
                    <a:pt x="114" y="911"/>
                    <a:pt x="9" y="1080"/>
                  </a:cubicBezTo>
                  <a:cubicBezTo>
                    <a:pt x="1" y="1096"/>
                    <a:pt x="9" y="1121"/>
                    <a:pt x="33" y="1121"/>
                  </a:cubicBezTo>
                  <a:cubicBezTo>
                    <a:pt x="37" y="1121"/>
                    <a:pt x="42" y="1121"/>
                    <a:pt x="46" y="1121"/>
                  </a:cubicBezTo>
                  <a:cubicBezTo>
                    <a:pt x="220" y="1121"/>
                    <a:pt x="390" y="971"/>
                    <a:pt x="453" y="822"/>
                  </a:cubicBezTo>
                  <a:cubicBezTo>
                    <a:pt x="558" y="604"/>
                    <a:pt x="501" y="224"/>
                    <a:pt x="429" y="6"/>
                  </a:cubicBezTo>
                  <a:cubicBezTo>
                    <a:pt x="425" y="2"/>
                    <a:pt x="421" y="0"/>
                    <a:pt x="41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64"/>
            <p:cNvSpPr/>
            <p:nvPr/>
          </p:nvSpPr>
          <p:spPr>
            <a:xfrm>
              <a:off x="4336881" y="2946119"/>
              <a:ext cx="573908" cy="318555"/>
            </a:xfrm>
            <a:custGeom>
              <a:avLst/>
              <a:gdLst/>
              <a:ahLst/>
              <a:cxnLst/>
              <a:rect l="l" t="t" r="r" b="b"/>
              <a:pathLst>
                <a:path w="5630" h="3125" extrusionOk="0">
                  <a:moveTo>
                    <a:pt x="2462" y="0"/>
                  </a:moveTo>
                  <a:cubicBezTo>
                    <a:pt x="1617" y="0"/>
                    <a:pt x="88" y="302"/>
                    <a:pt x="1" y="2414"/>
                  </a:cubicBezTo>
                  <a:cubicBezTo>
                    <a:pt x="203" y="2600"/>
                    <a:pt x="324" y="2850"/>
                    <a:pt x="348" y="3125"/>
                  </a:cubicBezTo>
                  <a:cubicBezTo>
                    <a:pt x="348" y="3125"/>
                    <a:pt x="889" y="3004"/>
                    <a:pt x="1147" y="1881"/>
                  </a:cubicBezTo>
                  <a:cubicBezTo>
                    <a:pt x="1333" y="1082"/>
                    <a:pt x="1785" y="816"/>
                    <a:pt x="2318" y="759"/>
                  </a:cubicBezTo>
                  <a:cubicBezTo>
                    <a:pt x="2318" y="759"/>
                    <a:pt x="2552" y="1389"/>
                    <a:pt x="2343" y="1825"/>
                  </a:cubicBezTo>
                  <a:cubicBezTo>
                    <a:pt x="2343" y="1825"/>
                    <a:pt x="2803" y="1219"/>
                    <a:pt x="2577" y="711"/>
                  </a:cubicBezTo>
                  <a:lnTo>
                    <a:pt x="2577" y="711"/>
                  </a:lnTo>
                  <a:cubicBezTo>
                    <a:pt x="2577" y="711"/>
                    <a:pt x="3489" y="929"/>
                    <a:pt x="2762" y="2221"/>
                  </a:cubicBezTo>
                  <a:cubicBezTo>
                    <a:pt x="2762" y="2221"/>
                    <a:pt x="2923" y="2279"/>
                    <a:pt x="3127" y="2279"/>
                  </a:cubicBezTo>
                  <a:cubicBezTo>
                    <a:pt x="3390" y="2279"/>
                    <a:pt x="3726" y="2182"/>
                    <a:pt x="3885" y="1736"/>
                  </a:cubicBezTo>
                  <a:cubicBezTo>
                    <a:pt x="3941" y="1575"/>
                    <a:pt x="3909" y="1098"/>
                    <a:pt x="3909" y="1098"/>
                  </a:cubicBezTo>
                  <a:lnTo>
                    <a:pt x="3909" y="1098"/>
                  </a:lnTo>
                  <a:cubicBezTo>
                    <a:pt x="3909" y="1098"/>
                    <a:pt x="4442" y="1728"/>
                    <a:pt x="3941" y="2527"/>
                  </a:cubicBezTo>
                  <a:cubicBezTo>
                    <a:pt x="3941" y="2527"/>
                    <a:pt x="4108" y="2608"/>
                    <a:pt x="4317" y="2608"/>
                  </a:cubicBezTo>
                  <a:cubicBezTo>
                    <a:pt x="4465" y="2608"/>
                    <a:pt x="4634" y="2568"/>
                    <a:pt x="4781" y="2431"/>
                  </a:cubicBezTo>
                  <a:cubicBezTo>
                    <a:pt x="5128" y="2100"/>
                    <a:pt x="5007" y="1478"/>
                    <a:pt x="5007" y="1478"/>
                  </a:cubicBezTo>
                  <a:lnTo>
                    <a:pt x="5007" y="1478"/>
                  </a:lnTo>
                  <a:cubicBezTo>
                    <a:pt x="5201" y="1704"/>
                    <a:pt x="5217" y="2035"/>
                    <a:pt x="5056" y="2277"/>
                  </a:cubicBezTo>
                  <a:cubicBezTo>
                    <a:pt x="5056" y="2277"/>
                    <a:pt x="5629" y="1857"/>
                    <a:pt x="5605" y="1381"/>
                  </a:cubicBezTo>
                  <a:cubicBezTo>
                    <a:pt x="5581" y="920"/>
                    <a:pt x="5201" y="630"/>
                    <a:pt x="5032" y="630"/>
                  </a:cubicBezTo>
                  <a:cubicBezTo>
                    <a:pt x="5080" y="612"/>
                    <a:pt x="5129" y="604"/>
                    <a:pt x="5178" y="604"/>
                  </a:cubicBezTo>
                  <a:cubicBezTo>
                    <a:pt x="5370" y="604"/>
                    <a:pt x="5545" y="737"/>
                    <a:pt x="5597" y="937"/>
                  </a:cubicBezTo>
                  <a:cubicBezTo>
                    <a:pt x="5589" y="497"/>
                    <a:pt x="5455" y="145"/>
                    <a:pt x="4780" y="145"/>
                  </a:cubicBezTo>
                  <a:cubicBezTo>
                    <a:pt x="4772" y="145"/>
                    <a:pt x="4765" y="145"/>
                    <a:pt x="4757" y="145"/>
                  </a:cubicBezTo>
                  <a:cubicBezTo>
                    <a:pt x="4179" y="150"/>
                    <a:pt x="3925" y="277"/>
                    <a:pt x="3655" y="277"/>
                  </a:cubicBezTo>
                  <a:cubicBezTo>
                    <a:pt x="3479" y="277"/>
                    <a:pt x="3296" y="223"/>
                    <a:pt x="3013" y="48"/>
                  </a:cubicBezTo>
                  <a:cubicBezTo>
                    <a:pt x="3006" y="44"/>
                    <a:pt x="2784" y="0"/>
                    <a:pt x="246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64"/>
            <p:cNvSpPr/>
            <p:nvPr/>
          </p:nvSpPr>
          <p:spPr>
            <a:xfrm>
              <a:off x="4374802" y="3043673"/>
              <a:ext cx="121917" cy="216108"/>
            </a:xfrm>
            <a:custGeom>
              <a:avLst/>
              <a:gdLst/>
              <a:ahLst/>
              <a:cxnLst/>
              <a:rect l="l" t="t" r="r" b="b"/>
              <a:pathLst>
                <a:path w="1196" h="2120" extrusionOk="0">
                  <a:moveTo>
                    <a:pt x="1192" y="1"/>
                  </a:moveTo>
                  <a:cubicBezTo>
                    <a:pt x="1191" y="1"/>
                    <a:pt x="1190" y="2"/>
                    <a:pt x="1187" y="4"/>
                  </a:cubicBezTo>
                  <a:lnTo>
                    <a:pt x="1179" y="4"/>
                  </a:lnTo>
                  <a:cubicBezTo>
                    <a:pt x="582" y="585"/>
                    <a:pt x="1090" y="1893"/>
                    <a:pt x="24" y="2079"/>
                  </a:cubicBezTo>
                  <a:cubicBezTo>
                    <a:pt x="0" y="2079"/>
                    <a:pt x="8" y="2120"/>
                    <a:pt x="32" y="2120"/>
                  </a:cubicBezTo>
                  <a:cubicBezTo>
                    <a:pt x="347" y="2111"/>
                    <a:pt x="590" y="1918"/>
                    <a:pt x="735" y="1643"/>
                  </a:cubicBezTo>
                  <a:cubicBezTo>
                    <a:pt x="872" y="1385"/>
                    <a:pt x="888" y="1094"/>
                    <a:pt x="937" y="811"/>
                  </a:cubicBezTo>
                  <a:cubicBezTo>
                    <a:pt x="985" y="537"/>
                    <a:pt x="1074" y="270"/>
                    <a:pt x="1195" y="12"/>
                  </a:cubicBezTo>
                  <a:cubicBezTo>
                    <a:pt x="1195" y="6"/>
                    <a:pt x="1195" y="1"/>
                    <a:pt x="1192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64"/>
            <p:cNvSpPr/>
            <p:nvPr/>
          </p:nvSpPr>
          <p:spPr>
            <a:xfrm>
              <a:off x="4537800" y="2931237"/>
              <a:ext cx="109583" cy="206933"/>
            </a:xfrm>
            <a:custGeom>
              <a:avLst/>
              <a:gdLst/>
              <a:ahLst/>
              <a:cxnLst/>
              <a:rect l="l" t="t" r="r" b="b"/>
              <a:pathLst>
                <a:path w="1075" h="2030" extrusionOk="0">
                  <a:moveTo>
                    <a:pt x="24" y="1"/>
                  </a:moveTo>
                  <a:cubicBezTo>
                    <a:pt x="16" y="1"/>
                    <a:pt x="0" y="1"/>
                    <a:pt x="8" y="17"/>
                  </a:cubicBezTo>
                  <a:cubicBezTo>
                    <a:pt x="202" y="267"/>
                    <a:pt x="444" y="469"/>
                    <a:pt x="581" y="760"/>
                  </a:cubicBezTo>
                  <a:cubicBezTo>
                    <a:pt x="783" y="1204"/>
                    <a:pt x="662" y="1608"/>
                    <a:pt x="428" y="1995"/>
                  </a:cubicBezTo>
                  <a:cubicBezTo>
                    <a:pt x="411" y="2012"/>
                    <a:pt x="426" y="2029"/>
                    <a:pt x="442" y="2029"/>
                  </a:cubicBezTo>
                  <a:cubicBezTo>
                    <a:pt x="449" y="2029"/>
                    <a:pt x="456" y="2026"/>
                    <a:pt x="460" y="2019"/>
                  </a:cubicBezTo>
                  <a:cubicBezTo>
                    <a:pt x="1074" y="1389"/>
                    <a:pt x="654" y="445"/>
                    <a:pt x="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64"/>
            <p:cNvSpPr/>
            <p:nvPr/>
          </p:nvSpPr>
          <p:spPr>
            <a:xfrm>
              <a:off x="4614457" y="2925222"/>
              <a:ext cx="287668" cy="94598"/>
            </a:xfrm>
            <a:custGeom>
              <a:avLst/>
              <a:gdLst/>
              <a:ahLst/>
              <a:cxnLst/>
              <a:rect l="l" t="t" r="r" b="b"/>
              <a:pathLst>
                <a:path w="2822" h="928" extrusionOk="0">
                  <a:moveTo>
                    <a:pt x="10" y="1"/>
                  </a:moveTo>
                  <a:cubicBezTo>
                    <a:pt x="5" y="1"/>
                    <a:pt x="1" y="11"/>
                    <a:pt x="7" y="11"/>
                  </a:cubicBezTo>
                  <a:cubicBezTo>
                    <a:pt x="242" y="299"/>
                    <a:pt x="583" y="466"/>
                    <a:pt x="950" y="466"/>
                  </a:cubicBezTo>
                  <a:cubicBezTo>
                    <a:pt x="975" y="466"/>
                    <a:pt x="1000" y="465"/>
                    <a:pt x="1025" y="463"/>
                  </a:cubicBezTo>
                  <a:cubicBezTo>
                    <a:pt x="1226" y="439"/>
                    <a:pt x="1420" y="391"/>
                    <a:pt x="1606" y="326"/>
                  </a:cubicBezTo>
                  <a:cubicBezTo>
                    <a:pt x="1727" y="287"/>
                    <a:pt x="1844" y="268"/>
                    <a:pt x="1955" y="268"/>
                  </a:cubicBezTo>
                  <a:cubicBezTo>
                    <a:pt x="2327" y="268"/>
                    <a:pt x="2630" y="485"/>
                    <a:pt x="2761" y="907"/>
                  </a:cubicBezTo>
                  <a:cubicBezTo>
                    <a:pt x="2768" y="921"/>
                    <a:pt x="2780" y="927"/>
                    <a:pt x="2791" y="927"/>
                  </a:cubicBezTo>
                  <a:cubicBezTo>
                    <a:pt x="2808" y="927"/>
                    <a:pt x="2822" y="915"/>
                    <a:pt x="2817" y="891"/>
                  </a:cubicBezTo>
                  <a:cubicBezTo>
                    <a:pt x="2769" y="512"/>
                    <a:pt x="2462" y="213"/>
                    <a:pt x="2082" y="165"/>
                  </a:cubicBezTo>
                  <a:cubicBezTo>
                    <a:pt x="2054" y="161"/>
                    <a:pt x="2026" y="159"/>
                    <a:pt x="1998" y="159"/>
                  </a:cubicBezTo>
                  <a:cubicBezTo>
                    <a:pt x="1782" y="159"/>
                    <a:pt x="1587" y="261"/>
                    <a:pt x="1380" y="318"/>
                  </a:cubicBezTo>
                  <a:cubicBezTo>
                    <a:pt x="1242" y="354"/>
                    <a:pt x="1113" y="371"/>
                    <a:pt x="988" y="371"/>
                  </a:cubicBezTo>
                  <a:cubicBezTo>
                    <a:pt x="638" y="371"/>
                    <a:pt x="331" y="235"/>
                    <a:pt x="15" y="3"/>
                  </a:cubicBezTo>
                  <a:cubicBezTo>
                    <a:pt x="14" y="1"/>
                    <a:pt x="12" y="1"/>
                    <a:pt x="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64"/>
            <p:cNvSpPr/>
            <p:nvPr/>
          </p:nvSpPr>
          <p:spPr>
            <a:xfrm>
              <a:off x="4617617" y="2924611"/>
              <a:ext cx="253621" cy="281755"/>
            </a:xfrm>
            <a:custGeom>
              <a:avLst/>
              <a:gdLst/>
              <a:ahLst/>
              <a:cxnLst/>
              <a:rect l="l" t="t" r="r" b="b"/>
              <a:pathLst>
                <a:path w="2488" h="2764" extrusionOk="0">
                  <a:moveTo>
                    <a:pt x="17" y="1"/>
                  </a:moveTo>
                  <a:cubicBezTo>
                    <a:pt x="8" y="1"/>
                    <a:pt x="0" y="9"/>
                    <a:pt x="8" y="17"/>
                  </a:cubicBezTo>
                  <a:cubicBezTo>
                    <a:pt x="372" y="380"/>
                    <a:pt x="921" y="429"/>
                    <a:pt x="1381" y="623"/>
                  </a:cubicBezTo>
                  <a:cubicBezTo>
                    <a:pt x="2407" y="1035"/>
                    <a:pt x="2471" y="2238"/>
                    <a:pt x="1462" y="2730"/>
                  </a:cubicBezTo>
                  <a:cubicBezTo>
                    <a:pt x="1448" y="2738"/>
                    <a:pt x="1459" y="2764"/>
                    <a:pt x="1473" y="2764"/>
                  </a:cubicBezTo>
                  <a:cubicBezTo>
                    <a:pt x="1475" y="2764"/>
                    <a:pt x="1476" y="2764"/>
                    <a:pt x="1478" y="2763"/>
                  </a:cubicBezTo>
                  <a:cubicBezTo>
                    <a:pt x="2148" y="2577"/>
                    <a:pt x="2488" y="1834"/>
                    <a:pt x="2189" y="1204"/>
                  </a:cubicBezTo>
                  <a:cubicBezTo>
                    <a:pt x="1817" y="421"/>
                    <a:pt x="695" y="380"/>
                    <a:pt x="1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64"/>
            <p:cNvSpPr/>
            <p:nvPr/>
          </p:nvSpPr>
          <p:spPr>
            <a:xfrm>
              <a:off x="4489176" y="3094948"/>
              <a:ext cx="129359" cy="43018"/>
            </a:xfrm>
            <a:custGeom>
              <a:avLst/>
              <a:gdLst/>
              <a:ahLst/>
              <a:cxnLst/>
              <a:rect l="l" t="t" r="r" b="b"/>
              <a:pathLst>
                <a:path w="1269" h="422" extrusionOk="0">
                  <a:moveTo>
                    <a:pt x="781" y="1"/>
                  </a:moveTo>
                  <a:cubicBezTo>
                    <a:pt x="498" y="1"/>
                    <a:pt x="219" y="103"/>
                    <a:pt x="1" y="300"/>
                  </a:cubicBezTo>
                  <a:cubicBezTo>
                    <a:pt x="180" y="285"/>
                    <a:pt x="335" y="278"/>
                    <a:pt x="469" y="278"/>
                  </a:cubicBezTo>
                  <a:cubicBezTo>
                    <a:pt x="1103" y="278"/>
                    <a:pt x="1268" y="421"/>
                    <a:pt x="1268" y="421"/>
                  </a:cubicBezTo>
                  <a:lnTo>
                    <a:pt x="1212" y="82"/>
                  </a:lnTo>
                  <a:cubicBezTo>
                    <a:pt x="1072" y="28"/>
                    <a:pt x="926" y="1"/>
                    <a:pt x="78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64"/>
            <p:cNvSpPr/>
            <p:nvPr/>
          </p:nvSpPr>
          <p:spPr>
            <a:xfrm>
              <a:off x="4721288" y="3132868"/>
              <a:ext cx="80021" cy="56168"/>
            </a:xfrm>
            <a:custGeom>
              <a:avLst/>
              <a:gdLst/>
              <a:ahLst/>
              <a:cxnLst/>
              <a:rect l="l" t="t" r="r" b="b"/>
              <a:pathLst>
                <a:path w="785" h="551" extrusionOk="0">
                  <a:moveTo>
                    <a:pt x="219" y="1"/>
                  </a:moveTo>
                  <a:lnTo>
                    <a:pt x="1" y="276"/>
                  </a:lnTo>
                  <a:cubicBezTo>
                    <a:pt x="259" y="332"/>
                    <a:pt x="510" y="429"/>
                    <a:pt x="744" y="550"/>
                  </a:cubicBezTo>
                  <a:cubicBezTo>
                    <a:pt x="768" y="477"/>
                    <a:pt x="776" y="397"/>
                    <a:pt x="784" y="316"/>
                  </a:cubicBezTo>
                  <a:cubicBezTo>
                    <a:pt x="631" y="162"/>
                    <a:pt x="526" y="41"/>
                    <a:pt x="2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64"/>
            <p:cNvSpPr/>
            <p:nvPr/>
          </p:nvSpPr>
          <p:spPr>
            <a:xfrm>
              <a:off x="5436685" y="3797192"/>
              <a:ext cx="332622" cy="92355"/>
            </a:xfrm>
            <a:custGeom>
              <a:avLst/>
              <a:gdLst/>
              <a:ahLst/>
              <a:cxnLst/>
              <a:rect l="l" t="t" r="r" b="b"/>
              <a:pathLst>
                <a:path w="3263" h="906" extrusionOk="0">
                  <a:moveTo>
                    <a:pt x="73" y="1"/>
                  </a:moveTo>
                  <a:cubicBezTo>
                    <a:pt x="24" y="1"/>
                    <a:pt x="0" y="57"/>
                    <a:pt x="33" y="89"/>
                  </a:cubicBezTo>
                  <a:lnTo>
                    <a:pt x="356" y="396"/>
                  </a:lnTo>
                  <a:cubicBezTo>
                    <a:pt x="695" y="719"/>
                    <a:pt x="1155" y="905"/>
                    <a:pt x="1631" y="905"/>
                  </a:cubicBezTo>
                  <a:cubicBezTo>
                    <a:pt x="2108" y="905"/>
                    <a:pt x="2560" y="727"/>
                    <a:pt x="2907" y="396"/>
                  </a:cubicBezTo>
                  <a:lnTo>
                    <a:pt x="3222" y="89"/>
                  </a:lnTo>
                  <a:cubicBezTo>
                    <a:pt x="3263" y="57"/>
                    <a:pt x="3238" y="1"/>
                    <a:pt x="3190" y="1"/>
                  </a:cubicBezTo>
                  <a:close/>
                </a:path>
              </a:pathLst>
            </a:custGeom>
            <a:solidFill>
              <a:srgbClr val="F8C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64"/>
            <p:cNvSpPr/>
            <p:nvPr/>
          </p:nvSpPr>
          <p:spPr>
            <a:xfrm>
              <a:off x="5479499" y="3452543"/>
              <a:ext cx="82569" cy="365752"/>
            </a:xfrm>
            <a:custGeom>
              <a:avLst/>
              <a:gdLst/>
              <a:ahLst/>
              <a:cxnLst/>
              <a:rect l="l" t="t" r="r" b="b"/>
              <a:pathLst>
                <a:path w="810" h="3588" extrusionOk="0">
                  <a:moveTo>
                    <a:pt x="748" y="1"/>
                  </a:moveTo>
                  <a:cubicBezTo>
                    <a:pt x="727" y="1"/>
                    <a:pt x="705" y="12"/>
                    <a:pt x="695" y="39"/>
                  </a:cubicBezTo>
                  <a:cubicBezTo>
                    <a:pt x="291" y="1169"/>
                    <a:pt x="0" y="2340"/>
                    <a:pt x="0" y="3551"/>
                  </a:cubicBezTo>
                  <a:cubicBezTo>
                    <a:pt x="4" y="3575"/>
                    <a:pt x="24" y="3588"/>
                    <a:pt x="45" y="3588"/>
                  </a:cubicBezTo>
                  <a:cubicBezTo>
                    <a:pt x="65" y="3588"/>
                    <a:pt x="85" y="3575"/>
                    <a:pt x="89" y="3551"/>
                  </a:cubicBezTo>
                  <a:cubicBezTo>
                    <a:pt x="89" y="2348"/>
                    <a:pt x="396" y="1193"/>
                    <a:pt x="800" y="63"/>
                  </a:cubicBezTo>
                  <a:cubicBezTo>
                    <a:pt x="809" y="25"/>
                    <a:pt x="779" y="1"/>
                    <a:pt x="748" y="1"/>
                  </a:cubicBezTo>
                  <a:close/>
                </a:path>
              </a:pathLst>
            </a:custGeom>
            <a:solidFill>
              <a:srgbClr val="F8CB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64"/>
            <p:cNvSpPr/>
            <p:nvPr/>
          </p:nvSpPr>
          <p:spPr>
            <a:xfrm>
              <a:off x="3522808" y="3954481"/>
              <a:ext cx="145975" cy="355660"/>
            </a:xfrm>
            <a:custGeom>
              <a:avLst/>
              <a:gdLst/>
              <a:ahLst/>
              <a:cxnLst/>
              <a:rect l="l" t="t" r="r" b="b"/>
              <a:pathLst>
                <a:path w="1432" h="3489" extrusionOk="0">
                  <a:moveTo>
                    <a:pt x="41" y="0"/>
                  </a:moveTo>
                  <a:cubicBezTo>
                    <a:pt x="33" y="0"/>
                    <a:pt x="33" y="8"/>
                    <a:pt x="33" y="8"/>
                  </a:cubicBezTo>
                  <a:lnTo>
                    <a:pt x="25" y="8"/>
                  </a:lnTo>
                  <a:cubicBezTo>
                    <a:pt x="0" y="97"/>
                    <a:pt x="89" y="226"/>
                    <a:pt x="130" y="307"/>
                  </a:cubicBezTo>
                  <a:cubicBezTo>
                    <a:pt x="267" y="614"/>
                    <a:pt x="396" y="921"/>
                    <a:pt x="525" y="1236"/>
                  </a:cubicBezTo>
                  <a:cubicBezTo>
                    <a:pt x="840" y="1954"/>
                    <a:pt x="1107" y="2697"/>
                    <a:pt x="1325" y="3456"/>
                  </a:cubicBezTo>
                  <a:cubicBezTo>
                    <a:pt x="1331" y="3479"/>
                    <a:pt x="1350" y="3488"/>
                    <a:pt x="1370" y="3488"/>
                  </a:cubicBezTo>
                  <a:cubicBezTo>
                    <a:pt x="1400" y="3488"/>
                    <a:pt x="1431" y="3466"/>
                    <a:pt x="1422" y="3432"/>
                  </a:cubicBezTo>
                  <a:cubicBezTo>
                    <a:pt x="1204" y="2665"/>
                    <a:pt x="937" y="1922"/>
                    <a:pt x="614" y="1203"/>
                  </a:cubicBezTo>
                  <a:cubicBezTo>
                    <a:pt x="485" y="904"/>
                    <a:pt x="356" y="606"/>
                    <a:pt x="226" y="315"/>
                  </a:cubicBezTo>
                  <a:cubicBezTo>
                    <a:pt x="186" y="226"/>
                    <a:pt x="138" y="40"/>
                    <a:pt x="41" y="0"/>
                  </a:cubicBezTo>
                  <a:close/>
                </a:path>
              </a:pathLst>
            </a:custGeom>
            <a:solidFill>
              <a:srgbClr val="FFD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64"/>
            <p:cNvSpPr/>
            <p:nvPr/>
          </p:nvSpPr>
          <p:spPr>
            <a:xfrm>
              <a:off x="3377955" y="4284554"/>
              <a:ext cx="331807" cy="92253"/>
            </a:xfrm>
            <a:custGeom>
              <a:avLst/>
              <a:gdLst/>
              <a:ahLst/>
              <a:cxnLst/>
              <a:rect l="l" t="t" r="r" b="b"/>
              <a:pathLst>
                <a:path w="3255" h="905" extrusionOk="0">
                  <a:moveTo>
                    <a:pt x="73" y="0"/>
                  </a:moveTo>
                  <a:cubicBezTo>
                    <a:pt x="24" y="0"/>
                    <a:pt x="0" y="57"/>
                    <a:pt x="32" y="97"/>
                  </a:cubicBezTo>
                  <a:lnTo>
                    <a:pt x="347" y="396"/>
                  </a:lnTo>
                  <a:cubicBezTo>
                    <a:pt x="695" y="727"/>
                    <a:pt x="1155" y="905"/>
                    <a:pt x="1623" y="905"/>
                  </a:cubicBezTo>
                  <a:cubicBezTo>
                    <a:pt x="2100" y="905"/>
                    <a:pt x="2560" y="727"/>
                    <a:pt x="2899" y="396"/>
                  </a:cubicBezTo>
                  <a:lnTo>
                    <a:pt x="3222" y="97"/>
                  </a:lnTo>
                  <a:cubicBezTo>
                    <a:pt x="3254" y="57"/>
                    <a:pt x="3230" y="0"/>
                    <a:pt x="3182" y="0"/>
                  </a:cubicBezTo>
                  <a:close/>
                </a:path>
              </a:pathLst>
            </a:custGeom>
            <a:solidFill>
              <a:srgbClr val="FFD5A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64"/>
            <p:cNvSpPr/>
            <p:nvPr/>
          </p:nvSpPr>
          <p:spPr>
            <a:xfrm>
              <a:off x="3851251" y="3327976"/>
              <a:ext cx="12436" cy="12436"/>
            </a:xfrm>
            <a:custGeom>
              <a:avLst/>
              <a:gdLst/>
              <a:ahLst/>
              <a:cxnLst/>
              <a:rect l="l" t="t" r="r" b="b"/>
              <a:pathLst>
                <a:path w="122" h="122" extrusionOk="0">
                  <a:moveTo>
                    <a:pt x="65" y="1"/>
                  </a:moveTo>
                  <a:cubicBezTo>
                    <a:pt x="25" y="1"/>
                    <a:pt x="0" y="25"/>
                    <a:pt x="0" y="57"/>
                  </a:cubicBezTo>
                  <a:cubicBezTo>
                    <a:pt x="0" y="90"/>
                    <a:pt x="25" y="122"/>
                    <a:pt x="65" y="122"/>
                  </a:cubicBezTo>
                  <a:cubicBezTo>
                    <a:pt x="97" y="122"/>
                    <a:pt x="121" y="98"/>
                    <a:pt x="121" y="57"/>
                  </a:cubicBezTo>
                  <a:cubicBezTo>
                    <a:pt x="121" y="25"/>
                    <a:pt x="97" y="1"/>
                    <a:pt x="65" y="1"/>
                  </a:cubicBezTo>
                  <a:close/>
                </a:path>
              </a:pathLst>
            </a:custGeom>
            <a:solidFill>
              <a:srgbClr val="E6C8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64"/>
            <p:cNvSpPr/>
            <p:nvPr/>
          </p:nvSpPr>
          <p:spPr>
            <a:xfrm>
              <a:off x="3882444" y="3304122"/>
              <a:ext cx="34047" cy="23038"/>
            </a:xfrm>
            <a:custGeom>
              <a:avLst/>
              <a:gdLst/>
              <a:ahLst/>
              <a:cxnLst/>
              <a:rect l="l" t="t" r="r" b="b"/>
              <a:pathLst>
                <a:path w="334" h="226" extrusionOk="0">
                  <a:moveTo>
                    <a:pt x="163" y="1"/>
                  </a:moveTo>
                  <a:cubicBezTo>
                    <a:pt x="66" y="1"/>
                    <a:pt x="0" y="131"/>
                    <a:pt x="98" y="203"/>
                  </a:cubicBezTo>
                  <a:cubicBezTo>
                    <a:pt x="121" y="219"/>
                    <a:pt x="144" y="226"/>
                    <a:pt x="165" y="226"/>
                  </a:cubicBezTo>
                  <a:cubicBezTo>
                    <a:pt x="261" y="226"/>
                    <a:pt x="334" y="91"/>
                    <a:pt x="235" y="25"/>
                  </a:cubicBezTo>
                  <a:cubicBezTo>
                    <a:pt x="211" y="8"/>
                    <a:pt x="186" y="1"/>
                    <a:pt x="163" y="1"/>
                  </a:cubicBezTo>
                  <a:close/>
                </a:path>
              </a:pathLst>
            </a:custGeom>
            <a:solidFill>
              <a:srgbClr val="E6C8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64"/>
            <p:cNvSpPr/>
            <p:nvPr/>
          </p:nvSpPr>
          <p:spPr>
            <a:xfrm>
              <a:off x="3815063" y="2836333"/>
              <a:ext cx="1233138" cy="324671"/>
            </a:xfrm>
            <a:custGeom>
              <a:avLst/>
              <a:gdLst/>
              <a:ahLst/>
              <a:cxnLst/>
              <a:rect l="l" t="t" r="r" b="b"/>
              <a:pathLst>
                <a:path w="12097" h="3185" extrusionOk="0">
                  <a:moveTo>
                    <a:pt x="8233" y="693"/>
                  </a:moveTo>
                  <a:cubicBezTo>
                    <a:pt x="8236" y="693"/>
                    <a:pt x="8235" y="694"/>
                    <a:pt x="8229" y="697"/>
                  </a:cubicBezTo>
                  <a:cubicBezTo>
                    <a:pt x="8229" y="696"/>
                    <a:pt x="8226" y="695"/>
                    <a:pt x="8222" y="695"/>
                  </a:cubicBezTo>
                  <a:cubicBezTo>
                    <a:pt x="8221" y="695"/>
                    <a:pt x="8219" y="695"/>
                    <a:pt x="8217" y="696"/>
                  </a:cubicBezTo>
                  <a:lnTo>
                    <a:pt x="8217" y="696"/>
                  </a:lnTo>
                  <a:cubicBezTo>
                    <a:pt x="8224" y="694"/>
                    <a:pt x="8230" y="693"/>
                    <a:pt x="8233" y="693"/>
                  </a:cubicBezTo>
                  <a:close/>
                  <a:moveTo>
                    <a:pt x="7001" y="1917"/>
                  </a:moveTo>
                  <a:lnTo>
                    <a:pt x="7001" y="1917"/>
                  </a:lnTo>
                  <a:cubicBezTo>
                    <a:pt x="6945" y="1949"/>
                    <a:pt x="6888" y="1965"/>
                    <a:pt x="6832" y="1973"/>
                  </a:cubicBezTo>
                  <a:cubicBezTo>
                    <a:pt x="6880" y="1941"/>
                    <a:pt x="6937" y="1925"/>
                    <a:pt x="7001" y="1917"/>
                  </a:cubicBezTo>
                  <a:close/>
                  <a:moveTo>
                    <a:pt x="1174" y="3062"/>
                  </a:moveTo>
                  <a:cubicBezTo>
                    <a:pt x="1170" y="3062"/>
                    <a:pt x="1166" y="3062"/>
                    <a:pt x="1163" y="3063"/>
                  </a:cubicBezTo>
                  <a:cubicBezTo>
                    <a:pt x="1167" y="3063"/>
                    <a:pt x="1172" y="3062"/>
                    <a:pt x="1176" y="3062"/>
                  </a:cubicBezTo>
                  <a:lnTo>
                    <a:pt x="1176" y="3062"/>
                  </a:lnTo>
                  <a:cubicBezTo>
                    <a:pt x="1175" y="3062"/>
                    <a:pt x="1175" y="3062"/>
                    <a:pt x="1174" y="3062"/>
                  </a:cubicBezTo>
                  <a:close/>
                  <a:moveTo>
                    <a:pt x="11456" y="0"/>
                  </a:moveTo>
                  <a:cubicBezTo>
                    <a:pt x="11391" y="0"/>
                    <a:pt x="11326" y="8"/>
                    <a:pt x="11265" y="27"/>
                  </a:cubicBezTo>
                  <a:cubicBezTo>
                    <a:pt x="11220" y="24"/>
                    <a:pt x="11173" y="22"/>
                    <a:pt x="11127" y="22"/>
                  </a:cubicBezTo>
                  <a:cubicBezTo>
                    <a:pt x="10958" y="22"/>
                    <a:pt x="10796" y="44"/>
                    <a:pt x="10764" y="76"/>
                  </a:cubicBezTo>
                  <a:cubicBezTo>
                    <a:pt x="10746" y="72"/>
                    <a:pt x="10726" y="70"/>
                    <a:pt x="10708" y="70"/>
                  </a:cubicBezTo>
                  <a:cubicBezTo>
                    <a:pt x="10647" y="70"/>
                    <a:pt x="10595" y="87"/>
                    <a:pt x="10595" y="100"/>
                  </a:cubicBezTo>
                  <a:cubicBezTo>
                    <a:pt x="10393" y="100"/>
                    <a:pt x="10191" y="132"/>
                    <a:pt x="9997" y="205"/>
                  </a:cubicBezTo>
                  <a:cubicBezTo>
                    <a:pt x="9900" y="205"/>
                    <a:pt x="9803" y="221"/>
                    <a:pt x="9723" y="261"/>
                  </a:cubicBezTo>
                  <a:cubicBezTo>
                    <a:pt x="9610" y="310"/>
                    <a:pt x="9488" y="342"/>
                    <a:pt x="9367" y="350"/>
                  </a:cubicBezTo>
                  <a:cubicBezTo>
                    <a:pt x="9367" y="374"/>
                    <a:pt x="9254" y="374"/>
                    <a:pt x="9206" y="423"/>
                  </a:cubicBezTo>
                  <a:cubicBezTo>
                    <a:pt x="9117" y="431"/>
                    <a:pt x="9036" y="455"/>
                    <a:pt x="8964" y="496"/>
                  </a:cubicBezTo>
                  <a:cubicBezTo>
                    <a:pt x="8778" y="520"/>
                    <a:pt x="8600" y="568"/>
                    <a:pt x="8431" y="633"/>
                  </a:cubicBezTo>
                  <a:cubicBezTo>
                    <a:pt x="8309" y="641"/>
                    <a:pt x="8301" y="657"/>
                    <a:pt x="8116" y="722"/>
                  </a:cubicBezTo>
                  <a:cubicBezTo>
                    <a:pt x="8128" y="718"/>
                    <a:pt x="8154" y="711"/>
                    <a:pt x="8178" y="705"/>
                  </a:cubicBezTo>
                  <a:lnTo>
                    <a:pt x="8178" y="705"/>
                  </a:lnTo>
                  <a:cubicBezTo>
                    <a:pt x="8166" y="710"/>
                    <a:pt x="8156" y="716"/>
                    <a:pt x="8156" y="722"/>
                  </a:cubicBezTo>
                  <a:cubicBezTo>
                    <a:pt x="8189" y="713"/>
                    <a:pt x="8203" y="709"/>
                    <a:pt x="8205" y="709"/>
                  </a:cubicBezTo>
                  <a:cubicBezTo>
                    <a:pt x="8213" y="709"/>
                    <a:pt x="8140" y="734"/>
                    <a:pt x="8140" y="746"/>
                  </a:cubicBezTo>
                  <a:cubicBezTo>
                    <a:pt x="8149" y="743"/>
                    <a:pt x="8155" y="742"/>
                    <a:pt x="8157" y="742"/>
                  </a:cubicBezTo>
                  <a:cubicBezTo>
                    <a:pt x="8163" y="742"/>
                    <a:pt x="8154" y="748"/>
                    <a:pt x="8148" y="754"/>
                  </a:cubicBezTo>
                  <a:cubicBezTo>
                    <a:pt x="8245" y="738"/>
                    <a:pt x="8342" y="705"/>
                    <a:pt x="8431" y="665"/>
                  </a:cubicBezTo>
                  <a:lnTo>
                    <a:pt x="8431" y="665"/>
                  </a:lnTo>
                  <a:cubicBezTo>
                    <a:pt x="8409" y="677"/>
                    <a:pt x="8409" y="681"/>
                    <a:pt x="8418" y="681"/>
                  </a:cubicBezTo>
                  <a:cubicBezTo>
                    <a:pt x="8442" y="681"/>
                    <a:pt x="8523" y="657"/>
                    <a:pt x="8511" y="657"/>
                  </a:cubicBezTo>
                  <a:cubicBezTo>
                    <a:pt x="8504" y="659"/>
                    <a:pt x="8494" y="660"/>
                    <a:pt x="8483" y="660"/>
                  </a:cubicBezTo>
                  <a:cubicBezTo>
                    <a:pt x="8459" y="660"/>
                    <a:pt x="8437" y="655"/>
                    <a:pt x="8471" y="649"/>
                  </a:cubicBezTo>
                  <a:lnTo>
                    <a:pt x="8471" y="649"/>
                  </a:lnTo>
                  <a:cubicBezTo>
                    <a:pt x="8472" y="650"/>
                    <a:pt x="8475" y="650"/>
                    <a:pt x="8478" y="650"/>
                  </a:cubicBezTo>
                  <a:cubicBezTo>
                    <a:pt x="8494" y="650"/>
                    <a:pt x="8530" y="639"/>
                    <a:pt x="8550" y="639"/>
                  </a:cubicBezTo>
                  <a:cubicBezTo>
                    <a:pt x="8562" y="639"/>
                    <a:pt x="8568" y="643"/>
                    <a:pt x="8560" y="657"/>
                  </a:cubicBezTo>
                  <a:cubicBezTo>
                    <a:pt x="8770" y="609"/>
                    <a:pt x="9060" y="512"/>
                    <a:pt x="9303" y="439"/>
                  </a:cubicBezTo>
                  <a:cubicBezTo>
                    <a:pt x="9383" y="415"/>
                    <a:pt x="9513" y="382"/>
                    <a:pt x="9634" y="358"/>
                  </a:cubicBezTo>
                  <a:cubicBezTo>
                    <a:pt x="9712" y="343"/>
                    <a:pt x="9798" y="319"/>
                    <a:pt x="9870" y="281"/>
                  </a:cubicBezTo>
                  <a:lnTo>
                    <a:pt x="9870" y="281"/>
                  </a:lnTo>
                  <a:cubicBezTo>
                    <a:pt x="9864" y="282"/>
                    <a:pt x="9857" y="283"/>
                    <a:pt x="9850" y="283"/>
                  </a:cubicBezTo>
                  <a:cubicBezTo>
                    <a:pt x="9833" y="283"/>
                    <a:pt x="9819" y="279"/>
                    <a:pt x="9852" y="269"/>
                  </a:cubicBezTo>
                  <a:cubicBezTo>
                    <a:pt x="9852" y="269"/>
                    <a:pt x="9863" y="274"/>
                    <a:pt x="9875" y="278"/>
                  </a:cubicBezTo>
                  <a:lnTo>
                    <a:pt x="9875" y="278"/>
                  </a:lnTo>
                  <a:cubicBezTo>
                    <a:pt x="9875" y="278"/>
                    <a:pt x="9876" y="278"/>
                    <a:pt x="9876" y="277"/>
                  </a:cubicBezTo>
                  <a:lnTo>
                    <a:pt x="9876" y="277"/>
                  </a:lnTo>
                  <a:cubicBezTo>
                    <a:pt x="9876" y="278"/>
                    <a:pt x="9876" y="278"/>
                    <a:pt x="9876" y="278"/>
                  </a:cubicBezTo>
                  <a:lnTo>
                    <a:pt x="9876" y="278"/>
                  </a:lnTo>
                  <a:cubicBezTo>
                    <a:pt x="9875" y="278"/>
                    <a:pt x="9875" y="278"/>
                    <a:pt x="9875" y="278"/>
                  </a:cubicBezTo>
                  <a:lnTo>
                    <a:pt x="9875" y="278"/>
                  </a:lnTo>
                  <a:cubicBezTo>
                    <a:pt x="9873" y="279"/>
                    <a:pt x="9871" y="280"/>
                    <a:pt x="9870" y="281"/>
                  </a:cubicBezTo>
                  <a:lnTo>
                    <a:pt x="9870" y="281"/>
                  </a:lnTo>
                  <a:cubicBezTo>
                    <a:pt x="9873" y="280"/>
                    <a:pt x="9875" y="279"/>
                    <a:pt x="9876" y="278"/>
                  </a:cubicBezTo>
                  <a:lnTo>
                    <a:pt x="9876" y="278"/>
                  </a:lnTo>
                  <a:cubicBezTo>
                    <a:pt x="9886" y="282"/>
                    <a:pt x="9897" y="286"/>
                    <a:pt x="9900" y="286"/>
                  </a:cubicBezTo>
                  <a:cubicBezTo>
                    <a:pt x="10054" y="261"/>
                    <a:pt x="10247" y="221"/>
                    <a:pt x="10425" y="181"/>
                  </a:cubicBezTo>
                  <a:cubicBezTo>
                    <a:pt x="10587" y="148"/>
                    <a:pt x="10748" y="124"/>
                    <a:pt x="10910" y="116"/>
                  </a:cubicBezTo>
                  <a:cubicBezTo>
                    <a:pt x="10910" y="108"/>
                    <a:pt x="10902" y="92"/>
                    <a:pt x="10934" y="92"/>
                  </a:cubicBezTo>
                  <a:cubicBezTo>
                    <a:pt x="10945" y="96"/>
                    <a:pt x="10968" y="97"/>
                    <a:pt x="10995" y="97"/>
                  </a:cubicBezTo>
                  <a:cubicBezTo>
                    <a:pt x="11086" y="97"/>
                    <a:pt x="11231" y="80"/>
                    <a:pt x="11200" y="68"/>
                  </a:cubicBezTo>
                  <a:lnTo>
                    <a:pt x="11200" y="68"/>
                  </a:lnTo>
                  <a:cubicBezTo>
                    <a:pt x="11207" y="68"/>
                    <a:pt x="11214" y="69"/>
                    <a:pt x="11221" y="69"/>
                  </a:cubicBezTo>
                  <a:cubicBezTo>
                    <a:pt x="11254" y="69"/>
                    <a:pt x="11291" y="61"/>
                    <a:pt x="11324" y="61"/>
                  </a:cubicBezTo>
                  <a:cubicBezTo>
                    <a:pt x="11345" y="61"/>
                    <a:pt x="11364" y="64"/>
                    <a:pt x="11378" y="76"/>
                  </a:cubicBezTo>
                  <a:cubicBezTo>
                    <a:pt x="11351" y="76"/>
                    <a:pt x="11331" y="68"/>
                    <a:pt x="11319" y="68"/>
                  </a:cubicBezTo>
                  <a:cubicBezTo>
                    <a:pt x="11313" y="68"/>
                    <a:pt x="11308" y="70"/>
                    <a:pt x="11305" y="76"/>
                  </a:cubicBezTo>
                  <a:cubicBezTo>
                    <a:pt x="11354" y="80"/>
                    <a:pt x="11404" y="82"/>
                    <a:pt x="11455" y="82"/>
                  </a:cubicBezTo>
                  <a:cubicBezTo>
                    <a:pt x="11505" y="82"/>
                    <a:pt x="11556" y="80"/>
                    <a:pt x="11604" y="76"/>
                  </a:cubicBezTo>
                  <a:lnTo>
                    <a:pt x="11604" y="76"/>
                  </a:lnTo>
                  <a:cubicBezTo>
                    <a:pt x="11604" y="84"/>
                    <a:pt x="11572" y="84"/>
                    <a:pt x="11604" y="92"/>
                  </a:cubicBezTo>
                  <a:cubicBezTo>
                    <a:pt x="11632" y="88"/>
                    <a:pt x="11659" y="86"/>
                    <a:pt x="11685" y="86"/>
                  </a:cubicBezTo>
                  <a:cubicBezTo>
                    <a:pt x="11711" y="86"/>
                    <a:pt x="11737" y="88"/>
                    <a:pt x="11766" y="92"/>
                  </a:cubicBezTo>
                  <a:cubicBezTo>
                    <a:pt x="11822" y="92"/>
                    <a:pt x="11863" y="108"/>
                    <a:pt x="11822" y="108"/>
                  </a:cubicBezTo>
                  <a:cubicBezTo>
                    <a:pt x="11871" y="108"/>
                    <a:pt x="11911" y="116"/>
                    <a:pt x="11951" y="132"/>
                  </a:cubicBezTo>
                  <a:lnTo>
                    <a:pt x="12024" y="164"/>
                  </a:lnTo>
                  <a:cubicBezTo>
                    <a:pt x="12024" y="189"/>
                    <a:pt x="12016" y="189"/>
                    <a:pt x="12000" y="213"/>
                  </a:cubicBezTo>
                  <a:cubicBezTo>
                    <a:pt x="11976" y="237"/>
                    <a:pt x="11943" y="269"/>
                    <a:pt x="11919" y="294"/>
                  </a:cubicBezTo>
                  <a:cubicBezTo>
                    <a:pt x="11830" y="366"/>
                    <a:pt x="11733" y="423"/>
                    <a:pt x="11636" y="471"/>
                  </a:cubicBezTo>
                  <a:cubicBezTo>
                    <a:pt x="11338" y="617"/>
                    <a:pt x="10877" y="714"/>
                    <a:pt x="10821" y="786"/>
                  </a:cubicBezTo>
                  <a:cubicBezTo>
                    <a:pt x="10818" y="785"/>
                    <a:pt x="10815" y="785"/>
                    <a:pt x="10811" y="785"/>
                  </a:cubicBezTo>
                  <a:cubicBezTo>
                    <a:pt x="10756" y="785"/>
                    <a:pt x="10618" y="870"/>
                    <a:pt x="10595" y="870"/>
                  </a:cubicBezTo>
                  <a:cubicBezTo>
                    <a:pt x="10589" y="870"/>
                    <a:pt x="10590" y="865"/>
                    <a:pt x="10603" y="851"/>
                  </a:cubicBezTo>
                  <a:lnTo>
                    <a:pt x="10603" y="851"/>
                  </a:lnTo>
                  <a:cubicBezTo>
                    <a:pt x="10159" y="1028"/>
                    <a:pt x="9771" y="1117"/>
                    <a:pt x="9464" y="1230"/>
                  </a:cubicBezTo>
                  <a:cubicBezTo>
                    <a:pt x="9190" y="1246"/>
                    <a:pt x="8471" y="1521"/>
                    <a:pt x="8116" y="1602"/>
                  </a:cubicBezTo>
                  <a:cubicBezTo>
                    <a:pt x="7849" y="1666"/>
                    <a:pt x="7615" y="1707"/>
                    <a:pt x="7413" y="1771"/>
                  </a:cubicBezTo>
                  <a:cubicBezTo>
                    <a:pt x="7413" y="1779"/>
                    <a:pt x="7429" y="1788"/>
                    <a:pt x="7445" y="1788"/>
                  </a:cubicBezTo>
                  <a:cubicBezTo>
                    <a:pt x="7421" y="1788"/>
                    <a:pt x="7397" y="1804"/>
                    <a:pt x="7373" y="1812"/>
                  </a:cubicBezTo>
                  <a:cubicBezTo>
                    <a:pt x="7373" y="1794"/>
                    <a:pt x="7394" y="1781"/>
                    <a:pt x="7378" y="1781"/>
                  </a:cubicBezTo>
                  <a:cubicBezTo>
                    <a:pt x="7372" y="1781"/>
                    <a:pt x="7361" y="1783"/>
                    <a:pt x="7340" y="1788"/>
                  </a:cubicBezTo>
                  <a:cubicBezTo>
                    <a:pt x="7130" y="1852"/>
                    <a:pt x="6646" y="1925"/>
                    <a:pt x="6573" y="1997"/>
                  </a:cubicBezTo>
                  <a:cubicBezTo>
                    <a:pt x="6525" y="2006"/>
                    <a:pt x="6484" y="1989"/>
                    <a:pt x="6468" y="2022"/>
                  </a:cubicBezTo>
                  <a:cubicBezTo>
                    <a:pt x="6484" y="2022"/>
                    <a:pt x="6504" y="2018"/>
                    <a:pt x="6516" y="2018"/>
                  </a:cubicBezTo>
                  <a:cubicBezTo>
                    <a:pt x="6521" y="2018"/>
                    <a:pt x="6525" y="2019"/>
                    <a:pt x="6525" y="2022"/>
                  </a:cubicBezTo>
                  <a:cubicBezTo>
                    <a:pt x="6491" y="2028"/>
                    <a:pt x="6463" y="2032"/>
                    <a:pt x="6447" y="2032"/>
                  </a:cubicBezTo>
                  <a:cubicBezTo>
                    <a:pt x="6425" y="2032"/>
                    <a:pt x="6426" y="2024"/>
                    <a:pt x="6468" y="2006"/>
                  </a:cubicBezTo>
                  <a:lnTo>
                    <a:pt x="6468" y="2006"/>
                  </a:lnTo>
                  <a:cubicBezTo>
                    <a:pt x="6388" y="2030"/>
                    <a:pt x="6307" y="2062"/>
                    <a:pt x="6234" y="2094"/>
                  </a:cubicBezTo>
                  <a:cubicBezTo>
                    <a:pt x="6081" y="2102"/>
                    <a:pt x="5935" y="2143"/>
                    <a:pt x="5798" y="2207"/>
                  </a:cubicBezTo>
                  <a:cubicBezTo>
                    <a:pt x="5790" y="2199"/>
                    <a:pt x="5780" y="2196"/>
                    <a:pt x="5769" y="2196"/>
                  </a:cubicBezTo>
                  <a:cubicBezTo>
                    <a:pt x="5736" y="2196"/>
                    <a:pt x="5694" y="2228"/>
                    <a:pt x="5663" y="2228"/>
                  </a:cubicBezTo>
                  <a:cubicBezTo>
                    <a:pt x="5656" y="2228"/>
                    <a:pt x="5650" y="2227"/>
                    <a:pt x="5645" y="2224"/>
                  </a:cubicBezTo>
                  <a:cubicBezTo>
                    <a:pt x="5620" y="2256"/>
                    <a:pt x="5483" y="2280"/>
                    <a:pt x="5410" y="2288"/>
                  </a:cubicBezTo>
                  <a:cubicBezTo>
                    <a:pt x="5435" y="2288"/>
                    <a:pt x="5435" y="2304"/>
                    <a:pt x="5386" y="2312"/>
                  </a:cubicBezTo>
                  <a:cubicBezTo>
                    <a:pt x="5365" y="2304"/>
                    <a:pt x="5342" y="2301"/>
                    <a:pt x="5319" y="2301"/>
                  </a:cubicBezTo>
                  <a:cubicBezTo>
                    <a:pt x="5274" y="2301"/>
                    <a:pt x="5227" y="2315"/>
                    <a:pt x="5184" y="2337"/>
                  </a:cubicBezTo>
                  <a:cubicBezTo>
                    <a:pt x="5226" y="2337"/>
                    <a:pt x="5238" y="2319"/>
                    <a:pt x="5250" y="2319"/>
                  </a:cubicBezTo>
                  <a:cubicBezTo>
                    <a:pt x="5253" y="2319"/>
                    <a:pt x="5255" y="2319"/>
                    <a:pt x="5257" y="2320"/>
                  </a:cubicBezTo>
                  <a:cubicBezTo>
                    <a:pt x="5249" y="2353"/>
                    <a:pt x="5176" y="2337"/>
                    <a:pt x="5176" y="2377"/>
                  </a:cubicBezTo>
                  <a:lnTo>
                    <a:pt x="5160" y="2329"/>
                  </a:lnTo>
                  <a:cubicBezTo>
                    <a:pt x="4971" y="2381"/>
                    <a:pt x="4867" y="2434"/>
                    <a:pt x="4742" y="2434"/>
                  </a:cubicBezTo>
                  <a:cubicBezTo>
                    <a:pt x="4734" y="2434"/>
                    <a:pt x="4725" y="2434"/>
                    <a:pt x="4716" y="2434"/>
                  </a:cubicBezTo>
                  <a:cubicBezTo>
                    <a:pt x="4522" y="2522"/>
                    <a:pt x="4248" y="2506"/>
                    <a:pt x="4062" y="2579"/>
                  </a:cubicBezTo>
                  <a:cubicBezTo>
                    <a:pt x="4005" y="2595"/>
                    <a:pt x="4110" y="2587"/>
                    <a:pt x="4046" y="2603"/>
                  </a:cubicBezTo>
                  <a:cubicBezTo>
                    <a:pt x="4038" y="2603"/>
                    <a:pt x="3997" y="2595"/>
                    <a:pt x="3989" y="2595"/>
                  </a:cubicBezTo>
                  <a:cubicBezTo>
                    <a:pt x="3957" y="2595"/>
                    <a:pt x="3925" y="2611"/>
                    <a:pt x="3892" y="2619"/>
                  </a:cubicBezTo>
                  <a:cubicBezTo>
                    <a:pt x="3787" y="2635"/>
                    <a:pt x="3682" y="2660"/>
                    <a:pt x="3577" y="2692"/>
                  </a:cubicBezTo>
                  <a:cubicBezTo>
                    <a:pt x="3416" y="2700"/>
                    <a:pt x="3262" y="2732"/>
                    <a:pt x="3109" y="2781"/>
                  </a:cubicBezTo>
                  <a:cubicBezTo>
                    <a:pt x="3121" y="2775"/>
                    <a:pt x="3114" y="2772"/>
                    <a:pt x="3096" y="2772"/>
                  </a:cubicBezTo>
                  <a:cubicBezTo>
                    <a:pt x="3038" y="2772"/>
                    <a:pt x="2867" y="2798"/>
                    <a:pt x="2818" y="2829"/>
                  </a:cubicBezTo>
                  <a:cubicBezTo>
                    <a:pt x="2576" y="2845"/>
                    <a:pt x="2334" y="2878"/>
                    <a:pt x="2100" y="2926"/>
                  </a:cubicBezTo>
                  <a:cubicBezTo>
                    <a:pt x="1774" y="2982"/>
                    <a:pt x="1440" y="3030"/>
                    <a:pt x="1176" y="3062"/>
                  </a:cubicBezTo>
                  <a:lnTo>
                    <a:pt x="1176" y="3062"/>
                  </a:lnTo>
                  <a:cubicBezTo>
                    <a:pt x="1200" y="3063"/>
                    <a:pt x="1228" y="3081"/>
                    <a:pt x="1187" y="3088"/>
                  </a:cubicBezTo>
                  <a:cubicBezTo>
                    <a:pt x="1147" y="3088"/>
                    <a:pt x="1171" y="3055"/>
                    <a:pt x="1131" y="3055"/>
                  </a:cubicBezTo>
                  <a:cubicBezTo>
                    <a:pt x="929" y="3088"/>
                    <a:pt x="727" y="3112"/>
                    <a:pt x="525" y="3112"/>
                  </a:cubicBezTo>
                  <a:cubicBezTo>
                    <a:pt x="494" y="3114"/>
                    <a:pt x="464" y="3115"/>
                    <a:pt x="434" y="3115"/>
                  </a:cubicBezTo>
                  <a:cubicBezTo>
                    <a:pt x="362" y="3115"/>
                    <a:pt x="292" y="3109"/>
                    <a:pt x="218" y="3104"/>
                  </a:cubicBezTo>
                  <a:cubicBezTo>
                    <a:pt x="170" y="3096"/>
                    <a:pt x="121" y="3080"/>
                    <a:pt x="89" y="3055"/>
                  </a:cubicBezTo>
                  <a:cubicBezTo>
                    <a:pt x="81" y="3047"/>
                    <a:pt x="81" y="3047"/>
                    <a:pt x="81" y="3039"/>
                  </a:cubicBezTo>
                  <a:cubicBezTo>
                    <a:pt x="81" y="3031"/>
                    <a:pt x="81" y="3023"/>
                    <a:pt x="81" y="3023"/>
                  </a:cubicBezTo>
                  <a:cubicBezTo>
                    <a:pt x="97" y="2999"/>
                    <a:pt x="113" y="2983"/>
                    <a:pt x="129" y="2967"/>
                  </a:cubicBezTo>
                  <a:cubicBezTo>
                    <a:pt x="210" y="2902"/>
                    <a:pt x="299" y="2845"/>
                    <a:pt x="396" y="2797"/>
                  </a:cubicBezTo>
                  <a:cubicBezTo>
                    <a:pt x="493" y="2748"/>
                    <a:pt x="590" y="2700"/>
                    <a:pt x="694" y="2652"/>
                  </a:cubicBezTo>
                  <a:cubicBezTo>
                    <a:pt x="896" y="2563"/>
                    <a:pt x="1098" y="2482"/>
                    <a:pt x="1300" y="2393"/>
                  </a:cubicBezTo>
                  <a:cubicBezTo>
                    <a:pt x="1405" y="2369"/>
                    <a:pt x="1567" y="2320"/>
                    <a:pt x="1720" y="2280"/>
                  </a:cubicBezTo>
                  <a:cubicBezTo>
                    <a:pt x="1865" y="2232"/>
                    <a:pt x="2003" y="2191"/>
                    <a:pt x="2043" y="2183"/>
                  </a:cubicBezTo>
                  <a:cubicBezTo>
                    <a:pt x="2301" y="2127"/>
                    <a:pt x="2552" y="2006"/>
                    <a:pt x="2802" y="1941"/>
                  </a:cubicBezTo>
                  <a:lnTo>
                    <a:pt x="2802" y="1941"/>
                  </a:lnTo>
                  <a:cubicBezTo>
                    <a:pt x="2802" y="1949"/>
                    <a:pt x="2794" y="1957"/>
                    <a:pt x="2786" y="1965"/>
                  </a:cubicBezTo>
                  <a:cubicBezTo>
                    <a:pt x="2867" y="1933"/>
                    <a:pt x="2859" y="1949"/>
                    <a:pt x="2899" y="1917"/>
                  </a:cubicBezTo>
                  <a:cubicBezTo>
                    <a:pt x="3186" y="1886"/>
                    <a:pt x="3573" y="1729"/>
                    <a:pt x="3667" y="1729"/>
                  </a:cubicBezTo>
                  <a:cubicBezTo>
                    <a:pt x="3674" y="1729"/>
                    <a:pt x="3679" y="1729"/>
                    <a:pt x="3682" y="1731"/>
                  </a:cubicBezTo>
                  <a:lnTo>
                    <a:pt x="3674" y="1642"/>
                  </a:lnTo>
                  <a:cubicBezTo>
                    <a:pt x="3666" y="1642"/>
                    <a:pt x="3682" y="1658"/>
                    <a:pt x="3658" y="1666"/>
                  </a:cubicBezTo>
                  <a:cubicBezTo>
                    <a:pt x="3497" y="1707"/>
                    <a:pt x="3125" y="1779"/>
                    <a:pt x="3052" y="1828"/>
                  </a:cubicBezTo>
                  <a:cubicBezTo>
                    <a:pt x="3044" y="1820"/>
                    <a:pt x="3020" y="1828"/>
                    <a:pt x="3020" y="1812"/>
                  </a:cubicBezTo>
                  <a:cubicBezTo>
                    <a:pt x="2600" y="1933"/>
                    <a:pt x="2124" y="2102"/>
                    <a:pt x="1696" y="2191"/>
                  </a:cubicBezTo>
                  <a:cubicBezTo>
                    <a:pt x="1607" y="2256"/>
                    <a:pt x="1397" y="2288"/>
                    <a:pt x="1219" y="2353"/>
                  </a:cubicBezTo>
                  <a:cubicBezTo>
                    <a:pt x="1090" y="2393"/>
                    <a:pt x="969" y="2450"/>
                    <a:pt x="856" y="2514"/>
                  </a:cubicBezTo>
                  <a:cubicBezTo>
                    <a:pt x="853" y="2514"/>
                    <a:pt x="850" y="2514"/>
                    <a:pt x="847" y="2514"/>
                  </a:cubicBezTo>
                  <a:cubicBezTo>
                    <a:pt x="803" y="2514"/>
                    <a:pt x="735" y="2554"/>
                    <a:pt x="721" y="2554"/>
                  </a:cubicBezTo>
                  <a:cubicBezTo>
                    <a:pt x="716" y="2554"/>
                    <a:pt x="717" y="2550"/>
                    <a:pt x="727" y="2539"/>
                  </a:cubicBezTo>
                  <a:lnTo>
                    <a:pt x="727" y="2539"/>
                  </a:lnTo>
                  <a:cubicBezTo>
                    <a:pt x="678" y="2579"/>
                    <a:pt x="614" y="2579"/>
                    <a:pt x="573" y="2627"/>
                  </a:cubicBezTo>
                  <a:cubicBezTo>
                    <a:pt x="573" y="2626"/>
                    <a:pt x="572" y="2625"/>
                    <a:pt x="569" y="2625"/>
                  </a:cubicBezTo>
                  <a:cubicBezTo>
                    <a:pt x="542" y="2625"/>
                    <a:pt x="395" y="2692"/>
                    <a:pt x="307" y="2765"/>
                  </a:cubicBezTo>
                  <a:cubicBezTo>
                    <a:pt x="301" y="2759"/>
                    <a:pt x="300" y="2750"/>
                    <a:pt x="288" y="2750"/>
                  </a:cubicBezTo>
                  <a:cubicBezTo>
                    <a:pt x="283" y="2750"/>
                    <a:pt x="277" y="2752"/>
                    <a:pt x="266" y="2757"/>
                  </a:cubicBezTo>
                  <a:cubicBezTo>
                    <a:pt x="218" y="2805"/>
                    <a:pt x="162" y="2845"/>
                    <a:pt x="97" y="2886"/>
                  </a:cubicBezTo>
                  <a:cubicBezTo>
                    <a:pt x="65" y="2910"/>
                    <a:pt x="40" y="2934"/>
                    <a:pt x="16" y="2967"/>
                  </a:cubicBezTo>
                  <a:cubicBezTo>
                    <a:pt x="8" y="2983"/>
                    <a:pt x="0" y="3007"/>
                    <a:pt x="0" y="3031"/>
                  </a:cubicBezTo>
                  <a:cubicBezTo>
                    <a:pt x="0" y="3055"/>
                    <a:pt x="8" y="3080"/>
                    <a:pt x="32" y="3096"/>
                  </a:cubicBezTo>
                  <a:cubicBezTo>
                    <a:pt x="89" y="3144"/>
                    <a:pt x="153" y="3176"/>
                    <a:pt x="234" y="3176"/>
                  </a:cubicBezTo>
                  <a:cubicBezTo>
                    <a:pt x="331" y="3185"/>
                    <a:pt x="428" y="3185"/>
                    <a:pt x="525" y="3185"/>
                  </a:cubicBezTo>
                  <a:cubicBezTo>
                    <a:pt x="743" y="3176"/>
                    <a:pt x="985" y="3152"/>
                    <a:pt x="1195" y="3120"/>
                  </a:cubicBezTo>
                  <a:lnTo>
                    <a:pt x="1195" y="3120"/>
                  </a:lnTo>
                  <a:cubicBezTo>
                    <a:pt x="1195" y="3128"/>
                    <a:pt x="1155" y="3136"/>
                    <a:pt x="1195" y="3136"/>
                  </a:cubicBezTo>
                  <a:cubicBezTo>
                    <a:pt x="1575" y="3080"/>
                    <a:pt x="1906" y="3063"/>
                    <a:pt x="2124" y="2975"/>
                  </a:cubicBezTo>
                  <a:lnTo>
                    <a:pt x="2124" y="2975"/>
                  </a:lnTo>
                  <a:cubicBezTo>
                    <a:pt x="2117" y="2986"/>
                    <a:pt x="2129" y="2990"/>
                    <a:pt x="2150" y="2990"/>
                  </a:cubicBezTo>
                  <a:cubicBezTo>
                    <a:pt x="2190" y="2990"/>
                    <a:pt x="2261" y="2976"/>
                    <a:pt x="2293" y="2976"/>
                  </a:cubicBezTo>
                  <a:cubicBezTo>
                    <a:pt x="2304" y="2976"/>
                    <a:pt x="2311" y="2978"/>
                    <a:pt x="2310" y="2983"/>
                  </a:cubicBezTo>
                  <a:cubicBezTo>
                    <a:pt x="2479" y="2918"/>
                    <a:pt x="2770" y="2902"/>
                    <a:pt x="3101" y="2845"/>
                  </a:cubicBezTo>
                  <a:cubicBezTo>
                    <a:pt x="3448" y="2789"/>
                    <a:pt x="3795" y="2700"/>
                    <a:pt x="4094" y="2635"/>
                  </a:cubicBezTo>
                  <a:cubicBezTo>
                    <a:pt x="4204" y="2607"/>
                    <a:pt x="4272" y="2582"/>
                    <a:pt x="4302" y="2582"/>
                  </a:cubicBezTo>
                  <a:cubicBezTo>
                    <a:pt x="4314" y="2582"/>
                    <a:pt x="4320" y="2586"/>
                    <a:pt x="4320" y="2595"/>
                  </a:cubicBezTo>
                  <a:cubicBezTo>
                    <a:pt x="4369" y="2587"/>
                    <a:pt x="4369" y="2571"/>
                    <a:pt x="4385" y="2563"/>
                  </a:cubicBezTo>
                  <a:cubicBezTo>
                    <a:pt x="4667" y="2539"/>
                    <a:pt x="4934" y="2482"/>
                    <a:pt x="5192" y="2385"/>
                  </a:cubicBezTo>
                  <a:lnTo>
                    <a:pt x="5192" y="2385"/>
                  </a:lnTo>
                  <a:cubicBezTo>
                    <a:pt x="5200" y="2401"/>
                    <a:pt x="5200" y="2409"/>
                    <a:pt x="5184" y="2417"/>
                  </a:cubicBezTo>
                  <a:cubicBezTo>
                    <a:pt x="5258" y="2405"/>
                    <a:pt x="5359" y="2361"/>
                    <a:pt x="5372" y="2361"/>
                  </a:cubicBezTo>
                  <a:cubicBezTo>
                    <a:pt x="5376" y="2361"/>
                    <a:pt x="5372" y="2365"/>
                    <a:pt x="5354" y="2377"/>
                  </a:cubicBezTo>
                  <a:cubicBezTo>
                    <a:pt x="5895" y="2240"/>
                    <a:pt x="5976" y="2207"/>
                    <a:pt x="6565" y="2078"/>
                  </a:cubicBezTo>
                  <a:cubicBezTo>
                    <a:pt x="6565" y="2070"/>
                    <a:pt x="6549" y="2054"/>
                    <a:pt x="6581" y="2046"/>
                  </a:cubicBezTo>
                  <a:cubicBezTo>
                    <a:pt x="6662" y="2038"/>
                    <a:pt x="7082" y="1957"/>
                    <a:pt x="6985" y="1933"/>
                  </a:cubicBezTo>
                  <a:cubicBezTo>
                    <a:pt x="7106" y="1909"/>
                    <a:pt x="7130" y="1933"/>
                    <a:pt x="7179" y="1893"/>
                  </a:cubicBezTo>
                  <a:cubicBezTo>
                    <a:pt x="7185" y="1903"/>
                    <a:pt x="7196" y="1907"/>
                    <a:pt x="7209" y="1907"/>
                  </a:cubicBezTo>
                  <a:cubicBezTo>
                    <a:pt x="7240" y="1907"/>
                    <a:pt x="7281" y="1882"/>
                    <a:pt x="7280" y="1872"/>
                  </a:cubicBezTo>
                  <a:lnTo>
                    <a:pt x="7280" y="1872"/>
                  </a:lnTo>
                  <a:cubicBezTo>
                    <a:pt x="7283" y="1874"/>
                    <a:pt x="7288" y="1874"/>
                    <a:pt x="7294" y="1874"/>
                  </a:cubicBezTo>
                  <a:cubicBezTo>
                    <a:pt x="7304" y="1874"/>
                    <a:pt x="7315" y="1873"/>
                    <a:pt x="7323" y="1873"/>
                  </a:cubicBezTo>
                  <a:cubicBezTo>
                    <a:pt x="7333" y="1873"/>
                    <a:pt x="7339" y="1875"/>
                    <a:pt x="7332" y="1884"/>
                  </a:cubicBezTo>
                  <a:cubicBezTo>
                    <a:pt x="7639" y="1796"/>
                    <a:pt x="8099" y="1666"/>
                    <a:pt x="8544" y="1570"/>
                  </a:cubicBezTo>
                  <a:cubicBezTo>
                    <a:pt x="9101" y="1368"/>
                    <a:pt x="9400" y="1311"/>
                    <a:pt x="9989" y="1158"/>
                  </a:cubicBezTo>
                  <a:cubicBezTo>
                    <a:pt x="10078" y="1109"/>
                    <a:pt x="10247" y="1085"/>
                    <a:pt x="10264" y="1037"/>
                  </a:cubicBezTo>
                  <a:cubicBezTo>
                    <a:pt x="10266" y="1038"/>
                    <a:pt x="10269" y="1039"/>
                    <a:pt x="10274" y="1039"/>
                  </a:cubicBezTo>
                  <a:cubicBezTo>
                    <a:pt x="10322" y="1039"/>
                    <a:pt x="10486" y="970"/>
                    <a:pt x="10530" y="956"/>
                  </a:cubicBezTo>
                  <a:lnTo>
                    <a:pt x="10530" y="956"/>
                  </a:lnTo>
                  <a:cubicBezTo>
                    <a:pt x="10498" y="964"/>
                    <a:pt x="10457" y="972"/>
                    <a:pt x="10425" y="972"/>
                  </a:cubicBezTo>
                  <a:cubicBezTo>
                    <a:pt x="10466" y="956"/>
                    <a:pt x="10506" y="948"/>
                    <a:pt x="10546" y="940"/>
                  </a:cubicBezTo>
                  <a:lnTo>
                    <a:pt x="10546" y="940"/>
                  </a:lnTo>
                  <a:cubicBezTo>
                    <a:pt x="10498" y="964"/>
                    <a:pt x="10579" y="940"/>
                    <a:pt x="10530" y="972"/>
                  </a:cubicBezTo>
                  <a:cubicBezTo>
                    <a:pt x="10675" y="875"/>
                    <a:pt x="10926" y="851"/>
                    <a:pt x="10902" y="810"/>
                  </a:cubicBezTo>
                  <a:lnTo>
                    <a:pt x="10902" y="810"/>
                  </a:lnTo>
                  <a:cubicBezTo>
                    <a:pt x="10915" y="811"/>
                    <a:pt x="10927" y="812"/>
                    <a:pt x="10938" y="812"/>
                  </a:cubicBezTo>
                  <a:cubicBezTo>
                    <a:pt x="11036" y="812"/>
                    <a:pt x="11029" y="779"/>
                    <a:pt x="11160" y="714"/>
                  </a:cubicBezTo>
                  <a:lnTo>
                    <a:pt x="11160" y="714"/>
                  </a:lnTo>
                  <a:cubicBezTo>
                    <a:pt x="11148" y="724"/>
                    <a:pt x="11147" y="729"/>
                    <a:pt x="11154" y="729"/>
                  </a:cubicBezTo>
                  <a:cubicBezTo>
                    <a:pt x="11184" y="729"/>
                    <a:pt x="11362" y="644"/>
                    <a:pt x="11389" y="644"/>
                  </a:cubicBezTo>
                  <a:cubicBezTo>
                    <a:pt x="11397" y="644"/>
                    <a:pt x="11391" y="652"/>
                    <a:pt x="11362" y="673"/>
                  </a:cubicBezTo>
                  <a:cubicBezTo>
                    <a:pt x="11564" y="568"/>
                    <a:pt x="11596" y="584"/>
                    <a:pt x="11798" y="479"/>
                  </a:cubicBezTo>
                  <a:cubicBezTo>
                    <a:pt x="11798" y="471"/>
                    <a:pt x="11782" y="463"/>
                    <a:pt x="11814" y="447"/>
                  </a:cubicBezTo>
                  <a:cubicBezTo>
                    <a:pt x="11879" y="423"/>
                    <a:pt x="11903" y="407"/>
                    <a:pt x="11895" y="391"/>
                  </a:cubicBezTo>
                  <a:cubicBezTo>
                    <a:pt x="11959" y="374"/>
                    <a:pt x="12016" y="334"/>
                    <a:pt x="12064" y="277"/>
                  </a:cubicBezTo>
                  <a:cubicBezTo>
                    <a:pt x="12072" y="261"/>
                    <a:pt x="12089" y="237"/>
                    <a:pt x="12089" y="213"/>
                  </a:cubicBezTo>
                  <a:cubicBezTo>
                    <a:pt x="12097" y="189"/>
                    <a:pt x="12089" y="156"/>
                    <a:pt x="12072" y="132"/>
                  </a:cubicBezTo>
                  <a:cubicBezTo>
                    <a:pt x="12048" y="116"/>
                    <a:pt x="12024" y="100"/>
                    <a:pt x="12000" y="100"/>
                  </a:cubicBezTo>
                  <a:cubicBezTo>
                    <a:pt x="11943" y="59"/>
                    <a:pt x="11887" y="35"/>
                    <a:pt x="11822" y="27"/>
                  </a:cubicBezTo>
                  <a:cubicBezTo>
                    <a:pt x="11749" y="11"/>
                    <a:pt x="11669" y="11"/>
                    <a:pt x="11596" y="11"/>
                  </a:cubicBezTo>
                  <a:cubicBezTo>
                    <a:pt x="11636" y="11"/>
                    <a:pt x="11701" y="35"/>
                    <a:pt x="11644" y="35"/>
                  </a:cubicBezTo>
                  <a:cubicBezTo>
                    <a:pt x="11628" y="27"/>
                    <a:pt x="11612" y="19"/>
                    <a:pt x="11596" y="11"/>
                  </a:cubicBezTo>
                  <a:cubicBezTo>
                    <a:pt x="11549" y="4"/>
                    <a:pt x="11502" y="0"/>
                    <a:pt x="11456" y="0"/>
                  </a:cubicBezTo>
                  <a:close/>
                </a:path>
              </a:pathLst>
            </a:custGeom>
            <a:solidFill>
              <a:srgbClr val="E6C8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64"/>
            <p:cNvSpPr/>
            <p:nvPr/>
          </p:nvSpPr>
          <p:spPr>
            <a:xfrm>
              <a:off x="4362467" y="3070585"/>
              <a:ext cx="3364" cy="714"/>
            </a:xfrm>
            <a:custGeom>
              <a:avLst/>
              <a:gdLst/>
              <a:ahLst/>
              <a:cxnLst/>
              <a:rect l="l" t="t" r="r" b="b"/>
              <a:pathLst>
                <a:path w="33" h="7" extrusionOk="0">
                  <a:moveTo>
                    <a:pt x="13" y="0"/>
                  </a:moveTo>
                  <a:cubicBezTo>
                    <a:pt x="8" y="0"/>
                    <a:pt x="4" y="2"/>
                    <a:pt x="0" y="6"/>
                  </a:cubicBezTo>
                  <a:lnTo>
                    <a:pt x="32" y="6"/>
                  </a:lnTo>
                  <a:cubicBezTo>
                    <a:pt x="24" y="2"/>
                    <a:pt x="18" y="0"/>
                    <a:pt x="13" y="0"/>
                  </a:cubicBezTo>
                  <a:close/>
                </a:path>
              </a:pathLst>
            </a:custGeom>
            <a:solidFill>
              <a:srgbClr val="E6C8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64"/>
            <p:cNvSpPr/>
            <p:nvPr/>
          </p:nvSpPr>
          <p:spPr>
            <a:xfrm>
              <a:off x="3857775" y="3207792"/>
              <a:ext cx="279207" cy="127728"/>
            </a:xfrm>
            <a:custGeom>
              <a:avLst/>
              <a:gdLst/>
              <a:ahLst/>
              <a:cxnLst/>
              <a:rect l="l" t="t" r="r" b="b"/>
              <a:pathLst>
                <a:path w="2739" h="1253" extrusionOk="0">
                  <a:moveTo>
                    <a:pt x="1972" y="361"/>
                  </a:moveTo>
                  <a:cubicBezTo>
                    <a:pt x="1974" y="361"/>
                    <a:pt x="1974" y="362"/>
                    <a:pt x="1971" y="364"/>
                  </a:cubicBezTo>
                  <a:lnTo>
                    <a:pt x="1955" y="364"/>
                  </a:lnTo>
                  <a:cubicBezTo>
                    <a:pt x="1961" y="364"/>
                    <a:pt x="1969" y="361"/>
                    <a:pt x="1972" y="361"/>
                  </a:cubicBezTo>
                  <a:close/>
                  <a:moveTo>
                    <a:pt x="1472" y="549"/>
                  </a:moveTo>
                  <a:cubicBezTo>
                    <a:pt x="1475" y="549"/>
                    <a:pt x="1464" y="567"/>
                    <a:pt x="1452" y="567"/>
                  </a:cubicBezTo>
                  <a:cubicBezTo>
                    <a:pt x="1450" y="567"/>
                    <a:pt x="1448" y="567"/>
                    <a:pt x="1446" y="566"/>
                  </a:cubicBezTo>
                  <a:cubicBezTo>
                    <a:pt x="1454" y="558"/>
                    <a:pt x="1463" y="550"/>
                    <a:pt x="1471" y="550"/>
                  </a:cubicBezTo>
                  <a:cubicBezTo>
                    <a:pt x="1472" y="549"/>
                    <a:pt x="1472" y="549"/>
                    <a:pt x="1472" y="549"/>
                  </a:cubicBezTo>
                  <a:close/>
                  <a:moveTo>
                    <a:pt x="1232" y="650"/>
                  </a:moveTo>
                  <a:cubicBezTo>
                    <a:pt x="1230" y="653"/>
                    <a:pt x="1228" y="657"/>
                    <a:pt x="1228" y="663"/>
                  </a:cubicBezTo>
                  <a:cubicBezTo>
                    <a:pt x="1232" y="659"/>
                    <a:pt x="1232" y="654"/>
                    <a:pt x="1232" y="650"/>
                  </a:cubicBezTo>
                  <a:close/>
                  <a:moveTo>
                    <a:pt x="2730" y="1"/>
                  </a:moveTo>
                  <a:cubicBezTo>
                    <a:pt x="2714" y="9"/>
                    <a:pt x="2706" y="9"/>
                    <a:pt x="2698" y="25"/>
                  </a:cubicBezTo>
                  <a:cubicBezTo>
                    <a:pt x="2698" y="22"/>
                    <a:pt x="2696" y="21"/>
                    <a:pt x="2694" y="21"/>
                  </a:cubicBezTo>
                  <a:cubicBezTo>
                    <a:pt x="2689" y="21"/>
                    <a:pt x="2682" y="25"/>
                    <a:pt x="2682" y="25"/>
                  </a:cubicBezTo>
                  <a:cubicBezTo>
                    <a:pt x="2682" y="25"/>
                    <a:pt x="2684" y="28"/>
                    <a:pt x="2686" y="31"/>
                  </a:cubicBezTo>
                  <a:lnTo>
                    <a:pt x="2686" y="31"/>
                  </a:lnTo>
                  <a:cubicBezTo>
                    <a:pt x="2685" y="31"/>
                    <a:pt x="2685" y="31"/>
                    <a:pt x="2685" y="31"/>
                  </a:cubicBezTo>
                  <a:cubicBezTo>
                    <a:pt x="2681" y="31"/>
                    <a:pt x="2679" y="33"/>
                    <a:pt x="2677" y="33"/>
                  </a:cubicBezTo>
                  <a:cubicBezTo>
                    <a:pt x="2675" y="33"/>
                    <a:pt x="2674" y="31"/>
                    <a:pt x="2674" y="25"/>
                  </a:cubicBezTo>
                  <a:cubicBezTo>
                    <a:pt x="2642" y="41"/>
                    <a:pt x="2601" y="57"/>
                    <a:pt x="2569" y="74"/>
                  </a:cubicBezTo>
                  <a:cubicBezTo>
                    <a:pt x="2554" y="89"/>
                    <a:pt x="2503" y="97"/>
                    <a:pt x="2497" y="111"/>
                  </a:cubicBezTo>
                  <a:lnTo>
                    <a:pt x="2497" y="111"/>
                  </a:lnTo>
                  <a:cubicBezTo>
                    <a:pt x="2497" y="111"/>
                    <a:pt x="2498" y="110"/>
                    <a:pt x="2498" y="110"/>
                  </a:cubicBezTo>
                  <a:cubicBezTo>
                    <a:pt x="2501" y="110"/>
                    <a:pt x="2504" y="114"/>
                    <a:pt x="2504" y="114"/>
                  </a:cubicBezTo>
                  <a:cubicBezTo>
                    <a:pt x="2502" y="114"/>
                    <a:pt x="2499" y="113"/>
                    <a:pt x="2496" y="112"/>
                  </a:cubicBezTo>
                  <a:lnTo>
                    <a:pt x="2496" y="112"/>
                  </a:lnTo>
                  <a:cubicBezTo>
                    <a:pt x="2496" y="112"/>
                    <a:pt x="2496" y="113"/>
                    <a:pt x="2496" y="114"/>
                  </a:cubicBezTo>
                  <a:cubicBezTo>
                    <a:pt x="2496" y="113"/>
                    <a:pt x="2496" y="112"/>
                    <a:pt x="2496" y="112"/>
                  </a:cubicBezTo>
                  <a:lnTo>
                    <a:pt x="2496" y="112"/>
                  </a:lnTo>
                  <a:cubicBezTo>
                    <a:pt x="2496" y="112"/>
                    <a:pt x="2496" y="112"/>
                    <a:pt x="2496" y="112"/>
                  </a:cubicBezTo>
                  <a:lnTo>
                    <a:pt x="2496" y="112"/>
                  </a:lnTo>
                  <a:cubicBezTo>
                    <a:pt x="2497" y="112"/>
                    <a:pt x="2497" y="111"/>
                    <a:pt x="2497" y="111"/>
                  </a:cubicBezTo>
                  <a:lnTo>
                    <a:pt x="2497" y="111"/>
                  </a:lnTo>
                  <a:cubicBezTo>
                    <a:pt x="2497" y="111"/>
                    <a:pt x="2497" y="112"/>
                    <a:pt x="2496" y="112"/>
                  </a:cubicBezTo>
                  <a:lnTo>
                    <a:pt x="2496" y="112"/>
                  </a:lnTo>
                  <a:cubicBezTo>
                    <a:pt x="2492" y="109"/>
                    <a:pt x="2488" y="106"/>
                    <a:pt x="2488" y="106"/>
                  </a:cubicBezTo>
                  <a:cubicBezTo>
                    <a:pt x="2440" y="106"/>
                    <a:pt x="2391" y="162"/>
                    <a:pt x="2351" y="162"/>
                  </a:cubicBezTo>
                  <a:cubicBezTo>
                    <a:pt x="2351" y="169"/>
                    <a:pt x="2361" y="181"/>
                    <a:pt x="2357" y="181"/>
                  </a:cubicBezTo>
                  <a:cubicBezTo>
                    <a:pt x="2356" y="181"/>
                    <a:pt x="2354" y="180"/>
                    <a:pt x="2351" y="178"/>
                  </a:cubicBezTo>
                  <a:cubicBezTo>
                    <a:pt x="2348" y="177"/>
                    <a:pt x="2344" y="176"/>
                    <a:pt x="2340" y="176"/>
                  </a:cubicBezTo>
                  <a:cubicBezTo>
                    <a:pt x="2324" y="176"/>
                    <a:pt x="2305" y="188"/>
                    <a:pt x="2319" y="195"/>
                  </a:cubicBezTo>
                  <a:cubicBezTo>
                    <a:pt x="2315" y="193"/>
                    <a:pt x="2312" y="192"/>
                    <a:pt x="2310" y="192"/>
                  </a:cubicBezTo>
                  <a:cubicBezTo>
                    <a:pt x="2304" y="192"/>
                    <a:pt x="2301" y="197"/>
                    <a:pt x="2295" y="197"/>
                  </a:cubicBezTo>
                  <a:cubicBezTo>
                    <a:pt x="2294" y="197"/>
                    <a:pt x="2294" y="197"/>
                    <a:pt x="2294" y="197"/>
                  </a:cubicBezTo>
                  <a:lnTo>
                    <a:pt x="2294" y="197"/>
                  </a:lnTo>
                  <a:cubicBezTo>
                    <a:pt x="2294" y="196"/>
                    <a:pt x="2294" y="196"/>
                    <a:pt x="2294" y="195"/>
                  </a:cubicBezTo>
                  <a:cubicBezTo>
                    <a:pt x="2291" y="195"/>
                    <a:pt x="2289" y="195"/>
                    <a:pt x="2287" y="195"/>
                  </a:cubicBezTo>
                  <a:lnTo>
                    <a:pt x="2287" y="195"/>
                  </a:lnTo>
                  <a:cubicBezTo>
                    <a:pt x="2287" y="195"/>
                    <a:pt x="2286" y="195"/>
                    <a:pt x="2286" y="195"/>
                  </a:cubicBezTo>
                  <a:cubicBezTo>
                    <a:pt x="2286" y="195"/>
                    <a:pt x="2286" y="195"/>
                    <a:pt x="2286" y="195"/>
                  </a:cubicBezTo>
                  <a:lnTo>
                    <a:pt x="2286" y="195"/>
                  </a:lnTo>
                  <a:cubicBezTo>
                    <a:pt x="2287" y="195"/>
                    <a:pt x="2287" y="195"/>
                    <a:pt x="2287" y="195"/>
                  </a:cubicBezTo>
                  <a:lnTo>
                    <a:pt x="2287" y="195"/>
                  </a:lnTo>
                  <a:cubicBezTo>
                    <a:pt x="2290" y="195"/>
                    <a:pt x="2291" y="196"/>
                    <a:pt x="2292" y="197"/>
                  </a:cubicBezTo>
                  <a:lnTo>
                    <a:pt x="2292" y="197"/>
                  </a:lnTo>
                  <a:cubicBezTo>
                    <a:pt x="2291" y="196"/>
                    <a:pt x="2289" y="196"/>
                    <a:pt x="2286" y="195"/>
                  </a:cubicBezTo>
                  <a:lnTo>
                    <a:pt x="2286" y="195"/>
                  </a:lnTo>
                  <a:cubicBezTo>
                    <a:pt x="2274" y="195"/>
                    <a:pt x="2283" y="197"/>
                    <a:pt x="2262" y="211"/>
                  </a:cubicBezTo>
                  <a:cubicBezTo>
                    <a:pt x="2262" y="208"/>
                    <a:pt x="2262" y="205"/>
                    <a:pt x="2262" y="203"/>
                  </a:cubicBezTo>
                  <a:cubicBezTo>
                    <a:pt x="2256" y="214"/>
                    <a:pt x="2242" y="226"/>
                    <a:pt x="2235" y="226"/>
                  </a:cubicBezTo>
                  <a:cubicBezTo>
                    <a:pt x="2232" y="226"/>
                    <a:pt x="2230" y="224"/>
                    <a:pt x="2230" y="219"/>
                  </a:cubicBezTo>
                  <a:cubicBezTo>
                    <a:pt x="2214" y="235"/>
                    <a:pt x="2205" y="227"/>
                    <a:pt x="2205" y="243"/>
                  </a:cubicBezTo>
                  <a:cubicBezTo>
                    <a:pt x="2198" y="238"/>
                    <a:pt x="2192" y="236"/>
                    <a:pt x="2187" y="236"/>
                  </a:cubicBezTo>
                  <a:cubicBezTo>
                    <a:pt x="2168" y="236"/>
                    <a:pt x="2156" y="263"/>
                    <a:pt x="2125" y="275"/>
                  </a:cubicBezTo>
                  <a:cubicBezTo>
                    <a:pt x="2084" y="292"/>
                    <a:pt x="2004" y="292"/>
                    <a:pt x="2004" y="324"/>
                  </a:cubicBezTo>
                  <a:cubicBezTo>
                    <a:pt x="2002" y="321"/>
                    <a:pt x="2001" y="320"/>
                    <a:pt x="1999" y="320"/>
                  </a:cubicBezTo>
                  <a:cubicBezTo>
                    <a:pt x="1992" y="320"/>
                    <a:pt x="1981" y="335"/>
                    <a:pt x="1976" y="335"/>
                  </a:cubicBezTo>
                  <a:cubicBezTo>
                    <a:pt x="1973" y="335"/>
                    <a:pt x="1971" y="332"/>
                    <a:pt x="1971" y="324"/>
                  </a:cubicBezTo>
                  <a:cubicBezTo>
                    <a:pt x="1915" y="364"/>
                    <a:pt x="1850" y="372"/>
                    <a:pt x="1818" y="405"/>
                  </a:cubicBezTo>
                  <a:cubicBezTo>
                    <a:pt x="1813" y="403"/>
                    <a:pt x="1809" y="402"/>
                    <a:pt x="1804" y="402"/>
                  </a:cubicBezTo>
                  <a:cubicBezTo>
                    <a:pt x="1754" y="402"/>
                    <a:pt x="1675" y="471"/>
                    <a:pt x="1624" y="485"/>
                  </a:cubicBezTo>
                  <a:cubicBezTo>
                    <a:pt x="1592" y="485"/>
                    <a:pt x="1559" y="501"/>
                    <a:pt x="1527" y="510"/>
                  </a:cubicBezTo>
                  <a:cubicBezTo>
                    <a:pt x="1527" y="518"/>
                    <a:pt x="1527" y="518"/>
                    <a:pt x="1535" y="526"/>
                  </a:cubicBezTo>
                  <a:cubicBezTo>
                    <a:pt x="1529" y="526"/>
                    <a:pt x="1527" y="536"/>
                    <a:pt x="1527" y="536"/>
                  </a:cubicBezTo>
                  <a:cubicBezTo>
                    <a:pt x="1527" y="536"/>
                    <a:pt x="1527" y="535"/>
                    <a:pt x="1527" y="534"/>
                  </a:cubicBezTo>
                  <a:cubicBezTo>
                    <a:pt x="1519" y="518"/>
                    <a:pt x="1527" y="518"/>
                    <a:pt x="1519" y="518"/>
                  </a:cubicBezTo>
                  <a:cubicBezTo>
                    <a:pt x="1487" y="534"/>
                    <a:pt x="1414" y="542"/>
                    <a:pt x="1414" y="574"/>
                  </a:cubicBezTo>
                  <a:lnTo>
                    <a:pt x="1406" y="574"/>
                  </a:lnTo>
                  <a:cubicBezTo>
                    <a:pt x="1403" y="578"/>
                    <a:pt x="1399" y="579"/>
                    <a:pt x="1397" y="579"/>
                  </a:cubicBezTo>
                  <a:cubicBezTo>
                    <a:pt x="1394" y="579"/>
                    <a:pt x="1393" y="576"/>
                    <a:pt x="1398" y="566"/>
                  </a:cubicBezTo>
                  <a:lnTo>
                    <a:pt x="1398" y="566"/>
                  </a:lnTo>
                  <a:cubicBezTo>
                    <a:pt x="1382" y="582"/>
                    <a:pt x="1374" y="582"/>
                    <a:pt x="1374" y="598"/>
                  </a:cubicBezTo>
                  <a:cubicBezTo>
                    <a:pt x="1371" y="597"/>
                    <a:pt x="1367" y="596"/>
                    <a:pt x="1363" y="596"/>
                  </a:cubicBezTo>
                  <a:cubicBezTo>
                    <a:pt x="1342" y="596"/>
                    <a:pt x="1309" y="611"/>
                    <a:pt x="1309" y="631"/>
                  </a:cubicBezTo>
                  <a:cubicBezTo>
                    <a:pt x="1307" y="624"/>
                    <a:pt x="1305" y="622"/>
                    <a:pt x="1304" y="622"/>
                  </a:cubicBezTo>
                  <a:cubicBezTo>
                    <a:pt x="1300" y="622"/>
                    <a:pt x="1298" y="632"/>
                    <a:pt x="1290" y="632"/>
                  </a:cubicBezTo>
                  <a:cubicBezTo>
                    <a:pt x="1288" y="632"/>
                    <a:pt x="1287" y="632"/>
                    <a:pt x="1285" y="631"/>
                  </a:cubicBezTo>
                  <a:lnTo>
                    <a:pt x="1285" y="631"/>
                  </a:lnTo>
                  <a:cubicBezTo>
                    <a:pt x="1293" y="639"/>
                    <a:pt x="1269" y="647"/>
                    <a:pt x="1261" y="647"/>
                  </a:cubicBezTo>
                  <a:cubicBezTo>
                    <a:pt x="1261" y="647"/>
                    <a:pt x="1261" y="663"/>
                    <a:pt x="1261" y="663"/>
                  </a:cubicBezTo>
                  <a:cubicBezTo>
                    <a:pt x="1256" y="654"/>
                    <a:pt x="1247" y="648"/>
                    <a:pt x="1239" y="648"/>
                  </a:cubicBezTo>
                  <a:cubicBezTo>
                    <a:pt x="1237" y="648"/>
                    <a:pt x="1235" y="648"/>
                    <a:pt x="1234" y="649"/>
                  </a:cubicBezTo>
                  <a:lnTo>
                    <a:pt x="1234" y="649"/>
                  </a:lnTo>
                  <a:cubicBezTo>
                    <a:pt x="1233" y="648"/>
                    <a:pt x="1233" y="648"/>
                    <a:pt x="1233" y="648"/>
                  </a:cubicBezTo>
                  <a:lnTo>
                    <a:pt x="1233" y="648"/>
                  </a:lnTo>
                  <a:cubicBezTo>
                    <a:pt x="1232" y="648"/>
                    <a:pt x="1232" y="649"/>
                    <a:pt x="1232" y="650"/>
                  </a:cubicBezTo>
                  <a:lnTo>
                    <a:pt x="1232" y="650"/>
                  </a:lnTo>
                  <a:cubicBezTo>
                    <a:pt x="1233" y="650"/>
                    <a:pt x="1233" y="650"/>
                    <a:pt x="1234" y="649"/>
                  </a:cubicBezTo>
                  <a:lnTo>
                    <a:pt x="1234" y="649"/>
                  </a:lnTo>
                  <a:cubicBezTo>
                    <a:pt x="1234" y="650"/>
                    <a:pt x="1235" y="652"/>
                    <a:pt x="1236" y="655"/>
                  </a:cubicBezTo>
                  <a:cubicBezTo>
                    <a:pt x="1236" y="671"/>
                    <a:pt x="1228" y="663"/>
                    <a:pt x="1228" y="679"/>
                  </a:cubicBezTo>
                  <a:cubicBezTo>
                    <a:pt x="1236" y="687"/>
                    <a:pt x="1236" y="687"/>
                    <a:pt x="1228" y="695"/>
                  </a:cubicBezTo>
                  <a:cubicBezTo>
                    <a:pt x="1239" y="690"/>
                    <a:pt x="1247" y="677"/>
                    <a:pt x="1250" y="677"/>
                  </a:cubicBezTo>
                  <a:cubicBezTo>
                    <a:pt x="1252" y="677"/>
                    <a:pt x="1253" y="680"/>
                    <a:pt x="1253" y="687"/>
                  </a:cubicBezTo>
                  <a:cubicBezTo>
                    <a:pt x="1301" y="647"/>
                    <a:pt x="1358" y="623"/>
                    <a:pt x="1414" y="598"/>
                  </a:cubicBezTo>
                  <a:cubicBezTo>
                    <a:pt x="1414" y="598"/>
                    <a:pt x="1406" y="590"/>
                    <a:pt x="1414" y="590"/>
                  </a:cubicBezTo>
                  <a:cubicBezTo>
                    <a:pt x="1430" y="590"/>
                    <a:pt x="1495" y="574"/>
                    <a:pt x="1471" y="558"/>
                  </a:cubicBezTo>
                  <a:cubicBezTo>
                    <a:pt x="1474" y="556"/>
                    <a:pt x="1478" y="556"/>
                    <a:pt x="1481" y="556"/>
                  </a:cubicBezTo>
                  <a:cubicBezTo>
                    <a:pt x="1488" y="556"/>
                    <a:pt x="1493" y="557"/>
                    <a:pt x="1497" y="557"/>
                  </a:cubicBezTo>
                  <a:cubicBezTo>
                    <a:pt x="1501" y="557"/>
                    <a:pt x="1503" y="556"/>
                    <a:pt x="1503" y="550"/>
                  </a:cubicBezTo>
                  <a:cubicBezTo>
                    <a:pt x="1505" y="553"/>
                    <a:pt x="1506" y="555"/>
                    <a:pt x="1507" y="555"/>
                  </a:cubicBezTo>
                  <a:cubicBezTo>
                    <a:pt x="1510" y="555"/>
                    <a:pt x="1511" y="541"/>
                    <a:pt x="1511" y="541"/>
                  </a:cubicBezTo>
                  <a:cubicBezTo>
                    <a:pt x="1511" y="541"/>
                    <a:pt x="1511" y="541"/>
                    <a:pt x="1511" y="542"/>
                  </a:cubicBezTo>
                  <a:cubicBezTo>
                    <a:pt x="1515" y="546"/>
                    <a:pt x="1519" y="546"/>
                    <a:pt x="1522" y="546"/>
                  </a:cubicBezTo>
                  <a:cubicBezTo>
                    <a:pt x="1525" y="546"/>
                    <a:pt x="1527" y="546"/>
                    <a:pt x="1527" y="550"/>
                  </a:cubicBezTo>
                  <a:cubicBezTo>
                    <a:pt x="1584" y="526"/>
                    <a:pt x="1640" y="501"/>
                    <a:pt x="1697" y="485"/>
                  </a:cubicBezTo>
                  <a:cubicBezTo>
                    <a:pt x="1753" y="445"/>
                    <a:pt x="1826" y="413"/>
                    <a:pt x="1899" y="405"/>
                  </a:cubicBezTo>
                  <a:cubicBezTo>
                    <a:pt x="1907" y="388"/>
                    <a:pt x="1931" y="397"/>
                    <a:pt x="1931" y="372"/>
                  </a:cubicBezTo>
                  <a:cubicBezTo>
                    <a:pt x="1933" y="376"/>
                    <a:pt x="1936" y="378"/>
                    <a:pt x="1941" y="378"/>
                  </a:cubicBezTo>
                  <a:cubicBezTo>
                    <a:pt x="1950" y="378"/>
                    <a:pt x="1964" y="370"/>
                    <a:pt x="1969" y="366"/>
                  </a:cubicBezTo>
                  <a:lnTo>
                    <a:pt x="1969" y="366"/>
                  </a:lnTo>
                  <a:cubicBezTo>
                    <a:pt x="1970" y="367"/>
                    <a:pt x="1971" y="369"/>
                    <a:pt x="1971" y="372"/>
                  </a:cubicBezTo>
                  <a:cubicBezTo>
                    <a:pt x="1987" y="348"/>
                    <a:pt x="2028" y="356"/>
                    <a:pt x="2020" y="340"/>
                  </a:cubicBezTo>
                  <a:lnTo>
                    <a:pt x="2020" y="340"/>
                  </a:lnTo>
                  <a:cubicBezTo>
                    <a:pt x="2027" y="345"/>
                    <a:pt x="2031" y="347"/>
                    <a:pt x="2034" y="347"/>
                  </a:cubicBezTo>
                  <a:cubicBezTo>
                    <a:pt x="2041" y="347"/>
                    <a:pt x="2041" y="335"/>
                    <a:pt x="2052" y="324"/>
                  </a:cubicBezTo>
                  <a:cubicBezTo>
                    <a:pt x="2052" y="326"/>
                    <a:pt x="2053" y="327"/>
                    <a:pt x="2055" y="327"/>
                  </a:cubicBezTo>
                  <a:cubicBezTo>
                    <a:pt x="2062" y="327"/>
                    <a:pt x="2081" y="312"/>
                    <a:pt x="2089" y="312"/>
                  </a:cubicBezTo>
                  <a:cubicBezTo>
                    <a:pt x="2093" y="312"/>
                    <a:pt x="2095" y="315"/>
                    <a:pt x="2092" y="324"/>
                  </a:cubicBezTo>
                  <a:cubicBezTo>
                    <a:pt x="2117" y="300"/>
                    <a:pt x="2125" y="316"/>
                    <a:pt x="2157" y="300"/>
                  </a:cubicBezTo>
                  <a:cubicBezTo>
                    <a:pt x="2157" y="300"/>
                    <a:pt x="2147" y="289"/>
                    <a:pt x="2151" y="289"/>
                  </a:cubicBezTo>
                  <a:cubicBezTo>
                    <a:pt x="2152" y="289"/>
                    <a:pt x="2154" y="290"/>
                    <a:pt x="2157" y="292"/>
                  </a:cubicBezTo>
                  <a:cubicBezTo>
                    <a:pt x="2165" y="292"/>
                    <a:pt x="2165" y="292"/>
                    <a:pt x="2165" y="283"/>
                  </a:cubicBezTo>
                  <a:cubicBezTo>
                    <a:pt x="2181" y="283"/>
                    <a:pt x="2214" y="275"/>
                    <a:pt x="2214" y="259"/>
                  </a:cubicBezTo>
                  <a:cubicBezTo>
                    <a:pt x="2218" y="261"/>
                    <a:pt x="2223" y="262"/>
                    <a:pt x="2228" y="262"/>
                  </a:cubicBezTo>
                  <a:cubicBezTo>
                    <a:pt x="2242" y="262"/>
                    <a:pt x="2258" y="255"/>
                    <a:pt x="2270" y="243"/>
                  </a:cubicBezTo>
                  <a:lnTo>
                    <a:pt x="2270" y="243"/>
                  </a:lnTo>
                  <a:cubicBezTo>
                    <a:pt x="2267" y="246"/>
                    <a:pt x="2265" y="247"/>
                    <a:pt x="2263" y="247"/>
                  </a:cubicBezTo>
                  <a:cubicBezTo>
                    <a:pt x="2258" y="247"/>
                    <a:pt x="2257" y="243"/>
                    <a:pt x="2262" y="243"/>
                  </a:cubicBezTo>
                  <a:lnTo>
                    <a:pt x="2270" y="243"/>
                  </a:lnTo>
                  <a:cubicBezTo>
                    <a:pt x="2286" y="243"/>
                    <a:pt x="2310" y="227"/>
                    <a:pt x="2310" y="219"/>
                  </a:cubicBezTo>
                  <a:cubicBezTo>
                    <a:pt x="2343" y="219"/>
                    <a:pt x="2375" y="203"/>
                    <a:pt x="2375" y="187"/>
                  </a:cubicBezTo>
                  <a:cubicBezTo>
                    <a:pt x="2378" y="188"/>
                    <a:pt x="2381" y="189"/>
                    <a:pt x="2383" y="189"/>
                  </a:cubicBezTo>
                  <a:cubicBezTo>
                    <a:pt x="2394" y="189"/>
                    <a:pt x="2399" y="177"/>
                    <a:pt x="2399" y="170"/>
                  </a:cubicBezTo>
                  <a:cubicBezTo>
                    <a:pt x="2407" y="172"/>
                    <a:pt x="2415" y="173"/>
                    <a:pt x="2423" y="173"/>
                  </a:cubicBezTo>
                  <a:cubicBezTo>
                    <a:pt x="2447" y="173"/>
                    <a:pt x="2468" y="164"/>
                    <a:pt x="2480" y="146"/>
                  </a:cubicBezTo>
                  <a:cubicBezTo>
                    <a:pt x="2482" y="148"/>
                    <a:pt x="2485" y="149"/>
                    <a:pt x="2488" y="149"/>
                  </a:cubicBezTo>
                  <a:cubicBezTo>
                    <a:pt x="2508" y="149"/>
                    <a:pt x="2533" y="103"/>
                    <a:pt x="2559" y="103"/>
                  </a:cubicBezTo>
                  <a:cubicBezTo>
                    <a:pt x="2562" y="103"/>
                    <a:pt x="2566" y="104"/>
                    <a:pt x="2569" y="106"/>
                  </a:cubicBezTo>
                  <a:cubicBezTo>
                    <a:pt x="2569" y="98"/>
                    <a:pt x="2585" y="106"/>
                    <a:pt x="2585" y="90"/>
                  </a:cubicBezTo>
                  <a:cubicBezTo>
                    <a:pt x="2601" y="90"/>
                    <a:pt x="2617" y="82"/>
                    <a:pt x="2617" y="74"/>
                  </a:cubicBezTo>
                  <a:cubicBezTo>
                    <a:pt x="2650" y="74"/>
                    <a:pt x="2674" y="65"/>
                    <a:pt x="2698" y="41"/>
                  </a:cubicBezTo>
                  <a:cubicBezTo>
                    <a:pt x="2702" y="43"/>
                    <a:pt x="2706" y="44"/>
                    <a:pt x="2708" y="44"/>
                  </a:cubicBezTo>
                  <a:cubicBezTo>
                    <a:pt x="2716" y="44"/>
                    <a:pt x="2721" y="37"/>
                    <a:pt x="2738" y="25"/>
                  </a:cubicBezTo>
                  <a:lnTo>
                    <a:pt x="2738" y="25"/>
                  </a:lnTo>
                  <a:cubicBezTo>
                    <a:pt x="2738" y="25"/>
                    <a:pt x="2734" y="27"/>
                    <a:pt x="2730" y="27"/>
                  </a:cubicBezTo>
                  <a:cubicBezTo>
                    <a:pt x="2728" y="27"/>
                    <a:pt x="2726" y="26"/>
                    <a:pt x="2724" y="24"/>
                  </a:cubicBezTo>
                  <a:lnTo>
                    <a:pt x="2724" y="24"/>
                  </a:lnTo>
                  <a:cubicBezTo>
                    <a:pt x="2724" y="24"/>
                    <a:pt x="2724" y="24"/>
                    <a:pt x="2724" y="24"/>
                  </a:cubicBezTo>
                  <a:cubicBezTo>
                    <a:pt x="2727" y="24"/>
                    <a:pt x="2730" y="17"/>
                    <a:pt x="2730" y="17"/>
                  </a:cubicBezTo>
                  <a:lnTo>
                    <a:pt x="2730" y="17"/>
                  </a:lnTo>
                  <a:cubicBezTo>
                    <a:pt x="2727" y="19"/>
                    <a:pt x="2725" y="19"/>
                    <a:pt x="2724" y="19"/>
                  </a:cubicBezTo>
                  <a:cubicBezTo>
                    <a:pt x="2720" y="19"/>
                    <a:pt x="2730" y="9"/>
                    <a:pt x="2730" y="9"/>
                  </a:cubicBezTo>
                  <a:lnTo>
                    <a:pt x="2730" y="1"/>
                  </a:lnTo>
                  <a:close/>
                  <a:moveTo>
                    <a:pt x="1220" y="655"/>
                  </a:moveTo>
                  <a:cubicBezTo>
                    <a:pt x="1202" y="667"/>
                    <a:pt x="1193" y="684"/>
                    <a:pt x="1178" y="684"/>
                  </a:cubicBezTo>
                  <a:cubicBezTo>
                    <a:pt x="1174" y="684"/>
                    <a:pt x="1169" y="683"/>
                    <a:pt x="1164" y="679"/>
                  </a:cubicBezTo>
                  <a:cubicBezTo>
                    <a:pt x="1140" y="720"/>
                    <a:pt x="1091" y="703"/>
                    <a:pt x="1075" y="728"/>
                  </a:cubicBezTo>
                  <a:cubicBezTo>
                    <a:pt x="1067" y="736"/>
                    <a:pt x="1083" y="736"/>
                    <a:pt x="1075" y="736"/>
                  </a:cubicBezTo>
                  <a:lnTo>
                    <a:pt x="1059" y="728"/>
                  </a:lnTo>
                  <a:cubicBezTo>
                    <a:pt x="1059" y="728"/>
                    <a:pt x="1051" y="744"/>
                    <a:pt x="1051" y="744"/>
                  </a:cubicBezTo>
                  <a:cubicBezTo>
                    <a:pt x="1035" y="744"/>
                    <a:pt x="1018" y="752"/>
                    <a:pt x="1010" y="768"/>
                  </a:cubicBezTo>
                  <a:cubicBezTo>
                    <a:pt x="1006" y="766"/>
                    <a:pt x="1001" y="766"/>
                    <a:pt x="997" y="766"/>
                  </a:cubicBezTo>
                  <a:cubicBezTo>
                    <a:pt x="977" y="766"/>
                    <a:pt x="959" y="779"/>
                    <a:pt x="946" y="792"/>
                  </a:cubicBezTo>
                  <a:cubicBezTo>
                    <a:pt x="946" y="790"/>
                    <a:pt x="943" y="789"/>
                    <a:pt x="939" y="789"/>
                  </a:cubicBezTo>
                  <a:cubicBezTo>
                    <a:pt x="927" y="789"/>
                    <a:pt x="905" y="797"/>
                    <a:pt x="905" y="808"/>
                  </a:cubicBezTo>
                  <a:cubicBezTo>
                    <a:pt x="865" y="808"/>
                    <a:pt x="833" y="816"/>
                    <a:pt x="800" y="841"/>
                  </a:cubicBezTo>
                  <a:cubicBezTo>
                    <a:pt x="760" y="857"/>
                    <a:pt x="712" y="881"/>
                    <a:pt x="679" y="897"/>
                  </a:cubicBezTo>
                  <a:cubicBezTo>
                    <a:pt x="687" y="897"/>
                    <a:pt x="695" y="905"/>
                    <a:pt x="687" y="905"/>
                  </a:cubicBezTo>
                  <a:cubicBezTo>
                    <a:pt x="686" y="907"/>
                    <a:pt x="684" y="908"/>
                    <a:pt x="683" y="908"/>
                  </a:cubicBezTo>
                  <a:cubicBezTo>
                    <a:pt x="679" y="908"/>
                    <a:pt x="678" y="897"/>
                    <a:pt x="671" y="897"/>
                  </a:cubicBezTo>
                  <a:cubicBezTo>
                    <a:pt x="574" y="962"/>
                    <a:pt x="437" y="986"/>
                    <a:pt x="340" y="1067"/>
                  </a:cubicBezTo>
                  <a:cubicBezTo>
                    <a:pt x="300" y="1075"/>
                    <a:pt x="267" y="1083"/>
                    <a:pt x="227" y="1099"/>
                  </a:cubicBezTo>
                  <a:cubicBezTo>
                    <a:pt x="195" y="1115"/>
                    <a:pt x="162" y="1148"/>
                    <a:pt x="130" y="1164"/>
                  </a:cubicBezTo>
                  <a:lnTo>
                    <a:pt x="130" y="1156"/>
                  </a:lnTo>
                  <a:cubicBezTo>
                    <a:pt x="114" y="1164"/>
                    <a:pt x="114" y="1156"/>
                    <a:pt x="114" y="1172"/>
                  </a:cubicBezTo>
                  <a:cubicBezTo>
                    <a:pt x="111" y="1171"/>
                    <a:pt x="108" y="1171"/>
                    <a:pt x="105" y="1171"/>
                  </a:cubicBezTo>
                  <a:cubicBezTo>
                    <a:pt x="68" y="1171"/>
                    <a:pt x="31" y="1209"/>
                    <a:pt x="11" y="1209"/>
                  </a:cubicBezTo>
                  <a:cubicBezTo>
                    <a:pt x="7" y="1209"/>
                    <a:pt x="3" y="1208"/>
                    <a:pt x="1" y="1204"/>
                  </a:cubicBezTo>
                  <a:lnTo>
                    <a:pt x="1" y="1204"/>
                  </a:lnTo>
                  <a:lnTo>
                    <a:pt x="17" y="1252"/>
                  </a:lnTo>
                  <a:lnTo>
                    <a:pt x="17" y="1236"/>
                  </a:lnTo>
                  <a:cubicBezTo>
                    <a:pt x="41" y="1228"/>
                    <a:pt x="98" y="1220"/>
                    <a:pt x="98" y="1204"/>
                  </a:cubicBezTo>
                  <a:cubicBezTo>
                    <a:pt x="102" y="1208"/>
                    <a:pt x="106" y="1208"/>
                    <a:pt x="109" y="1208"/>
                  </a:cubicBezTo>
                  <a:cubicBezTo>
                    <a:pt x="112" y="1208"/>
                    <a:pt x="114" y="1208"/>
                    <a:pt x="114" y="1212"/>
                  </a:cubicBezTo>
                  <a:cubicBezTo>
                    <a:pt x="171" y="1172"/>
                    <a:pt x="227" y="1148"/>
                    <a:pt x="292" y="1123"/>
                  </a:cubicBezTo>
                  <a:cubicBezTo>
                    <a:pt x="300" y="1099"/>
                    <a:pt x="332" y="1107"/>
                    <a:pt x="356" y="1091"/>
                  </a:cubicBezTo>
                  <a:cubicBezTo>
                    <a:pt x="380" y="1083"/>
                    <a:pt x="397" y="1075"/>
                    <a:pt x="405" y="1059"/>
                  </a:cubicBezTo>
                  <a:cubicBezTo>
                    <a:pt x="415" y="1059"/>
                    <a:pt x="423" y="1051"/>
                    <a:pt x="426" y="1051"/>
                  </a:cubicBezTo>
                  <a:cubicBezTo>
                    <a:pt x="428" y="1051"/>
                    <a:pt x="429" y="1053"/>
                    <a:pt x="429" y="1059"/>
                  </a:cubicBezTo>
                  <a:cubicBezTo>
                    <a:pt x="437" y="1051"/>
                    <a:pt x="445" y="1051"/>
                    <a:pt x="445" y="1043"/>
                  </a:cubicBezTo>
                  <a:cubicBezTo>
                    <a:pt x="447" y="1044"/>
                    <a:pt x="448" y="1045"/>
                    <a:pt x="450" y="1045"/>
                  </a:cubicBezTo>
                  <a:cubicBezTo>
                    <a:pt x="459" y="1045"/>
                    <a:pt x="472" y="1031"/>
                    <a:pt x="485" y="1018"/>
                  </a:cubicBezTo>
                  <a:cubicBezTo>
                    <a:pt x="485" y="1026"/>
                    <a:pt x="494" y="1026"/>
                    <a:pt x="494" y="1026"/>
                  </a:cubicBezTo>
                  <a:cubicBezTo>
                    <a:pt x="502" y="1002"/>
                    <a:pt x="534" y="1018"/>
                    <a:pt x="542" y="994"/>
                  </a:cubicBezTo>
                  <a:cubicBezTo>
                    <a:pt x="598" y="978"/>
                    <a:pt x="647" y="954"/>
                    <a:pt x="695" y="921"/>
                  </a:cubicBezTo>
                  <a:lnTo>
                    <a:pt x="695" y="921"/>
                  </a:lnTo>
                  <a:cubicBezTo>
                    <a:pt x="695" y="929"/>
                    <a:pt x="687" y="929"/>
                    <a:pt x="695" y="929"/>
                  </a:cubicBezTo>
                  <a:cubicBezTo>
                    <a:pt x="744" y="897"/>
                    <a:pt x="792" y="897"/>
                    <a:pt x="817" y="857"/>
                  </a:cubicBezTo>
                  <a:cubicBezTo>
                    <a:pt x="817" y="864"/>
                    <a:pt x="819" y="866"/>
                    <a:pt x="823" y="866"/>
                  </a:cubicBezTo>
                  <a:cubicBezTo>
                    <a:pt x="830" y="866"/>
                    <a:pt x="840" y="860"/>
                    <a:pt x="845" y="860"/>
                  </a:cubicBezTo>
                  <a:cubicBezTo>
                    <a:pt x="847" y="860"/>
                    <a:pt x="849" y="861"/>
                    <a:pt x="849" y="865"/>
                  </a:cubicBezTo>
                  <a:cubicBezTo>
                    <a:pt x="857" y="841"/>
                    <a:pt x="905" y="833"/>
                    <a:pt x="954" y="816"/>
                  </a:cubicBezTo>
                  <a:cubicBezTo>
                    <a:pt x="994" y="800"/>
                    <a:pt x="1043" y="776"/>
                    <a:pt x="1083" y="752"/>
                  </a:cubicBezTo>
                  <a:cubicBezTo>
                    <a:pt x="1100" y="746"/>
                    <a:pt x="1109" y="737"/>
                    <a:pt x="1113" y="737"/>
                  </a:cubicBezTo>
                  <a:cubicBezTo>
                    <a:pt x="1115" y="737"/>
                    <a:pt x="1115" y="739"/>
                    <a:pt x="1115" y="744"/>
                  </a:cubicBezTo>
                  <a:cubicBezTo>
                    <a:pt x="1123" y="736"/>
                    <a:pt x="1123" y="728"/>
                    <a:pt x="1123" y="728"/>
                  </a:cubicBezTo>
                  <a:cubicBezTo>
                    <a:pt x="1164" y="728"/>
                    <a:pt x="1204" y="711"/>
                    <a:pt x="1228" y="679"/>
                  </a:cubicBezTo>
                  <a:lnTo>
                    <a:pt x="1220" y="655"/>
                  </a:lnTo>
                  <a:close/>
                </a:path>
              </a:pathLst>
            </a:custGeom>
            <a:solidFill>
              <a:srgbClr val="F0C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64"/>
            <p:cNvSpPr/>
            <p:nvPr/>
          </p:nvSpPr>
          <p:spPr>
            <a:xfrm>
              <a:off x="3985401" y="3273643"/>
              <a:ext cx="102" cy="10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F0C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64"/>
            <p:cNvSpPr/>
            <p:nvPr/>
          </p:nvSpPr>
          <p:spPr>
            <a:xfrm>
              <a:off x="3992026" y="3233378"/>
              <a:ext cx="141693" cy="92253"/>
            </a:xfrm>
            <a:custGeom>
              <a:avLst/>
              <a:gdLst/>
              <a:ahLst/>
              <a:cxnLst/>
              <a:rect l="l" t="t" r="r" b="b"/>
              <a:pathLst>
                <a:path w="1390" h="905" extrusionOk="0">
                  <a:moveTo>
                    <a:pt x="773" y="386"/>
                  </a:moveTo>
                  <a:cubicBezTo>
                    <a:pt x="775" y="389"/>
                    <a:pt x="775" y="391"/>
                    <a:pt x="775" y="396"/>
                  </a:cubicBezTo>
                  <a:cubicBezTo>
                    <a:pt x="773" y="393"/>
                    <a:pt x="773" y="389"/>
                    <a:pt x="773" y="386"/>
                  </a:cubicBezTo>
                  <a:close/>
                  <a:moveTo>
                    <a:pt x="738" y="426"/>
                  </a:moveTo>
                  <a:lnTo>
                    <a:pt x="738" y="426"/>
                  </a:lnTo>
                  <a:cubicBezTo>
                    <a:pt x="740" y="426"/>
                    <a:pt x="736" y="438"/>
                    <a:pt x="730" y="438"/>
                  </a:cubicBezTo>
                  <a:cubicBezTo>
                    <a:pt x="729" y="438"/>
                    <a:pt x="728" y="437"/>
                    <a:pt x="727" y="436"/>
                  </a:cubicBezTo>
                  <a:cubicBezTo>
                    <a:pt x="727" y="428"/>
                    <a:pt x="735" y="428"/>
                    <a:pt x="735" y="428"/>
                  </a:cubicBezTo>
                  <a:cubicBezTo>
                    <a:pt x="736" y="427"/>
                    <a:pt x="737" y="426"/>
                    <a:pt x="738" y="426"/>
                  </a:cubicBezTo>
                  <a:close/>
                  <a:moveTo>
                    <a:pt x="334" y="660"/>
                  </a:moveTo>
                  <a:cubicBezTo>
                    <a:pt x="333" y="661"/>
                    <a:pt x="332" y="662"/>
                    <a:pt x="331" y="662"/>
                  </a:cubicBezTo>
                  <a:cubicBezTo>
                    <a:pt x="332" y="661"/>
                    <a:pt x="333" y="661"/>
                    <a:pt x="334" y="660"/>
                  </a:cubicBezTo>
                  <a:close/>
                  <a:moveTo>
                    <a:pt x="336" y="660"/>
                  </a:moveTo>
                  <a:cubicBezTo>
                    <a:pt x="342" y="660"/>
                    <a:pt x="346" y="670"/>
                    <a:pt x="339" y="670"/>
                  </a:cubicBezTo>
                  <a:cubicBezTo>
                    <a:pt x="339" y="670"/>
                    <a:pt x="337" y="665"/>
                    <a:pt x="334" y="660"/>
                  </a:cubicBezTo>
                  <a:lnTo>
                    <a:pt x="334" y="660"/>
                  </a:lnTo>
                  <a:cubicBezTo>
                    <a:pt x="335" y="660"/>
                    <a:pt x="335" y="660"/>
                    <a:pt x="336" y="660"/>
                  </a:cubicBezTo>
                  <a:close/>
                  <a:moveTo>
                    <a:pt x="1373" y="0"/>
                  </a:moveTo>
                  <a:cubicBezTo>
                    <a:pt x="1357" y="8"/>
                    <a:pt x="1357" y="8"/>
                    <a:pt x="1357" y="24"/>
                  </a:cubicBezTo>
                  <a:cubicBezTo>
                    <a:pt x="1357" y="22"/>
                    <a:pt x="1355" y="21"/>
                    <a:pt x="1353" y="21"/>
                  </a:cubicBezTo>
                  <a:cubicBezTo>
                    <a:pt x="1348" y="21"/>
                    <a:pt x="1341" y="24"/>
                    <a:pt x="1341" y="24"/>
                  </a:cubicBezTo>
                  <a:cubicBezTo>
                    <a:pt x="1347" y="24"/>
                    <a:pt x="1354" y="35"/>
                    <a:pt x="1352" y="35"/>
                  </a:cubicBezTo>
                  <a:cubicBezTo>
                    <a:pt x="1351" y="35"/>
                    <a:pt x="1350" y="34"/>
                    <a:pt x="1349" y="32"/>
                  </a:cubicBezTo>
                  <a:cubicBezTo>
                    <a:pt x="1349" y="28"/>
                    <a:pt x="1347" y="28"/>
                    <a:pt x="1345" y="28"/>
                  </a:cubicBezTo>
                  <a:cubicBezTo>
                    <a:pt x="1343" y="28"/>
                    <a:pt x="1341" y="28"/>
                    <a:pt x="1341" y="24"/>
                  </a:cubicBezTo>
                  <a:cubicBezTo>
                    <a:pt x="1316" y="24"/>
                    <a:pt x="1300" y="49"/>
                    <a:pt x="1292" y="57"/>
                  </a:cubicBezTo>
                  <a:cubicBezTo>
                    <a:pt x="1276" y="65"/>
                    <a:pt x="1252" y="73"/>
                    <a:pt x="1252" y="89"/>
                  </a:cubicBezTo>
                  <a:cubicBezTo>
                    <a:pt x="1220" y="89"/>
                    <a:pt x="1203" y="129"/>
                    <a:pt x="1179" y="129"/>
                  </a:cubicBezTo>
                  <a:cubicBezTo>
                    <a:pt x="1186" y="136"/>
                    <a:pt x="1192" y="148"/>
                    <a:pt x="1190" y="148"/>
                  </a:cubicBezTo>
                  <a:cubicBezTo>
                    <a:pt x="1190" y="148"/>
                    <a:pt x="1189" y="147"/>
                    <a:pt x="1187" y="146"/>
                  </a:cubicBezTo>
                  <a:cubicBezTo>
                    <a:pt x="1185" y="141"/>
                    <a:pt x="1181" y="139"/>
                    <a:pt x="1178" y="139"/>
                  </a:cubicBezTo>
                  <a:cubicBezTo>
                    <a:pt x="1171" y="139"/>
                    <a:pt x="1166" y="148"/>
                    <a:pt x="1171" y="154"/>
                  </a:cubicBezTo>
                  <a:cubicBezTo>
                    <a:pt x="1168" y="151"/>
                    <a:pt x="1166" y="150"/>
                    <a:pt x="1163" y="150"/>
                  </a:cubicBezTo>
                  <a:cubicBezTo>
                    <a:pt x="1159" y="150"/>
                    <a:pt x="1155" y="154"/>
                    <a:pt x="1155" y="154"/>
                  </a:cubicBezTo>
                  <a:cubicBezTo>
                    <a:pt x="1139" y="154"/>
                    <a:pt x="1147" y="162"/>
                    <a:pt x="1139" y="170"/>
                  </a:cubicBezTo>
                  <a:cubicBezTo>
                    <a:pt x="1139" y="167"/>
                    <a:pt x="1139" y="164"/>
                    <a:pt x="1139" y="162"/>
                  </a:cubicBezTo>
                  <a:cubicBezTo>
                    <a:pt x="1139" y="173"/>
                    <a:pt x="1130" y="181"/>
                    <a:pt x="1125" y="181"/>
                  </a:cubicBezTo>
                  <a:cubicBezTo>
                    <a:pt x="1124" y="181"/>
                    <a:pt x="1123" y="180"/>
                    <a:pt x="1123" y="178"/>
                  </a:cubicBezTo>
                  <a:cubicBezTo>
                    <a:pt x="1123" y="186"/>
                    <a:pt x="1115" y="178"/>
                    <a:pt x="1115" y="194"/>
                  </a:cubicBezTo>
                  <a:cubicBezTo>
                    <a:pt x="1108" y="188"/>
                    <a:pt x="1104" y="185"/>
                    <a:pt x="1101" y="185"/>
                  </a:cubicBezTo>
                  <a:cubicBezTo>
                    <a:pt x="1092" y="185"/>
                    <a:pt x="1092" y="206"/>
                    <a:pt x="1074" y="218"/>
                  </a:cubicBezTo>
                  <a:cubicBezTo>
                    <a:pt x="1050" y="234"/>
                    <a:pt x="1010" y="226"/>
                    <a:pt x="1010" y="250"/>
                  </a:cubicBezTo>
                  <a:cubicBezTo>
                    <a:pt x="1008" y="248"/>
                    <a:pt x="1007" y="247"/>
                    <a:pt x="1006" y="247"/>
                  </a:cubicBezTo>
                  <a:cubicBezTo>
                    <a:pt x="1003" y="247"/>
                    <a:pt x="1001" y="258"/>
                    <a:pt x="998" y="258"/>
                  </a:cubicBezTo>
                  <a:cubicBezTo>
                    <a:pt x="997" y="258"/>
                    <a:pt x="995" y="256"/>
                    <a:pt x="993" y="250"/>
                  </a:cubicBezTo>
                  <a:cubicBezTo>
                    <a:pt x="969" y="283"/>
                    <a:pt x="937" y="283"/>
                    <a:pt x="921" y="307"/>
                  </a:cubicBezTo>
                  <a:cubicBezTo>
                    <a:pt x="916" y="305"/>
                    <a:pt x="912" y="304"/>
                    <a:pt x="908" y="304"/>
                  </a:cubicBezTo>
                  <a:cubicBezTo>
                    <a:pt x="873" y="304"/>
                    <a:pt x="845" y="356"/>
                    <a:pt x="824" y="364"/>
                  </a:cubicBezTo>
                  <a:cubicBezTo>
                    <a:pt x="800" y="372"/>
                    <a:pt x="783" y="372"/>
                    <a:pt x="767" y="380"/>
                  </a:cubicBezTo>
                  <a:cubicBezTo>
                    <a:pt x="769" y="381"/>
                    <a:pt x="770" y="383"/>
                    <a:pt x="771" y="384"/>
                  </a:cubicBezTo>
                  <a:lnTo>
                    <a:pt x="771" y="384"/>
                  </a:lnTo>
                  <a:cubicBezTo>
                    <a:pt x="770" y="385"/>
                    <a:pt x="769" y="386"/>
                    <a:pt x="767" y="388"/>
                  </a:cubicBezTo>
                  <a:cubicBezTo>
                    <a:pt x="759" y="404"/>
                    <a:pt x="711" y="404"/>
                    <a:pt x="719" y="428"/>
                  </a:cubicBezTo>
                  <a:lnTo>
                    <a:pt x="711" y="428"/>
                  </a:lnTo>
                  <a:cubicBezTo>
                    <a:pt x="703" y="428"/>
                    <a:pt x="703" y="428"/>
                    <a:pt x="703" y="420"/>
                  </a:cubicBezTo>
                  <a:cubicBezTo>
                    <a:pt x="703" y="428"/>
                    <a:pt x="695" y="428"/>
                    <a:pt x="695" y="444"/>
                  </a:cubicBezTo>
                  <a:cubicBezTo>
                    <a:pt x="692" y="443"/>
                    <a:pt x="689" y="442"/>
                    <a:pt x="686" y="442"/>
                  </a:cubicBezTo>
                  <a:cubicBezTo>
                    <a:pt x="673" y="442"/>
                    <a:pt x="664" y="455"/>
                    <a:pt x="670" y="469"/>
                  </a:cubicBezTo>
                  <a:cubicBezTo>
                    <a:pt x="666" y="464"/>
                    <a:pt x="664" y="463"/>
                    <a:pt x="662" y="463"/>
                  </a:cubicBezTo>
                  <a:cubicBezTo>
                    <a:pt x="658" y="463"/>
                    <a:pt x="659" y="470"/>
                    <a:pt x="657" y="470"/>
                  </a:cubicBezTo>
                  <a:cubicBezTo>
                    <a:pt x="656" y="470"/>
                    <a:pt x="655" y="470"/>
                    <a:pt x="654" y="469"/>
                  </a:cubicBezTo>
                  <a:cubicBezTo>
                    <a:pt x="654" y="485"/>
                    <a:pt x="638" y="477"/>
                    <a:pt x="638" y="485"/>
                  </a:cubicBezTo>
                  <a:cubicBezTo>
                    <a:pt x="638" y="485"/>
                    <a:pt x="643" y="495"/>
                    <a:pt x="641" y="495"/>
                  </a:cubicBezTo>
                  <a:cubicBezTo>
                    <a:pt x="641" y="495"/>
                    <a:pt x="640" y="494"/>
                    <a:pt x="638" y="493"/>
                  </a:cubicBezTo>
                  <a:cubicBezTo>
                    <a:pt x="633" y="488"/>
                    <a:pt x="626" y="483"/>
                    <a:pt x="622" y="483"/>
                  </a:cubicBezTo>
                  <a:cubicBezTo>
                    <a:pt x="619" y="483"/>
                    <a:pt x="619" y="486"/>
                    <a:pt x="622" y="493"/>
                  </a:cubicBezTo>
                  <a:cubicBezTo>
                    <a:pt x="622" y="501"/>
                    <a:pt x="620" y="501"/>
                    <a:pt x="619" y="501"/>
                  </a:cubicBezTo>
                  <a:cubicBezTo>
                    <a:pt x="618" y="501"/>
                    <a:pt x="618" y="501"/>
                    <a:pt x="622" y="509"/>
                  </a:cubicBezTo>
                  <a:lnTo>
                    <a:pt x="606" y="493"/>
                  </a:lnTo>
                  <a:cubicBezTo>
                    <a:pt x="600" y="499"/>
                    <a:pt x="598" y="514"/>
                    <a:pt x="591" y="514"/>
                  </a:cubicBezTo>
                  <a:cubicBezTo>
                    <a:pt x="588" y="514"/>
                    <a:pt x="585" y="513"/>
                    <a:pt x="582" y="509"/>
                  </a:cubicBezTo>
                  <a:cubicBezTo>
                    <a:pt x="574" y="541"/>
                    <a:pt x="541" y="525"/>
                    <a:pt x="533" y="541"/>
                  </a:cubicBezTo>
                  <a:cubicBezTo>
                    <a:pt x="531" y="543"/>
                    <a:pt x="530" y="545"/>
                    <a:pt x="530" y="546"/>
                  </a:cubicBezTo>
                  <a:lnTo>
                    <a:pt x="525" y="541"/>
                  </a:lnTo>
                  <a:lnTo>
                    <a:pt x="525" y="549"/>
                  </a:lnTo>
                  <a:cubicBezTo>
                    <a:pt x="517" y="557"/>
                    <a:pt x="509" y="565"/>
                    <a:pt x="509" y="573"/>
                  </a:cubicBezTo>
                  <a:cubicBezTo>
                    <a:pt x="505" y="571"/>
                    <a:pt x="500" y="570"/>
                    <a:pt x="496" y="570"/>
                  </a:cubicBezTo>
                  <a:cubicBezTo>
                    <a:pt x="485" y="570"/>
                    <a:pt x="477" y="578"/>
                    <a:pt x="477" y="590"/>
                  </a:cubicBezTo>
                  <a:cubicBezTo>
                    <a:pt x="473" y="586"/>
                    <a:pt x="469" y="584"/>
                    <a:pt x="464" y="584"/>
                  </a:cubicBezTo>
                  <a:cubicBezTo>
                    <a:pt x="458" y="584"/>
                    <a:pt x="452" y="588"/>
                    <a:pt x="452" y="598"/>
                  </a:cubicBezTo>
                  <a:cubicBezTo>
                    <a:pt x="449" y="596"/>
                    <a:pt x="446" y="596"/>
                    <a:pt x="443" y="596"/>
                  </a:cubicBezTo>
                  <a:cubicBezTo>
                    <a:pt x="430" y="596"/>
                    <a:pt x="415" y="607"/>
                    <a:pt x="396" y="614"/>
                  </a:cubicBezTo>
                  <a:cubicBezTo>
                    <a:pt x="373" y="629"/>
                    <a:pt x="357" y="645"/>
                    <a:pt x="334" y="660"/>
                  </a:cubicBezTo>
                  <a:lnTo>
                    <a:pt x="334" y="660"/>
                  </a:lnTo>
                  <a:cubicBezTo>
                    <a:pt x="333" y="657"/>
                    <a:pt x="331" y="654"/>
                    <a:pt x="331" y="654"/>
                  </a:cubicBezTo>
                  <a:cubicBezTo>
                    <a:pt x="283" y="703"/>
                    <a:pt x="210" y="719"/>
                    <a:pt x="162" y="775"/>
                  </a:cubicBezTo>
                  <a:cubicBezTo>
                    <a:pt x="146" y="775"/>
                    <a:pt x="129" y="792"/>
                    <a:pt x="105" y="800"/>
                  </a:cubicBezTo>
                  <a:cubicBezTo>
                    <a:pt x="89" y="800"/>
                    <a:pt x="81" y="832"/>
                    <a:pt x="57" y="840"/>
                  </a:cubicBezTo>
                  <a:lnTo>
                    <a:pt x="57" y="848"/>
                  </a:lnTo>
                  <a:cubicBezTo>
                    <a:pt x="54" y="847"/>
                    <a:pt x="51" y="847"/>
                    <a:pt x="48" y="847"/>
                  </a:cubicBezTo>
                  <a:cubicBezTo>
                    <a:pt x="28" y="847"/>
                    <a:pt x="18" y="868"/>
                    <a:pt x="8" y="868"/>
                  </a:cubicBezTo>
                  <a:cubicBezTo>
                    <a:pt x="5" y="868"/>
                    <a:pt x="3" y="867"/>
                    <a:pt x="0" y="864"/>
                  </a:cubicBezTo>
                  <a:lnTo>
                    <a:pt x="0" y="864"/>
                  </a:lnTo>
                  <a:lnTo>
                    <a:pt x="14" y="899"/>
                  </a:lnTo>
                  <a:lnTo>
                    <a:pt x="14" y="899"/>
                  </a:lnTo>
                  <a:cubicBezTo>
                    <a:pt x="15" y="898"/>
                    <a:pt x="15" y="897"/>
                    <a:pt x="16" y="897"/>
                  </a:cubicBezTo>
                  <a:cubicBezTo>
                    <a:pt x="32" y="888"/>
                    <a:pt x="65" y="888"/>
                    <a:pt x="65" y="872"/>
                  </a:cubicBezTo>
                  <a:cubicBezTo>
                    <a:pt x="65" y="876"/>
                    <a:pt x="65" y="876"/>
                    <a:pt x="65" y="876"/>
                  </a:cubicBezTo>
                  <a:cubicBezTo>
                    <a:pt x="65" y="876"/>
                    <a:pt x="65" y="876"/>
                    <a:pt x="65" y="880"/>
                  </a:cubicBezTo>
                  <a:cubicBezTo>
                    <a:pt x="97" y="864"/>
                    <a:pt x="121" y="824"/>
                    <a:pt x="162" y="824"/>
                  </a:cubicBezTo>
                  <a:cubicBezTo>
                    <a:pt x="162" y="800"/>
                    <a:pt x="186" y="808"/>
                    <a:pt x="194" y="800"/>
                  </a:cubicBezTo>
                  <a:cubicBezTo>
                    <a:pt x="202" y="800"/>
                    <a:pt x="202" y="775"/>
                    <a:pt x="218" y="775"/>
                  </a:cubicBezTo>
                  <a:cubicBezTo>
                    <a:pt x="222" y="777"/>
                    <a:pt x="225" y="778"/>
                    <a:pt x="227" y="778"/>
                  </a:cubicBezTo>
                  <a:cubicBezTo>
                    <a:pt x="230" y="778"/>
                    <a:pt x="232" y="777"/>
                    <a:pt x="233" y="776"/>
                  </a:cubicBezTo>
                  <a:lnTo>
                    <a:pt x="233" y="776"/>
                  </a:lnTo>
                  <a:cubicBezTo>
                    <a:pt x="231" y="780"/>
                    <a:pt x="229" y="778"/>
                    <a:pt x="234" y="783"/>
                  </a:cubicBezTo>
                  <a:cubicBezTo>
                    <a:pt x="234" y="777"/>
                    <a:pt x="234" y="776"/>
                    <a:pt x="234" y="776"/>
                  </a:cubicBezTo>
                  <a:cubicBezTo>
                    <a:pt x="233" y="776"/>
                    <a:pt x="233" y="776"/>
                    <a:pt x="233" y="776"/>
                  </a:cubicBezTo>
                  <a:lnTo>
                    <a:pt x="233" y="776"/>
                  </a:lnTo>
                  <a:cubicBezTo>
                    <a:pt x="234" y="774"/>
                    <a:pt x="234" y="772"/>
                    <a:pt x="234" y="767"/>
                  </a:cubicBezTo>
                  <a:cubicBezTo>
                    <a:pt x="234" y="769"/>
                    <a:pt x="236" y="770"/>
                    <a:pt x="237" y="770"/>
                  </a:cubicBezTo>
                  <a:cubicBezTo>
                    <a:pt x="242" y="770"/>
                    <a:pt x="251" y="763"/>
                    <a:pt x="251" y="751"/>
                  </a:cubicBezTo>
                  <a:lnTo>
                    <a:pt x="259" y="759"/>
                  </a:lnTo>
                  <a:cubicBezTo>
                    <a:pt x="259" y="735"/>
                    <a:pt x="283" y="751"/>
                    <a:pt x="283" y="735"/>
                  </a:cubicBezTo>
                  <a:cubicBezTo>
                    <a:pt x="307" y="719"/>
                    <a:pt x="339" y="703"/>
                    <a:pt x="355" y="687"/>
                  </a:cubicBezTo>
                  <a:lnTo>
                    <a:pt x="355" y="695"/>
                  </a:lnTo>
                  <a:cubicBezTo>
                    <a:pt x="380" y="670"/>
                    <a:pt x="412" y="670"/>
                    <a:pt x="412" y="638"/>
                  </a:cubicBezTo>
                  <a:cubicBezTo>
                    <a:pt x="415" y="644"/>
                    <a:pt x="418" y="646"/>
                    <a:pt x="421" y="646"/>
                  </a:cubicBezTo>
                  <a:cubicBezTo>
                    <a:pt x="424" y="646"/>
                    <a:pt x="427" y="644"/>
                    <a:pt x="431" y="644"/>
                  </a:cubicBezTo>
                  <a:cubicBezTo>
                    <a:pt x="433" y="644"/>
                    <a:pt x="434" y="644"/>
                    <a:pt x="436" y="646"/>
                  </a:cubicBezTo>
                  <a:cubicBezTo>
                    <a:pt x="436" y="622"/>
                    <a:pt x="469" y="630"/>
                    <a:pt x="493" y="614"/>
                  </a:cubicBezTo>
                  <a:cubicBezTo>
                    <a:pt x="517" y="606"/>
                    <a:pt x="533" y="590"/>
                    <a:pt x="557" y="565"/>
                  </a:cubicBezTo>
                  <a:cubicBezTo>
                    <a:pt x="565" y="557"/>
                    <a:pt x="574" y="557"/>
                    <a:pt x="574" y="557"/>
                  </a:cubicBezTo>
                  <a:lnTo>
                    <a:pt x="574" y="549"/>
                  </a:lnTo>
                  <a:cubicBezTo>
                    <a:pt x="578" y="551"/>
                    <a:pt x="582" y="551"/>
                    <a:pt x="586" y="551"/>
                  </a:cubicBezTo>
                  <a:cubicBezTo>
                    <a:pt x="606" y="551"/>
                    <a:pt x="623" y="537"/>
                    <a:pt x="630" y="517"/>
                  </a:cubicBezTo>
                  <a:cubicBezTo>
                    <a:pt x="630" y="517"/>
                    <a:pt x="630" y="525"/>
                    <a:pt x="638" y="533"/>
                  </a:cubicBezTo>
                  <a:cubicBezTo>
                    <a:pt x="644" y="528"/>
                    <a:pt x="645" y="518"/>
                    <a:pt x="646" y="518"/>
                  </a:cubicBezTo>
                  <a:cubicBezTo>
                    <a:pt x="646" y="518"/>
                    <a:pt x="646" y="520"/>
                    <a:pt x="646" y="525"/>
                  </a:cubicBezTo>
                  <a:cubicBezTo>
                    <a:pt x="662" y="493"/>
                    <a:pt x="695" y="477"/>
                    <a:pt x="727" y="460"/>
                  </a:cubicBezTo>
                  <a:cubicBezTo>
                    <a:pt x="719" y="460"/>
                    <a:pt x="711" y="452"/>
                    <a:pt x="719" y="452"/>
                  </a:cubicBezTo>
                  <a:cubicBezTo>
                    <a:pt x="727" y="452"/>
                    <a:pt x="759" y="444"/>
                    <a:pt x="743" y="428"/>
                  </a:cubicBezTo>
                  <a:cubicBezTo>
                    <a:pt x="745" y="426"/>
                    <a:pt x="747" y="426"/>
                    <a:pt x="748" y="426"/>
                  </a:cubicBezTo>
                  <a:cubicBezTo>
                    <a:pt x="752" y="426"/>
                    <a:pt x="754" y="428"/>
                    <a:pt x="756" y="428"/>
                  </a:cubicBezTo>
                  <a:cubicBezTo>
                    <a:pt x="758" y="428"/>
                    <a:pt x="759" y="426"/>
                    <a:pt x="759" y="420"/>
                  </a:cubicBezTo>
                  <a:cubicBezTo>
                    <a:pt x="764" y="427"/>
                    <a:pt x="766" y="429"/>
                    <a:pt x="766" y="429"/>
                  </a:cubicBezTo>
                  <a:cubicBezTo>
                    <a:pt x="768" y="429"/>
                    <a:pt x="763" y="419"/>
                    <a:pt x="765" y="419"/>
                  </a:cubicBezTo>
                  <a:lnTo>
                    <a:pt x="765" y="419"/>
                  </a:lnTo>
                  <a:cubicBezTo>
                    <a:pt x="766" y="419"/>
                    <a:pt x="766" y="419"/>
                    <a:pt x="767" y="420"/>
                  </a:cubicBezTo>
                  <a:cubicBezTo>
                    <a:pt x="767" y="424"/>
                    <a:pt x="769" y="424"/>
                    <a:pt x="771" y="424"/>
                  </a:cubicBezTo>
                  <a:cubicBezTo>
                    <a:pt x="773" y="424"/>
                    <a:pt x="775" y="424"/>
                    <a:pt x="775" y="428"/>
                  </a:cubicBezTo>
                  <a:cubicBezTo>
                    <a:pt x="800" y="404"/>
                    <a:pt x="832" y="388"/>
                    <a:pt x="864" y="380"/>
                  </a:cubicBezTo>
                  <a:cubicBezTo>
                    <a:pt x="888" y="339"/>
                    <a:pt x="913" y="339"/>
                    <a:pt x="961" y="323"/>
                  </a:cubicBezTo>
                  <a:cubicBezTo>
                    <a:pt x="969" y="315"/>
                    <a:pt x="985" y="323"/>
                    <a:pt x="977" y="299"/>
                  </a:cubicBezTo>
                  <a:lnTo>
                    <a:pt x="977" y="299"/>
                  </a:lnTo>
                  <a:cubicBezTo>
                    <a:pt x="979" y="301"/>
                    <a:pt x="981" y="301"/>
                    <a:pt x="982" y="301"/>
                  </a:cubicBezTo>
                  <a:cubicBezTo>
                    <a:pt x="988" y="301"/>
                    <a:pt x="993" y="291"/>
                    <a:pt x="993" y="291"/>
                  </a:cubicBezTo>
                  <a:lnTo>
                    <a:pt x="985" y="291"/>
                  </a:lnTo>
                  <a:cubicBezTo>
                    <a:pt x="991" y="291"/>
                    <a:pt x="993" y="287"/>
                    <a:pt x="993" y="287"/>
                  </a:cubicBezTo>
                  <a:cubicBezTo>
                    <a:pt x="993" y="287"/>
                    <a:pt x="993" y="288"/>
                    <a:pt x="993" y="291"/>
                  </a:cubicBezTo>
                  <a:cubicBezTo>
                    <a:pt x="993" y="299"/>
                    <a:pt x="1002" y="299"/>
                    <a:pt x="1002" y="299"/>
                  </a:cubicBezTo>
                  <a:cubicBezTo>
                    <a:pt x="1002" y="283"/>
                    <a:pt x="1034" y="291"/>
                    <a:pt x="1018" y="275"/>
                  </a:cubicBezTo>
                  <a:lnTo>
                    <a:pt x="1018" y="275"/>
                  </a:lnTo>
                  <a:cubicBezTo>
                    <a:pt x="1023" y="280"/>
                    <a:pt x="1025" y="282"/>
                    <a:pt x="1027" y="282"/>
                  </a:cubicBezTo>
                  <a:cubicBezTo>
                    <a:pt x="1030" y="282"/>
                    <a:pt x="1028" y="272"/>
                    <a:pt x="1034" y="267"/>
                  </a:cubicBezTo>
                  <a:cubicBezTo>
                    <a:pt x="1035" y="269"/>
                    <a:pt x="1036" y="270"/>
                    <a:pt x="1038" y="270"/>
                  </a:cubicBezTo>
                  <a:cubicBezTo>
                    <a:pt x="1044" y="270"/>
                    <a:pt x="1051" y="255"/>
                    <a:pt x="1055" y="255"/>
                  </a:cubicBezTo>
                  <a:cubicBezTo>
                    <a:pt x="1057" y="255"/>
                    <a:pt x="1058" y="258"/>
                    <a:pt x="1058" y="267"/>
                  </a:cubicBezTo>
                  <a:cubicBezTo>
                    <a:pt x="1066" y="250"/>
                    <a:pt x="1090" y="250"/>
                    <a:pt x="1090" y="250"/>
                  </a:cubicBezTo>
                  <a:cubicBezTo>
                    <a:pt x="1090" y="242"/>
                    <a:pt x="1090" y="234"/>
                    <a:pt x="1090" y="234"/>
                  </a:cubicBezTo>
                  <a:cubicBezTo>
                    <a:pt x="1093" y="237"/>
                    <a:pt x="1095" y="238"/>
                    <a:pt x="1096" y="238"/>
                  </a:cubicBezTo>
                  <a:cubicBezTo>
                    <a:pt x="1098" y="238"/>
                    <a:pt x="1098" y="234"/>
                    <a:pt x="1098" y="234"/>
                  </a:cubicBezTo>
                  <a:cubicBezTo>
                    <a:pt x="1115" y="234"/>
                    <a:pt x="1123" y="226"/>
                    <a:pt x="1123" y="210"/>
                  </a:cubicBezTo>
                  <a:cubicBezTo>
                    <a:pt x="1128" y="215"/>
                    <a:pt x="1132" y="217"/>
                    <a:pt x="1135" y="217"/>
                  </a:cubicBezTo>
                  <a:cubicBezTo>
                    <a:pt x="1143" y="217"/>
                    <a:pt x="1147" y="208"/>
                    <a:pt x="1147" y="202"/>
                  </a:cubicBezTo>
                  <a:cubicBezTo>
                    <a:pt x="1163" y="202"/>
                    <a:pt x="1171" y="194"/>
                    <a:pt x="1171" y="178"/>
                  </a:cubicBezTo>
                  <a:cubicBezTo>
                    <a:pt x="1174" y="179"/>
                    <a:pt x="1177" y="180"/>
                    <a:pt x="1180" y="180"/>
                  </a:cubicBezTo>
                  <a:cubicBezTo>
                    <a:pt x="1193" y="180"/>
                    <a:pt x="1203" y="167"/>
                    <a:pt x="1203" y="154"/>
                  </a:cubicBezTo>
                  <a:cubicBezTo>
                    <a:pt x="1206" y="156"/>
                    <a:pt x="1207" y="157"/>
                    <a:pt x="1209" y="157"/>
                  </a:cubicBezTo>
                  <a:cubicBezTo>
                    <a:pt x="1211" y="157"/>
                    <a:pt x="1211" y="151"/>
                    <a:pt x="1211" y="146"/>
                  </a:cubicBezTo>
                  <a:cubicBezTo>
                    <a:pt x="1216" y="148"/>
                    <a:pt x="1220" y="149"/>
                    <a:pt x="1225" y="149"/>
                  </a:cubicBezTo>
                  <a:cubicBezTo>
                    <a:pt x="1238" y="149"/>
                    <a:pt x="1252" y="139"/>
                    <a:pt x="1252" y="121"/>
                  </a:cubicBezTo>
                  <a:cubicBezTo>
                    <a:pt x="1256" y="125"/>
                    <a:pt x="1259" y="127"/>
                    <a:pt x="1261" y="127"/>
                  </a:cubicBezTo>
                  <a:cubicBezTo>
                    <a:pt x="1273" y="127"/>
                    <a:pt x="1273" y="94"/>
                    <a:pt x="1291" y="94"/>
                  </a:cubicBezTo>
                  <a:cubicBezTo>
                    <a:pt x="1293" y="94"/>
                    <a:pt x="1297" y="95"/>
                    <a:pt x="1300" y="97"/>
                  </a:cubicBezTo>
                  <a:cubicBezTo>
                    <a:pt x="1284" y="89"/>
                    <a:pt x="1300" y="97"/>
                    <a:pt x="1300" y="81"/>
                  </a:cubicBezTo>
                  <a:cubicBezTo>
                    <a:pt x="1300" y="81"/>
                    <a:pt x="1308" y="81"/>
                    <a:pt x="1308" y="65"/>
                  </a:cubicBezTo>
                  <a:cubicBezTo>
                    <a:pt x="1315" y="67"/>
                    <a:pt x="1320" y="68"/>
                    <a:pt x="1325" y="68"/>
                  </a:cubicBezTo>
                  <a:cubicBezTo>
                    <a:pt x="1337" y="68"/>
                    <a:pt x="1343" y="60"/>
                    <a:pt x="1349" y="49"/>
                  </a:cubicBezTo>
                  <a:cubicBezTo>
                    <a:pt x="1353" y="51"/>
                    <a:pt x="1356" y="52"/>
                    <a:pt x="1359" y="52"/>
                  </a:cubicBezTo>
                  <a:cubicBezTo>
                    <a:pt x="1365" y="52"/>
                    <a:pt x="1367" y="44"/>
                    <a:pt x="1373" y="32"/>
                  </a:cubicBezTo>
                  <a:cubicBezTo>
                    <a:pt x="1373" y="32"/>
                    <a:pt x="1373" y="21"/>
                    <a:pt x="1373" y="16"/>
                  </a:cubicBezTo>
                  <a:cubicBezTo>
                    <a:pt x="1371" y="18"/>
                    <a:pt x="1370" y="19"/>
                    <a:pt x="1370" y="19"/>
                  </a:cubicBezTo>
                  <a:cubicBezTo>
                    <a:pt x="1368" y="19"/>
                    <a:pt x="1373" y="8"/>
                    <a:pt x="1373" y="8"/>
                  </a:cubicBezTo>
                  <a:cubicBezTo>
                    <a:pt x="1373" y="8"/>
                    <a:pt x="1389" y="0"/>
                    <a:pt x="1373" y="0"/>
                  </a:cubicBezTo>
                  <a:close/>
                  <a:moveTo>
                    <a:pt x="14" y="899"/>
                  </a:moveTo>
                  <a:cubicBezTo>
                    <a:pt x="10" y="905"/>
                    <a:pt x="16" y="905"/>
                    <a:pt x="16" y="905"/>
                  </a:cubicBezTo>
                  <a:lnTo>
                    <a:pt x="14" y="899"/>
                  </a:lnTo>
                  <a:close/>
                </a:path>
              </a:pathLst>
            </a:custGeom>
            <a:solidFill>
              <a:srgbClr val="F0C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64"/>
            <p:cNvSpPr/>
            <p:nvPr/>
          </p:nvSpPr>
          <p:spPr>
            <a:xfrm>
              <a:off x="4056247" y="3283531"/>
              <a:ext cx="102" cy="10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F0C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64"/>
            <p:cNvSpPr/>
            <p:nvPr/>
          </p:nvSpPr>
          <p:spPr>
            <a:xfrm>
              <a:off x="4932910" y="2941940"/>
              <a:ext cx="191846" cy="20693"/>
            </a:xfrm>
            <a:custGeom>
              <a:avLst/>
              <a:gdLst/>
              <a:ahLst/>
              <a:cxnLst/>
              <a:rect l="l" t="t" r="r" b="b"/>
              <a:pathLst>
                <a:path w="1882" h="203" extrusionOk="0">
                  <a:moveTo>
                    <a:pt x="1862" y="15"/>
                  </a:moveTo>
                  <a:lnTo>
                    <a:pt x="1862" y="15"/>
                  </a:lnTo>
                  <a:cubicBezTo>
                    <a:pt x="1862" y="16"/>
                    <a:pt x="1863" y="17"/>
                    <a:pt x="1866" y="17"/>
                  </a:cubicBezTo>
                  <a:cubicBezTo>
                    <a:pt x="1864" y="16"/>
                    <a:pt x="1863" y="15"/>
                    <a:pt x="1862" y="15"/>
                  </a:cubicBezTo>
                  <a:close/>
                  <a:moveTo>
                    <a:pt x="1866" y="17"/>
                  </a:moveTo>
                  <a:cubicBezTo>
                    <a:pt x="1866" y="19"/>
                    <a:pt x="1867" y="20"/>
                    <a:pt x="1869" y="20"/>
                  </a:cubicBezTo>
                  <a:cubicBezTo>
                    <a:pt x="1873" y="20"/>
                    <a:pt x="1876" y="17"/>
                    <a:pt x="1866" y="17"/>
                  </a:cubicBezTo>
                  <a:close/>
                  <a:moveTo>
                    <a:pt x="1567" y="41"/>
                  </a:moveTo>
                  <a:cubicBezTo>
                    <a:pt x="1570" y="41"/>
                    <a:pt x="1572" y="42"/>
                    <a:pt x="1573" y="43"/>
                  </a:cubicBezTo>
                  <a:lnTo>
                    <a:pt x="1573" y="43"/>
                  </a:lnTo>
                  <a:cubicBezTo>
                    <a:pt x="1567" y="41"/>
                    <a:pt x="1561" y="41"/>
                    <a:pt x="1567" y="41"/>
                  </a:cubicBezTo>
                  <a:close/>
                  <a:moveTo>
                    <a:pt x="16" y="194"/>
                  </a:moveTo>
                  <a:cubicBezTo>
                    <a:pt x="0" y="202"/>
                    <a:pt x="16" y="202"/>
                    <a:pt x="16" y="202"/>
                  </a:cubicBezTo>
                  <a:lnTo>
                    <a:pt x="16" y="194"/>
                  </a:lnTo>
                  <a:close/>
                  <a:moveTo>
                    <a:pt x="1825" y="1"/>
                  </a:moveTo>
                  <a:cubicBezTo>
                    <a:pt x="1801" y="1"/>
                    <a:pt x="1777" y="1"/>
                    <a:pt x="1761" y="9"/>
                  </a:cubicBezTo>
                  <a:cubicBezTo>
                    <a:pt x="1744" y="17"/>
                    <a:pt x="1704" y="9"/>
                    <a:pt x="1704" y="25"/>
                  </a:cubicBezTo>
                  <a:cubicBezTo>
                    <a:pt x="1704" y="25"/>
                    <a:pt x="1704" y="33"/>
                    <a:pt x="1704" y="33"/>
                  </a:cubicBezTo>
                  <a:cubicBezTo>
                    <a:pt x="1704" y="33"/>
                    <a:pt x="1696" y="17"/>
                    <a:pt x="1696" y="17"/>
                  </a:cubicBezTo>
                  <a:cubicBezTo>
                    <a:pt x="1693" y="16"/>
                    <a:pt x="1690" y="15"/>
                    <a:pt x="1687" y="15"/>
                  </a:cubicBezTo>
                  <a:cubicBezTo>
                    <a:pt x="1666" y="15"/>
                    <a:pt x="1637" y="34"/>
                    <a:pt x="1616" y="34"/>
                  </a:cubicBezTo>
                  <a:cubicBezTo>
                    <a:pt x="1613" y="34"/>
                    <a:pt x="1610" y="34"/>
                    <a:pt x="1607" y="33"/>
                  </a:cubicBezTo>
                  <a:lnTo>
                    <a:pt x="1607" y="33"/>
                  </a:lnTo>
                  <a:cubicBezTo>
                    <a:pt x="1607" y="33"/>
                    <a:pt x="1612" y="46"/>
                    <a:pt x="1611" y="46"/>
                  </a:cubicBezTo>
                  <a:cubicBezTo>
                    <a:pt x="1610" y="46"/>
                    <a:pt x="1609" y="45"/>
                    <a:pt x="1607" y="41"/>
                  </a:cubicBezTo>
                  <a:cubicBezTo>
                    <a:pt x="1604" y="38"/>
                    <a:pt x="1598" y="36"/>
                    <a:pt x="1592" y="36"/>
                  </a:cubicBezTo>
                  <a:cubicBezTo>
                    <a:pt x="1585" y="36"/>
                    <a:pt x="1578" y="40"/>
                    <a:pt x="1583" y="49"/>
                  </a:cubicBezTo>
                  <a:cubicBezTo>
                    <a:pt x="1581" y="47"/>
                    <a:pt x="1578" y="45"/>
                    <a:pt x="1575" y="44"/>
                  </a:cubicBezTo>
                  <a:lnTo>
                    <a:pt x="1575" y="44"/>
                  </a:lnTo>
                  <a:cubicBezTo>
                    <a:pt x="1575" y="43"/>
                    <a:pt x="1575" y="42"/>
                    <a:pt x="1575" y="41"/>
                  </a:cubicBezTo>
                  <a:cubicBezTo>
                    <a:pt x="1570" y="39"/>
                    <a:pt x="1567" y="38"/>
                    <a:pt x="1564" y="38"/>
                  </a:cubicBezTo>
                  <a:cubicBezTo>
                    <a:pt x="1557" y="38"/>
                    <a:pt x="1554" y="43"/>
                    <a:pt x="1543" y="49"/>
                  </a:cubicBezTo>
                  <a:cubicBezTo>
                    <a:pt x="1543" y="43"/>
                    <a:pt x="1547" y="38"/>
                    <a:pt x="1546" y="38"/>
                  </a:cubicBezTo>
                  <a:lnTo>
                    <a:pt x="1546" y="38"/>
                  </a:lnTo>
                  <a:cubicBezTo>
                    <a:pt x="1546" y="38"/>
                    <a:pt x="1545" y="39"/>
                    <a:pt x="1543" y="41"/>
                  </a:cubicBezTo>
                  <a:cubicBezTo>
                    <a:pt x="1543" y="45"/>
                    <a:pt x="1538" y="47"/>
                    <a:pt x="1534" y="47"/>
                  </a:cubicBezTo>
                  <a:cubicBezTo>
                    <a:pt x="1530" y="47"/>
                    <a:pt x="1526" y="45"/>
                    <a:pt x="1526" y="41"/>
                  </a:cubicBezTo>
                  <a:cubicBezTo>
                    <a:pt x="1522" y="45"/>
                    <a:pt x="1516" y="45"/>
                    <a:pt x="1511" y="45"/>
                  </a:cubicBezTo>
                  <a:cubicBezTo>
                    <a:pt x="1506" y="45"/>
                    <a:pt x="1502" y="45"/>
                    <a:pt x="1502" y="49"/>
                  </a:cubicBezTo>
                  <a:cubicBezTo>
                    <a:pt x="1500" y="40"/>
                    <a:pt x="1498" y="36"/>
                    <a:pt x="1495" y="36"/>
                  </a:cubicBezTo>
                  <a:cubicBezTo>
                    <a:pt x="1487" y="36"/>
                    <a:pt x="1477" y="57"/>
                    <a:pt x="1454" y="57"/>
                  </a:cubicBezTo>
                  <a:cubicBezTo>
                    <a:pt x="1432" y="57"/>
                    <a:pt x="1407" y="46"/>
                    <a:pt x="1390" y="46"/>
                  </a:cubicBezTo>
                  <a:cubicBezTo>
                    <a:pt x="1382" y="46"/>
                    <a:pt x="1376" y="49"/>
                    <a:pt x="1373" y="57"/>
                  </a:cubicBezTo>
                  <a:cubicBezTo>
                    <a:pt x="1372" y="54"/>
                    <a:pt x="1370" y="53"/>
                    <a:pt x="1369" y="53"/>
                  </a:cubicBezTo>
                  <a:cubicBezTo>
                    <a:pt x="1365" y="53"/>
                    <a:pt x="1361" y="62"/>
                    <a:pt x="1359" y="62"/>
                  </a:cubicBezTo>
                  <a:cubicBezTo>
                    <a:pt x="1358" y="62"/>
                    <a:pt x="1357" y="59"/>
                    <a:pt x="1357" y="49"/>
                  </a:cubicBezTo>
                  <a:cubicBezTo>
                    <a:pt x="1308" y="73"/>
                    <a:pt x="1276" y="57"/>
                    <a:pt x="1244" y="73"/>
                  </a:cubicBezTo>
                  <a:cubicBezTo>
                    <a:pt x="1237" y="64"/>
                    <a:pt x="1227" y="61"/>
                    <a:pt x="1215" y="61"/>
                  </a:cubicBezTo>
                  <a:cubicBezTo>
                    <a:pt x="1185" y="61"/>
                    <a:pt x="1146" y="81"/>
                    <a:pt x="1123" y="81"/>
                  </a:cubicBezTo>
                  <a:cubicBezTo>
                    <a:pt x="1100" y="74"/>
                    <a:pt x="1078" y="73"/>
                    <a:pt x="1055" y="73"/>
                  </a:cubicBezTo>
                  <a:lnTo>
                    <a:pt x="1055" y="73"/>
                  </a:lnTo>
                  <a:cubicBezTo>
                    <a:pt x="1057" y="71"/>
                    <a:pt x="1058" y="70"/>
                    <a:pt x="1057" y="70"/>
                  </a:cubicBezTo>
                  <a:lnTo>
                    <a:pt x="1057" y="70"/>
                  </a:lnTo>
                  <a:cubicBezTo>
                    <a:pt x="1056" y="70"/>
                    <a:pt x="1054" y="71"/>
                    <a:pt x="1050" y="73"/>
                  </a:cubicBezTo>
                  <a:cubicBezTo>
                    <a:pt x="1046" y="75"/>
                    <a:pt x="1042" y="75"/>
                    <a:pt x="1037" y="75"/>
                  </a:cubicBezTo>
                  <a:cubicBezTo>
                    <a:pt x="1024" y="75"/>
                    <a:pt x="1010" y="72"/>
                    <a:pt x="999" y="72"/>
                  </a:cubicBezTo>
                  <a:cubicBezTo>
                    <a:pt x="986" y="72"/>
                    <a:pt x="977" y="75"/>
                    <a:pt x="977" y="89"/>
                  </a:cubicBezTo>
                  <a:lnTo>
                    <a:pt x="969" y="89"/>
                  </a:lnTo>
                  <a:cubicBezTo>
                    <a:pt x="961" y="89"/>
                    <a:pt x="953" y="81"/>
                    <a:pt x="961" y="73"/>
                  </a:cubicBezTo>
                  <a:lnTo>
                    <a:pt x="961" y="73"/>
                  </a:lnTo>
                  <a:cubicBezTo>
                    <a:pt x="953" y="81"/>
                    <a:pt x="945" y="81"/>
                    <a:pt x="937" y="89"/>
                  </a:cubicBezTo>
                  <a:cubicBezTo>
                    <a:pt x="937" y="86"/>
                    <a:pt x="931" y="84"/>
                    <a:pt x="925" y="84"/>
                  </a:cubicBezTo>
                  <a:cubicBezTo>
                    <a:pt x="916" y="84"/>
                    <a:pt x="905" y="88"/>
                    <a:pt x="905" y="97"/>
                  </a:cubicBezTo>
                  <a:cubicBezTo>
                    <a:pt x="902" y="90"/>
                    <a:pt x="900" y="88"/>
                    <a:pt x="898" y="88"/>
                  </a:cubicBezTo>
                  <a:cubicBezTo>
                    <a:pt x="894" y="88"/>
                    <a:pt x="891" y="94"/>
                    <a:pt x="890" y="94"/>
                  </a:cubicBezTo>
                  <a:cubicBezTo>
                    <a:pt x="889" y="94"/>
                    <a:pt x="888" y="93"/>
                    <a:pt x="888" y="89"/>
                  </a:cubicBezTo>
                  <a:cubicBezTo>
                    <a:pt x="888" y="97"/>
                    <a:pt x="864" y="97"/>
                    <a:pt x="864" y="97"/>
                  </a:cubicBezTo>
                  <a:cubicBezTo>
                    <a:pt x="864" y="102"/>
                    <a:pt x="864" y="110"/>
                    <a:pt x="864" y="114"/>
                  </a:cubicBezTo>
                  <a:cubicBezTo>
                    <a:pt x="864" y="102"/>
                    <a:pt x="856" y="91"/>
                    <a:pt x="851" y="91"/>
                  </a:cubicBezTo>
                  <a:cubicBezTo>
                    <a:pt x="849" y="91"/>
                    <a:pt x="848" y="93"/>
                    <a:pt x="848" y="97"/>
                  </a:cubicBezTo>
                  <a:cubicBezTo>
                    <a:pt x="832" y="97"/>
                    <a:pt x="823" y="108"/>
                    <a:pt x="816" y="108"/>
                  </a:cubicBezTo>
                  <a:cubicBezTo>
                    <a:pt x="813" y="108"/>
                    <a:pt x="810" y="106"/>
                    <a:pt x="808" y="97"/>
                  </a:cubicBezTo>
                  <a:cubicBezTo>
                    <a:pt x="797" y="108"/>
                    <a:pt x="784" y="111"/>
                    <a:pt x="772" y="111"/>
                  </a:cubicBezTo>
                  <a:cubicBezTo>
                    <a:pt x="756" y="111"/>
                    <a:pt x="743" y="106"/>
                    <a:pt x="743" y="106"/>
                  </a:cubicBezTo>
                  <a:lnTo>
                    <a:pt x="743" y="106"/>
                  </a:lnTo>
                  <a:cubicBezTo>
                    <a:pt x="743" y="114"/>
                    <a:pt x="751" y="122"/>
                    <a:pt x="743" y="122"/>
                  </a:cubicBezTo>
                  <a:cubicBezTo>
                    <a:pt x="743" y="122"/>
                    <a:pt x="743" y="114"/>
                    <a:pt x="735" y="114"/>
                  </a:cubicBezTo>
                  <a:cubicBezTo>
                    <a:pt x="732" y="111"/>
                    <a:pt x="731" y="110"/>
                    <a:pt x="729" y="110"/>
                  </a:cubicBezTo>
                  <a:cubicBezTo>
                    <a:pt x="727" y="110"/>
                    <a:pt x="727" y="114"/>
                    <a:pt x="727" y="114"/>
                  </a:cubicBezTo>
                  <a:cubicBezTo>
                    <a:pt x="725" y="111"/>
                    <a:pt x="722" y="110"/>
                    <a:pt x="720" y="110"/>
                  </a:cubicBezTo>
                  <a:cubicBezTo>
                    <a:pt x="714" y="110"/>
                    <a:pt x="708" y="116"/>
                    <a:pt x="703" y="122"/>
                  </a:cubicBezTo>
                  <a:cubicBezTo>
                    <a:pt x="695" y="114"/>
                    <a:pt x="687" y="110"/>
                    <a:pt x="678" y="110"/>
                  </a:cubicBezTo>
                  <a:cubicBezTo>
                    <a:pt x="670" y="110"/>
                    <a:pt x="662" y="114"/>
                    <a:pt x="654" y="122"/>
                  </a:cubicBezTo>
                  <a:cubicBezTo>
                    <a:pt x="659" y="117"/>
                    <a:pt x="650" y="112"/>
                    <a:pt x="642" y="112"/>
                  </a:cubicBezTo>
                  <a:cubicBezTo>
                    <a:pt x="636" y="112"/>
                    <a:pt x="630" y="115"/>
                    <a:pt x="630" y="122"/>
                  </a:cubicBezTo>
                  <a:cubicBezTo>
                    <a:pt x="622" y="114"/>
                    <a:pt x="610" y="112"/>
                    <a:pt x="598" y="112"/>
                  </a:cubicBezTo>
                  <a:cubicBezTo>
                    <a:pt x="586" y="112"/>
                    <a:pt x="574" y="114"/>
                    <a:pt x="565" y="114"/>
                  </a:cubicBezTo>
                  <a:lnTo>
                    <a:pt x="477" y="122"/>
                  </a:lnTo>
                  <a:cubicBezTo>
                    <a:pt x="477" y="122"/>
                    <a:pt x="485" y="138"/>
                    <a:pt x="477" y="138"/>
                  </a:cubicBezTo>
                  <a:cubicBezTo>
                    <a:pt x="477" y="138"/>
                    <a:pt x="477" y="122"/>
                    <a:pt x="477" y="122"/>
                  </a:cubicBezTo>
                  <a:cubicBezTo>
                    <a:pt x="449" y="131"/>
                    <a:pt x="421" y="132"/>
                    <a:pt x="392" y="132"/>
                  </a:cubicBezTo>
                  <a:cubicBezTo>
                    <a:pt x="382" y="132"/>
                    <a:pt x="372" y="132"/>
                    <a:pt x="363" y="132"/>
                  </a:cubicBezTo>
                  <a:cubicBezTo>
                    <a:pt x="323" y="132"/>
                    <a:pt x="283" y="134"/>
                    <a:pt x="242" y="154"/>
                  </a:cubicBezTo>
                  <a:cubicBezTo>
                    <a:pt x="236" y="148"/>
                    <a:pt x="228" y="146"/>
                    <a:pt x="219" y="146"/>
                  </a:cubicBezTo>
                  <a:cubicBezTo>
                    <a:pt x="209" y="146"/>
                    <a:pt x="198" y="148"/>
                    <a:pt x="187" y="148"/>
                  </a:cubicBezTo>
                  <a:cubicBezTo>
                    <a:pt x="181" y="148"/>
                    <a:pt x="175" y="148"/>
                    <a:pt x="170" y="146"/>
                  </a:cubicBezTo>
                  <a:cubicBezTo>
                    <a:pt x="166" y="145"/>
                    <a:pt x="163" y="144"/>
                    <a:pt x="159" y="144"/>
                  </a:cubicBezTo>
                  <a:cubicBezTo>
                    <a:pt x="139" y="144"/>
                    <a:pt x="119" y="162"/>
                    <a:pt x="105" y="162"/>
                  </a:cubicBezTo>
                  <a:lnTo>
                    <a:pt x="105" y="154"/>
                  </a:lnTo>
                  <a:cubicBezTo>
                    <a:pt x="89" y="162"/>
                    <a:pt x="89" y="154"/>
                    <a:pt x="89" y="170"/>
                  </a:cubicBezTo>
                  <a:cubicBezTo>
                    <a:pt x="81" y="163"/>
                    <a:pt x="72" y="161"/>
                    <a:pt x="62" y="161"/>
                  </a:cubicBezTo>
                  <a:cubicBezTo>
                    <a:pt x="49" y="161"/>
                    <a:pt x="37" y="164"/>
                    <a:pt x="28" y="164"/>
                  </a:cubicBezTo>
                  <a:cubicBezTo>
                    <a:pt x="21" y="164"/>
                    <a:pt x="16" y="162"/>
                    <a:pt x="16" y="154"/>
                  </a:cubicBezTo>
                  <a:lnTo>
                    <a:pt x="16" y="194"/>
                  </a:lnTo>
                  <a:cubicBezTo>
                    <a:pt x="20" y="193"/>
                    <a:pt x="24" y="192"/>
                    <a:pt x="29" y="192"/>
                  </a:cubicBezTo>
                  <a:cubicBezTo>
                    <a:pt x="38" y="192"/>
                    <a:pt x="48" y="194"/>
                    <a:pt x="56" y="194"/>
                  </a:cubicBezTo>
                  <a:cubicBezTo>
                    <a:pt x="64" y="194"/>
                    <a:pt x="70" y="192"/>
                    <a:pt x="73" y="186"/>
                  </a:cubicBezTo>
                  <a:lnTo>
                    <a:pt x="73" y="202"/>
                  </a:lnTo>
                  <a:cubicBezTo>
                    <a:pt x="100" y="197"/>
                    <a:pt x="128" y="184"/>
                    <a:pt x="156" y="184"/>
                  </a:cubicBezTo>
                  <a:cubicBezTo>
                    <a:pt x="168" y="184"/>
                    <a:pt x="181" y="187"/>
                    <a:pt x="194" y="194"/>
                  </a:cubicBezTo>
                  <a:cubicBezTo>
                    <a:pt x="197" y="184"/>
                    <a:pt x="205" y="181"/>
                    <a:pt x="214" y="181"/>
                  </a:cubicBezTo>
                  <a:cubicBezTo>
                    <a:pt x="225" y="181"/>
                    <a:pt x="238" y="186"/>
                    <a:pt x="242" y="186"/>
                  </a:cubicBezTo>
                  <a:cubicBezTo>
                    <a:pt x="249" y="186"/>
                    <a:pt x="268" y="168"/>
                    <a:pt x="273" y="168"/>
                  </a:cubicBezTo>
                  <a:cubicBezTo>
                    <a:pt x="274" y="168"/>
                    <a:pt x="275" y="169"/>
                    <a:pt x="275" y="170"/>
                  </a:cubicBezTo>
                  <a:cubicBezTo>
                    <a:pt x="279" y="178"/>
                    <a:pt x="283" y="178"/>
                    <a:pt x="286" y="178"/>
                  </a:cubicBezTo>
                  <a:cubicBezTo>
                    <a:pt x="289" y="178"/>
                    <a:pt x="291" y="178"/>
                    <a:pt x="291" y="186"/>
                  </a:cubicBezTo>
                  <a:cubicBezTo>
                    <a:pt x="295" y="178"/>
                    <a:pt x="299" y="178"/>
                    <a:pt x="302" y="178"/>
                  </a:cubicBezTo>
                  <a:cubicBezTo>
                    <a:pt x="305" y="178"/>
                    <a:pt x="307" y="178"/>
                    <a:pt x="307" y="170"/>
                  </a:cubicBezTo>
                  <a:cubicBezTo>
                    <a:pt x="307" y="176"/>
                    <a:pt x="310" y="177"/>
                    <a:pt x="313" y="177"/>
                  </a:cubicBezTo>
                  <a:cubicBezTo>
                    <a:pt x="320" y="177"/>
                    <a:pt x="331" y="170"/>
                    <a:pt x="331" y="170"/>
                  </a:cubicBezTo>
                  <a:lnTo>
                    <a:pt x="331" y="178"/>
                  </a:lnTo>
                  <a:cubicBezTo>
                    <a:pt x="334" y="173"/>
                    <a:pt x="337" y="172"/>
                    <a:pt x="340" y="172"/>
                  </a:cubicBezTo>
                  <a:cubicBezTo>
                    <a:pt x="344" y="172"/>
                    <a:pt x="348" y="174"/>
                    <a:pt x="351" y="174"/>
                  </a:cubicBezTo>
                  <a:cubicBezTo>
                    <a:pt x="356" y="174"/>
                    <a:pt x="360" y="171"/>
                    <a:pt x="364" y="162"/>
                  </a:cubicBezTo>
                  <a:cubicBezTo>
                    <a:pt x="373" y="164"/>
                    <a:pt x="383" y="165"/>
                    <a:pt x="394" y="165"/>
                  </a:cubicBezTo>
                  <a:cubicBezTo>
                    <a:pt x="419" y="165"/>
                    <a:pt x="446" y="160"/>
                    <a:pt x="469" y="154"/>
                  </a:cubicBezTo>
                  <a:lnTo>
                    <a:pt x="469" y="162"/>
                  </a:lnTo>
                  <a:cubicBezTo>
                    <a:pt x="477" y="160"/>
                    <a:pt x="485" y="160"/>
                    <a:pt x="493" y="160"/>
                  </a:cubicBezTo>
                  <a:cubicBezTo>
                    <a:pt x="500" y="160"/>
                    <a:pt x="508" y="160"/>
                    <a:pt x="515" y="160"/>
                  </a:cubicBezTo>
                  <a:cubicBezTo>
                    <a:pt x="529" y="160"/>
                    <a:pt x="541" y="158"/>
                    <a:pt x="549" y="146"/>
                  </a:cubicBezTo>
                  <a:cubicBezTo>
                    <a:pt x="549" y="154"/>
                    <a:pt x="553" y="154"/>
                    <a:pt x="557" y="154"/>
                  </a:cubicBezTo>
                  <a:cubicBezTo>
                    <a:pt x="561" y="154"/>
                    <a:pt x="565" y="154"/>
                    <a:pt x="565" y="162"/>
                  </a:cubicBezTo>
                  <a:cubicBezTo>
                    <a:pt x="572" y="152"/>
                    <a:pt x="582" y="149"/>
                    <a:pt x="593" y="149"/>
                  </a:cubicBezTo>
                  <a:cubicBezTo>
                    <a:pt x="608" y="149"/>
                    <a:pt x="624" y="154"/>
                    <a:pt x="638" y="154"/>
                  </a:cubicBezTo>
                  <a:cubicBezTo>
                    <a:pt x="670" y="154"/>
                    <a:pt x="703" y="146"/>
                    <a:pt x="735" y="138"/>
                  </a:cubicBezTo>
                  <a:lnTo>
                    <a:pt x="751" y="138"/>
                  </a:lnTo>
                  <a:cubicBezTo>
                    <a:pt x="759" y="138"/>
                    <a:pt x="759" y="130"/>
                    <a:pt x="759" y="130"/>
                  </a:cubicBezTo>
                  <a:cubicBezTo>
                    <a:pt x="770" y="137"/>
                    <a:pt x="783" y="141"/>
                    <a:pt x="795" y="141"/>
                  </a:cubicBezTo>
                  <a:cubicBezTo>
                    <a:pt x="809" y="141"/>
                    <a:pt x="823" y="135"/>
                    <a:pt x="832" y="122"/>
                  </a:cubicBezTo>
                  <a:cubicBezTo>
                    <a:pt x="832" y="130"/>
                    <a:pt x="832" y="130"/>
                    <a:pt x="832" y="138"/>
                  </a:cubicBezTo>
                  <a:cubicBezTo>
                    <a:pt x="837" y="138"/>
                    <a:pt x="846" y="131"/>
                    <a:pt x="849" y="131"/>
                  </a:cubicBezTo>
                  <a:cubicBezTo>
                    <a:pt x="851" y="131"/>
                    <a:pt x="851" y="132"/>
                    <a:pt x="848" y="138"/>
                  </a:cubicBezTo>
                  <a:cubicBezTo>
                    <a:pt x="872" y="126"/>
                    <a:pt x="900" y="119"/>
                    <a:pt x="929" y="119"/>
                  </a:cubicBezTo>
                  <a:cubicBezTo>
                    <a:pt x="939" y="119"/>
                    <a:pt x="950" y="120"/>
                    <a:pt x="961" y="122"/>
                  </a:cubicBezTo>
                  <a:cubicBezTo>
                    <a:pt x="961" y="114"/>
                    <a:pt x="953" y="106"/>
                    <a:pt x="961" y="106"/>
                  </a:cubicBezTo>
                  <a:cubicBezTo>
                    <a:pt x="965" y="106"/>
                    <a:pt x="977" y="108"/>
                    <a:pt x="986" y="108"/>
                  </a:cubicBezTo>
                  <a:cubicBezTo>
                    <a:pt x="987" y="108"/>
                    <a:pt x="988" y="108"/>
                    <a:pt x="988" y="108"/>
                  </a:cubicBezTo>
                  <a:lnTo>
                    <a:pt x="988" y="108"/>
                  </a:lnTo>
                  <a:cubicBezTo>
                    <a:pt x="986" y="109"/>
                    <a:pt x="985" y="111"/>
                    <a:pt x="985" y="114"/>
                  </a:cubicBezTo>
                  <a:cubicBezTo>
                    <a:pt x="984" y="115"/>
                    <a:pt x="984" y="115"/>
                    <a:pt x="984" y="115"/>
                  </a:cubicBezTo>
                  <a:cubicBezTo>
                    <a:pt x="984" y="115"/>
                    <a:pt x="989" y="110"/>
                    <a:pt x="994" y="107"/>
                  </a:cubicBezTo>
                  <a:lnTo>
                    <a:pt x="994" y="107"/>
                  </a:lnTo>
                  <a:cubicBezTo>
                    <a:pt x="993" y="107"/>
                    <a:pt x="991" y="107"/>
                    <a:pt x="988" y="108"/>
                  </a:cubicBezTo>
                  <a:lnTo>
                    <a:pt x="988" y="108"/>
                  </a:lnTo>
                  <a:cubicBezTo>
                    <a:pt x="990" y="106"/>
                    <a:pt x="993" y="106"/>
                    <a:pt x="996" y="106"/>
                  </a:cubicBezTo>
                  <a:lnTo>
                    <a:pt x="996" y="106"/>
                  </a:lnTo>
                  <a:cubicBezTo>
                    <a:pt x="995" y="106"/>
                    <a:pt x="995" y="106"/>
                    <a:pt x="994" y="107"/>
                  </a:cubicBezTo>
                  <a:lnTo>
                    <a:pt x="994" y="107"/>
                  </a:lnTo>
                  <a:cubicBezTo>
                    <a:pt x="995" y="106"/>
                    <a:pt x="996" y="106"/>
                    <a:pt x="996" y="106"/>
                  </a:cubicBezTo>
                  <a:lnTo>
                    <a:pt x="996" y="106"/>
                  </a:lnTo>
                  <a:cubicBezTo>
                    <a:pt x="998" y="106"/>
                    <a:pt x="1000" y="106"/>
                    <a:pt x="1001" y="106"/>
                  </a:cubicBezTo>
                  <a:cubicBezTo>
                    <a:pt x="1001" y="104"/>
                    <a:pt x="1001" y="104"/>
                    <a:pt x="1000" y="104"/>
                  </a:cubicBezTo>
                  <a:cubicBezTo>
                    <a:pt x="999" y="104"/>
                    <a:pt x="998" y="104"/>
                    <a:pt x="997" y="105"/>
                  </a:cubicBezTo>
                  <a:lnTo>
                    <a:pt x="997" y="105"/>
                  </a:lnTo>
                  <a:cubicBezTo>
                    <a:pt x="998" y="104"/>
                    <a:pt x="997" y="101"/>
                    <a:pt x="993" y="97"/>
                  </a:cubicBezTo>
                  <a:cubicBezTo>
                    <a:pt x="1004" y="97"/>
                    <a:pt x="1011" y="101"/>
                    <a:pt x="1015" y="101"/>
                  </a:cubicBezTo>
                  <a:cubicBezTo>
                    <a:pt x="1017" y="101"/>
                    <a:pt x="1018" y="100"/>
                    <a:pt x="1018" y="97"/>
                  </a:cubicBezTo>
                  <a:cubicBezTo>
                    <a:pt x="1021" y="107"/>
                    <a:pt x="1023" y="110"/>
                    <a:pt x="1024" y="110"/>
                  </a:cubicBezTo>
                  <a:cubicBezTo>
                    <a:pt x="1026" y="110"/>
                    <a:pt x="1026" y="102"/>
                    <a:pt x="1026" y="97"/>
                  </a:cubicBezTo>
                  <a:cubicBezTo>
                    <a:pt x="1026" y="106"/>
                    <a:pt x="1034" y="97"/>
                    <a:pt x="1034" y="114"/>
                  </a:cubicBezTo>
                  <a:cubicBezTo>
                    <a:pt x="1053" y="104"/>
                    <a:pt x="1074" y="100"/>
                    <a:pt x="1097" y="100"/>
                  </a:cubicBezTo>
                  <a:cubicBezTo>
                    <a:pt x="1113" y="100"/>
                    <a:pt x="1130" y="102"/>
                    <a:pt x="1147" y="106"/>
                  </a:cubicBezTo>
                  <a:cubicBezTo>
                    <a:pt x="1172" y="96"/>
                    <a:pt x="1200" y="89"/>
                    <a:pt x="1227" y="89"/>
                  </a:cubicBezTo>
                  <a:cubicBezTo>
                    <a:pt x="1244" y="89"/>
                    <a:pt x="1261" y="91"/>
                    <a:pt x="1276" y="97"/>
                  </a:cubicBezTo>
                  <a:cubicBezTo>
                    <a:pt x="1278" y="95"/>
                    <a:pt x="1281" y="95"/>
                    <a:pt x="1283" y="95"/>
                  </a:cubicBezTo>
                  <a:cubicBezTo>
                    <a:pt x="1286" y="95"/>
                    <a:pt x="1289" y="95"/>
                    <a:pt x="1291" y="95"/>
                  </a:cubicBezTo>
                  <a:cubicBezTo>
                    <a:pt x="1296" y="95"/>
                    <a:pt x="1300" y="93"/>
                    <a:pt x="1300" y="81"/>
                  </a:cubicBezTo>
                  <a:cubicBezTo>
                    <a:pt x="1303" y="87"/>
                    <a:pt x="1307" y="88"/>
                    <a:pt x="1312" y="88"/>
                  </a:cubicBezTo>
                  <a:cubicBezTo>
                    <a:pt x="1322" y="88"/>
                    <a:pt x="1333" y="81"/>
                    <a:pt x="1333" y="81"/>
                  </a:cubicBezTo>
                  <a:cubicBezTo>
                    <a:pt x="1325" y="81"/>
                    <a:pt x="1316" y="81"/>
                    <a:pt x="1316" y="73"/>
                  </a:cubicBezTo>
                  <a:lnTo>
                    <a:pt x="1333" y="73"/>
                  </a:lnTo>
                  <a:lnTo>
                    <a:pt x="1333" y="89"/>
                  </a:lnTo>
                  <a:cubicBezTo>
                    <a:pt x="1335" y="85"/>
                    <a:pt x="1339" y="83"/>
                    <a:pt x="1343" y="83"/>
                  </a:cubicBezTo>
                  <a:cubicBezTo>
                    <a:pt x="1347" y="83"/>
                    <a:pt x="1352" y="85"/>
                    <a:pt x="1356" y="85"/>
                  </a:cubicBezTo>
                  <a:cubicBezTo>
                    <a:pt x="1361" y="85"/>
                    <a:pt x="1365" y="83"/>
                    <a:pt x="1365" y="73"/>
                  </a:cubicBezTo>
                  <a:cubicBezTo>
                    <a:pt x="1371" y="83"/>
                    <a:pt x="1374" y="86"/>
                    <a:pt x="1376" y="86"/>
                  </a:cubicBezTo>
                  <a:cubicBezTo>
                    <a:pt x="1378" y="86"/>
                    <a:pt x="1379" y="78"/>
                    <a:pt x="1389" y="73"/>
                  </a:cubicBezTo>
                  <a:lnTo>
                    <a:pt x="1389" y="73"/>
                  </a:lnTo>
                  <a:cubicBezTo>
                    <a:pt x="1387" y="77"/>
                    <a:pt x="1388" y="78"/>
                    <a:pt x="1390" y="78"/>
                  </a:cubicBezTo>
                  <a:cubicBezTo>
                    <a:pt x="1394" y="78"/>
                    <a:pt x="1404" y="72"/>
                    <a:pt x="1410" y="72"/>
                  </a:cubicBezTo>
                  <a:cubicBezTo>
                    <a:pt x="1414" y="72"/>
                    <a:pt x="1416" y="74"/>
                    <a:pt x="1413" y="81"/>
                  </a:cubicBezTo>
                  <a:cubicBezTo>
                    <a:pt x="1417" y="80"/>
                    <a:pt x="1420" y="79"/>
                    <a:pt x="1423" y="79"/>
                  </a:cubicBezTo>
                  <a:cubicBezTo>
                    <a:pt x="1430" y="79"/>
                    <a:pt x="1437" y="84"/>
                    <a:pt x="1444" y="84"/>
                  </a:cubicBezTo>
                  <a:cubicBezTo>
                    <a:pt x="1447" y="84"/>
                    <a:pt x="1450" y="83"/>
                    <a:pt x="1454" y="81"/>
                  </a:cubicBezTo>
                  <a:cubicBezTo>
                    <a:pt x="1454" y="81"/>
                    <a:pt x="1449" y="71"/>
                    <a:pt x="1451" y="71"/>
                  </a:cubicBezTo>
                  <a:lnTo>
                    <a:pt x="1451" y="71"/>
                  </a:lnTo>
                  <a:cubicBezTo>
                    <a:pt x="1451" y="71"/>
                    <a:pt x="1452" y="72"/>
                    <a:pt x="1454" y="73"/>
                  </a:cubicBezTo>
                  <a:cubicBezTo>
                    <a:pt x="1458" y="77"/>
                    <a:pt x="1460" y="79"/>
                    <a:pt x="1461" y="79"/>
                  </a:cubicBezTo>
                  <a:cubicBezTo>
                    <a:pt x="1462" y="79"/>
                    <a:pt x="1462" y="77"/>
                    <a:pt x="1462" y="73"/>
                  </a:cubicBezTo>
                  <a:cubicBezTo>
                    <a:pt x="1464" y="76"/>
                    <a:pt x="1467" y="77"/>
                    <a:pt x="1471" y="77"/>
                  </a:cubicBezTo>
                  <a:cubicBezTo>
                    <a:pt x="1479" y="77"/>
                    <a:pt x="1488" y="71"/>
                    <a:pt x="1494" y="65"/>
                  </a:cubicBezTo>
                  <a:cubicBezTo>
                    <a:pt x="1497" y="72"/>
                    <a:pt x="1502" y="74"/>
                    <a:pt x="1507" y="74"/>
                  </a:cubicBezTo>
                  <a:cubicBezTo>
                    <a:pt x="1514" y="74"/>
                    <a:pt x="1522" y="70"/>
                    <a:pt x="1526" y="65"/>
                  </a:cubicBezTo>
                  <a:cubicBezTo>
                    <a:pt x="1531" y="68"/>
                    <a:pt x="1536" y="68"/>
                    <a:pt x="1540" y="68"/>
                  </a:cubicBezTo>
                  <a:cubicBezTo>
                    <a:pt x="1551" y="68"/>
                    <a:pt x="1559" y="63"/>
                    <a:pt x="1559" y="57"/>
                  </a:cubicBezTo>
                  <a:cubicBezTo>
                    <a:pt x="1569" y="60"/>
                    <a:pt x="1577" y="62"/>
                    <a:pt x="1584" y="62"/>
                  </a:cubicBezTo>
                  <a:cubicBezTo>
                    <a:pt x="1594" y="62"/>
                    <a:pt x="1599" y="58"/>
                    <a:pt x="1599" y="49"/>
                  </a:cubicBezTo>
                  <a:cubicBezTo>
                    <a:pt x="1606" y="56"/>
                    <a:pt x="1610" y="58"/>
                    <a:pt x="1612" y="58"/>
                  </a:cubicBezTo>
                  <a:cubicBezTo>
                    <a:pt x="1615" y="58"/>
                    <a:pt x="1615" y="54"/>
                    <a:pt x="1615" y="49"/>
                  </a:cubicBezTo>
                  <a:cubicBezTo>
                    <a:pt x="1623" y="57"/>
                    <a:pt x="1633" y="61"/>
                    <a:pt x="1643" y="61"/>
                  </a:cubicBezTo>
                  <a:cubicBezTo>
                    <a:pt x="1654" y="61"/>
                    <a:pt x="1664" y="57"/>
                    <a:pt x="1672" y="49"/>
                  </a:cubicBezTo>
                  <a:cubicBezTo>
                    <a:pt x="1673" y="54"/>
                    <a:pt x="1676" y="55"/>
                    <a:pt x="1679" y="55"/>
                  </a:cubicBezTo>
                  <a:cubicBezTo>
                    <a:pt x="1688" y="55"/>
                    <a:pt x="1702" y="39"/>
                    <a:pt x="1715" y="39"/>
                  </a:cubicBezTo>
                  <a:cubicBezTo>
                    <a:pt x="1720" y="39"/>
                    <a:pt x="1724" y="41"/>
                    <a:pt x="1728" y="49"/>
                  </a:cubicBezTo>
                  <a:cubicBezTo>
                    <a:pt x="1728" y="41"/>
                    <a:pt x="1732" y="41"/>
                    <a:pt x="1736" y="41"/>
                  </a:cubicBezTo>
                  <a:cubicBezTo>
                    <a:pt x="1740" y="41"/>
                    <a:pt x="1744" y="41"/>
                    <a:pt x="1744" y="33"/>
                  </a:cubicBezTo>
                  <a:cubicBezTo>
                    <a:pt x="1748" y="37"/>
                    <a:pt x="1752" y="39"/>
                    <a:pt x="1757" y="39"/>
                  </a:cubicBezTo>
                  <a:cubicBezTo>
                    <a:pt x="1761" y="39"/>
                    <a:pt x="1765" y="37"/>
                    <a:pt x="1769" y="33"/>
                  </a:cubicBezTo>
                  <a:cubicBezTo>
                    <a:pt x="1777" y="37"/>
                    <a:pt x="1785" y="39"/>
                    <a:pt x="1793" y="39"/>
                  </a:cubicBezTo>
                  <a:cubicBezTo>
                    <a:pt x="1801" y="39"/>
                    <a:pt x="1809" y="37"/>
                    <a:pt x="1817" y="33"/>
                  </a:cubicBezTo>
                  <a:cubicBezTo>
                    <a:pt x="1825" y="37"/>
                    <a:pt x="1829" y="39"/>
                    <a:pt x="1833" y="39"/>
                  </a:cubicBezTo>
                  <a:cubicBezTo>
                    <a:pt x="1837" y="39"/>
                    <a:pt x="1841" y="37"/>
                    <a:pt x="1849" y="33"/>
                  </a:cubicBezTo>
                  <a:cubicBezTo>
                    <a:pt x="1842" y="33"/>
                    <a:pt x="1853" y="15"/>
                    <a:pt x="1862" y="15"/>
                  </a:cubicBezTo>
                  <a:cubicBezTo>
                    <a:pt x="1862" y="15"/>
                    <a:pt x="1862" y="15"/>
                    <a:pt x="1862" y="15"/>
                  </a:cubicBezTo>
                  <a:lnTo>
                    <a:pt x="1862" y="15"/>
                  </a:lnTo>
                  <a:cubicBezTo>
                    <a:pt x="1861" y="13"/>
                    <a:pt x="1866" y="9"/>
                    <a:pt x="1866" y="9"/>
                  </a:cubicBezTo>
                  <a:cubicBezTo>
                    <a:pt x="1866" y="9"/>
                    <a:pt x="1882" y="1"/>
                    <a:pt x="1866" y="1"/>
                  </a:cubicBezTo>
                  <a:cubicBezTo>
                    <a:pt x="1857" y="1"/>
                    <a:pt x="1849" y="1"/>
                    <a:pt x="1841" y="9"/>
                  </a:cubicBezTo>
                  <a:cubicBezTo>
                    <a:pt x="1849" y="1"/>
                    <a:pt x="1833" y="1"/>
                    <a:pt x="1833" y="1"/>
                  </a:cubicBezTo>
                  <a:lnTo>
                    <a:pt x="1833" y="1"/>
                  </a:lnTo>
                  <a:cubicBezTo>
                    <a:pt x="1833" y="1"/>
                    <a:pt x="1838" y="11"/>
                    <a:pt x="1836" y="11"/>
                  </a:cubicBezTo>
                  <a:cubicBezTo>
                    <a:pt x="1836" y="11"/>
                    <a:pt x="1835" y="10"/>
                    <a:pt x="1833" y="9"/>
                  </a:cubicBezTo>
                  <a:cubicBezTo>
                    <a:pt x="1833" y="9"/>
                    <a:pt x="1831" y="11"/>
                    <a:pt x="1829" y="11"/>
                  </a:cubicBezTo>
                  <a:cubicBezTo>
                    <a:pt x="1827" y="11"/>
                    <a:pt x="1825" y="9"/>
                    <a:pt x="1825" y="1"/>
                  </a:cubicBezTo>
                  <a:close/>
                </a:path>
              </a:pathLst>
            </a:custGeom>
            <a:solidFill>
              <a:srgbClr val="F0C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64"/>
            <p:cNvSpPr/>
            <p:nvPr/>
          </p:nvSpPr>
          <p:spPr>
            <a:xfrm>
              <a:off x="5019353" y="2954274"/>
              <a:ext cx="102" cy="10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solidFill>
              <a:srgbClr val="F0C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64"/>
            <p:cNvSpPr/>
            <p:nvPr/>
          </p:nvSpPr>
          <p:spPr>
            <a:xfrm>
              <a:off x="4936987" y="3000248"/>
              <a:ext cx="150766" cy="11723"/>
            </a:xfrm>
            <a:custGeom>
              <a:avLst/>
              <a:gdLst/>
              <a:ahLst/>
              <a:cxnLst/>
              <a:rect l="l" t="t" r="r" b="b"/>
              <a:pathLst>
                <a:path w="1479" h="115" extrusionOk="0">
                  <a:moveTo>
                    <a:pt x="17" y="50"/>
                  </a:moveTo>
                  <a:cubicBezTo>
                    <a:pt x="1" y="50"/>
                    <a:pt x="17" y="58"/>
                    <a:pt x="17" y="58"/>
                  </a:cubicBezTo>
                  <a:lnTo>
                    <a:pt x="17" y="50"/>
                  </a:lnTo>
                  <a:close/>
                  <a:moveTo>
                    <a:pt x="461" y="58"/>
                  </a:moveTo>
                  <a:cubicBezTo>
                    <a:pt x="461" y="58"/>
                    <a:pt x="461" y="58"/>
                    <a:pt x="461" y="58"/>
                  </a:cubicBezTo>
                  <a:cubicBezTo>
                    <a:pt x="461" y="58"/>
                    <a:pt x="461" y="58"/>
                    <a:pt x="461" y="58"/>
                  </a:cubicBezTo>
                  <a:close/>
                  <a:moveTo>
                    <a:pt x="770" y="0"/>
                  </a:moveTo>
                  <a:lnTo>
                    <a:pt x="770" y="0"/>
                  </a:lnTo>
                  <a:cubicBezTo>
                    <a:pt x="770" y="0"/>
                    <a:pt x="769" y="1"/>
                    <a:pt x="768" y="2"/>
                  </a:cubicBezTo>
                  <a:cubicBezTo>
                    <a:pt x="764" y="10"/>
                    <a:pt x="760" y="10"/>
                    <a:pt x="756" y="10"/>
                  </a:cubicBezTo>
                  <a:cubicBezTo>
                    <a:pt x="752" y="10"/>
                    <a:pt x="748" y="10"/>
                    <a:pt x="743" y="18"/>
                  </a:cubicBezTo>
                  <a:cubicBezTo>
                    <a:pt x="743" y="10"/>
                    <a:pt x="737" y="6"/>
                    <a:pt x="730" y="6"/>
                  </a:cubicBezTo>
                  <a:cubicBezTo>
                    <a:pt x="723" y="6"/>
                    <a:pt x="715" y="10"/>
                    <a:pt x="711" y="18"/>
                  </a:cubicBezTo>
                  <a:cubicBezTo>
                    <a:pt x="711" y="9"/>
                    <a:pt x="710" y="7"/>
                    <a:pt x="708" y="7"/>
                  </a:cubicBezTo>
                  <a:cubicBezTo>
                    <a:pt x="707" y="7"/>
                    <a:pt x="706" y="8"/>
                    <a:pt x="705" y="8"/>
                  </a:cubicBezTo>
                  <a:cubicBezTo>
                    <a:pt x="704" y="8"/>
                    <a:pt x="703" y="7"/>
                    <a:pt x="703" y="2"/>
                  </a:cubicBezTo>
                  <a:cubicBezTo>
                    <a:pt x="703" y="10"/>
                    <a:pt x="699" y="12"/>
                    <a:pt x="695" y="12"/>
                  </a:cubicBezTo>
                  <a:cubicBezTo>
                    <a:pt x="691" y="12"/>
                    <a:pt x="687" y="10"/>
                    <a:pt x="687" y="10"/>
                  </a:cubicBezTo>
                  <a:lnTo>
                    <a:pt x="687" y="26"/>
                  </a:lnTo>
                  <a:cubicBezTo>
                    <a:pt x="687" y="15"/>
                    <a:pt x="679" y="3"/>
                    <a:pt x="674" y="3"/>
                  </a:cubicBezTo>
                  <a:cubicBezTo>
                    <a:pt x="672" y="3"/>
                    <a:pt x="671" y="5"/>
                    <a:pt x="671" y="10"/>
                  </a:cubicBezTo>
                  <a:cubicBezTo>
                    <a:pt x="671" y="18"/>
                    <a:pt x="669" y="18"/>
                    <a:pt x="667" y="18"/>
                  </a:cubicBezTo>
                  <a:cubicBezTo>
                    <a:pt x="665" y="18"/>
                    <a:pt x="663" y="18"/>
                    <a:pt x="663" y="26"/>
                  </a:cubicBezTo>
                  <a:lnTo>
                    <a:pt x="663" y="18"/>
                  </a:lnTo>
                  <a:cubicBezTo>
                    <a:pt x="652" y="18"/>
                    <a:pt x="645" y="29"/>
                    <a:pt x="639" y="29"/>
                  </a:cubicBezTo>
                  <a:cubicBezTo>
                    <a:pt x="636" y="29"/>
                    <a:pt x="633" y="26"/>
                    <a:pt x="630" y="18"/>
                  </a:cubicBezTo>
                  <a:cubicBezTo>
                    <a:pt x="625" y="26"/>
                    <a:pt x="618" y="29"/>
                    <a:pt x="611" y="29"/>
                  </a:cubicBezTo>
                  <a:cubicBezTo>
                    <a:pt x="596" y="29"/>
                    <a:pt x="582" y="18"/>
                    <a:pt x="582" y="18"/>
                  </a:cubicBezTo>
                  <a:cubicBezTo>
                    <a:pt x="579" y="15"/>
                    <a:pt x="578" y="14"/>
                    <a:pt x="578" y="14"/>
                  </a:cubicBezTo>
                  <a:lnTo>
                    <a:pt x="578" y="14"/>
                  </a:lnTo>
                  <a:cubicBezTo>
                    <a:pt x="577" y="14"/>
                    <a:pt x="579" y="18"/>
                    <a:pt x="574" y="18"/>
                  </a:cubicBezTo>
                  <a:cubicBezTo>
                    <a:pt x="574" y="18"/>
                    <a:pt x="567" y="14"/>
                    <a:pt x="560" y="14"/>
                  </a:cubicBezTo>
                  <a:cubicBezTo>
                    <a:pt x="556" y="14"/>
                    <a:pt x="552" y="15"/>
                    <a:pt x="550" y="18"/>
                  </a:cubicBezTo>
                  <a:cubicBezTo>
                    <a:pt x="546" y="14"/>
                    <a:pt x="540" y="12"/>
                    <a:pt x="534" y="12"/>
                  </a:cubicBezTo>
                  <a:cubicBezTo>
                    <a:pt x="528" y="12"/>
                    <a:pt x="523" y="14"/>
                    <a:pt x="519" y="17"/>
                  </a:cubicBezTo>
                  <a:lnTo>
                    <a:pt x="519" y="17"/>
                  </a:lnTo>
                  <a:cubicBezTo>
                    <a:pt x="518" y="15"/>
                    <a:pt x="511" y="11"/>
                    <a:pt x="505" y="11"/>
                  </a:cubicBezTo>
                  <a:cubicBezTo>
                    <a:pt x="500" y="11"/>
                    <a:pt x="496" y="13"/>
                    <a:pt x="493" y="18"/>
                  </a:cubicBezTo>
                  <a:cubicBezTo>
                    <a:pt x="485" y="2"/>
                    <a:pt x="469" y="2"/>
                    <a:pt x="445" y="2"/>
                  </a:cubicBezTo>
                  <a:lnTo>
                    <a:pt x="380" y="2"/>
                  </a:lnTo>
                  <a:cubicBezTo>
                    <a:pt x="365" y="6"/>
                    <a:pt x="351" y="7"/>
                    <a:pt x="337" y="7"/>
                  </a:cubicBezTo>
                  <a:cubicBezTo>
                    <a:pt x="312" y="7"/>
                    <a:pt x="288" y="3"/>
                    <a:pt x="263" y="3"/>
                  </a:cubicBezTo>
                  <a:cubicBezTo>
                    <a:pt x="241" y="3"/>
                    <a:pt x="218" y="6"/>
                    <a:pt x="194" y="18"/>
                  </a:cubicBezTo>
                  <a:cubicBezTo>
                    <a:pt x="178" y="10"/>
                    <a:pt x="154" y="10"/>
                    <a:pt x="138" y="10"/>
                  </a:cubicBezTo>
                  <a:cubicBezTo>
                    <a:pt x="134" y="9"/>
                    <a:pt x="131" y="8"/>
                    <a:pt x="128" y="8"/>
                  </a:cubicBezTo>
                  <a:cubicBezTo>
                    <a:pt x="109" y="8"/>
                    <a:pt x="95" y="26"/>
                    <a:pt x="81" y="26"/>
                  </a:cubicBezTo>
                  <a:lnTo>
                    <a:pt x="81" y="18"/>
                  </a:lnTo>
                  <a:cubicBezTo>
                    <a:pt x="77" y="22"/>
                    <a:pt x="75" y="22"/>
                    <a:pt x="74" y="22"/>
                  </a:cubicBezTo>
                  <a:cubicBezTo>
                    <a:pt x="73" y="22"/>
                    <a:pt x="73" y="22"/>
                    <a:pt x="73" y="26"/>
                  </a:cubicBezTo>
                  <a:cubicBezTo>
                    <a:pt x="66" y="19"/>
                    <a:pt x="57" y="17"/>
                    <a:pt x="49" y="17"/>
                  </a:cubicBezTo>
                  <a:cubicBezTo>
                    <a:pt x="40" y="17"/>
                    <a:pt x="31" y="20"/>
                    <a:pt x="25" y="20"/>
                  </a:cubicBezTo>
                  <a:cubicBezTo>
                    <a:pt x="20" y="20"/>
                    <a:pt x="17" y="17"/>
                    <a:pt x="17" y="10"/>
                  </a:cubicBezTo>
                  <a:lnTo>
                    <a:pt x="17" y="50"/>
                  </a:lnTo>
                  <a:cubicBezTo>
                    <a:pt x="22" y="50"/>
                    <a:pt x="38" y="58"/>
                    <a:pt x="48" y="58"/>
                  </a:cubicBezTo>
                  <a:cubicBezTo>
                    <a:pt x="53" y="58"/>
                    <a:pt x="57" y="56"/>
                    <a:pt x="57" y="50"/>
                  </a:cubicBezTo>
                  <a:lnTo>
                    <a:pt x="57" y="58"/>
                  </a:lnTo>
                  <a:cubicBezTo>
                    <a:pt x="79" y="58"/>
                    <a:pt x="104" y="51"/>
                    <a:pt x="128" y="51"/>
                  </a:cubicBezTo>
                  <a:cubicBezTo>
                    <a:pt x="140" y="51"/>
                    <a:pt x="151" y="53"/>
                    <a:pt x="162" y="58"/>
                  </a:cubicBezTo>
                  <a:cubicBezTo>
                    <a:pt x="165" y="53"/>
                    <a:pt x="167" y="51"/>
                    <a:pt x="170" y="51"/>
                  </a:cubicBezTo>
                  <a:cubicBezTo>
                    <a:pt x="176" y="51"/>
                    <a:pt x="184" y="58"/>
                    <a:pt x="194" y="58"/>
                  </a:cubicBezTo>
                  <a:cubicBezTo>
                    <a:pt x="202" y="58"/>
                    <a:pt x="219" y="58"/>
                    <a:pt x="227" y="50"/>
                  </a:cubicBezTo>
                  <a:cubicBezTo>
                    <a:pt x="227" y="58"/>
                    <a:pt x="229" y="58"/>
                    <a:pt x="231" y="58"/>
                  </a:cubicBezTo>
                  <a:cubicBezTo>
                    <a:pt x="233" y="58"/>
                    <a:pt x="235" y="58"/>
                    <a:pt x="235" y="66"/>
                  </a:cubicBezTo>
                  <a:cubicBezTo>
                    <a:pt x="235" y="58"/>
                    <a:pt x="237" y="58"/>
                    <a:pt x="239" y="58"/>
                  </a:cubicBezTo>
                  <a:cubicBezTo>
                    <a:pt x="241" y="58"/>
                    <a:pt x="243" y="58"/>
                    <a:pt x="243" y="50"/>
                  </a:cubicBezTo>
                  <a:cubicBezTo>
                    <a:pt x="243" y="52"/>
                    <a:pt x="244" y="53"/>
                    <a:pt x="246" y="53"/>
                  </a:cubicBezTo>
                  <a:cubicBezTo>
                    <a:pt x="250" y="53"/>
                    <a:pt x="260" y="48"/>
                    <a:pt x="264" y="48"/>
                  </a:cubicBezTo>
                  <a:cubicBezTo>
                    <a:pt x="266" y="48"/>
                    <a:pt x="267" y="49"/>
                    <a:pt x="267" y="50"/>
                  </a:cubicBezTo>
                  <a:lnTo>
                    <a:pt x="267" y="58"/>
                  </a:lnTo>
                  <a:cubicBezTo>
                    <a:pt x="269" y="54"/>
                    <a:pt x="271" y="53"/>
                    <a:pt x="274" y="53"/>
                  </a:cubicBezTo>
                  <a:cubicBezTo>
                    <a:pt x="277" y="53"/>
                    <a:pt x="281" y="56"/>
                    <a:pt x="285" y="56"/>
                  </a:cubicBezTo>
                  <a:cubicBezTo>
                    <a:pt x="287" y="56"/>
                    <a:pt x="289" y="55"/>
                    <a:pt x="291" y="50"/>
                  </a:cubicBezTo>
                  <a:lnTo>
                    <a:pt x="380" y="50"/>
                  </a:lnTo>
                  <a:lnTo>
                    <a:pt x="380" y="58"/>
                  </a:lnTo>
                  <a:cubicBezTo>
                    <a:pt x="387" y="54"/>
                    <a:pt x="394" y="52"/>
                    <a:pt x="401" y="52"/>
                  </a:cubicBezTo>
                  <a:cubicBezTo>
                    <a:pt x="409" y="52"/>
                    <a:pt x="416" y="54"/>
                    <a:pt x="423" y="54"/>
                  </a:cubicBezTo>
                  <a:cubicBezTo>
                    <a:pt x="431" y="54"/>
                    <a:pt x="438" y="52"/>
                    <a:pt x="445" y="42"/>
                  </a:cubicBezTo>
                  <a:cubicBezTo>
                    <a:pt x="445" y="50"/>
                    <a:pt x="449" y="50"/>
                    <a:pt x="453" y="50"/>
                  </a:cubicBezTo>
                  <a:cubicBezTo>
                    <a:pt x="457" y="50"/>
                    <a:pt x="461" y="50"/>
                    <a:pt x="461" y="58"/>
                  </a:cubicBezTo>
                  <a:cubicBezTo>
                    <a:pt x="464" y="50"/>
                    <a:pt x="468" y="48"/>
                    <a:pt x="474" y="48"/>
                  </a:cubicBezTo>
                  <a:cubicBezTo>
                    <a:pt x="485" y="48"/>
                    <a:pt x="501" y="58"/>
                    <a:pt x="517" y="58"/>
                  </a:cubicBezTo>
                  <a:cubicBezTo>
                    <a:pt x="542" y="58"/>
                    <a:pt x="566" y="58"/>
                    <a:pt x="590" y="50"/>
                  </a:cubicBezTo>
                  <a:lnTo>
                    <a:pt x="606" y="50"/>
                  </a:lnTo>
                  <a:lnTo>
                    <a:pt x="606" y="42"/>
                  </a:lnTo>
                  <a:cubicBezTo>
                    <a:pt x="614" y="54"/>
                    <a:pt x="624" y="60"/>
                    <a:pt x="634" y="60"/>
                  </a:cubicBezTo>
                  <a:cubicBezTo>
                    <a:pt x="645" y="60"/>
                    <a:pt x="655" y="54"/>
                    <a:pt x="663" y="42"/>
                  </a:cubicBezTo>
                  <a:cubicBezTo>
                    <a:pt x="663" y="50"/>
                    <a:pt x="663" y="58"/>
                    <a:pt x="663" y="58"/>
                  </a:cubicBezTo>
                  <a:cubicBezTo>
                    <a:pt x="673" y="58"/>
                    <a:pt x="681" y="51"/>
                    <a:pt x="682" y="51"/>
                  </a:cubicBezTo>
                  <a:lnTo>
                    <a:pt x="682" y="51"/>
                  </a:lnTo>
                  <a:cubicBezTo>
                    <a:pt x="682" y="51"/>
                    <a:pt x="682" y="53"/>
                    <a:pt x="679" y="58"/>
                  </a:cubicBezTo>
                  <a:lnTo>
                    <a:pt x="679" y="58"/>
                  </a:lnTo>
                  <a:cubicBezTo>
                    <a:pt x="693" y="54"/>
                    <a:pt x="710" y="49"/>
                    <a:pt x="727" y="49"/>
                  </a:cubicBezTo>
                  <a:cubicBezTo>
                    <a:pt x="740" y="49"/>
                    <a:pt x="754" y="52"/>
                    <a:pt x="768" y="58"/>
                  </a:cubicBezTo>
                  <a:lnTo>
                    <a:pt x="768" y="58"/>
                  </a:lnTo>
                  <a:cubicBezTo>
                    <a:pt x="768" y="52"/>
                    <a:pt x="762" y="40"/>
                    <a:pt x="765" y="40"/>
                  </a:cubicBezTo>
                  <a:lnTo>
                    <a:pt x="765" y="40"/>
                  </a:lnTo>
                  <a:cubicBezTo>
                    <a:pt x="765" y="40"/>
                    <a:pt x="766" y="41"/>
                    <a:pt x="768" y="42"/>
                  </a:cubicBezTo>
                  <a:cubicBezTo>
                    <a:pt x="773" y="47"/>
                    <a:pt x="783" y="55"/>
                    <a:pt x="791" y="55"/>
                  </a:cubicBezTo>
                  <a:cubicBezTo>
                    <a:pt x="796" y="55"/>
                    <a:pt x="800" y="52"/>
                    <a:pt x="800" y="42"/>
                  </a:cubicBezTo>
                  <a:cubicBezTo>
                    <a:pt x="805" y="42"/>
                    <a:pt x="807" y="49"/>
                    <a:pt x="808" y="49"/>
                  </a:cubicBezTo>
                  <a:cubicBezTo>
                    <a:pt x="808" y="49"/>
                    <a:pt x="808" y="48"/>
                    <a:pt x="808" y="42"/>
                  </a:cubicBezTo>
                  <a:cubicBezTo>
                    <a:pt x="808" y="52"/>
                    <a:pt x="809" y="55"/>
                    <a:pt x="811" y="55"/>
                  </a:cubicBezTo>
                  <a:cubicBezTo>
                    <a:pt x="813" y="55"/>
                    <a:pt x="816" y="47"/>
                    <a:pt x="816" y="42"/>
                  </a:cubicBezTo>
                  <a:lnTo>
                    <a:pt x="816" y="58"/>
                  </a:lnTo>
                  <a:cubicBezTo>
                    <a:pt x="826" y="56"/>
                    <a:pt x="835" y="55"/>
                    <a:pt x="844" y="55"/>
                  </a:cubicBezTo>
                  <a:cubicBezTo>
                    <a:pt x="867" y="55"/>
                    <a:pt x="888" y="61"/>
                    <a:pt x="905" y="66"/>
                  </a:cubicBezTo>
                  <a:cubicBezTo>
                    <a:pt x="919" y="62"/>
                    <a:pt x="931" y="60"/>
                    <a:pt x="941" y="60"/>
                  </a:cubicBezTo>
                  <a:cubicBezTo>
                    <a:pt x="965" y="60"/>
                    <a:pt x="981" y="71"/>
                    <a:pt x="1010" y="83"/>
                  </a:cubicBezTo>
                  <a:cubicBezTo>
                    <a:pt x="1011" y="81"/>
                    <a:pt x="1013" y="81"/>
                    <a:pt x="1014" y="81"/>
                  </a:cubicBezTo>
                  <a:cubicBezTo>
                    <a:pt x="1019" y="81"/>
                    <a:pt x="1025" y="86"/>
                    <a:pt x="1029" y="86"/>
                  </a:cubicBezTo>
                  <a:cubicBezTo>
                    <a:pt x="1032" y="86"/>
                    <a:pt x="1034" y="83"/>
                    <a:pt x="1034" y="75"/>
                  </a:cubicBezTo>
                  <a:cubicBezTo>
                    <a:pt x="1034" y="77"/>
                    <a:pt x="1038" y="78"/>
                    <a:pt x="1042" y="78"/>
                  </a:cubicBezTo>
                  <a:cubicBezTo>
                    <a:pt x="1051" y="78"/>
                    <a:pt x="1064" y="75"/>
                    <a:pt x="1058" y="75"/>
                  </a:cubicBezTo>
                  <a:cubicBezTo>
                    <a:pt x="1050" y="75"/>
                    <a:pt x="1042" y="66"/>
                    <a:pt x="1050" y="66"/>
                  </a:cubicBezTo>
                  <a:lnTo>
                    <a:pt x="1058" y="66"/>
                  </a:lnTo>
                  <a:lnTo>
                    <a:pt x="1058" y="75"/>
                  </a:lnTo>
                  <a:cubicBezTo>
                    <a:pt x="1062" y="71"/>
                    <a:pt x="1065" y="70"/>
                    <a:pt x="1069" y="70"/>
                  </a:cubicBezTo>
                  <a:cubicBezTo>
                    <a:pt x="1076" y="70"/>
                    <a:pt x="1083" y="76"/>
                    <a:pt x="1087" y="76"/>
                  </a:cubicBezTo>
                  <a:cubicBezTo>
                    <a:pt x="1089" y="76"/>
                    <a:pt x="1091" y="74"/>
                    <a:pt x="1091" y="66"/>
                  </a:cubicBezTo>
                  <a:cubicBezTo>
                    <a:pt x="1091" y="75"/>
                    <a:pt x="1092" y="77"/>
                    <a:pt x="1093" y="77"/>
                  </a:cubicBezTo>
                  <a:cubicBezTo>
                    <a:pt x="1096" y="77"/>
                    <a:pt x="1101" y="66"/>
                    <a:pt x="1107" y="66"/>
                  </a:cubicBezTo>
                  <a:lnTo>
                    <a:pt x="1107" y="66"/>
                  </a:lnTo>
                  <a:cubicBezTo>
                    <a:pt x="1104" y="71"/>
                    <a:pt x="1106" y="73"/>
                    <a:pt x="1108" y="73"/>
                  </a:cubicBezTo>
                  <a:cubicBezTo>
                    <a:pt x="1111" y="73"/>
                    <a:pt x="1115" y="71"/>
                    <a:pt x="1119" y="71"/>
                  </a:cubicBezTo>
                  <a:cubicBezTo>
                    <a:pt x="1123" y="71"/>
                    <a:pt x="1126" y="73"/>
                    <a:pt x="1123" y="83"/>
                  </a:cubicBezTo>
                  <a:cubicBezTo>
                    <a:pt x="1126" y="81"/>
                    <a:pt x="1129" y="80"/>
                    <a:pt x="1131" y="80"/>
                  </a:cubicBezTo>
                  <a:cubicBezTo>
                    <a:pt x="1140" y="80"/>
                    <a:pt x="1142" y="91"/>
                    <a:pt x="1155" y="91"/>
                  </a:cubicBezTo>
                  <a:cubicBezTo>
                    <a:pt x="1155" y="84"/>
                    <a:pt x="1150" y="72"/>
                    <a:pt x="1152" y="72"/>
                  </a:cubicBezTo>
                  <a:lnTo>
                    <a:pt x="1152" y="72"/>
                  </a:lnTo>
                  <a:cubicBezTo>
                    <a:pt x="1153" y="72"/>
                    <a:pt x="1154" y="73"/>
                    <a:pt x="1155" y="75"/>
                  </a:cubicBezTo>
                  <a:cubicBezTo>
                    <a:pt x="1159" y="81"/>
                    <a:pt x="1161" y="84"/>
                    <a:pt x="1162" y="84"/>
                  </a:cubicBezTo>
                  <a:cubicBezTo>
                    <a:pt x="1163" y="84"/>
                    <a:pt x="1163" y="79"/>
                    <a:pt x="1163" y="75"/>
                  </a:cubicBezTo>
                  <a:cubicBezTo>
                    <a:pt x="1163" y="83"/>
                    <a:pt x="1167" y="87"/>
                    <a:pt x="1172" y="87"/>
                  </a:cubicBezTo>
                  <a:cubicBezTo>
                    <a:pt x="1178" y="87"/>
                    <a:pt x="1184" y="83"/>
                    <a:pt x="1188" y="75"/>
                  </a:cubicBezTo>
                  <a:cubicBezTo>
                    <a:pt x="1188" y="91"/>
                    <a:pt x="1204" y="91"/>
                    <a:pt x="1212" y="91"/>
                  </a:cubicBezTo>
                  <a:cubicBezTo>
                    <a:pt x="1215" y="93"/>
                    <a:pt x="1218" y="94"/>
                    <a:pt x="1222" y="94"/>
                  </a:cubicBezTo>
                  <a:cubicBezTo>
                    <a:pt x="1229" y="94"/>
                    <a:pt x="1236" y="91"/>
                    <a:pt x="1236" y="91"/>
                  </a:cubicBezTo>
                  <a:cubicBezTo>
                    <a:pt x="1245" y="95"/>
                    <a:pt x="1257" y="100"/>
                    <a:pt x="1266" y="100"/>
                  </a:cubicBezTo>
                  <a:cubicBezTo>
                    <a:pt x="1272" y="100"/>
                    <a:pt x="1276" y="98"/>
                    <a:pt x="1276" y="91"/>
                  </a:cubicBezTo>
                  <a:cubicBezTo>
                    <a:pt x="1276" y="95"/>
                    <a:pt x="1278" y="97"/>
                    <a:pt x="1280" y="97"/>
                  </a:cubicBezTo>
                  <a:cubicBezTo>
                    <a:pt x="1282" y="97"/>
                    <a:pt x="1285" y="95"/>
                    <a:pt x="1285" y="91"/>
                  </a:cubicBezTo>
                  <a:cubicBezTo>
                    <a:pt x="1289" y="100"/>
                    <a:pt x="1300" y="104"/>
                    <a:pt x="1309" y="104"/>
                  </a:cubicBezTo>
                  <a:cubicBezTo>
                    <a:pt x="1315" y="104"/>
                    <a:pt x="1322" y="102"/>
                    <a:pt x="1325" y="99"/>
                  </a:cubicBezTo>
                  <a:cubicBezTo>
                    <a:pt x="1327" y="104"/>
                    <a:pt x="1329" y="106"/>
                    <a:pt x="1333" y="106"/>
                  </a:cubicBezTo>
                  <a:cubicBezTo>
                    <a:pt x="1341" y="106"/>
                    <a:pt x="1353" y="95"/>
                    <a:pt x="1363" y="95"/>
                  </a:cubicBezTo>
                  <a:cubicBezTo>
                    <a:pt x="1367" y="95"/>
                    <a:pt x="1371" y="98"/>
                    <a:pt x="1373" y="107"/>
                  </a:cubicBezTo>
                  <a:cubicBezTo>
                    <a:pt x="1373" y="105"/>
                    <a:pt x="1374" y="104"/>
                    <a:pt x="1374" y="104"/>
                  </a:cubicBezTo>
                  <a:cubicBezTo>
                    <a:pt x="1376" y="104"/>
                    <a:pt x="1378" y="106"/>
                    <a:pt x="1381" y="106"/>
                  </a:cubicBezTo>
                  <a:cubicBezTo>
                    <a:pt x="1384" y="106"/>
                    <a:pt x="1386" y="105"/>
                    <a:pt x="1389" y="99"/>
                  </a:cubicBezTo>
                  <a:lnTo>
                    <a:pt x="1406" y="99"/>
                  </a:lnTo>
                  <a:cubicBezTo>
                    <a:pt x="1411" y="104"/>
                    <a:pt x="1421" y="110"/>
                    <a:pt x="1432" y="110"/>
                  </a:cubicBezTo>
                  <a:cubicBezTo>
                    <a:pt x="1437" y="110"/>
                    <a:pt x="1441" y="109"/>
                    <a:pt x="1446" y="107"/>
                  </a:cubicBezTo>
                  <a:cubicBezTo>
                    <a:pt x="1449" y="112"/>
                    <a:pt x="1450" y="114"/>
                    <a:pt x="1452" y="114"/>
                  </a:cubicBezTo>
                  <a:cubicBezTo>
                    <a:pt x="1456" y="114"/>
                    <a:pt x="1459" y="107"/>
                    <a:pt x="1470" y="107"/>
                  </a:cubicBezTo>
                  <a:lnTo>
                    <a:pt x="1470" y="107"/>
                  </a:lnTo>
                  <a:cubicBezTo>
                    <a:pt x="1465" y="107"/>
                    <a:pt x="1470" y="110"/>
                    <a:pt x="1472" y="110"/>
                  </a:cubicBezTo>
                  <a:cubicBezTo>
                    <a:pt x="1473" y="110"/>
                    <a:pt x="1473" y="110"/>
                    <a:pt x="1470" y="107"/>
                  </a:cubicBezTo>
                  <a:cubicBezTo>
                    <a:pt x="1454" y="99"/>
                    <a:pt x="1470" y="99"/>
                    <a:pt x="1470" y="99"/>
                  </a:cubicBezTo>
                  <a:cubicBezTo>
                    <a:pt x="1470" y="91"/>
                    <a:pt x="1478" y="91"/>
                    <a:pt x="1470" y="91"/>
                  </a:cubicBezTo>
                  <a:cubicBezTo>
                    <a:pt x="1466" y="87"/>
                    <a:pt x="1462" y="85"/>
                    <a:pt x="1458" y="85"/>
                  </a:cubicBezTo>
                  <a:cubicBezTo>
                    <a:pt x="1456" y="85"/>
                    <a:pt x="1454" y="85"/>
                    <a:pt x="1452" y="86"/>
                  </a:cubicBezTo>
                  <a:lnTo>
                    <a:pt x="1452" y="86"/>
                  </a:lnTo>
                  <a:cubicBezTo>
                    <a:pt x="1455" y="82"/>
                    <a:pt x="1452" y="79"/>
                    <a:pt x="1449" y="79"/>
                  </a:cubicBezTo>
                  <a:cubicBezTo>
                    <a:pt x="1447" y="79"/>
                    <a:pt x="1446" y="80"/>
                    <a:pt x="1446" y="83"/>
                  </a:cubicBezTo>
                  <a:lnTo>
                    <a:pt x="1446" y="75"/>
                  </a:lnTo>
                  <a:cubicBezTo>
                    <a:pt x="1441" y="72"/>
                    <a:pt x="1434" y="71"/>
                    <a:pt x="1428" y="71"/>
                  </a:cubicBezTo>
                  <a:cubicBezTo>
                    <a:pt x="1415" y="71"/>
                    <a:pt x="1400" y="75"/>
                    <a:pt x="1389" y="75"/>
                  </a:cubicBezTo>
                  <a:cubicBezTo>
                    <a:pt x="1384" y="75"/>
                    <a:pt x="1372" y="67"/>
                    <a:pt x="1361" y="67"/>
                  </a:cubicBezTo>
                  <a:cubicBezTo>
                    <a:pt x="1356" y="67"/>
                    <a:pt x="1352" y="69"/>
                    <a:pt x="1349" y="75"/>
                  </a:cubicBezTo>
                  <a:cubicBezTo>
                    <a:pt x="1340" y="65"/>
                    <a:pt x="1329" y="63"/>
                    <a:pt x="1319" y="63"/>
                  </a:cubicBezTo>
                  <a:cubicBezTo>
                    <a:pt x="1310" y="63"/>
                    <a:pt x="1302" y="64"/>
                    <a:pt x="1294" y="64"/>
                  </a:cubicBezTo>
                  <a:cubicBezTo>
                    <a:pt x="1287" y="64"/>
                    <a:pt x="1281" y="63"/>
                    <a:pt x="1276" y="58"/>
                  </a:cubicBezTo>
                  <a:cubicBezTo>
                    <a:pt x="1276" y="63"/>
                    <a:pt x="1276" y="71"/>
                    <a:pt x="1276" y="75"/>
                  </a:cubicBezTo>
                  <a:cubicBezTo>
                    <a:pt x="1276" y="66"/>
                    <a:pt x="1270" y="62"/>
                    <a:pt x="1264" y="62"/>
                  </a:cubicBezTo>
                  <a:cubicBezTo>
                    <a:pt x="1258" y="62"/>
                    <a:pt x="1252" y="66"/>
                    <a:pt x="1252" y="75"/>
                  </a:cubicBezTo>
                  <a:cubicBezTo>
                    <a:pt x="1252" y="66"/>
                    <a:pt x="1244" y="66"/>
                    <a:pt x="1244" y="66"/>
                  </a:cubicBezTo>
                  <a:cubicBezTo>
                    <a:pt x="1242" y="65"/>
                    <a:pt x="1240" y="64"/>
                    <a:pt x="1238" y="64"/>
                  </a:cubicBezTo>
                  <a:cubicBezTo>
                    <a:pt x="1232" y="64"/>
                    <a:pt x="1225" y="69"/>
                    <a:pt x="1222" y="69"/>
                  </a:cubicBezTo>
                  <a:cubicBezTo>
                    <a:pt x="1221" y="69"/>
                    <a:pt x="1220" y="68"/>
                    <a:pt x="1220" y="66"/>
                  </a:cubicBezTo>
                  <a:cubicBezTo>
                    <a:pt x="1220" y="61"/>
                    <a:pt x="1224" y="55"/>
                    <a:pt x="1223" y="55"/>
                  </a:cubicBezTo>
                  <a:lnTo>
                    <a:pt x="1223" y="55"/>
                  </a:lnTo>
                  <a:cubicBezTo>
                    <a:pt x="1223" y="55"/>
                    <a:pt x="1222" y="56"/>
                    <a:pt x="1220" y="58"/>
                  </a:cubicBezTo>
                  <a:cubicBezTo>
                    <a:pt x="1220" y="62"/>
                    <a:pt x="1216" y="64"/>
                    <a:pt x="1212" y="64"/>
                  </a:cubicBezTo>
                  <a:cubicBezTo>
                    <a:pt x="1208" y="64"/>
                    <a:pt x="1204" y="62"/>
                    <a:pt x="1204" y="58"/>
                  </a:cubicBezTo>
                  <a:cubicBezTo>
                    <a:pt x="1200" y="62"/>
                    <a:pt x="1196" y="62"/>
                    <a:pt x="1193" y="62"/>
                  </a:cubicBezTo>
                  <a:cubicBezTo>
                    <a:pt x="1190" y="62"/>
                    <a:pt x="1188" y="62"/>
                    <a:pt x="1188" y="66"/>
                  </a:cubicBezTo>
                  <a:cubicBezTo>
                    <a:pt x="1188" y="56"/>
                    <a:pt x="1186" y="52"/>
                    <a:pt x="1183" y="52"/>
                  </a:cubicBezTo>
                  <a:cubicBezTo>
                    <a:pt x="1176" y="52"/>
                    <a:pt x="1163" y="66"/>
                    <a:pt x="1147" y="66"/>
                  </a:cubicBezTo>
                  <a:cubicBezTo>
                    <a:pt x="1129" y="66"/>
                    <a:pt x="1105" y="43"/>
                    <a:pt x="1092" y="43"/>
                  </a:cubicBezTo>
                  <a:cubicBezTo>
                    <a:pt x="1088" y="43"/>
                    <a:pt x="1084" y="45"/>
                    <a:pt x="1083" y="50"/>
                  </a:cubicBezTo>
                  <a:cubicBezTo>
                    <a:pt x="1083" y="47"/>
                    <a:pt x="1082" y="46"/>
                    <a:pt x="1081" y="46"/>
                  </a:cubicBezTo>
                  <a:cubicBezTo>
                    <a:pt x="1078" y="46"/>
                    <a:pt x="1074" y="52"/>
                    <a:pt x="1073" y="52"/>
                  </a:cubicBezTo>
                  <a:cubicBezTo>
                    <a:pt x="1072" y="52"/>
                    <a:pt x="1072" y="49"/>
                    <a:pt x="1075" y="42"/>
                  </a:cubicBezTo>
                  <a:lnTo>
                    <a:pt x="1075" y="42"/>
                  </a:lnTo>
                  <a:cubicBezTo>
                    <a:pt x="1066" y="44"/>
                    <a:pt x="1058" y="45"/>
                    <a:pt x="1051" y="45"/>
                  </a:cubicBezTo>
                  <a:cubicBezTo>
                    <a:pt x="1031" y="45"/>
                    <a:pt x="1016" y="40"/>
                    <a:pt x="1001" y="40"/>
                  </a:cubicBezTo>
                  <a:cubicBezTo>
                    <a:pt x="996" y="40"/>
                    <a:pt x="991" y="41"/>
                    <a:pt x="986" y="42"/>
                  </a:cubicBezTo>
                  <a:cubicBezTo>
                    <a:pt x="979" y="29"/>
                    <a:pt x="965" y="25"/>
                    <a:pt x="949" y="25"/>
                  </a:cubicBezTo>
                  <a:cubicBezTo>
                    <a:pt x="924" y="25"/>
                    <a:pt x="895" y="34"/>
                    <a:pt x="881" y="34"/>
                  </a:cubicBezTo>
                  <a:cubicBezTo>
                    <a:pt x="866" y="27"/>
                    <a:pt x="851" y="19"/>
                    <a:pt x="836" y="18"/>
                  </a:cubicBezTo>
                  <a:lnTo>
                    <a:pt x="836" y="18"/>
                  </a:lnTo>
                  <a:cubicBezTo>
                    <a:pt x="840" y="13"/>
                    <a:pt x="843" y="10"/>
                    <a:pt x="832" y="10"/>
                  </a:cubicBezTo>
                  <a:cubicBezTo>
                    <a:pt x="830" y="11"/>
                    <a:pt x="827" y="12"/>
                    <a:pt x="824" y="12"/>
                  </a:cubicBezTo>
                  <a:cubicBezTo>
                    <a:pt x="814" y="12"/>
                    <a:pt x="802" y="7"/>
                    <a:pt x="792" y="7"/>
                  </a:cubicBezTo>
                  <a:cubicBezTo>
                    <a:pt x="785" y="7"/>
                    <a:pt x="779" y="9"/>
                    <a:pt x="776" y="18"/>
                  </a:cubicBezTo>
                  <a:lnTo>
                    <a:pt x="768" y="18"/>
                  </a:lnTo>
                  <a:cubicBezTo>
                    <a:pt x="768" y="18"/>
                    <a:pt x="774" y="0"/>
                    <a:pt x="770" y="0"/>
                  </a:cubicBezTo>
                  <a:close/>
                </a:path>
              </a:pathLst>
            </a:custGeom>
            <a:solidFill>
              <a:srgbClr val="F0C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64"/>
            <p:cNvSpPr/>
            <p:nvPr/>
          </p:nvSpPr>
          <p:spPr>
            <a:xfrm>
              <a:off x="5006101" y="3001165"/>
              <a:ext cx="102" cy="10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solidFill>
              <a:srgbClr val="F0C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64"/>
            <p:cNvSpPr/>
            <p:nvPr/>
          </p:nvSpPr>
          <p:spPr>
            <a:xfrm>
              <a:off x="5081841" y="2926344"/>
              <a:ext cx="46178" cy="38838"/>
            </a:xfrm>
            <a:custGeom>
              <a:avLst/>
              <a:gdLst/>
              <a:ahLst/>
              <a:cxnLst/>
              <a:rect l="l" t="t" r="r" b="b"/>
              <a:pathLst>
                <a:path w="453" h="381" extrusionOk="0">
                  <a:moveTo>
                    <a:pt x="259" y="0"/>
                  </a:moveTo>
                  <a:cubicBezTo>
                    <a:pt x="90" y="0"/>
                    <a:pt x="1" y="202"/>
                    <a:pt x="122" y="323"/>
                  </a:cubicBezTo>
                  <a:cubicBezTo>
                    <a:pt x="162" y="363"/>
                    <a:pt x="211" y="381"/>
                    <a:pt x="259" y="381"/>
                  </a:cubicBezTo>
                  <a:cubicBezTo>
                    <a:pt x="358" y="381"/>
                    <a:pt x="453" y="305"/>
                    <a:pt x="453" y="186"/>
                  </a:cubicBezTo>
                  <a:cubicBezTo>
                    <a:pt x="453" y="81"/>
                    <a:pt x="364" y="0"/>
                    <a:pt x="259" y="0"/>
                  </a:cubicBezTo>
                  <a:close/>
                </a:path>
              </a:pathLst>
            </a:custGeom>
            <a:solidFill>
              <a:srgbClr val="F0C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64"/>
            <p:cNvSpPr/>
            <p:nvPr/>
          </p:nvSpPr>
          <p:spPr>
            <a:xfrm>
              <a:off x="5148508" y="2932052"/>
              <a:ext cx="18247" cy="15596"/>
            </a:xfrm>
            <a:custGeom>
              <a:avLst/>
              <a:gdLst/>
              <a:ahLst/>
              <a:cxnLst/>
              <a:rect l="l" t="t" r="r" b="b"/>
              <a:pathLst>
                <a:path w="179" h="153" extrusionOk="0">
                  <a:moveTo>
                    <a:pt x="98" y="1"/>
                  </a:moveTo>
                  <a:cubicBezTo>
                    <a:pt x="33" y="1"/>
                    <a:pt x="1" y="81"/>
                    <a:pt x="49" y="130"/>
                  </a:cubicBezTo>
                  <a:cubicBezTo>
                    <a:pt x="65" y="146"/>
                    <a:pt x="84" y="153"/>
                    <a:pt x="103" y="153"/>
                  </a:cubicBezTo>
                  <a:cubicBezTo>
                    <a:pt x="142" y="153"/>
                    <a:pt x="179" y="122"/>
                    <a:pt x="179" y="73"/>
                  </a:cubicBezTo>
                  <a:cubicBezTo>
                    <a:pt x="179" y="33"/>
                    <a:pt x="138" y="1"/>
                    <a:pt x="98" y="1"/>
                  </a:cubicBezTo>
                  <a:close/>
                </a:path>
              </a:pathLst>
            </a:custGeom>
            <a:solidFill>
              <a:srgbClr val="F0C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64"/>
            <p:cNvSpPr/>
            <p:nvPr/>
          </p:nvSpPr>
          <p:spPr>
            <a:xfrm>
              <a:off x="4981432" y="2995457"/>
              <a:ext cx="16616" cy="14781"/>
            </a:xfrm>
            <a:custGeom>
              <a:avLst/>
              <a:gdLst/>
              <a:ahLst/>
              <a:cxnLst/>
              <a:rect l="l" t="t" r="r" b="b"/>
              <a:pathLst>
                <a:path w="163" h="145" extrusionOk="0">
                  <a:moveTo>
                    <a:pt x="98" y="0"/>
                  </a:moveTo>
                  <a:cubicBezTo>
                    <a:pt x="33" y="0"/>
                    <a:pt x="1" y="81"/>
                    <a:pt x="49" y="122"/>
                  </a:cubicBezTo>
                  <a:cubicBezTo>
                    <a:pt x="63" y="138"/>
                    <a:pt x="80" y="145"/>
                    <a:pt x="96" y="145"/>
                  </a:cubicBezTo>
                  <a:cubicBezTo>
                    <a:pt x="130" y="145"/>
                    <a:pt x="162" y="116"/>
                    <a:pt x="162" y="73"/>
                  </a:cubicBezTo>
                  <a:cubicBezTo>
                    <a:pt x="162" y="33"/>
                    <a:pt x="130" y="0"/>
                    <a:pt x="98" y="0"/>
                  </a:cubicBezTo>
                  <a:close/>
                </a:path>
              </a:pathLst>
            </a:custGeom>
            <a:solidFill>
              <a:srgbClr val="F0C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64"/>
            <p:cNvSpPr/>
            <p:nvPr/>
          </p:nvSpPr>
          <p:spPr>
            <a:xfrm>
              <a:off x="5071137" y="2996272"/>
              <a:ext cx="27319" cy="23344"/>
            </a:xfrm>
            <a:custGeom>
              <a:avLst/>
              <a:gdLst/>
              <a:ahLst/>
              <a:cxnLst/>
              <a:rect l="l" t="t" r="r" b="b"/>
              <a:pathLst>
                <a:path w="268" h="229" extrusionOk="0">
                  <a:moveTo>
                    <a:pt x="154" y="1"/>
                  </a:moveTo>
                  <a:cubicBezTo>
                    <a:pt x="49" y="1"/>
                    <a:pt x="1" y="122"/>
                    <a:pt x="73" y="194"/>
                  </a:cubicBezTo>
                  <a:cubicBezTo>
                    <a:pt x="97" y="218"/>
                    <a:pt x="127" y="229"/>
                    <a:pt x="155" y="229"/>
                  </a:cubicBezTo>
                  <a:cubicBezTo>
                    <a:pt x="213" y="229"/>
                    <a:pt x="267" y="184"/>
                    <a:pt x="267" y="114"/>
                  </a:cubicBezTo>
                  <a:cubicBezTo>
                    <a:pt x="267" y="57"/>
                    <a:pt x="219" y="1"/>
                    <a:pt x="154" y="1"/>
                  </a:cubicBezTo>
                  <a:close/>
                </a:path>
              </a:pathLst>
            </a:custGeom>
            <a:solidFill>
              <a:srgbClr val="F0CE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64"/>
            <p:cNvSpPr/>
            <p:nvPr/>
          </p:nvSpPr>
          <p:spPr>
            <a:xfrm>
              <a:off x="3986216" y="3317680"/>
              <a:ext cx="12436" cy="12436"/>
            </a:xfrm>
            <a:custGeom>
              <a:avLst/>
              <a:gdLst/>
              <a:ahLst/>
              <a:cxnLst/>
              <a:rect l="l" t="t" r="r" b="b"/>
              <a:pathLst>
                <a:path w="122" h="122" extrusionOk="0">
                  <a:moveTo>
                    <a:pt x="61" y="1"/>
                  </a:moveTo>
                  <a:cubicBezTo>
                    <a:pt x="31" y="1"/>
                    <a:pt x="1" y="21"/>
                    <a:pt x="1" y="61"/>
                  </a:cubicBezTo>
                  <a:cubicBezTo>
                    <a:pt x="1" y="102"/>
                    <a:pt x="31" y="122"/>
                    <a:pt x="61" y="122"/>
                  </a:cubicBezTo>
                  <a:cubicBezTo>
                    <a:pt x="92" y="122"/>
                    <a:pt x="122" y="102"/>
                    <a:pt x="122" y="61"/>
                  </a:cubicBezTo>
                  <a:cubicBezTo>
                    <a:pt x="122" y="21"/>
                    <a:pt x="92" y="1"/>
                    <a:pt x="61" y="1"/>
                  </a:cubicBezTo>
                  <a:close/>
                </a:path>
              </a:pathLst>
            </a:custGeom>
            <a:solidFill>
              <a:srgbClr val="E6C8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64"/>
            <p:cNvSpPr/>
            <p:nvPr/>
          </p:nvSpPr>
          <p:spPr>
            <a:xfrm>
              <a:off x="4024137" y="3282716"/>
              <a:ext cx="27217" cy="23446"/>
            </a:xfrm>
            <a:custGeom>
              <a:avLst/>
              <a:gdLst/>
              <a:ahLst/>
              <a:cxnLst/>
              <a:rect l="l" t="t" r="r" b="b"/>
              <a:pathLst>
                <a:path w="267" h="230" extrusionOk="0">
                  <a:moveTo>
                    <a:pt x="154" y="1"/>
                  </a:moveTo>
                  <a:cubicBezTo>
                    <a:pt x="49" y="1"/>
                    <a:pt x="0" y="122"/>
                    <a:pt x="73" y="194"/>
                  </a:cubicBezTo>
                  <a:cubicBezTo>
                    <a:pt x="97" y="218"/>
                    <a:pt x="126" y="229"/>
                    <a:pt x="154" y="229"/>
                  </a:cubicBezTo>
                  <a:cubicBezTo>
                    <a:pt x="212" y="229"/>
                    <a:pt x="267" y="184"/>
                    <a:pt x="267" y="114"/>
                  </a:cubicBezTo>
                  <a:cubicBezTo>
                    <a:pt x="267" y="49"/>
                    <a:pt x="218" y="1"/>
                    <a:pt x="154" y="1"/>
                  </a:cubicBezTo>
                  <a:close/>
                </a:path>
              </a:pathLst>
            </a:custGeom>
            <a:solidFill>
              <a:srgbClr val="E6C8E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64"/>
            <p:cNvSpPr/>
            <p:nvPr/>
          </p:nvSpPr>
          <p:spPr>
            <a:xfrm>
              <a:off x="4564100" y="3388730"/>
              <a:ext cx="105505" cy="53517"/>
            </a:xfrm>
            <a:custGeom>
              <a:avLst/>
              <a:gdLst/>
              <a:ahLst/>
              <a:cxnLst/>
              <a:rect l="l" t="t" r="r" b="b"/>
              <a:pathLst>
                <a:path w="1035" h="525" extrusionOk="0">
                  <a:moveTo>
                    <a:pt x="503" y="1"/>
                  </a:moveTo>
                  <a:cubicBezTo>
                    <a:pt x="341" y="1"/>
                    <a:pt x="202" y="61"/>
                    <a:pt x="146" y="67"/>
                  </a:cubicBezTo>
                  <a:cubicBezTo>
                    <a:pt x="97" y="67"/>
                    <a:pt x="41" y="59"/>
                    <a:pt x="0" y="43"/>
                  </a:cubicBezTo>
                  <a:lnTo>
                    <a:pt x="0" y="43"/>
                  </a:lnTo>
                  <a:cubicBezTo>
                    <a:pt x="49" y="245"/>
                    <a:pt x="130" y="479"/>
                    <a:pt x="428" y="519"/>
                  </a:cubicBezTo>
                  <a:cubicBezTo>
                    <a:pt x="456" y="523"/>
                    <a:pt x="483" y="525"/>
                    <a:pt x="509" y="525"/>
                  </a:cubicBezTo>
                  <a:cubicBezTo>
                    <a:pt x="872" y="525"/>
                    <a:pt x="1034" y="180"/>
                    <a:pt x="1034" y="180"/>
                  </a:cubicBezTo>
                  <a:lnTo>
                    <a:pt x="1034" y="180"/>
                  </a:lnTo>
                  <a:cubicBezTo>
                    <a:pt x="1010" y="184"/>
                    <a:pt x="990" y="185"/>
                    <a:pt x="974" y="185"/>
                  </a:cubicBezTo>
                  <a:cubicBezTo>
                    <a:pt x="845" y="185"/>
                    <a:pt x="904" y="83"/>
                    <a:pt x="646" y="19"/>
                  </a:cubicBezTo>
                  <a:cubicBezTo>
                    <a:pt x="598" y="6"/>
                    <a:pt x="549" y="1"/>
                    <a:pt x="50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64"/>
            <p:cNvSpPr/>
            <p:nvPr/>
          </p:nvSpPr>
          <p:spPr>
            <a:xfrm>
              <a:off x="4552377" y="3383633"/>
              <a:ext cx="127728" cy="40163"/>
            </a:xfrm>
            <a:custGeom>
              <a:avLst/>
              <a:gdLst/>
              <a:ahLst/>
              <a:cxnLst/>
              <a:rect l="l" t="t" r="r" b="b"/>
              <a:pathLst>
                <a:path w="1253" h="394" extrusionOk="0">
                  <a:moveTo>
                    <a:pt x="45" y="0"/>
                  </a:moveTo>
                  <a:cubicBezTo>
                    <a:pt x="23" y="0"/>
                    <a:pt x="1" y="28"/>
                    <a:pt x="19" y="52"/>
                  </a:cubicBezTo>
                  <a:lnTo>
                    <a:pt x="27" y="52"/>
                  </a:lnTo>
                  <a:cubicBezTo>
                    <a:pt x="202" y="252"/>
                    <a:pt x="488" y="393"/>
                    <a:pt x="765" y="393"/>
                  </a:cubicBezTo>
                  <a:cubicBezTo>
                    <a:pt x="936" y="393"/>
                    <a:pt x="1103" y="340"/>
                    <a:pt x="1238" y="214"/>
                  </a:cubicBezTo>
                  <a:cubicBezTo>
                    <a:pt x="1252" y="199"/>
                    <a:pt x="1241" y="172"/>
                    <a:pt x="1221" y="172"/>
                  </a:cubicBezTo>
                  <a:cubicBezTo>
                    <a:pt x="1219" y="172"/>
                    <a:pt x="1216" y="173"/>
                    <a:pt x="1214" y="173"/>
                  </a:cubicBezTo>
                  <a:cubicBezTo>
                    <a:pt x="1044" y="232"/>
                    <a:pt x="902" y="305"/>
                    <a:pt x="725" y="305"/>
                  </a:cubicBezTo>
                  <a:cubicBezTo>
                    <a:pt x="708" y="305"/>
                    <a:pt x="690" y="304"/>
                    <a:pt x="673" y="303"/>
                  </a:cubicBezTo>
                  <a:cubicBezTo>
                    <a:pt x="438" y="295"/>
                    <a:pt x="220" y="182"/>
                    <a:pt x="67" y="12"/>
                  </a:cubicBezTo>
                  <a:cubicBezTo>
                    <a:pt x="61" y="4"/>
                    <a:pt x="53" y="0"/>
                    <a:pt x="4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64"/>
            <p:cNvSpPr/>
            <p:nvPr/>
          </p:nvSpPr>
          <p:spPr>
            <a:xfrm>
              <a:off x="4330663" y="3606468"/>
              <a:ext cx="230277" cy="171459"/>
            </a:xfrm>
            <a:custGeom>
              <a:avLst/>
              <a:gdLst/>
              <a:ahLst/>
              <a:cxnLst/>
              <a:rect l="l" t="t" r="r" b="b"/>
              <a:pathLst>
                <a:path w="2259" h="1682" extrusionOk="0">
                  <a:moveTo>
                    <a:pt x="170" y="1"/>
                  </a:moveTo>
                  <a:cubicBezTo>
                    <a:pt x="87" y="1"/>
                    <a:pt x="0" y="70"/>
                    <a:pt x="29" y="176"/>
                  </a:cubicBezTo>
                  <a:cubicBezTo>
                    <a:pt x="239" y="1072"/>
                    <a:pt x="1281" y="1428"/>
                    <a:pt x="2056" y="1678"/>
                  </a:cubicBezTo>
                  <a:cubicBezTo>
                    <a:pt x="2069" y="1681"/>
                    <a:pt x="2081" y="1682"/>
                    <a:pt x="2093" y="1682"/>
                  </a:cubicBezTo>
                  <a:cubicBezTo>
                    <a:pt x="2151" y="1682"/>
                    <a:pt x="2201" y="1652"/>
                    <a:pt x="2234" y="1605"/>
                  </a:cubicBezTo>
                  <a:cubicBezTo>
                    <a:pt x="2250" y="1581"/>
                    <a:pt x="2258" y="1549"/>
                    <a:pt x="2258" y="1524"/>
                  </a:cubicBezTo>
                  <a:cubicBezTo>
                    <a:pt x="2250" y="1452"/>
                    <a:pt x="2210" y="1395"/>
                    <a:pt x="2137" y="1371"/>
                  </a:cubicBezTo>
                  <a:cubicBezTo>
                    <a:pt x="1467" y="1169"/>
                    <a:pt x="498" y="878"/>
                    <a:pt x="296" y="103"/>
                  </a:cubicBezTo>
                  <a:cubicBezTo>
                    <a:pt x="280" y="32"/>
                    <a:pt x="226" y="1"/>
                    <a:pt x="17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64"/>
            <p:cNvSpPr/>
            <p:nvPr/>
          </p:nvSpPr>
          <p:spPr>
            <a:xfrm>
              <a:off x="4517209" y="3586794"/>
              <a:ext cx="109583" cy="194089"/>
            </a:xfrm>
            <a:custGeom>
              <a:avLst/>
              <a:gdLst/>
              <a:ahLst/>
              <a:cxnLst/>
              <a:rect l="l" t="t" r="r" b="b"/>
              <a:pathLst>
                <a:path w="1075" h="1904" extrusionOk="0">
                  <a:moveTo>
                    <a:pt x="137" y="0"/>
                  </a:moveTo>
                  <a:cubicBezTo>
                    <a:pt x="126" y="0"/>
                    <a:pt x="115" y="2"/>
                    <a:pt x="105" y="5"/>
                  </a:cubicBezTo>
                  <a:lnTo>
                    <a:pt x="89" y="5"/>
                  </a:lnTo>
                  <a:lnTo>
                    <a:pt x="73" y="14"/>
                  </a:lnTo>
                  <a:cubicBezTo>
                    <a:pt x="24" y="46"/>
                    <a:pt x="0" y="102"/>
                    <a:pt x="16" y="159"/>
                  </a:cubicBezTo>
                  <a:cubicBezTo>
                    <a:pt x="113" y="409"/>
                    <a:pt x="226" y="651"/>
                    <a:pt x="355" y="886"/>
                  </a:cubicBezTo>
                  <a:cubicBezTo>
                    <a:pt x="517" y="1193"/>
                    <a:pt x="517" y="1435"/>
                    <a:pt x="533" y="1774"/>
                  </a:cubicBezTo>
                  <a:cubicBezTo>
                    <a:pt x="538" y="1850"/>
                    <a:pt x="606" y="1903"/>
                    <a:pt x="672" y="1903"/>
                  </a:cubicBezTo>
                  <a:cubicBezTo>
                    <a:pt x="712" y="1903"/>
                    <a:pt x="751" y="1884"/>
                    <a:pt x="775" y="1839"/>
                  </a:cubicBezTo>
                  <a:cubicBezTo>
                    <a:pt x="1074" y="1249"/>
                    <a:pt x="501" y="563"/>
                    <a:pt x="242" y="62"/>
                  </a:cubicBezTo>
                  <a:cubicBezTo>
                    <a:pt x="223" y="24"/>
                    <a:pt x="179" y="0"/>
                    <a:pt x="13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64"/>
            <p:cNvSpPr/>
            <p:nvPr/>
          </p:nvSpPr>
          <p:spPr>
            <a:xfrm>
              <a:off x="4562469" y="4103921"/>
              <a:ext cx="190725" cy="919986"/>
            </a:xfrm>
            <a:custGeom>
              <a:avLst/>
              <a:gdLst/>
              <a:ahLst/>
              <a:cxnLst/>
              <a:rect l="l" t="t" r="r" b="b"/>
              <a:pathLst>
                <a:path w="1871" h="9025" extrusionOk="0">
                  <a:moveTo>
                    <a:pt x="576" y="0"/>
                  </a:moveTo>
                  <a:cubicBezTo>
                    <a:pt x="575" y="0"/>
                    <a:pt x="574" y="1"/>
                    <a:pt x="574" y="4"/>
                  </a:cubicBezTo>
                  <a:cubicBezTo>
                    <a:pt x="0" y="1344"/>
                    <a:pt x="97" y="2830"/>
                    <a:pt x="420" y="4219"/>
                  </a:cubicBezTo>
                  <a:cubicBezTo>
                    <a:pt x="598" y="5002"/>
                    <a:pt x="848" y="5761"/>
                    <a:pt x="1090" y="6520"/>
                  </a:cubicBezTo>
                  <a:cubicBezTo>
                    <a:pt x="1357" y="7344"/>
                    <a:pt x="1567" y="8184"/>
                    <a:pt x="1817" y="9008"/>
                  </a:cubicBezTo>
                  <a:cubicBezTo>
                    <a:pt x="1821" y="9019"/>
                    <a:pt x="1833" y="9025"/>
                    <a:pt x="1845" y="9025"/>
                  </a:cubicBezTo>
                  <a:cubicBezTo>
                    <a:pt x="1858" y="9025"/>
                    <a:pt x="1870" y="9017"/>
                    <a:pt x="1866" y="8999"/>
                  </a:cubicBezTo>
                  <a:cubicBezTo>
                    <a:pt x="1688" y="7538"/>
                    <a:pt x="1026" y="6141"/>
                    <a:pt x="646" y="4720"/>
                  </a:cubicBezTo>
                  <a:cubicBezTo>
                    <a:pt x="234" y="3169"/>
                    <a:pt x="81" y="1562"/>
                    <a:pt x="582" y="4"/>
                  </a:cubicBezTo>
                  <a:cubicBezTo>
                    <a:pt x="582" y="4"/>
                    <a:pt x="578" y="0"/>
                    <a:pt x="57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64"/>
            <p:cNvSpPr/>
            <p:nvPr/>
          </p:nvSpPr>
          <p:spPr>
            <a:xfrm>
              <a:off x="4368991" y="4107489"/>
              <a:ext cx="224059" cy="1135482"/>
            </a:xfrm>
            <a:custGeom>
              <a:avLst/>
              <a:gdLst/>
              <a:ahLst/>
              <a:cxnLst/>
              <a:rect l="l" t="t" r="r" b="b"/>
              <a:pathLst>
                <a:path w="2198" h="11139" extrusionOk="0">
                  <a:moveTo>
                    <a:pt x="2189" y="1"/>
                  </a:moveTo>
                  <a:cubicBezTo>
                    <a:pt x="1680" y="760"/>
                    <a:pt x="1317" y="1664"/>
                    <a:pt x="978" y="2504"/>
                  </a:cubicBezTo>
                  <a:cubicBezTo>
                    <a:pt x="614" y="3344"/>
                    <a:pt x="364" y="4240"/>
                    <a:pt x="243" y="5145"/>
                  </a:cubicBezTo>
                  <a:cubicBezTo>
                    <a:pt x="1" y="7164"/>
                    <a:pt x="590" y="9263"/>
                    <a:pt x="1317" y="11121"/>
                  </a:cubicBezTo>
                  <a:cubicBezTo>
                    <a:pt x="1320" y="11133"/>
                    <a:pt x="1329" y="11139"/>
                    <a:pt x="1337" y="11139"/>
                  </a:cubicBezTo>
                  <a:cubicBezTo>
                    <a:pt x="1350" y="11139"/>
                    <a:pt x="1362" y="11127"/>
                    <a:pt x="1357" y="11112"/>
                  </a:cubicBezTo>
                  <a:cubicBezTo>
                    <a:pt x="824" y="9174"/>
                    <a:pt x="106" y="7285"/>
                    <a:pt x="324" y="5234"/>
                  </a:cubicBezTo>
                  <a:cubicBezTo>
                    <a:pt x="429" y="4305"/>
                    <a:pt x="711" y="3401"/>
                    <a:pt x="1067" y="2529"/>
                  </a:cubicBezTo>
                  <a:cubicBezTo>
                    <a:pt x="1414" y="1681"/>
                    <a:pt x="1906" y="873"/>
                    <a:pt x="2197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64"/>
            <p:cNvSpPr/>
            <p:nvPr/>
          </p:nvSpPr>
          <p:spPr>
            <a:xfrm>
              <a:off x="4350031" y="4031954"/>
              <a:ext cx="375538" cy="103670"/>
            </a:xfrm>
            <a:custGeom>
              <a:avLst/>
              <a:gdLst/>
              <a:ahLst/>
              <a:cxnLst/>
              <a:rect l="l" t="t" r="r" b="b"/>
              <a:pathLst>
                <a:path w="3684" h="1017" extrusionOk="0">
                  <a:moveTo>
                    <a:pt x="2739" y="1"/>
                  </a:moveTo>
                  <a:cubicBezTo>
                    <a:pt x="1810" y="1"/>
                    <a:pt x="868" y="238"/>
                    <a:pt x="1" y="605"/>
                  </a:cubicBezTo>
                  <a:cubicBezTo>
                    <a:pt x="25" y="685"/>
                    <a:pt x="41" y="766"/>
                    <a:pt x="57" y="847"/>
                  </a:cubicBezTo>
                  <a:cubicBezTo>
                    <a:pt x="66" y="903"/>
                    <a:pt x="66" y="960"/>
                    <a:pt x="57" y="1017"/>
                  </a:cubicBezTo>
                  <a:cubicBezTo>
                    <a:pt x="755" y="888"/>
                    <a:pt x="1462" y="825"/>
                    <a:pt x="2171" y="825"/>
                  </a:cubicBezTo>
                  <a:cubicBezTo>
                    <a:pt x="2578" y="825"/>
                    <a:pt x="2986" y="846"/>
                    <a:pt x="3393" y="887"/>
                  </a:cubicBezTo>
                  <a:cubicBezTo>
                    <a:pt x="3465" y="629"/>
                    <a:pt x="3554" y="379"/>
                    <a:pt x="3667" y="136"/>
                  </a:cubicBezTo>
                  <a:cubicBezTo>
                    <a:pt x="3675" y="120"/>
                    <a:pt x="3675" y="104"/>
                    <a:pt x="3683" y="88"/>
                  </a:cubicBezTo>
                  <a:cubicBezTo>
                    <a:pt x="3373" y="28"/>
                    <a:pt x="3057" y="1"/>
                    <a:pt x="273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64"/>
            <p:cNvSpPr/>
            <p:nvPr/>
          </p:nvSpPr>
          <p:spPr>
            <a:xfrm>
              <a:off x="5335359" y="4105858"/>
              <a:ext cx="107952" cy="103059"/>
            </a:xfrm>
            <a:custGeom>
              <a:avLst/>
              <a:gdLst/>
              <a:ahLst/>
              <a:cxnLst/>
              <a:rect l="l" t="t" r="r" b="b"/>
              <a:pathLst>
                <a:path w="1059" h="1011" extrusionOk="0">
                  <a:moveTo>
                    <a:pt x="542" y="1"/>
                  </a:moveTo>
                  <a:lnTo>
                    <a:pt x="437" y="421"/>
                  </a:lnTo>
                  <a:lnTo>
                    <a:pt x="1" y="364"/>
                  </a:lnTo>
                  <a:lnTo>
                    <a:pt x="372" y="598"/>
                  </a:lnTo>
                  <a:lnTo>
                    <a:pt x="179" y="994"/>
                  </a:lnTo>
                  <a:lnTo>
                    <a:pt x="518" y="711"/>
                  </a:lnTo>
                  <a:lnTo>
                    <a:pt x="833" y="1010"/>
                  </a:lnTo>
                  <a:lnTo>
                    <a:pt x="671" y="606"/>
                  </a:lnTo>
                  <a:lnTo>
                    <a:pt x="1059" y="397"/>
                  </a:lnTo>
                  <a:lnTo>
                    <a:pt x="1059" y="397"/>
                  </a:lnTo>
                  <a:lnTo>
                    <a:pt x="623" y="429"/>
                  </a:lnTo>
                  <a:lnTo>
                    <a:pt x="542" y="1"/>
                  </a:lnTo>
                  <a:close/>
                </a:path>
              </a:pathLst>
            </a:custGeom>
            <a:solidFill>
              <a:srgbClr val="FDD9E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64"/>
            <p:cNvSpPr/>
            <p:nvPr/>
          </p:nvSpPr>
          <p:spPr>
            <a:xfrm>
              <a:off x="5308244" y="3999741"/>
              <a:ext cx="32212" cy="27319"/>
            </a:xfrm>
            <a:custGeom>
              <a:avLst/>
              <a:gdLst/>
              <a:ahLst/>
              <a:cxnLst/>
              <a:rect l="l" t="t" r="r" b="b"/>
              <a:pathLst>
                <a:path w="316" h="268" extrusionOk="0">
                  <a:moveTo>
                    <a:pt x="178" y="0"/>
                  </a:moveTo>
                  <a:cubicBezTo>
                    <a:pt x="57" y="0"/>
                    <a:pt x="0" y="145"/>
                    <a:pt x="81" y="226"/>
                  </a:cubicBezTo>
                  <a:cubicBezTo>
                    <a:pt x="110" y="255"/>
                    <a:pt x="144" y="268"/>
                    <a:pt x="178" y="268"/>
                  </a:cubicBezTo>
                  <a:cubicBezTo>
                    <a:pt x="249" y="268"/>
                    <a:pt x="315" y="211"/>
                    <a:pt x="315" y="129"/>
                  </a:cubicBezTo>
                  <a:cubicBezTo>
                    <a:pt x="307" y="57"/>
                    <a:pt x="251" y="0"/>
                    <a:pt x="178" y="0"/>
                  </a:cubicBezTo>
                  <a:close/>
                </a:path>
              </a:pathLst>
            </a:custGeom>
            <a:solidFill>
              <a:srgbClr val="FBC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64"/>
            <p:cNvSpPr/>
            <p:nvPr/>
          </p:nvSpPr>
          <p:spPr>
            <a:xfrm>
              <a:off x="5129649" y="3921556"/>
              <a:ext cx="21509" cy="19164"/>
            </a:xfrm>
            <a:custGeom>
              <a:avLst/>
              <a:gdLst/>
              <a:ahLst/>
              <a:cxnLst/>
              <a:rect l="l" t="t" r="r" b="b"/>
              <a:pathLst>
                <a:path w="211" h="188" extrusionOk="0">
                  <a:moveTo>
                    <a:pt x="121" y="0"/>
                  </a:moveTo>
                  <a:cubicBezTo>
                    <a:pt x="41" y="0"/>
                    <a:pt x="0" y="105"/>
                    <a:pt x="57" y="162"/>
                  </a:cubicBezTo>
                  <a:cubicBezTo>
                    <a:pt x="75" y="180"/>
                    <a:pt x="97" y="188"/>
                    <a:pt x="119" y="188"/>
                  </a:cubicBezTo>
                  <a:cubicBezTo>
                    <a:pt x="166" y="188"/>
                    <a:pt x="210" y="152"/>
                    <a:pt x="210" y="97"/>
                  </a:cubicBezTo>
                  <a:cubicBezTo>
                    <a:pt x="210" y="40"/>
                    <a:pt x="170" y="0"/>
                    <a:pt x="121" y="0"/>
                  </a:cubicBezTo>
                  <a:close/>
                </a:path>
              </a:pathLst>
            </a:custGeom>
            <a:solidFill>
              <a:srgbClr val="FBCBE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64"/>
            <p:cNvSpPr/>
            <p:nvPr/>
          </p:nvSpPr>
          <p:spPr>
            <a:xfrm>
              <a:off x="3628110" y="3973340"/>
              <a:ext cx="119063" cy="54639"/>
            </a:xfrm>
            <a:custGeom>
              <a:avLst/>
              <a:gdLst/>
              <a:ahLst/>
              <a:cxnLst/>
              <a:rect l="l" t="t" r="r" b="b"/>
              <a:pathLst>
                <a:path w="1168" h="536" extrusionOk="0">
                  <a:moveTo>
                    <a:pt x="57" y="1"/>
                  </a:moveTo>
                  <a:cubicBezTo>
                    <a:pt x="25" y="1"/>
                    <a:pt x="1" y="41"/>
                    <a:pt x="33" y="73"/>
                  </a:cubicBezTo>
                  <a:cubicBezTo>
                    <a:pt x="179" y="170"/>
                    <a:pt x="348" y="259"/>
                    <a:pt x="518" y="324"/>
                  </a:cubicBezTo>
                  <a:cubicBezTo>
                    <a:pt x="687" y="404"/>
                    <a:pt x="857" y="477"/>
                    <a:pt x="1043" y="534"/>
                  </a:cubicBezTo>
                  <a:cubicBezTo>
                    <a:pt x="1048" y="535"/>
                    <a:pt x="1053" y="535"/>
                    <a:pt x="1058" y="535"/>
                  </a:cubicBezTo>
                  <a:cubicBezTo>
                    <a:pt x="1129" y="535"/>
                    <a:pt x="1167" y="434"/>
                    <a:pt x="1099" y="388"/>
                  </a:cubicBezTo>
                  <a:cubicBezTo>
                    <a:pt x="930" y="300"/>
                    <a:pt x="760" y="227"/>
                    <a:pt x="582" y="162"/>
                  </a:cubicBezTo>
                  <a:cubicBezTo>
                    <a:pt x="413" y="90"/>
                    <a:pt x="235" y="33"/>
                    <a:pt x="57" y="1"/>
                  </a:cubicBezTo>
                  <a:close/>
                </a:path>
              </a:pathLst>
            </a:custGeom>
            <a:solidFill>
              <a:srgbClr val="FFE2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64"/>
            <p:cNvSpPr/>
            <p:nvPr/>
          </p:nvSpPr>
          <p:spPr>
            <a:xfrm>
              <a:off x="3401808" y="4292709"/>
              <a:ext cx="86341" cy="68910"/>
            </a:xfrm>
            <a:custGeom>
              <a:avLst/>
              <a:gdLst/>
              <a:ahLst/>
              <a:cxnLst/>
              <a:rect l="l" t="t" r="r" b="b"/>
              <a:pathLst>
                <a:path w="847" h="676" extrusionOk="0">
                  <a:moveTo>
                    <a:pt x="0" y="1"/>
                  </a:moveTo>
                  <a:lnTo>
                    <a:pt x="0" y="9"/>
                  </a:lnTo>
                  <a:cubicBezTo>
                    <a:pt x="24" y="332"/>
                    <a:pt x="452" y="558"/>
                    <a:pt x="719" y="671"/>
                  </a:cubicBezTo>
                  <a:cubicBezTo>
                    <a:pt x="728" y="674"/>
                    <a:pt x="736" y="676"/>
                    <a:pt x="744" y="676"/>
                  </a:cubicBezTo>
                  <a:cubicBezTo>
                    <a:pt x="816" y="676"/>
                    <a:pt x="847" y="555"/>
                    <a:pt x="759" y="526"/>
                  </a:cubicBezTo>
                  <a:cubicBezTo>
                    <a:pt x="606" y="461"/>
                    <a:pt x="452" y="372"/>
                    <a:pt x="323" y="259"/>
                  </a:cubicBezTo>
                  <a:cubicBezTo>
                    <a:pt x="226" y="162"/>
                    <a:pt x="121" y="74"/>
                    <a:pt x="8" y="1"/>
                  </a:cubicBezTo>
                  <a:close/>
                </a:path>
              </a:pathLst>
            </a:custGeom>
            <a:solidFill>
              <a:srgbClr val="FFE2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64"/>
            <p:cNvSpPr/>
            <p:nvPr/>
          </p:nvSpPr>
          <p:spPr>
            <a:xfrm>
              <a:off x="5332913" y="3491687"/>
              <a:ext cx="87258" cy="68298"/>
            </a:xfrm>
            <a:custGeom>
              <a:avLst/>
              <a:gdLst/>
              <a:ahLst/>
              <a:cxnLst/>
              <a:rect l="l" t="t" r="r" b="b"/>
              <a:pathLst>
                <a:path w="856" h="670" extrusionOk="0">
                  <a:moveTo>
                    <a:pt x="797" y="1"/>
                  </a:moveTo>
                  <a:cubicBezTo>
                    <a:pt x="792" y="1"/>
                    <a:pt x="788" y="1"/>
                    <a:pt x="784" y="2"/>
                  </a:cubicBezTo>
                  <a:cubicBezTo>
                    <a:pt x="663" y="26"/>
                    <a:pt x="558" y="163"/>
                    <a:pt x="461" y="244"/>
                  </a:cubicBezTo>
                  <a:cubicBezTo>
                    <a:pt x="332" y="357"/>
                    <a:pt x="186" y="462"/>
                    <a:pt x="33" y="551"/>
                  </a:cubicBezTo>
                  <a:cubicBezTo>
                    <a:pt x="17" y="559"/>
                    <a:pt x="1" y="583"/>
                    <a:pt x="1" y="607"/>
                  </a:cubicBezTo>
                  <a:cubicBezTo>
                    <a:pt x="1" y="607"/>
                    <a:pt x="1" y="640"/>
                    <a:pt x="9" y="640"/>
                  </a:cubicBezTo>
                  <a:lnTo>
                    <a:pt x="25" y="656"/>
                  </a:lnTo>
                  <a:cubicBezTo>
                    <a:pt x="34" y="665"/>
                    <a:pt x="49" y="669"/>
                    <a:pt x="65" y="669"/>
                  </a:cubicBezTo>
                  <a:cubicBezTo>
                    <a:pt x="76" y="669"/>
                    <a:pt x="88" y="667"/>
                    <a:pt x="98" y="664"/>
                  </a:cubicBezTo>
                  <a:cubicBezTo>
                    <a:pt x="259" y="575"/>
                    <a:pt x="413" y="478"/>
                    <a:pt x="558" y="365"/>
                  </a:cubicBezTo>
                  <a:cubicBezTo>
                    <a:pt x="655" y="292"/>
                    <a:pt x="816" y="196"/>
                    <a:pt x="849" y="58"/>
                  </a:cubicBezTo>
                  <a:cubicBezTo>
                    <a:pt x="856" y="29"/>
                    <a:pt x="831" y="1"/>
                    <a:pt x="797" y="1"/>
                  </a:cubicBezTo>
                  <a:close/>
                </a:path>
              </a:pathLst>
            </a:custGeom>
            <a:solidFill>
              <a:srgbClr val="FFE2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64"/>
            <p:cNvSpPr/>
            <p:nvPr/>
          </p:nvSpPr>
          <p:spPr>
            <a:xfrm>
              <a:off x="5459723" y="3799945"/>
              <a:ext cx="185322" cy="18247"/>
            </a:xfrm>
            <a:custGeom>
              <a:avLst/>
              <a:gdLst/>
              <a:ahLst/>
              <a:cxnLst/>
              <a:rect l="l" t="t" r="r" b="b"/>
              <a:pathLst>
                <a:path w="1818" h="179" extrusionOk="0">
                  <a:moveTo>
                    <a:pt x="1402" y="0"/>
                  </a:moveTo>
                  <a:cubicBezTo>
                    <a:pt x="1233" y="0"/>
                    <a:pt x="1060" y="18"/>
                    <a:pt x="897" y="22"/>
                  </a:cubicBezTo>
                  <a:cubicBezTo>
                    <a:pt x="865" y="23"/>
                    <a:pt x="834" y="23"/>
                    <a:pt x="802" y="23"/>
                  </a:cubicBezTo>
                  <a:cubicBezTo>
                    <a:pt x="723" y="23"/>
                    <a:pt x="643" y="21"/>
                    <a:pt x="563" y="21"/>
                  </a:cubicBezTo>
                  <a:cubicBezTo>
                    <a:pt x="373" y="21"/>
                    <a:pt x="184" y="32"/>
                    <a:pt x="16" y="103"/>
                  </a:cubicBezTo>
                  <a:cubicBezTo>
                    <a:pt x="4" y="103"/>
                    <a:pt x="1" y="113"/>
                    <a:pt x="9" y="113"/>
                  </a:cubicBezTo>
                  <a:cubicBezTo>
                    <a:pt x="11" y="113"/>
                    <a:pt x="13" y="113"/>
                    <a:pt x="16" y="111"/>
                  </a:cubicBezTo>
                  <a:cubicBezTo>
                    <a:pt x="155" y="166"/>
                    <a:pt x="311" y="179"/>
                    <a:pt x="469" y="179"/>
                  </a:cubicBezTo>
                  <a:cubicBezTo>
                    <a:pt x="614" y="179"/>
                    <a:pt x="761" y="167"/>
                    <a:pt x="897" y="167"/>
                  </a:cubicBezTo>
                  <a:cubicBezTo>
                    <a:pt x="927" y="167"/>
                    <a:pt x="957" y="166"/>
                    <a:pt x="987" y="166"/>
                  </a:cubicBezTo>
                  <a:cubicBezTo>
                    <a:pt x="1088" y="166"/>
                    <a:pt x="1192" y="170"/>
                    <a:pt x="1295" y="170"/>
                  </a:cubicBezTo>
                  <a:cubicBezTo>
                    <a:pt x="1464" y="170"/>
                    <a:pt x="1632" y="160"/>
                    <a:pt x="1785" y="111"/>
                  </a:cubicBezTo>
                  <a:cubicBezTo>
                    <a:pt x="1817" y="95"/>
                    <a:pt x="1817" y="54"/>
                    <a:pt x="1785" y="46"/>
                  </a:cubicBezTo>
                  <a:cubicBezTo>
                    <a:pt x="1664" y="11"/>
                    <a:pt x="1535" y="0"/>
                    <a:pt x="1402" y="0"/>
                  </a:cubicBezTo>
                  <a:close/>
                </a:path>
              </a:pathLst>
            </a:custGeom>
            <a:solidFill>
              <a:srgbClr val="FFE2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2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22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2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Video_IA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ransition spd="med">
    <p:fad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3" name="Google Shape;2333;p66"/>
          <p:cNvSpPr txBox="1">
            <a:spLocks noGrp="1"/>
          </p:cNvSpPr>
          <p:nvPr>
            <p:ph type="title"/>
          </p:nvPr>
        </p:nvSpPr>
        <p:spPr>
          <a:xfrm>
            <a:off x="1026025" y="943525"/>
            <a:ext cx="6929700" cy="2744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900"/>
              <a:t>Merci pour</a:t>
            </a:r>
            <a:r>
              <a:rPr lang="en" sz="7300"/>
              <a:t> </a:t>
            </a:r>
            <a:endParaRPr sz="73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200">
                <a:solidFill>
                  <a:schemeClr val="dk2"/>
                </a:solidFill>
              </a:rPr>
              <a:t>votre attention</a:t>
            </a:r>
            <a:endParaRPr/>
          </a:p>
        </p:txBody>
      </p:sp>
      <p:sp>
        <p:nvSpPr>
          <p:cNvPr id="2334" name="Google Shape;2334;p66"/>
          <p:cNvSpPr/>
          <p:nvPr/>
        </p:nvSpPr>
        <p:spPr>
          <a:xfrm>
            <a:off x="4264808" y="4920578"/>
            <a:ext cx="121331" cy="120355"/>
          </a:xfrm>
          <a:custGeom>
            <a:avLst/>
            <a:gdLst/>
            <a:ahLst/>
            <a:cxnLst/>
            <a:rect l="l" t="t" r="r" b="b"/>
            <a:pathLst>
              <a:path w="747" h="741" extrusionOk="0">
                <a:moveTo>
                  <a:pt x="503" y="1"/>
                </a:moveTo>
                <a:cubicBezTo>
                  <a:pt x="489" y="1"/>
                  <a:pt x="475" y="8"/>
                  <a:pt x="468" y="24"/>
                </a:cubicBezTo>
                <a:cubicBezTo>
                  <a:pt x="436" y="121"/>
                  <a:pt x="396" y="210"/>
                  <a:pt x="363" y="307"/>
                </a:cubicBezTo>
                <a:cubicBezTo>
                  <a:pt x="323" y="210"/>
                  <a:pt x="250" y="121"/>
                  <a:pt x="162" y="48"/>
                </a:cubicBezTo>
                <a:cubicBezTo>
                  <a:pt x="160" y="47"/>
                  <a:pt x="159" y="46"/>
                  <a:pt x="157" y="46"/>
                </a:cubicBezTo>
                <a:cubicBezTo>
                  <a:pt x="151" y="46"/>
                  <a:pt x="145" y="58"/>
                  <a:pt x="145" y="64"/>
                </a:cubicBezTo>
                <a:cubicBezTo>
                  <a:pt x="162" y="145"/>
                  <a:pt x="202" y="226"/>
                  <a:pt x="259" y="290"/>
                </a:cubicBezTo>
                <a:cubicBezTo>
                  <a:pt x="195" y="255"/>
                  <a:pt x="120" y="232"/>
                  <a:pt x="43" y="232"/>
                </a:cubicBezTo>
                <a:cubicBezTo>
                  <a:pt x="31" y="232"/>
                  <a:pt x="20" y="233"/>
                  <a:pt x="8" y="234"/>
                </a:cubicBezTo>
                <a:cubicBezTo>
                  <a:pt x="0" y="234"/>
                  <a:pt x="0" y="250"/>
                  <a:pt x="8" y="258"/>
                </a:cubicBezTo>
                <a:cubicBezTo>
                  <a:pt x="73" y="331"/>
                  <a:pt x="210" y="355"/>
                  <a:pt x="299" y="387"/>
                </a:cubicBezTo>
                <a:cubicBezTo>
                  <a:pt x="202" y="436"/>
                  <a:pt x="113" y="500"/>
                  <a:pt x="49" y="581"/>
                </a:cubicBezTo>
                <a:cubicBezTo>
                  <a:pt x="40" y="605"/>
                  <a:pt x="49" y="605"/>
                  <a:pt x="57" y="605"/>
                </a:cubicBezTo>
                <a:cubicBezTo>
                  <a:pt x="145" y="581"/>
                  <a:pt x="226" y="541"/>
                  <a:pt x="299" y="476"/>
                </a:cubicBezTo>
                <a:lnTo>
                  <a:pt x="299" y="476"/>
                </a:lnTo>
                <a:cubicBezTo>
                  <a:pt x="259" y="557"/>
                  <a:pt x="234" y="646"/>
                  <a:pt x="234" y="735"/>
                </a:cubicBezTo>
                <a:cubicBezTo>
                  <a:pt x="234" y="739"/>
                  <a:pt x="238" y="741"/>
                  <a:pt x="243" y="741"/>
                </a:cubicBezTo>
                <a:cubicBezTo>
                  <a:pt x="248" y="741"/>
                  <a:pt x="254" y="739"/>
                  <a:pt x="259" y="735"/>
                </a:cubicBezTo>
                <a:cubicBezTo>
                  <a:pt x="323" y="662"/>
                  <a:pt x="363" y="565"/>
                  <a:pt x="388" y="468"/>
                </a:cubicBezTo>
                <a:lnTo>
                  <a:pt x="533" y="686"/>
                </a:lnTo>
                <a:cubicBezTo>
                  <a:pt x="540" y="698"/>
                  <a:pt x="550" y="703"/>
                  <a:pt x="560" y="703"/>
                </a:cubicBezTo>
                <a:cubicBezTo>
                  <a:pt x="584" y="703"/>
                  <a:pt x="607" y="676"/>
                  <a:pt x="590" y="654"/>
                </a:cubicBezTo>
                <a:lnTo>
                  <a:pt x="452" y="436"/>
                </a:lnTo>
                <a:lnTo>
                  <a:pt x="452" y="436"/>
                </a:lnTo>
                <a:lnTo>
                  <a:pt x="695" y="525"/>
                </a:lnTo>
                <a:cubicBezTo>
                  <a:pt x="699" y="526"/>
                  <a:pt x="703" y="527"/>
                  <a:pt x="707" y="527"/>
                </a:cubicBezTo>
                <a:cubicBezTo>
                  <a:pt x="738" y="527"/>
                  <a:pt x="747" y="474"/>
                  <a:pt x="711" y="460"/>
                </a:cubicBezTo>
                <a:lnTo>
                  <a:pt x="460" y="363"/>
                </a:lnTo>
                <a:lnTo>
                  <a:pt x="687" y="210"/>
                </a:lnTo>
                <a:cubicBezTo>
                  <a:pt x="720" y="190"/>
                  <a:pt x="698" y="147"/>
                  <a:pt x="671" y="147"/>
                </a:cubicBezTo>
                <a:cubicBezTo>
                  <a:pt x="665" y="147"/>
                  <a:pt x="660" y="149"/>
                  <a:pt x="654" y="153"/>
                </a:cubicBezTo>
                <a:lnTo>
                  <a:pt x="444" y="290"/>
                </a:lnTo>
                <a:lnTo>
                  <a:pt x="444" y="290"/>
                </a:lnTo>
                <a:lnTo>
                  <a:pt x="533" y="40"/>
                </a:lnTo>
                <a:cubicBezTo>
                  <a:pt x="543" y="16"/>
                  <a:pt x="524" y="1"/>
                  <a:pt x="50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35" name="Google Shape;2335;p66"/>
          <p:cNvGrpSpPr/>
          <p:nvPr/>
        </p:nvGrpSpPr>
        <p:grpSpPr>
          <a:xfrm>
            <a:off x="180771" y="266816"/>
            <a:ext cx="8782442" cy="4701026"/>
            <a:chOff x="180771" y="266816"/>
            <a:chExt cx="8782442" cy="4701026"/>
          </a:xfrm>
        </p:grpSpPr>
        <p:sp>
          <p:nvSpPr>
            <p:cNvPr id="2336" name="Google Shape;2336;p66"/>
            <p:cNvSpPr/>
            <p:nvPr/>
          </p:nvSpPr>
          <p:spPr>
            <a:xfrm>
              <a:off x="4005870" y="3485324"/>
              <a:ext cx="11500" cy="202"/>
            </a:xfrm>
            <a:custGeom>
              <a:avLst/>
              <a:gdLst/>
              <a:ahLst/>
              <a:cxnLst/>
              <a:rect l="l" t="t" r="r" b="b"/>
              <a:pathLst>
                <a:path w="57" h="1" extrusionOk="0">
                  <a:moveTo>
                    <a:pt x="57" y="0"/>
                  </a:moveTo>
                  <a:lnTo>
                    <a:pt x="0" y="0"/>
                  </a:lnTo>
                  <a:cubicBezTo>
                    <a:pt x="0" y="0"/>
                    <a:pt x="8" y="0"/>
                    <a:pt x="57" y="0"/>
                  </a:cubicBezTo>
                  <a:close/>
                </a:path>
              </a:pathLst>
            </a:custGeom>
            <a:solidFill>
              <a:srgbClr val="ACE8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66"/>
            <p:cNvSpPr/>
            <p:nvPr/>
          </p:nvSpPr>
          <p:spPr>
            <a:xfrm>
              <a:off x="2061446" y="471400"/>
              <a:ext cx="226574" cy="360137"/>
            </a:xfrm>
            <a:custGeom>
              <a:avLst/>
              <a:gdLst/>
              <a:ahLst/>
              <a:cxnLst/>
              <a:rect l="l" t="t" r="r" b="b"/>
              <a:pathLst>
                <a:path w="1123" h="1785" extrusionOk="0">
                  <a:moveTo>
                    <a:pt x="557" y="0"/>
                  </a:moveTo>
                  <a:lnTo>
                    <a:pt x="460" y="388"/>
                  </a:lnTo>
                  <a:cubicBezTo>
                    <a:pt x="404" y="622"/>
                    <a:pt x="226" y="808"/>
                    <a:pt x="0" y="889"/>
                  </a:cubicBezTo>
                  <a:lnTo>
                    <a:pt x="24" y="897"/>
                  </a:lnTo>
                  <a:cubicBezTo>
                    <a:pt x="234" y="977"/>
                    <a:pt x="396" y="1163"/>
                    <a:pt x="460" y="1389"/>
                  </a:cubicBezTo>
                  <a:lnTo>
                    <a:pt x="557" y="1785"/>
                  </a:lnTo>
                  <a:lnTo>
                    <a:pt x="662" y="1389"/>
                  </a:lnTo>
                  <a:cubicBezTo>
                    <a:pt x="719" y="1163"/>
                    <a:pt x="880" y="977"/>
                    <a:pt x="1098" y="897"/>
                  </a:cubicBezTo>
                  <a:lnTo>
                    <a:pt x="1123" y="889"/>
                  </a:lnTo>
                  <a:cubicBezTo>
                    <a:pt x="888" y="808"/>
                    <a:pt x="719" y="622"/>
                    <a:pt x="654" y="388"/>
                  </a:cubicBezTo>
                  <a:lnTo>
                    <a:pt x="5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66"/>
            <p:cNvSpPr/>
            <p:nvPr/>
          </p:nvSpPr>
          <p:spPr>
            <a:xfrm>
              <a:off x="2372555" y="794009"/>
              <a:ext cx="115809" cy="182591"/>
            </a:xfrm>
            <a:custGeom>
              <a:avLst/>
              <a:gdLst/>
              <a:ahLst/>
              <a:cxnLst/>
              <a:rect l="l" t="t" r="r" b="b"/>
              <a:pathLst>
                <a:path w="574" h="905" extrusionOk="0">
                  <a:moveTo>
                    <a:pt x="283" y="0"/>
                  </a:moveTo>
                  <a:lnTo>
                    <a:pt x="235" y="202"/>
                  </a:lnTo>
                  <a:cubicBezTo>
                    <a:pt x="202" y="315"/>
                    <a:pt x="114" y="412"/>
                    <a:pt x="1" y="452"/>
                  </a:cubicBezTo>
                  <a:lnTo>
                    <a:pt x="9" y="452"/>
                  </a:lnTo>
                  <a:cubicBezTo>
                    <a:pt x="122" y="501"/>
                    <a:pt x="202" y="590"/>
                    <a:pt x="235" y="703"/>
                  </a:cubicBezTo>
                  <a:lnTo>
                    <a:pt x="283" y="905"/>
                  </a:lnTo>
                  <a:lnTo>
                    <a:pt x="340" y="703"/>
                  </a:lnTo>
                  <a:cubicBezTo>
                    <a:pt x="372" y="590"/>
                    <a:pt x="453" y="501"/>
                    <a:pt x="566" y="452"/>
                  </a:cubicBezTo>
                  <a:lnTo>
                    <a:pt x="574" y="452"/>
                  </a:lnTo>
                  <a:cubicBezTo>
                    <a:pt x="461" y="412"/>
                    <a:pt x="372" y="315"/>
                    <a:pt x="340" y="202"/>
                  </a:cubicBezTo>
                  <a:lnTo>
                    <a:pt x="2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66"/>
            <p:cNvSpPr/>
            <p:nvPr/>
          </p:nvSpPr>
          <p:spPr>
            <a:xfrm>
              <a:off x="6970173" y="355862"/>
              <a:ext cx="337540" cy="293154"/>
            </a:xfrm>
            <a:custGeom>
              <a:avLst/>
              <a:gdLst/>
              <a:ahLst/>
              <a:cxnLst/>
              <a:rect l="l" t="t" r="r" b="b"/>
              <a:pathLst>
                <a:path w="1673" h="1453" extrusionOk="0">
                  <a:moveTo>
                    <a:pt x="760" y="1"/>
                  </a:moveTo>
                  <a:cubicBezTo>
                    <a:pt x="178" y="146"/>
                    <a:pt x="1" y="889"/>
                    <a:pt x="461" y="1277"/>
                  </a:cubicBezTo>
                  <a:cubicBezTo>
                    <a:pt x="605" y="1398"/>
                    <a:pt x="772" y="1453"/>
                    <a:pt x="936" y="1453"/>
                  </a:cubicBezTo>
                  <a:cubicBezTo>
                    <a:pt x="1296" y="1453"/>
                    <a:pt x="1639" y="1187"/>
                    <a:pt x="1672" y="776"/>
                  </a:cubicBezTo>
                  <a:lnTo>
                    <a:pt x="1672" y="776"/>
                  </a:lnTo>
                  <a:cubicBezTo>
                    <a:pt x="1559" y="921"/>
                    <a:pt x="1389" y="1002"/>
                    <a:pt x="1204" y="1010"/>
                  </a:cubicBezTo>
                  <a:cubicBezTo>
                    <a:pt x="1200" y="1010"/>
                    <a:pt x="1197" y="1010"/>
                    <a:pt x="1194" y="1010"/>
                  </a:cubicBezTo>
                  <a:cubicBezTo>
                    <a:pt x="667" y="1010"/>
                    <a:pt x="398" y="378"/>
                    <a:pt x="7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66"/>
            <p:cNvSpPr/>
            <p:nvPr/>
          </p:nvSpPr>
          <p:spPr>
            <a:xfrm>
              <a:off x="2185730" y="4188675"/>
              <a:ext cx="425507" cy="378699"/>
            </a:xfrm>
            <a:custGeom>
              <a:avLst/>
              <a:gdLst/>
              <a:ahLst/>
              <a:cxnLst/>
              <a:rect l="l" t="t" r="r" b="b"/>
              <a:pathLst>
                <a:path w="2109" h="1877" extrusionOk="0">
                  <a:moveTo>
                    <a:pt x="1188" y="1"/>
                  </a:moveTo>
                  <a:cubicBezTo>
                    <a:pt x="420" y="17"/>
                    <a:pt x="1" y="897"/>
                    <a:pt x="461" y="1511"/>
                  </a:cubicBezTo>
                  <a:cubicBezTo>
                    <a:pt x="654" y="1760"/>
                    <a:pt x="930" y="1877"/>
                    <a:pt x="1204" y="1877"/>
                  </a:cubicBezTo>
                  <a:cubicBezTo>
                    <a:pt x="1595" y="1877"/>
                    <a:pt x="1980" y="1639"/>
                    <a:pt x="2108" y="1212"/>
                  </a:cubicBezTo>
                  <a:lnTo>
                    <a:pt x="2108" y="1212"/>
                  </a:lnTo>
                  <a:cubicBezTo>
                    <a:pt x="1972" y="1330"/>
                    <a:pt x="1798" y="1391"/>
                    <a:pt x="1622" y="1391"/>
                  </a:cubicBezTo>
                  <a:cubicBezTo>
                    <a:pt x="1568" y="1391"/>
                    <a:pt x="1515" y="1385"/>
                    <a:pt x="1462" y="1374"/>
                  </a:cubicBezTo>
                  <a:cubicBezTo>
                    <a:pt x="808" y="1236"/>
                    <a:pt x="630" y="380"/>
                    <a:pt x="1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66"/>
            <p:cNvSpPr/>
            <p:nvPr/>
          </p:nvSpPr>
          <p:spPr>
            <a:xfrm>
              <a:off x="7113126" y="2470699"/>
              <a:ext cx="301627" cy="187634"/>
            </a:xfrm>
            <a:custGeom>
              <a:avLst/>
              <a:gdLst/>
              <a:ahLst/>
              <a:cxnLst/>
              <a:rect l="l" t="t" r="r" b="b"/>
              <a:pathLst>
                <a:path w="1495" h="930" extrusionOk="0">
                  <a:moveTo>
                    <a:pt x="1212" y="1"/>
                  </a:moveTo>
                  <a:lnTo>
                    <a:pt x="1212" y="1"/>
                  </a:lnTo>
                  <a:cubicBezTo>
                    <a:pt x="1220" y="146"/>
                    <a:pt x="1163" y="292"/>
                    <a:pt x="1058" y="388"/>
                  </a:cubicBezTo>
                  <a:cubicBezTo>
                    <a:pt x="964" y="468"/>
                    <a:pt x="856" y="503"/>
                    <a:pt x="750" y="503"/>
                  </a:cubicBezTo>
                  <a:cubicBezTo>
                    <a:pt x="499" y="503"/>
                    <a:pt x="263" y="304"/>
                    <a:pt x="275" y="9"/>
                  </a:cubicBezTo>
                  <a:lnTo>
                    <a:pt x="275" y="9"/>
                  </a:lnTo>
                  <a:cubicBezTo>
                    <a:pt x="0" y="397"/>
                    <a:pt x="283" y="930"/>
                    <a:pt x="751" y="930"/>
                  </a:cubicBezTo>
                  <a:cubicBezTo>
                    <a:pt x="1228" y="921"/>
                    <a:pt x="1494" y="388"/>
                    <a:pt x="12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66"/>
            <p:cNvSpPr/>
            <p:nvPr/>
          </p:nvSpPr>
          <p:spPr>
            <a:xfrm>
              <a:off x="7008817" y="1731855"/>
              <a:ext cx="260267" cy="246144"/>
            </a:xfrm>
            <a:custGeom>
              <a:avLst/>
              <a:gdLst/>
              <a:ahLst/>
              <a:cxnLst/>
              <a:rect l="l" t="t" r="r" b="b"/>
              <a:pathLst>
                <a:path w="1290" h="1220" extrusionOk="0">
                  <a:moveTo>
                    <a:pt x="625" y="1"/>
                  </a:moveTo>
                  <a:cubicBezTo>
                    <a:pt x="623" y="1"/>
                    <a:pt x="621" y="7"/>
                    <a:pt x="621" y="19"/>
                  </a:cubicBezTo>
                  <a:lnTo>
                    <a:pt x="625" y="31"/>
                  </a:lnTo>
                  <a:lnTo>
                    <a:pt x="629" y="19"/>
                  </a:lnTo>
                  <a:cubicBezTo>
                    <a:pt x="629" y="7"/>
                    <a:pt x="627" y="1"/>
                    <a:pt x="625" y="1"/>
                  </a:cubicBezTo>
                  <a:close/>
                  <a:moveTo>
                    <a:pt x="625" y="31"/>
                  </a:moveTo>
                  <a:lnTo>
                    <a:pt x="499" y="479"/>
                  </a:lnTo>
                  <a:lnTo>
                    <a:pt x="31" y="455"/>
                  </a:lnTo>
                  <a:cubicBezTo>
                    <a:pt x="28" y="454"/>
                    <a:pt x="26" y="454"/>
                    <a:pt x="24" y="454"/>
                  </a:cubicBezTo>
                  <a:cubicBezTo>
                    <a:pt x="5" y="454"/>
                    <a:pt x="1" y="481"/>
                    <a:pt x="15" y="495"/>
                  </a:cubicBezTo>
                  <a:lnTo>
                    <a:pt x="443" y="786"/>
                  </a:lnTo>
                  <a:lnTo>
                    <a:pt x="257" y="1182"/>
                  </a:lnTo>
                  <a:cubicBezTo>
                    <a:pt x="245" y="1200"/>
                    <a:pt x="261" y="1219"/>
                    <a:pt x="281" y="1219"/>
                  </a:cubicBezTo>
                  <a:cubicBezTo>
                    <a:pt x="286" y="1219"/>
                    <a:pt x="292" y="1218"/>
                    <a:pt x="298" y="1214"/>
                  </a:cubicBezTo>
                  <a:lnTo>
                    <a:pt x="669" y="907"/>
                  </a:lnTo>
                  <a:lnTo>
                    <a:pt x="1008" y="1214"/>
                  </a:lnTo>
                  <a:cubicBezTo>
                    <a:pt x="1012" y="1218"/>
                    <a:pt x="1016" y="1219"/>
                    <a:pt x="1021" y="1219"/>
                  </a:cubicBezTo>
                  <a:cubicBezTo>
                    <a:pt x="1037" y="1219"/>
                    <a:pt x="1055" y="1200"/>
                    <a:pt x="1049" y="1182"/>
                  </a:cubicBezTo>
                  <a:lnTo>
                    <a:pt x="871" y="762"/>
                  </a:lnTo>
                  <a:lnTo>
                    <a:pt x="1275" y="503"/>
                  </a:lnTo>
                  <a:cubicBezTo>
                    <a:pt x="1289" y="496"/>
                    <a:pt x="1284" y="462"/>
                    <a:pt x="1265" y="462"/>
                  </a:cubicBezTo>
                  <a:cubicBezTo>
                    <a:pt x="1263" y="462"/>
                    <a:pt x="1261" y="462"/>
                    <a:pt x="1259" y="463"/>
                  </a:cubicBezTo>
                  <a:lnTo>
                    <a:pt x="806" y="495"/>
                  </a:lnTo>
                  <a:lnTo>
                    <a:pt x="625" y="31"/>
                  </a:lnTo>
                  <a:close/>
                </a:path>
              </a:pathLst>
            </a:custGeom>
            <a:solidFill>
              <a:srgbClr val="E6D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66"/>
            <p:cNvSpPr/>
            <p:nvPr/>
          </p:nvSpPr>
          <p:spPr>
            <a:xfrm>
              <a:off x="2068603" y="1348517"/>
              <a:ext cx="189249" cy="174318"/>
            </a:xfrm>
            <a:custGeom>
              <a:avLst/>
              <a:gdLst/>
              <a:ahLst/>
              <a:cxnLst/>
              <a:rect l="l" t="t" r="r" b="b"/>
              <a:pathLst>
                <a:path w="938" h="864" extrusionOk="0">
                  <a:moveTo>
                    <a:pt x="456" y="1"/>
                  </a:moveTo>
                  <a:lnTo>
                    <a:pt x="456" y="1"/>
                  </a:lnTo>
                  <a:cubicBezTo>
                    <a:pt x="455" y="1"/>
                    <a:pt x="453" y="5"/>
                    <a:pt x="453" y="13"/>
                  </a:cubicBezTo>
                  <a:cubicBezTo>
                    <a:pt x="457" y="5"/>
                    <a:pt x="457" y="1"/>
                    <a:pt x="456" y="1"/>
                  </a:cubicBezTo>
                  <a:close/>
                  <a:moveTo>
                    <a:pt x="453" y="13"/>
                  </a:moveTo>
                  <a:lnTo>
                    <a:pt x="364" y="344"/>
                  </a:lnTo>
                  <a:lnTo>
                    <a:pt x="33" y="320"/>
                  </a:lnTo>
                  <a:cubicBezTo>
                    <a:pt x="9" y="320"/>
                    <a:pt x="1" y="344"/>
                    <a:pt x="25" y="352"/>
                  </a:cubicBezTo>
                  <a:lnTo>
                    <a:pt x="324" y="554"/>
                  </a:lnTo>
                  <a:lnTo>
                    <a:pt x="194" y="837"/>
                  </a:lnTo>
                  <a:cubicBezTo>
                    <a:pt x="188" y="850"/>
                    <a:pt x="197" y="863"/>
                    <a:pt x="210" y="863"/>
                  </a:cubicBezTo>
                  <a:cubicBezTo>
                    <a:pt x="213" y="863"/>
                    <a:pt x="216" y="862"/>
                    <a:pt x="219" y="861"/>
                  </a:cubicBezTo>
                  <a:lnTo>
                    <a:pt x="485" y="643"/>
                  </a:lnTo>
                  <a:lnTo>
                    <a:pt x="727" y="853"/>
                  </a:lnTo>
                  <a:cubicBezTo>
                    <a:pt x="730" y="858"/>
                    <a:pt x="734" y="860"/>
                    <a:pt x="737" y="860"/>
                  </a:cubicBezTo>
                  <a:cubicBezTo>
                    <a:pt x="747" y="860"/>
                    <a:pt x="757" y="848"/>
                    <a:pt x="752" y="837"/>
                  </a:cubicBezTo>
                  <a:lnTo>
                    <a:pt x="622" y="538"/>
                  </a:lnTo>
                  <a:lnTo>
                    <a:pt x="913" y="352"/>
                  </a:lnTo>
                  <a:cubicBezTo>
                    <a:pt x="937" y="344"/>
                    <a:pt x="921" y="320"/>
                    <a:pt x="905" y="320"/>
                  </a:cubicBezTo>
                  <a:lnTo>
                    <a:pt x="582" y="352"/>
                  </a:lnTo>
                  <a:lnTo>
                    <a:pt x="453" y="13"/>
                  </a:lnTo>
                  <a:close/>
                </a:path>
              </a:pathLst>
            </a:custGeom>
            <a:solidFill>
              <a:srgbClr val="E6D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66"/>
            <p:cNvSpPr/>
            <p:nvPr/>
          </p:nvSpPr>
          <p:spPr>
            <a:xfrm>
              <a:off x="7092749" y="3789169"/>
              <a:ext cx="342382" cy="321198"/>
            </a:xfrm>
            <a:custGeom>
              <a:avLst/>
              <a:gdLst/>
              <a:ahLst/>
              <a:cxnLst/>
              <a:rect l="l" t="t" r="r" b="b"/>
              <a:pathLst>
                <a:path w="1697" h="1592" extrusionOk="0">
                  <a:moveTo>
                    <a:pt x="825" y="0"/>
                  </a:moveTo>
                  <a:cubicBezTo>
                    <a:pt x="823" y="0"/>
                    <a:pt x="821" y="8"/>
                    <a:pt x="825" y="25"/>
                  </a:cubicBezTo>
                  <a:cubicBezTo>
                    <a:pt x="829" y="8"/>
                    <a:pt x="827" y="0"/>
                    <a:pt x="825" y="0"/>
                  </a:cubicBezTo>
                  <a:close/>
                  <a:moveTo>
                    <a:pt x="825" y="25"/>
                  </a:moveTo>
                  <a:lnTo>
                    <a:pt x="671" y="630"/>
                  </a:lnTo>
                  <a:lnTo>
                    <a:pt x="49" y="590"/>
                  </a:lnTo>
                  <a:cubicBezTo>
                    <a:pt x="17" y="590"/>
                    <a:pt x="1" y="630"/>
                    <a:pt x="33" y="646"/>
                  </a:cubicBezTo>
                  <a:lnTo>
                    <a:pt x="590" y="1026"/>
                  </a:lnTo>
                  <a:lnTo>
                    <a:pt x="348" y="1543"/>
                  </a:lnTo>
                  <a:cubicBezTo>
                    <a:pt x="330" y="1567"/>
                    <a:pt x="353" y="1591"/>
                    <a:pt x="376" y="1591"/>
                  </a:cubicBezTo>
                  <a:cubicBezTo>
                    <a:pt x="383" y="1591"/>
                    <a:pt x="391" y="1589"/>
                    <a:pt x="397" y="1583"/>
                  </a:cubicBezTo>
                  <a:lnTo>
                    <a:pt x="881" y="1179"/>
                  </a:lnTo>
                  <a:lnTo>
                    <a:pt x="1325" y="1575"/>
                  </a:lnTo>
                  <a:cubicBezTo>
                    <a:pt x="1331" y="1581"/>
                    <a:pt x="1338" y="1583"/>
                    <a:pt x="1345" y="1583"/>
                  </a:cubicBezTo>
                  <a:cubicBezTo>
                    <a:pt x="1366" y="1583"/>
                    <a:pt x="1386" y="1559"/>
                    <a:pt x="1374" y="1535"/>
                  </a:cubicBezTo>
                  <a:lnTo>
                    <a:pt x="1148" y="994"/>
                  </a:lnTo>
                  <a:lnTo>
                    <a:pt x="1673" y="654"/>
                  </a:lnTo>
                  <a:cubicBezTo>
                    <a:pt x="1697" y="630"/>
                    <a:pt x="1689" y="590"/>
                    <a:pt x="1656" y="590"/>
                  </a:cubicBezTo>
                  <a:lnTo>
                    <a:pt x="1067" y="638"/>
                  </a:lnTo>
                  <a:lnTo>
                    <a:pt x="825" y="25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66"/>
            <p:cNvSpPr/>
            <p:nvPr/>
          </p:nvSpPr>
          <p:spPr>
            <a:xfrm>
              <a:off x="7031616" y="3434682"/>
              <a:ext cx="172301" cy="160397"/>
            </a:xfrm>
            <a:custGeom>
              <a:avLst/>
              <a:gdLst/>
              <a:ahLst/>
              <a:cxnLst/>
              <a:rect l="l" t="t" r="r" b="b"/>
              <a:pathLst>
                <a:path w="854" h="795" extrusionOk="0">
                  <a:moveTo>
                    <a:pt x="413" y="1"/>
                  </a:moveTo>
                  <a:cubicBezTo>
                    <a:pt x="413" y="1"/>
                    <a:pt x="413" y="5"/>
                    <a:pt x="409" y="13"/>
                  </a:cubicBezTo>
                  <a:lnTo>
                    <a:pt x="328" y="312"/>
                  </a:lnTo>
                  <a:lnTo>
                    <a:pt x="29" y="296"/>
                  </a:lnTo>
                  <a:cubicBezTo>
                    <a:pt x="26" y="295"/>
                    <a:pt x="23" y="294"/>
                    <a:pt x="20" y="294"/>
                  </a:cubicBezTo>
                  <a:cubicBezTo>
                    <a:pt x="4" y="294"/>
                    <a:pt x="0" y="314"/>
                    <a:pt x="21" y="328"/>
                  </a:cubicBezTo>
                  <a:lnTo>
                    <a:pt x="296" y="514"/>
                  </a:lnTo>
                  <a:lnTo>
                    <a:pt x="175" y="772"/>
                  </a:lnTo>
                  <a:cubicBezTo>
                    <a:pt x="163" y="784"/>
                    <a:pt x="172" y="795"/>
                    <a:pt x="184" y="795"/>
                  </a:cubicBezTo>
                  <a:cubicBezTo>
                    <a:pt x="189" y="795"/>
                    <a:pt x="194" y="793"/>
                    <a:pt x="199" y="788"/>
                  </a:cubicBezTo>
                  <a:lnTo>
                    <a:pt x="441" y="586"/>
                  </a:lnTo>
                  <a:lnTo>
                    <a:pt x="659" y="788"/>
                  </a:lnTo>
                  <a:cubicBezTo>
                    <a:pt x="664" y="793"/>
                    <a:pt x="669" y="795"/>
                    <a:pt x="674" y="795"/>
                  </a:cubicBezTo>
                  <a:cubicBezTo>
                    <a:pt x="687" y="795"/>
                    <a:pt x="697" y="784"/>
                    <a:pt x="692" y="772"/>
                  </a:cubicBezTo>
                  <a:lnTo>
                    <a:pt x="570" y="498"/>
                  </a:lnTo>
                  <a:lnTo>
                    <a:pt x="837" y="328"/>
                  </a:lnTo>
                  <a:cubicBezTo>
                    <a:pt x="853" y="320"/>
                    <a:pt x="845" y="296"/>
                    <a:pt x="829" y="296"/>
                  </a:cubicBezTo>
                  <a:lnTo>
                    <a:pt x="538" y="328"/>
                  </a:lnTo>
                  <a:lnTo>
                    <a:pt x="417" y="13"/>
                  </a:lnTo>
                  <a:cubicBezTo>
                    <a:pt x="413" y="5"/>
                    <a:pt x="413" y="1"/>
                    <a:pt x="4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66"/>
            <p:cNvSpPr/>
            <p:nvPr/>
          </p:nvSpPr>
          <p:spPr>
            <a:xfrm>
              <a:off x="6616296" y="4558859"/>
              <a:ext cx="254416" cy="402708"/>
            </a:xfrm>
            <a:custGeom>
              <a:avLst/>
              <a:gdLst/>
              <a:ahLst/>
              <a:cxnLst/>
              <a:rect l="l" t="t" r="r" b="b"/>
              <a:pathLst>
                <a:path w="1261" h="1996" extrusionOk="0">
                  <a:moveTo>
                    <a:pt x="631" y="1"/>
                  </a:moveTo>
                  <a:lnTo>
                    <a:pt x="518" y="445"/>
                  </a:lnTo>
                  <a:cubicBezTo>
                    <a:pt x="445" y="703"/>
                    <a:pt x="251" y="913"/>
                    <a:pt x="1" y="1002"/>
                  </a:cubicBezTo>
                  <a:lnTo>
                    <a:pt x="25" y="1010"/>
                  </a:lnTo>
                  <a:cubicBezTo>
                    <a:pt x="267" y="1099"/>
                    <a:pt x="445" y="1309"/>
                    <a:pt x="510" y="1559"/>
                  </a:cubicBezTo>
                  <a:lnTo>
                    <a:pt x="631" y="1995"/>
                  </a:lnTo>
                  <a:lnTo>
                    <a:pt x="744" y="1559"/>
                  </a:lnTo>
                  <a:cubicBezTo>
                    <a:pt x="809" y="1309"/>
                    <a:pt x="994" y="1099"/>
                    <a:pt x="1237" y="1010"/>
                  </a:cubicBezTo>
                  <a:lnTo>
                    <a:pt x="1261" y="1002"/>
                  </a:lnTo>
                  <a:cubicBezTo>
                    <a:pt x="1002" y="913"/>
                    <a:pt x="809" y="703"/>
                    <a:pt x="744" y="445"/>
                  </a:cubicBezTo>
                  <a:lnTo>
                    <a:pt x="63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66"/>
            <p:cNvSpPr/>
            <p:nvPr/>
          </p:nvSpPr>
          <p:spPr>
            <a:xfrm>
              <a:off x="6513803" y="4443253"/>
              <a:ext cx="120651" cy="192477"/>
            </a:xfrm>
            <a:custGeom>
              <a:avLst/>
              <a:gdLst/>
              <a:ahLst/>
              <a:cxnLst/>
              <a:rect l="l" t="t" r="r" b="b"/>
              <a:pathLst>
                <a:path w="598" h="954" extrusionOk="0">
                  <a:moveTo>
                    <a:pt x="299" y="0"/>
                  </a:moveTo>
                  <a:lnTo>
                    <a:pt x="243" y="210"/>
                  </a:lnTo>
                  <a:cubicBezTo>
                    <a:pt x="210" y="332"/>
                    <a:pt x="121" y="437"/>
                    <a:pt x="0" y="477"/>
                  </a:cubicBezTo>
                  <a:lnTo>
                    <a:pt x="8" y="477"/>
                  </a:lnTo>
                  <a:cubicBezTo>
                    <a:pt x="121" y="525"/>
                    <a:pt x="210" y="622"/>
                    <a:pt x="243" y="743"/>
                  </a:cubicBezTo>
                  <a:lnTo>
                    <a:pt x="299" y="953"/>
                  </a:lnTo>
                  <a:lnTo>
                    <a:pt x="356" y="743"/>
                  </a:lnTo>
                  <a:cubicBezTo>
                    <a:pt x="388" y="622"/>
                    <a:pt x="477" y="525"/>
                    <a:pt x="590" y="477"/>
                  </a:cubicBezTo>
                  <a:lnTo>
                    <a:pt x="598" y="477"/>
                  </a:lnTo>
                  <a:cubicBezTo>
                    <a:pt x="477" y="437"/>
                    <a:pt x="388" y="332"/>
                    <a:pt x="356" y="210"/>
                  </a:cubicBezTo>
                  <a:lnTo>
                    <a:pt x="299" y="0"/>
                  </a:lnTo>
                  <a:close/>
                </a:path>
              </a:pathLst>
            </a:custGeom>
            <a:solidFill>
              <a:srgbClr val="BFB0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66"/>
            <p:cNvSpPr/>
            <p:nvPr/>
          </p:nvSpPr>
          <p:spPr>
            <a:xfrm>
              <a:off x="6647366" y="4352058"/>
              <a:ext cx="66983" cy="57703"/>
            </a:xfrm>
            <a:custGeom>
              <a:avLst/>
              <a:gdLst/>
              <a:ahLst/>
              <a:cxnLst/>
              <a:rect l="l" t="t" r="r" b="b"/>
              <a:pathLst>
                <a:path w="332" h="286" extrusionOk="0">
                  <a:moveTo>
                    <a:pt x="186" y="0"/>
                  </a:moveTo>
                  <a:cubicBezTo>
                    <a:pt x="57" y="0"/>
                    <a:pt x="0" y="154"/>
                    <a:pt x="89" y="243"/>
                  </a:cubicBezTo>
                  <a:cubicBezTo>
                    <a:pt x="119" y="272"/>
                    <a:pt x="156" y="286"/>
                    <a:pt x="192" y="286"/>
                  </a:cubicBezTo>
                  <a:cubicBezTo>
                    <a:pt x="263" y="286"/>
                    <a:pt x="332" y="232"/>
                    <a:pt x="332" y="146"/>
                  </a:cubicBezTo>
                  <a:cubicBezTo>
                    <a:pt x="332" y="65"/>
                    <a:pt x="267" y="0"/>
                    <a:pt x="186" y="0"/>
                  </a:cubicBezTo>
                  <a:close/>
                </a:path>
              </a:pathLst>
            </a:custGeom>
            <a:solidFill>
              <a:srgbClr val="DFD4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66"/>
            <p:cNvSpPr/>
            <p:nvPr/>
          </p:nvSpPr>
          <p:spPr>
            <a:xfrm>
              <a:off x="7158318" y="1103382"/>
              <a:ext cx="150108" cy="236460"/>
            </a:xfrm>
            <a:custGeom>
              <a:avLst/>
              <a:gdLst/>
              <a:ahLst/>
              <a:cxnLst/>
              <a:rect l="l" t="t" r="r" b="b"/>
              <a:pathLst>
                <a:path w="744" h="1172" extrusionOk="0">
                  <a:moveTo>
                    <a:pt x="372" y="1"/>
                  </a:moveTo>
                  <a:lnTo>
                    <a:pt x="308" y="259"/>
                  </a:lnTo>
                  <a:cubicBezTo>
                    <a:pt x="267" y="404"/>
                    <a:pt x="154" y="534"/>
                    <a:pt x="1" y="582"/>
                  </a:cubicBezTo>
                  <a:lnTo>
                    <a:pt x="17" y="590"/>
                  </a:lnTo>
                  <a:cubicBezTo>
                    <a:pt x="162" y="647"/>
                    <a:pt x="267" y="768"/>
                    <a:pt x="308" y="913"/>
                  </a:cubicBezTo>
                  <a:lnTo>
                    <a:pt x="372" y="1171"/>
                  </a:lnTo>
                  <a:lnTo>
                    <a:pt x="445" y="913"/>
                  </a:lnTo>
                  <a:cubicBezTo>
                    <a:pt x="485" y="768"/>
                    <a:pt x="590" y="647"/>
                    <a:pt x="736" y="590"/>
                  </a:cubicBezTo>
                  <a:lnTo>
                    <a:pt x="744" y="582"/>
                  </a:lnTo>
                  <a:cubicBezTo>
                    <a:pt x="598" y="534"/>
                    <a:pt x="477" y="412"/>
                    <a:pt x="445" y="259"/>
                  </a:cubicBezTo>
                  <a:lnTo>
                    <a:pt x="372" y="1"/>
                  </a:lnTo>
                  <a:close/>
                </a:path>
              </a:pathLst>
            </a:custGeom>
            <a:solidFill>
              <a:srgbClr val="DFD4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66"/>
            <p:cNvSpPr/>
            <p:nvPr/>
          </p:nvSpPr>
          <p:spPr>
            <a:xfrm>
              <a:off x="7363707" y="1315227"/>
              <a:ext cx="76668" cy="120651"/>
            </a:xfrm>
            <a:custGeom>
              <a:avLst/>
              <a:gdLst/>
              <a:ahLst/>
              <a:cxnLst/>
              <a:rect l="l" t="t" r="r" b="b"/>
              <a:pathLst>
                <a:path w="380" h="598" extrusionOk="0">
                  <a:moveTo>
                    <a:pt x="194" y="0"/>
                  </a:moveTo>
                  <a:lnTo>
                    <a:pt x="154" y="130"/>
                  </a:lnTo>
                  <a:cubicBezTo>
                    <a:pt x="137" y="210"/>
                    <a:pt x="73" y="275"/>
                    <a:pt x="0" y="299"/>
                  </a:cubicBezTo>
                  <a:lnTo>
                    <a:pt x="8" y="299"/>
                  </a:lnTo>
                  <a:cubicBezTo>
                    <a:pt x="81" y="331"/>
                    <a:pt x="137" y="388"/>
                    <a:pt x="154" y="469"/>
                  </a:cubicBezTo>
                  <a:lnTo>
                    <a:pt x="194" y="598"/>
                  </a:lnTo>
                  <a:lnTo>
                    <a:pt x="226" y="469"/>
                  </a:lnTo>
                  <a:cubicBezTo>
                    <a:pt x="242" y="388"/>
                    <a:pt x="299" y="331"/>
                    <a:pt x="372" y="299"/>
                  </a:cubicBezTo>
                  <a:lnTo>
                    <a:pt x="380" y="299"/>
                  </a:lnTo>
                  <a:cubicBezTo>
                    <a:pt x="307" y="275"/>
                    <a:pt x="242" y="210"/>
                    <a:pt x="226" y="130"/>
                  </a:cubicBezTo>
                  <a:lnTo>
                    <a:pt x="194" y="0"/>
                  </a:lnTo>
                  <a:close/>
                </a:path>
              </a:pathLst>
            </a:custGeom>
            <a:solidFill>
              <a:srgbClr val="DFD4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66"/>
            <p:cNvSpPr/>
            <p:nvPr/>
          </p:nvSpPr>
          <p:spPr>
            <a:xfrm>
              <a:off x="7233372" y="1364052"/>
              <a:ext cx="3430" cy="143651"/>
            </a:xfrm>
            <a:custGeom>
              <a:avLst/>
              <a:gdLst/>
              <a:ahLst/>
              <a:cxnLst/>
              <a:rect l="l" t="t" r="r" b="b"/>
              <a:pathLst>
                <a:path w="17" h="712" extrusionOk="0">
                  <a:moveTo>
                    <a:pt x="0" y="1"/>
                  </a:moveTo>
                  <a:lnTo>
                    <a:pt x="0" y="711"/>
                  </a:lnTo>
                  <a:lnTo>
                    <a:pt x="16" y="711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DFD4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66"/>
            <p:cNvSpPr/>
            <p:nvPr/>
          </p:nvSpPr>
          <p:spPr>
            <a:xfrm>
              <a:off x="7233372" y="935520"/>
              <a:ext cx="3430" cy="142037"/>
            </a:xfrm>
            <a:custGeom>
              <a:avLst/>
              <a:gdLst/>
              <a:ahLst/>
              <a:cxnLst/>
              <a:rect l="l" t="t" r="r" b="b"/>
              <a:pathLst>
                <a:path w="17" h="704" extrusionOk="0">
                  <a:moveTo>
                    <a:pt x="0" y="1"/>
                  </a:moveTo>
                  <a:lnTo>
                    <a:pt x="0" y="703"/>
                  </a:lnTo>
                  <a:lnTo>
                    <a:pt x="16" y="703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DFD4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66"/>
            <p:cNvSpPr/>
            <p:nvPr/>
          </p:nvSpPr>
          <p:spPr>
            <a:xfrm>
              <a:off x="7318110" y="1218989"/>
              <a:ext cx="78282" cy="5246"/>
            </a:xfrm>
            <a:custGeom>
              <a:avLst/>
              <a:gdLst/>
              <a:ahLst/>
              <a:cxnLst/>
              <a:rect l="l" t="t" r="r" b="b"/>
              <a:pathLst>
                <a:path w="388" h="26" extrusionOk="0">
                  <a:moveTo>
                    <a:pt x="0" y="1"/>
                  </a:moveTo>
                  <a:lnTo>
                    <a:pt x="0" y="25"/>
                  </a:lnTo>
                  <a:lnTo>
                    <a:pt x="388" y="25"/>
                  </a:lnTo>
                  <a:lnTo>
                    <a:pt x="388" y="1"/>
                  </a:lnTo>
                  <a:close/>
                </a:path>
              </a:pathLst>
            </a:custGeom>
            <a:solidFill>
              <a:srgbClr val="DFD4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66"/>
            <p:cNvSpPr/>
            <p:nvPr/>
          </p:nvSpPr>
          <p:spPr>
            <a:xfrm>
              <a:off x="7065510" y="1218989"/>
              <a:ext cx="80098" cy="5246"/>
            </a:xfrm>
            <a:custGeom>
              <a:avLst/>
              <a:gdLst/>
              <a:ahLst/>
              <a:cxnLst/>
              <a:rect l="l" t="t" r="r" b="b"/>
              <a:pathLst>
                <a:path w="397" h="26" extrusionOk="0">
                  <a:moveTo>
                    <a:pt x="0" y="1"/>
                  </a:moveTo>
                  <a:lnTo>
                    <a:pt x="0" y="25"/>
                  </a:lnTo>
                  <a:lnTo>
                    <a:pt x="396" y="25"/>
                  </a:lnTo>
                  <a:lnTo>
                    <a:pt x="396" y="1"/>
                  </a:lnTo>
                  <a:close/>
                </a:path>
              </a:pathLst>
            </a:custGeom>
            <a:solidFill>
              <a:srgbClr val="DFD4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66"/>
            <p:cNvSpPr/>
            <p:nvPr/>
          </p:nvSpPr>
          <p:spPr>
            <a:xfrm>
              <a:off x="1721290" y="4216785"/>
              <a:ext cx="166450" cy="264101"/>
            </a:xfrm>
            <a:custGeom>
              <a:avLst/>
              <a:gdLst/>
              <a:ahLst/>
              <a:cxnLst/>
              <a:rect l="l" t="t" r="r" b="b"/>
              <a:pathLst>
                <a:path w="825" h="1309" extrusionOk="0">
                  <a:moveTo>
                    <a:pt x="412" y="1"/>
                  </a:moveTo>
                  <a:lnTo>
                    <a:pt x="340" y="291"/>
                  </a:lnTo>
                  <a:cubicBezTo>
                    <a:pt x="291" y="461"/>
                    <a:pt x="162" y="598"/>
                    <a:pt x="1" y="663"/>
                  </a:cubicBezTo>
                  <a:lnTo>
                    <a:pt x="17" y="663"/>
                  </a:lnTo>
                  <a:cubicBezTo>
                    <a:pt x="170" y="719"/>
                    <a:pt x="291" y="857"/>
                    <a:pt x="340" y="1018"/>
                  </a:cubicBezTo>
                  <a:lnTo>
                    <a:pt x="412" y="1309"/>
                  </a:lnTo>
                  <a:lnTo>
                    <a:pt x="493" y="1018"/>
                  </a:lnTo>
                  <a:cubicBezTo>
                    <a:pt x="534" y="857"/>
                    <a:pt x="655" y="719"/>
                    <a:pt x="808" y="663"/>
                  </a:cubicBezTo>
                  <a:lnTo>
                    <a:pt x="824" y="663"/>
                  </a:lnTo>
                  <a:cubicBezTo>
                    <a:pt x="663" y="598"/>
                    <a:pt x="534" y="461"/>
                    <a:pt x="485" y="291"/>
                  </a:cubicBezTo>
                  <a:lnTo>
                    <a:pt x="412" y="1"/>
                  </a:lnTo>
                  <a:close/>
                </a:path>
              </a:pathLst>
            </a:custGeom>
            <a:solidFill>
              <a:srgbClr val="DFD4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66"/>
            <p:cNvSpPr/>
            <p:nvPr/>
          </p:nvSpPr>
          <p:spPr>
            <a:xfrm>
              <a:off x="1572999" y="4454657"/>
              <a:ext cx="86554" cy="135379"/>
            </a:xfrm>
            <a:custGeom>
              <a:avLst/>
              <a:gdLst/>
              <a:ahLst/>
              <a:cxnLst/>
              <a:rect l="l" t="t" r="r" b="b"/>
              <a:pathLst>
                <a:path w="429" h="671" extrusionOk="0">
                  <a:moveTo>
                    <a:pt x="219" y="1"/>
                  </a:moveTo>
                  <a:lnTo>
                    <a:pt x="178" y="146"/>
                  </a:lnTo>
                  <a:cubicBezTo>
                    <a:pt x="154" y="235"/>
                    <a:pt x="90" y="307"/>
                    <a:pt x="1" y="332"/>
                  </a:cubicBezTo>
                  <a:lnTo>
                    <a:pt x="9" y="332"/>
                  </a:lnTo>
                  <a:cubicBezTo>
                    <a:pt x="90" y="364"/>
                    <a:pt x="154" y="437"/>
                    <a:pt x="178" y="517"/>
                  </a:cubicBezTo>
                  <a:lnTo>
                    <a:pt x="219" y="671"/>
                  </a:lnTo>
                  <a:lnTo>
                    <a:pt x="259" y="517"/>
                  </a:lnTo>
                  <a:cubicBezTo>
                    <a:pt x="275" y="437"/>
                    <a:pt x="340" y="364"/>
                    <a:pt x="421" y="332"/>
                  </a:cubicBezTo>
                  <a:lnTo>
                    <a:pt x="429" y="332"/>
                  </a:lnTo>
                  <a:cubicBezTo>
                    <a:pt x="340" y="307"/>
                    <a:pt x="275" y="235"/>
                    <a:pt x="251" y="146"/>
                  </a:cubicBezTo>
                  <a:lnTo>
                    <a:pt x="219" y="1"/>
                  </a:lnTo>
                  <a:close/>
                </a:path>
              </a:pathLst>
            </a:custGeom>
            <a:solidFill>
              <a:srgbClr val="E6D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66"/>
            <p:cNvSpPr/>
            <p:nvPr/>
          </p:nvSpPr>
          <p:spPr>
            <a:xfrm>
              <a:off x="1801185" y="4510140"/>
              <a:ext cx="5044" cy="158178"/>
            </a:xfrm>
            <a:custGeom>
              <a:avLst/>
              <a:gdLst/>
              <a:ahLst/>
              <a:cxnLst/>
              <a:rect l="l" t="t" r="r" b="b"/>
              <a:pathLst>
                <a:path w="25" h="784" extrusionOk="0">
                  <a:moveTo>
                    <a:pt x="0" y="0"/>
                  </a:moveTo>
                  <a:lnTo>
                    <a:pt x="0" y="783"/>
                  </a:lnTo>
                  <a:lnTo>
                    <a:pt x="25" y="783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DFD4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66"/>
            <p:cNvSpPr/>
            <p:nvPr/>
          </p:nvSpPr>
          <p:spPr>
            <a:xfrm>
              <a:off x="1801185" y="4029353"/>
              <a:ext cx="5044" cy="159994"/>
            </a:xfrm>
            <a:custGeom>
              <a:avLst/>
              <a:gdLst/>
              <a:ahLst/>
              <a:cxnLst/>
              <a:rect l="l" t="t" r="r" b="b"/>
              <a:pathLst>
                <a:path w="25" h="793" extrusionOk="0">
                  <a:moveTo>
                    <a:pt x="0" y="1"/>
                  </a:moveTo>
                  <a:lnTo>
                    <a:pt x="0" y="792"/>
                  </a:lnTo>
                  <a:lnTo>
                    <a:pt x="25" y="792"/>
                  </a:lnTo>
                  <a:lnTo>
                    <a:pt x="25" y="1"/>
                  </a:lnTo>
                  <a:close/>
                </a:path>
              </a:pathLst>
            </a:custGeom>
            <a:solidFill>
              <a:srgbClr val="DFD4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66"/>
            <p:cNvSpPr/>
            <p:nvPr/>
          </p:nvSpPr>
          <p:spPr>
            <a:xfrm>
              <a:off x="1622025" y="4347120"/>
              <a:ext cx="89782" cy="5044"/>
            </a:xfrm>
            <a:custGeom>
              <a:avLst/>
              <a:gdLst/>
              <a:ahLst/>
              <a:cxnLst/>
              <a:rect l="l" t="t" r="r" b="b"/>
              <a:pathLst>
                <a:path w="445" h="25" extrusionOk="0">
                  <a:moveTo>
                    <a:pt x="0" y="1"/>
                  </a:moveTo>
                  <a:lnTo>
                    <a:pt x="0" y="25"/>
                  </a:lnTo>
                  <a:lnTo>
                    <a:pt x="444" y="25"/>
                  </a:lnTo>
                  <a:lnTo>
                    <a:pt x="444" y="1"/>
                  </a:lnTo>
                  <a:close/>
                </a:path>
              </a:pathLst>
            </a:custGeom>
            <a:solidFill>
              <a:srgbClr val="DFD4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66"/>
            <p:cNvSpPr/>
            <p:nvPr/>
          </p:nvSpPr>
          <p:spPr>
            <a:xfrm>
              <a:off x="1903880" y="4347120"/>
              <a:ext cx="89782" cy="5044"/>
            </a:xfrm>
            <a:custGeom>
              <a:avLst/>
              <a:gdLst/>
              <a:ahLst/>
              <a:cxnLst/>
              <a:rect l="l" t="t" r="r" b="b"/>
              <a:pathLst>
                <a:path w="445" h="25" extrusionOk="0">
                  <a:moveTo>
                    <a:pt x="0" y="1"/>
                  </a:moveTo>
                  <a:lnTo>
                    <a:pt x="0" y="25"/>
                  </a:lnTo>
                  <a:lnTo>
                    <a:pt x="444" y="25"/>
                  </a:lnTo>
                  <a:lnTo>
                    <a:pt x="444" y="1"/>
                  </a:lnTo>
                  <a:close/>
                </a:path>
              </a:pathLst>
            </a:custGeom>
            <a:solidFill>
              <a:srgbClr val="DFD4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66"/>
            <p:cNvSpPr/>
            <p:nvPr/>
          </p:nvSpPr>
          <p:spPr>
            <a:xfrm>
              <a:off x="6782543" y="4258242"/>
              <a:ext cx="57299" cy="55483"/>
            </a:xfrm>
            <a:custGeom>
              <a:avLst/>
              <a:gdLst/>
              <a:ahLst/>
              <a:cxnLst/>
              <a:rect l="l" t="t" r="r" b="b"/>
              <a:pathLst>
                <a:path w="284" h="275" extrusionOk="0">
                  <a:moveTo>
                    <a:pt x="125" y="0"/>
                  </a:moveTo>
                  <a:cubicBezTo>
                    <a:pt x="1" y="0"/>
                    <a:pt x="2" y="275"/>
                    <a:pt x="129" y="275"/>
                  </a:cubicBezTo>
                  <a:cubicBezTo>
                    <a:pt x="137" y="275"/>
                    <a:pt x="145" y="274"/>
                    <a:pt x="154" y="271"/>
                  </a:cubicBezTo>
                  <a:lnTo>
                    <a:pt x="186" y="255"/>
                  </a:lnTo>
                  <a:cubicBezTo>
                    <a:pt x="243" y="239"/>
                    <a:pt x="275" y="191"/>
                    <a:pt x="283" y="134"/>
                  </a:cubicBezTo>
                  <a:cubicBezTo>
                    <a:pt x="275" y="78"/>
                    <a:pt x="243" y="29"/>
                    <a:pt x="186" y="13"/>
                  </a:cubicBezTo>
                  <a:lnTo>
                    <a:pt x="154" y="5"/>
                  </a:lnTo>
                  <a:cubicBezTo>
                    <a:pt x="144" y="2"/>
                    <a:pt x="134" y="0"/>
                    <a:pt x="125" y="0"/>
                  </a:cubicBezTo>
                  <a:close/>
                </a:path>
              </a:pathLst>
            </a:custGeom>
            <a:solidFill>
              <a:srgbClr val="BFB0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66"/>
            <p:cNvSpPr/>
            <p:nvPr/>
          </p:nvSpPr>
          <p:spPr>
            <a:xfrm>
              <a:off x="3519737" y="4507523"/>
              <a:ext cx="24057" cy="20105"/>
            </a:xfrm>
            <a:custGeom>
              <a:avLst/>
              <a:gdLst/>
              <a:ahLst/>
              <a:cxnLst/>
              <a:rect l="l" t="t" r="r" b="b"/>
              <a:pathLst>
                <a:path w="207" h="173" extrusionOk="0">
                  <a:moveTo>
                    <a:pt x="104" y="1"/>
                  </a:moveTo>
                  <a:cubicBezTo>
                    <a:pt x="53" y="1"/>
                    <a:pt x="0" y="29"/>
                    <a:pt x="12" y="85"/>
                  </a:cubicBezTo>
                  <a:lnTo>
                    <a:pt x="28" y="118"/>
                  </a:lnTo>
                  <a:cubicBezTo>
                    <a:pt x="41" y="154"/>
                    <a:pt x="73" y="172"/>
                    <a:pt x="105" y="172"/>
                  </a:cubicBezTo>
                  <a:cubicBezTo>
                    <a:pt x="138" y="172"/>
                    <a:pt x="170" y="154"/>
                    <a:pt x="182" y="118"/>
                  </a:cubicBezTo>
                  <a:lnTo>
                    <a:pt x="190" y="85"/>
                  </a:lnTo>
                  <a:cubicBezTo>
                    <a:pt x="206" y="29"/>
                    <a:pt x="156" y="1"/>
                    <a:pt x="10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66"/>
            <p:cNvSpPr/>
            <p:nvPr/>
          </p:nvSpPr>
          <p:spPr>
            <a:xfrm>
              <a:off x="3540726" y="714113"/>
              <a:ext cx="40957" cy="42167"/>
            </a:xfrm>
            <a:custGeom>
              <a:avLst/>
              <a:gdLst/>
              <a:ahLst/>
              <a:cxnLst/>
              <a:rect l="l" t="t" r="r" b="b"/>
              <a:pathLst>
                <a:path w="203" h="209" extrusionOk="0">
                  <a:moveTo>
                    <a:pt x="105" y="1"/>
                  </a:moveTo>
                  <a:cubicBezTo>
                    <a:pt x="65" y="1"/>
                    <a:pt x="25" y="25"/>
                    <a:pt x="9" y="73"/>
                  </a:cubicBezTo>
                  <a:lnTo>
                    <a:pt x="0" y="106"/>
                  </a:lnTo>
                  <a:cubicBezTo>
                    <a:pt x="0" y="174"/>
                    <a:pt x="51" y="208"/>
                    <a:pt x="101" y="208"/>
                  </a:cubicBezTo>
                  <a:cubicBezTo>
                    <a:pt x="152" y="208"/>
                    <a:pt x="202" y="174"/>
                    <a:pt x="202" y="106"/>
                  </a:cubicBezTo>
                  <a:lnTo>
                    <a:pt x="202" y="73"/>
                  </a:lnTo>
                  <a:cubicBezTo>
                    <a:pt x="186" y="25"/>
                    <a:pt x="146" y="1"/>
                    <a:pt x="105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66"/>
            <p:cNvSpPr/>
            <p:nvPr/>
          </p:nvSpPr>
          <p:spPr>
            <a:xfrm>
              <a:off x="3664605" y="575305"/>
              <a:ext cx="25421" cy="21992"/>
            </a:xfrm>
            <a:custGeom>
              <a:avLst/>
              <a:gdLst/>
              <a:ahLst/>
              <a:cxnLst/>
              <a:rect l="l" t="t" r="r" b="b"/>
              <a:pathLst>
                <a:path w="126" h="109" extrusionOk="0">
                  <a:moveTo>
                    <a:pt x="75" y="1"/>
                  </a:moveTo>
                  <a:cubicBezTo>
                    <a:pt x="72" y="1"/>
                    <a:pt x="68" y="1"/>
                    <a:pt x="65" y="2"/>
                  </a:cubicBezTo>
                  <a:cubicBezTo>
                    <a:pt x="49" y="2"/>
                    <a:pt x="24" y="10"/>
                    <a:pt x="16" y="26"/>
                  </a:cubicBezTo>
                  <a:cubicBezTo>
                    <a:pt x="0" y="43"/>
                    <a:pt x="0" y="67"/>
                    <a:pt x="16" y="83"/>
                  </a:cubicBezTo>
                  <a:cubicBezTo>
                    <a:pt x="24" y="99"/>
                    <a:pt x="49" y="107"/>
                    <a:pt x="65" y="107"/>
                  </a:cubicBezTo>
                  <a:cubicBezTo>
                    <a:pt x="68" y="108"/>
                    <a:pt x="72" y="108"/>
                    <a:pt x="75" y="108"/>
                  </a:cubicBezTo>
                  <a:cubicBezTo>
                    <a:pt x="126" y="108"/>
                    <a:pt x="126" y="1"/>
                    <a:pt x="75" y="1"/>
                  </a:cubicBezTo>
                  <a:close/>
                </a:path>
              </a:pathLst>
            </a:custGeom>
            <a:solidFill>
              <a:srgbClr val="DFD4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66"/>
            <p:cNvSpPr/>
            <p:nvPr/>
          </p:nvSpPr>
          <p:spPr>
            <a:xfrm>
              <a:off x="3254030" y="515383"/>
              <a:ext cx="62141" cy="66782"/>
            </a:xfrm>
            <a:custGeom>
              <a:avLst/>
              <a:gdLst/>
              <a:ahLst/>
              <a:cxnLst/>
              <a:rect l="l" t="t" r="r" b="b"/>
              <a:pathLst>
                <a:path w="308" h="331" extrusionOk="0">
                  <a:moveTo>
                    <a:pt x="127" y="1"/>
                  </a:moveTo>
                  <a:cubicBezTo>
                    <a:pt x="63" y="1"/>
                    <a:pt x="1" y="59"/>
                    <a:pt x="16" y="138"/>
                  </a:cubicBezTo>
                  <a:lnTo>
                    <a:pt x="17" y="140"/>
                  </a:lnTo>
                  <a:lnTo>
                    <a:pt x="17" y="140"/>
                  </a:lnTo>
                  <a:cubicBezTo>
                    <a:pt x="2" y="187"/>
                    <a:pt x="8" y="236"/>
                    <a:pt x="41" y="275"/>
                  </a:cubicBezTo>
                  <a:cubicBezTo>
                    <a:pt x="68" y="308"/>
                    <a:pt x="111" y="330"/>
                    <a:pt x="156" y="330"/>
                  </a:cubicBezTo>
                  <a:cubicBezTo>
                    <a:pt x="177" y="330"/>
                    <a:pt x="198" y="325"/>
                    <a:pt x="218" y="315"/>
                  </a:cubicBezTo>
                  <a:cubicBezTo>
                    <a:pt x="267" y="291"/>
                    <a:pt x="307" y="243"/>
                    <a:pt x="307" y="186"/>
                  </a:cubicBezTo>
                  <a:cubicBezTo>
                    <a:pt x="307" y="120"/>
                    <a:pt x="267" y="67"/>
                    <a:pt x="211" y="46"/>
                  </a:cubicBezTo>
                  <a:lnTo>
                    <a:pt x="211" y="46"/>
                  </a:lnTo>
                  <a:cubicBezTo>
                    <a:pt x="189" y="14"/>
                    <a:pt x="158" y="1"/>
                    <a:pt x="1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66"/>
            <p:cNvSpPr/>
            <p:nvPr/>
          </p:nvSpPr>
          <p:spPr>
            <a:xfrm>
              <a:off x="3011722" y="4297826"/>
              <a:ext cx="55685" cy="48018"/>
            </a:xfrm>
            <a:custGeom>
              <a:avLst/>
              <a:gdLst/>
              <a:ahLst/>
              <a:cxnLst/>
              <a:rect l="l" t="t" r="r" b="b"/>
              <a:pathLst>
                <a:path w="276" h="238" extrusionOk="0">
                  <a:moveTo>
                    <a:pt x="154" y="1"/>
                  </a:moveTo>
                  <a:cubicBezTo>
                    <a:pt x="49" y="1"/>
                    <a:pt x="1" y="130"/>
                    <a:pt x="73" y="203"/>
                  </a:cubicBezTo>
                  <a:cubicBezTo>
                    <a:pt x="97" y="227"/>
                    <a:pt x="127" y="237"/>
                    <a:pt x="157" y="237"/>
                  </a:cubicBezTo>
                  <a:cubicBezTo>
                    <a:pt x="217" y="237"/>
                    <a:pt x="275" y="192"/>
                    <a:pt x="275" y="122"/>
                  </a:cubicBezTo>
                  <a:cubicBezTo>
                    <a:pt x="275" y="57"/>
                    <a:pt x="219" y="1"/>
                    <a:pt x="154" y="1"/>
                  </a:cubicBezTo>
                  <a:close/>
                </a:path>
              </a:pathLst>
            </a:custGeom>
            <a:solidFill>
              <a:srgbClr val="F1E2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66"/>
            <p:cNvSpPr/>
            <p:nvPr/>
          </p:nvSpPr>
          <p:spPr>
            <a:xfrm>
              <a:off x="3117644" y="4387608"/>
              <a:ext cx="55685" cy="55483"/>
            </a:xfrm>
            <a:custGeom>
              <a:avLst/>
              <a:gdLst/>
              <a:ahLst/>
              <a:cxnLst/>
              <a:rect l="l" t="t" r="r" b="b"/>
              <a:pathLst>
                <a:path w="276" h="275" fill="none" extrusionOk="0">
                  <a:moveTo>
                    <a:pt x="275" y="137"/>
                  </a:moveTo>
                  <a:cubicBezTo>
                    <a:pt x="275" y="218"/>
                    <a:pt x="219" y="275"/>
                    <a:pt x="138" y="275"/>
                  </a:cubicBezTo>
                  <a:cubicBezTo>
                    <a:pt x="65" y="275"/>
                    <a:pt x="1" y="218"/>
                    <a:pt x="1" y="137"/>
                  </a:cubicBezTo>
                  <a:cubicBezTo>
                    <a:pt x="1" y="65"/>
                    <a:pt x="65" y="0"/>
                    <a:pt x="138" y="0"/>
                  </a:cubicBezTo>
                  <a:cubicBezTo>
                    <a:pt x="219" y="0"/>
                    <a:pt x="275" y="65"/>
                    <a:pt x="275" y="137"/>
                  </a:cubicBezTo>
                  <a:close/>
                </a:path>
              </a:pathLst>
            </a:custGeom>
            <a:noFill/>
            <a:ln w="1200" cap="flat" cmpd="sng">
              <a:solidFill>
                <a:srgbClr val="F1E2F7"/>
              </a:solidFill>
              <a:prstDash val="solid"/>
              <a:miter lim="807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66"/>
            <p:cNvSpPr/>
            <p:nvPr/>
          </p:nvSpPr>
          <p:spPr>
            <a:xfrm>
              <a:off x="3132372" y="4301256"/>
              <a:ext cx="29457" cy="27843"/>
            </a:xfrm>
            <a:custGeom>
              <a:avLst/>
              <a:gdLst/>
              <a:ahLst/>
              <a:cxnLst/>
              <a:rect l="l" t="t" r="r" b="b"/>
              <a:pathLst>
                <a:path w="146" h="138" extrusionOk="0">
                  <a:moveTo>
                    <a:pt x="81" y="0"/>
                  </a:moveTo>
                  <a:cubicBezTo>
                    <a:pt x="0" y="8"/>
                    <a:pt x="0" y="121"/>
                    <a:pt x="81" y="137"/>
                  </a:cubicBezTo>
                  <a:cubicBezTo>
                    <a:pt x="113" y="137"/>
                    <a:pt x="146" y="105"/>
                    <a:pt x="146" y="65"/>
                  </a:cubicBezTo>
                  <a:cubicBezTo>
                    <a:pt x="146" y="32"/>
                    <a:pt x="113" y="0"/>
                    <a:pt x="81" y="0"/>
                  </a:cubicBezTo>
                  <a:close/>
                </a:path>
              </a:pathLst>
            </a:custGeom>
            <a:solidFill>
              <a:srgbClr val="F1E2F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66"/>
            <p:cNvSpPr/>
            <p:nvPr/>
          </p:nvSpPr>
          <p:spPr>
            <a:xfrm>
              <a:off x="4013241" y="739535"/>
              <a:ext cx="4439" cy="1614"/>
            </a:xfrm>
            <a:custGeom>
              <a:avLst/>
              <a:gdLst/>
              <a:ahLst/>
              <a:cxnLst/>
              <a:rect l="l" t="t" r="r" b="b"/>
              <a:pathLst>
                <a:path w="22" h="8" extrusionOk="0">
                  <a:moveTo>
                    <a:pt x="6" y="0"/>
                  </a:moveTo>
                  <a:cubicBezTo>
                    <a:pt x="5" y="0"/>
                    <a:pt x="3" y="1"/>
                    <a:pt x="0" y="4"/>
                  </a:cubicBezTo>
                  <a:cubicBezTo>
                    <a:pt x="0" y="6"/>
                    <a:pt x="3" y="7"/>
                    <a:pt x="6" y="7"/>
                  </a:cubicBezTo>
                  <a:cubicBezTo>
                    <a:pt x="13" y="7"/>
                    <a:pt x="22" y="4"/>
                    <a:pt x="16" y="4"/>
                  </a:cubicBezTo>
                  <a:cubicBezTo>
                    <a:pt x="11" y="4"/>
                    <a:pt x="9" y="0"/>
                    <a:pt x="6" y="0"/>
                  </a:cubicBezTo>
                  <a:close/>
                </a:path>
              </a:pathLst>
            </a:custGeom>
            <a:solidFill>
              <a:srgbClr val="DFD4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66"/>
            <p:cNvSpPr/>
            <p:nvPr/>
          </p:nvSpPr>
          <p:spPr>
            <a:xfrm>
              <a:off x="3992056" y="727228"/>
              <a:ext cx="202" cy="202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DFD4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66"/>
            <p:cNvSpPr/>
            <p:nvPr/>
          </p:nvSpPr>
          <p:spPr>
            <a:xfrm>
              <a:off x="3816326" y="641077"/>
              <a:ext cx="60124" cy="52659"/>
            </a:xfrm>
            <a:custGeom>
              <a:avLst/>
              <a:gdLst/>
              <a:ahLst/>
              <a:cxnLst/>
              <a:rect l="l" t="t" r="r" b="b"/>
              <a:pathLst>
                <a:path w="298" h="261" extrusionOk="0">
                  <a:moveTo>
                    <a:pt x="162" y="0"/>
                  </a:moveTo>
                  <a:cubicBezTo>
                    <a:pt x="109" y="0"/>
                    <a:pt x="59" y="36"/>
                    <a:pt x="40" y="88"/>
                  </a:cubicBezTo>
                  <a:cubicBezTo>
                    <a:pt x="0" y="191"/>
                    <a:pt x="83" y="261"/>
                    <a:pt x="162" y="261"/>
                  </a:cubicBezTo>
                  <a:cubicBezTo>
                    <a:pt x="215" y="261"/>
                    <a:pt x="266" y="231"/>
                    <a:pt x="282" y="161"/>
                  </a:cubicBezTo>
                  <a:cubicBezTo>
                    <a:pt x="298" y="96"/>
                    <a:pt x="266" y="31"/>
                    <a:pt x="201" y="7"/>
                  </a:cubicBezTo>
                  <a:cubicBezTo>
                    <a:pt x="188" y="2"/>
                    <a:pt x="175" y="0"/>
                    <a:pt x="16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66"/>
            <p:cNvSpPr/>
            <p:nvPr/>
          </p:nvSpPr>
          <p:spPr>
            <a:xfrm>
              <a:off x="4279102" y="4359082"/>
              <a:ext cx="1279097" cy="608760"/>
            </a:xfrm>
            <a:custGeom>
              <a:avLst/>
              <a:gdLst/>
              <a:ahLst/>
              <a:cxnLst/>
              <a:rect l="l" t="t" r="r" b="b"/>
              <a:pathLst>
                <a:path w="7875" h="3748" fill="none" extrusionOk="0">
                  <a:moveTo>
                    <a:pt x="7874" y="1"/>
                  </a:moveTo>
                  <a:lnTo>
                    <a:pt x="4790" y="1575"/>
                  </a:lnTo>
                  <a:lnTo>
                    <a:pt x="1" y="1"/>
                  </a:lnTo>
                  <a:lnTo>
                    <a:pt x="356" y="3747"/>
                  </a:lnTo>
                </a:path>
              </a:pathLst>
            </a:custGeom>
            <a:solidFill>
              <a:schemeClr val="dk1"/>
            </a:solidFill>
            <a:ln w="1825" cap="flat" cmpd="sng">
              <a:solidFill>
                <a:srgbClr val="E6DEFF"/>
              </a:solidFill>
              <a:prstDash val="solid"/>
              <a:miter lim="807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66"/>
            <p:cNvSpPr/>
            <p:nvPr/>
          </p:nvSpPr>
          <p:spPr>
            <a:xfrm>
              <a:off x="5475348" y="4299798"/>
              <a:ext cx="129940" cy="127827"/>
            </a:xfrm>
            <a:custGeom>
              <a:avLst/>
              <a:gdLst/>
              <a:ahLst/>
              <a:cxnLst/>
              <a:rect l="l" t="t" r="r" b="b"/>
              <a:pathLst>
                <a:path w="800" h="787" extrusionOk="0">
                  <a:moveTo>
                    <a:pt x="389" y="1"/>
                  </a:moveTo>
                  <a:cubicBezTo>
                    <a:pt x="384" y="1"/>
                    <a:pt x="377" y="6"/>
                    <a:pt x="372" y="10"/>
                  </a:cubicBezTo>
                  <a:cubicBezTo>
                    <a:pt x="348" y="91"/>
                    <a:pt x="340" y="180"/>
                    <a:pt x="348" y="261"/>
                  </a:cubicBezTo>
                  <a:cubicBezTo>
                    <a:pt x="307" y="188"/>
                    <a:pt x="243" y="123"/>
                    <a:pt x="170" y="83"/>
                  </a:cubicBezTo>
                  <a:cubicBezTo>
                    <a:pt x="162" y="83"/>
                    <a:pt x="154" y="83"/>
                    <a:pt x="154" y="99"/>
                  </a:cubicBezTo>
                  <a:cubicBezTo>
                    <a:pt x="170" y="196"/>
                    <a:pt x="267" y="285"/>
                    <a:pt x="332" y="366"/>
                  </a:cubicBezTo>
                  <a:cubicBezTo>
                    <a:pt x="304" y="361"/>
                    <a:pt x="275" y="359"/>
                    <a:pt x="246" y="359"/>
                  </a:cubicBezTo>
                  <a:cubicBezTo>
                    <a:pt x="167" y="359"/>
                    <a:pt x="88" y="374"/>
                    <a:pt x="17" y="398"/>
                  </a:cubicBezTo>
                  <a:cubicBezTo>
                    <a:pt x="1" y="406"/>
                    <a:pt x="9" y="422"/>
                    <a:pt x="17" y="430"/>
                  </a:cubicBezTo>
                  <a:cubicBezTo>
                    <a:pt x="69" y="446"/>
                    <a:pt x="128" y="455"/>
                    <a:pt x="187" y="455"/>
                  </a:cubicBezTo>
                  <a:cubicBezTo>
                    <a:pt x="219" y="455"/>
                    <a:pt x="252" y="452"/>
                    <a:pt x="283" y="446"/>
                  </a:cubicBezTo>
                  <a:lnTo>
                    <a:pt x="283" y="446"/>
                  </a:lnTo>
                  <a:cubicBezTo>
                    <a:pt x="202" y="495"/>
                    <a:pt x="138" y="559"/>
                    <a:pt x="97" y="632"/>
                  </a:cubicBezTo>
                  <a:cubicBezTo>
                    <a:pt x="97" y="640"/>
                    <a:pt x="106" y="648"/>
                    <a:pt x="114" y="648"/>
                  </a:cubicBezTo>
                  <a:cubicBezTo>
                    <a:pt x="211" y="616"/>
                    <a:pt x="291" y="559"/>
                    <a:pt x="364" y="487"/>
                  </a:cubicBezTo>
                  <a:cubicBezTo>
                    <a:pt x="364" y="576"/>
                    <a:pt x="364" y="664"/>
                    <a:pt x="372" y="753"/>
                  </a:cubicBezTo>
                  <a:cubicBezTo>
                    <a:pt x="372" y="774"/>
                    <a:pt x="390" y="787"/>
                    <a:pt x="406" y="787"/>
                  </a:cubicBezTo>
                  <a:cubicBezTo>
                    <a:pt x="422" y="787"/>
                    <a:pt x="437" y="776"/>
                    <a:pt x="437" y="753"/>
                  </a:cubicBezTo>
                  <a:lnTo>
                    <a:pt x="437" y="495"/>
                  </a:lnTo>
                  <a:cubicBezTo>
                    <a:pt x="493" y="559"/>
                    <a:pt x="542" y="632"/>
                    <a:pt x="598" y="697"/>
                  </a:cubicBezTo>
                  <a:cubicBezTo>
                    <a:pt x="606" y="704"/>
                    <a:pt x="614" y="707"/>
                    <a:pt x="621" y="707"/>
                  </a:cubicBezTo>
                  <a:cubicBezTo>
                    <a:pt x="646" y="707"/>
                    <a:pt x="665" y="673"/>
                    <a:pt x="647" y="648"/>
                  </a:cubicBezTo>
                  <a:lnTo>
                    <a:pt x="485" y="438"/>
                  </a:lnTo>
                  <a:lnTo>
                    <a:pt x="760" y="430"/>
                  </a:lnTo>
                  <a:cubicBezTo>
                    <a:pt x="798" y="430"/>
                    <a:pt x="800" y="365"/>
                    <a:pt x="766" y="365"/>
                  </a:cubicBezTo>
                  <a:cubicBezTo>
                    <a:pt x="764" y="365"/>
                    <a:pt x="762" y="365"/>
                    <a:pt x="760" y="366"/>
                  </a:cubicBezTo>
                  <a:lnTo>
                    <a:pt x="509" y="366"/>
                  </a:lnTo>
                  <a:lnTo>
                    <a:pt x="711" y="196"/>
                  </a:lnTo>
                  <a:cubicBezTo>
                    <a:pt x="744" y="176"/>
                    <a:pt x="718" y="141"/>
                    <a:pt x="690" y="141"/>
                  </a:cubicBezTo>
                  <a:cubicBezTo>
                    <a:pt x="684" y="141"/>
                    <a:pt x="677" y="143"/>
                    <a:pt x="671" y="148"/>
                  </a:cubicBezTo>
                  <a:lnTo>
                    <a:pt x="429" y="333"/>
                  </a:lnTo>
                  <a:cubicBezTo>
                    <a:pt x="445" y="220"/>
                    <a:pt x="437" y="115"/>
                    <a:pt x="396" y="10"/>
                  </a:cubicBezTo>
                  <a:cubicBezTo>
                    <a:pt x="396" y="3"/>
                    <a:pt x="393" y="1"/>
                    <a:pt x="38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66"/>
            <p:cNvSpPr/>
            <p:nvPr/>
          </p:nvSpPr>
          <p:spPr>
            <a:xfrm>
              <a:off x="4987429" y="4534174"/>
              <a:ext cx="129940" cy="127664"/>
            </a:xfrm>
            <a:custGeom>
              <a:avLst/>
              <a:gdLst/>
              <a:ahLst/>
              <a:cxnLst/>
              <a:rect l="l" t="t" r="r" b="b"/>
              <a:pathLst>
                <a:path w="800" h="786" extrusionOk="0">
                  <a:moveTo>
                    <a:pt x="381" y="1"/>
                  </a:moveTo>
                  <a:cubicBezTo>
                    <a:pt x="376" y="1"/>
                    <a:pt x="372" y="5"/>
                    <a:pt x="372" y="13"/>
                  </a:cubicBezTo>
                  <a:cubicBezTo>
                    <a:pt x="340" y="94"/>
                    <a:pt x="332" y="174"/>
                    <a:pt x="348" y="263"/>
                  </a:cubicBezTo>
                  <a:cubicBezTo>
                    <a:pt x="307" y="190"/>
                    <a:pt x="243" y="126"/>
                    <a:pt x="162" y="77"/>
                  </a:cubicBezTo>
                  <a:cubicBezTo>
                    <a:pt x="154" y="77"/>
                    <a:pt x="146" y="85"/>
                    <a:pt x="146" y="94"/>
                  </a:cubicBezTo>
                  <a:cubicBezTo>
                    <a:pt x="162" y="198"/>
                    <a:pt x="259" y="287"/>
                    <a:pt x="324" y="368"/>
                  </a:cubicBezTo>
                  <a:cubicBezTo>
                    <a:pt x="290" y="363"/>
                    <a:pt x="257" y="360"/>
                    <a:pt x="224" y="360"/>
                  </a:cubicBezTo>
                  <a:cubicBezTo>
                    <a:pt x="152" y="360"/>
                    <a:pt x="80" y="373"/>
                    <a:pt x="9" y="400"/>
                  </a:cubicBezTo>
                  <a:cubicBezTo>
                    <a:pt x="1" y="408"/>
                    <a:pt x="1" y="425"/>
                    <a:pt x="9" y="425"/>
                  </a:cubicBezTo>
                  <a:cubicBezTo>
                    <a:pt x="68" y="446"/>
                    <a:pt x="127" y="457"/>
                    <a:pt x="186" y="457"/>
                  </a:cubicBezTo>
                  <a:cubicBezTo>
                    <a:pt x="216" y="457"/>
                    <a:pt x="246" y="454"/>
                    <a:pt x="275" y="449"/>
                  </a:cubicBezTo>
                  <a:lnTo>
                    <a:pt x="275" y="449"/>
                  </a:lnTo>
                  <a:cubicBezTo>
                    <a:pt x="202" y="489"/>
                    <a:pt x="138" y="554"/>
                    <a:pt x="97" y="635"/>
                  </a:cubicBezTo>
                  <a:cubicBezTo>
                    <a:pt x="97" y="643"/>
                    <a:pt x="106" y="651"/>
                    <a:pt x="114" y="651"/>
                  </a:cubicBezTo>
                  <a:cubicBezTo>
                    <a:pt x="202" y="618"/>
                    <a:pt x="291" y="562"/>
                    <a:pt x="356" y="489"/>
                  </a:cubicBezTo>
                  <a:lnTo>
                    <a:pt x="364" y="756"/>
                  </a:lnTo>
                  <a:cubicBezTo>
                    <a:pt x="364" y="776"/>
                    <a:pt x="380" y="786"/>
                    <a:pt x="396" y="786"/>
                  </a:cubicBezTo>
                  <a:cubicBezTo>
                    <a:pt x="412" y="786"/>
                    <a:pt x="429" y="776"/>
                    <a:pt x="429" y="756"/>
                  </a:cubicBezTo>
                  <a:lnTo>
                    <a:pt x="429" y="497"/>
                  </a:lnTo>
                  <a:lnTo>
                    <a:pt x="598" y="699"/>
                  </a:lnTo>
                  <a:cubicBezTo>
                    <a:pt x="604" y="707"/>
                    <a:pt x="611" y="710"/>
                    <a:pt x="618" y="710"/>
                  </a:cubicBezTo>
                  <a:cubicBezTo>
                    <a:pt x="641" y="710"/>
                    <a:pt x="665" y="675"/>
                    <a:pt x="647" y="651"/>
                  </a:cubicBezTo>
                  <a:cubicBezTo>
                    <a:pt x="590" y="578"/>
                    <a:pt x="534" y="505"/>
                    <a:pt x="477" y="441"/>
                  </a:cubicBezTo>
                  <a:lnTo>
                    <a:pt x="752" y="433"/>
                  </a:lnTo>
                  <a:cubicBezTo>
                    <a:pt x="800" y="433"/>
                    <a:pt x="800" y="360"/>
                    <a:pt x="752" y="360"/>
                  </a:cubicBezTo>
                  <a:lnTo>
                    <a:pt x="509" y="360"/>
                  </a:lnTo>
                  <a:lnTo>
                    <a:pt x="711" y="198"/>
                  </a:lnTo>
                  <a:cubicBezTo>
                    <a:pt x="737" y="179"/>
                    <a:pt x="711" y="143"/>
                    <a:pt x="682" y="143"/>
                  </a:cubicBezTo>
                  <a:cubicBezTo>
                    <a:pt x="676" y="143"/>
                    <a:pt x="669" y="145"/>
                    <a:pt x="663" y="150"/>
                  </a:cubicBezTo>
                  <a:lnTo>
                    <a:pt x="429" y="336"/>
                  </a:lnTo>
                  <a:cubicBezTo>
                    <a:pt x="437" y="223"/>
                    <a:pt x="429" y="110"/>
                    <a:pt x="396" y="13"/>
                  </a:cubicBezTo>
                  <a:cubicBezTo>
                    <a:pt x="392" y="5"/>
                    <a:pt x="386" y="1"/>
                    <a:pt x="3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66"/>
            <p:cNvSpPr/>
            <p:nvPr/>
          </p:nvSpPr>
          <p:spPr>
            <a:xfrm>
              <a:off x="4230699" y="4297524"/>
              <a:ext cx="121331" cy="120355"/>
            </a:xfrm>
            <a:custGeom>
              <a:avLst/>
              <a:gdLst/>
              <a:ahLst/>
              <a:cxnLst/>
              <a:rect l="l" t="t" r="r" b="b"/>
              <a:pathLst>
                <a:path w="747" h="741" extrusionOk="0">
                  <a:moveTo>
                    <a:pt x="503" y="1"/>
                  </a:moveTo>
                  <a:cubicBezTo>
                    <a:pt x="489" y="1"/>
                    <a:pt x="475" y="8"/>
                    <a:pt x="469" y="24"/>
                  </a:cubicBezTo>
                  <a:cubicBezTo>
                    <a:pt x="436" y="121"/>
                    <a:pt x="396" y="210"/>
                    <a:pt x="372" y="307"/>
                  </a:cubicBezTo>
                  <a:cubicBezTo>
                    <a:pt x="323" y="202"/>
                    <a:pt x="250" y="121"/>
                    <a:pt x="170" y="49"/>
                  </a:cubicBezTo>
                  <a:cubicBezTo>
                    <a:pt x="165" y="46"/>
                    <a:pt x="162" y="45"/>
                    <a:pt x="158" y="45"/>
                  </a:cubicBezTo>
                  <a:cubicBezTo>
                    <a:pt x="150" y="45"/>
                    <a:pt x="146" y="53"/>
                    <a:pt x="146" y="65"/>
                  </a:cubicBezTo>
                  <a:cubicBezTo>
                    <a:pt x="162" y="145"/>
                    <a:pt x="202" y="226"/>
                    <a:pt x="259" y="291"/>
                  </a:cubicBezTo>
                  <a:cubicBezTo>
                    <a:pt x="195" y="256"/>
                    <a:pt x="120" y="233"/>
                    <a:pt x="43" y="233"/>
                  </a:cubicBezTo>
                  <a:cubicBezTo>
                    <a:pt x="31" y="233"/>
                    <a:pt x="20" y="233"/>
                    <a:pt x="8" y="234"/>
                  </a:cubicBezTo>
                  <a:cubicBezTo>
                    <a:pt x="0" y="234"/>
                    <a:pt x="0" y="250"/>
                    <a:pt x="8" y="258"/>
                  </a:cubicBezTo>
                  <a:cubicBezTo>
                    <a:pt x="73" y="331"/>
                    <a:pt x="202" y="355"/>
                    <a:pt x="299" y="388"/>
                  </a:cubicBezTo>
                  <a:cubicBezTo>
                    <a:pt x="202" y="436"/>
                    <a:pt x="113" y="501"/>
                    <a:pt x="49" y="581"/>
                  </a:cubicBezTo>
                  <a:cubicBezTo>
                    <a:pt x="41" y="590"/>
                    <a:pt x="49" y="606"/>
                    <a:pt x="57" y="606"/>
                  </a:cubicBezTo>
                  <a:cubicBezTo>
                    <a:pt x="146" y="581"/>
                    <a:pt x="226" y="541"/>
                    <a:pt x="299" y="477"/>
                  </a:cubicBezTo>
                  <a:lnTo>
                    <a:pt x="299" y="477"/>
                  </a:lnTo>
                  <a:cubicBezTo>
                    <a:pt x="259" y="557"/>
                    <a:pt x="234" y="646"/>
                    <a:pt x="242" y="735"/>
                  </a:cubicBezTo>
                  <a:cubicBezTo>
                    <a:pt x="242" y="739"/>
                    <a:pt x="244" y="741"/>
                    <a:pt x="247" y="741"/>
                  </a:cubicBezTo>
                  <a:cubicBezTo>
                    <a:pt x="250" y="741"/>
                    <a:pt x="255" y="739"/>
                    <a:pt x="259" y="735"/>
                  </a:cubicBezTo>
                  <a:cubicBezTo>
                    <a:pt x="323" y="662"/>
                    <a:pt x="364" y="565"/>
                    <a:pt x="388" y="468"/>
                  </a:cubicBezTo>
                  <a:lnTo>
                    <a:pt x="533" y="686"/>
                  </a:lnTo>
                  <a:cubicBezTo>
                    <a:pt x="540" y="699"/>
                    <a:pt x="551" y="703"/>
                    <a:pt x="561" y="703"/>
                  </a:cubicBezTo>
                  <a:cubicBezTo>
                    <a:pt x="584" y="703"/>
                    <a:pt x="607" y="677"/>
                    <a:pt x="590" y="654"/>
                  </a:cubicBezTo>
                  <a:lnTo>
                    <a:pt x="452" y="436"/>
                  </a:lnTo>
                  <a:lnTo>
                    <a:pt x="452" y="436"/>
                  </a:lnTo>
                  <a:lnTo>
                    <a:pt x="695" y="525"/>
                  </a:lnTo>
                  <a:cubicBezTo>
                    <a:pt x="699" y="527"/>
                    <a:pt x="703" y="528"/>
                    <a:pt x="707" y="528"/>
                  </a:cubicBezTo>
                  <a:cubicBezTo>
                    <a:pt x="738" y="528"/>
                    <a:pt x="747" y="475"/>
                    <a:pt x="711" y="460"/>
                  </a:cubicBezTo>
                  <a:lnTo>
                    <a:pt x="460" y="363"/>
                  </a:lnTo>
                  <a:lnTo>
                    <a:pt x="687" y="210"/>
                  </a:lnTo>
                  <a:cubicBezTo>
                    <a:pt x="721" y="196"/>
                    <a:pt x="697" y="148"/>
                    <a:pt x="670" y="148"/>
                  </a:cubicBezTo>
                  <a:cubicBezTo>
                    <a:pt x="664" y="148"/>
                    <a:pt x="659" y="150"/>
                    <a:pt x="654" y="153"/>
                  </a:cubicBezTo>
                  <a:lnTo>
                    <a:pt x="444" y="291"/>
                  </a:lnTo>
                  <a:lnTo>
                    <a:pt x="533" y="40"/>
                  </a:lnTo>
                  <a:cubicBezTo>
                    <a:pt x="543" y="16"/>
                    <a:pt x="524" y="1"/>
                    <a:pt x="5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66"/>
            <p:cNvSpPr/>
            <p:nvPr/>
          </p:nvSpPr>
          <p:spPr>
            <a:xfrm>
              <a:off x="2135384" y="1979007"/>
              <a:ext cx="159994" cy="157774"/>
            </a:xfrm>
            <a:custGeom>
              <a:avLst/>
              <a:gdLst/>
              <a:ahLst/>
              <a:cxnLst/>
              <a:rect l="l" t="t" r="r" b="b"/>
              <a:pathLst>
                <a:path w="793" h="782" extrusionOk="0">
                  <a:moveTo>
                    <a:pt x="429" y="1"/>
                  </a:moveTo>
                  <a:cubicBezTo>
                    <a:pt x="413" y="1"/>
                    <a:pt x="396" y="13"/>
                    <a:pt x="396" y="37"/>
                  </a:cubicBezTo>
                  <a:lnTo>
                    <a:pt x="372" y="336"/>
                  </a:lnTo>
                  <a:cubicBezTo>
                    <a:pt x="300" y="255"/>
                    <a:pt x="211" y="191"/>
                    <a:pt x="114" y="142"/>
                  </a:cubicBezTo>
                  <a:cubicBezTo>
                    <a:pt x="98" y="142"/>
                    <a:pt x="90" y="158"/>
                    <a:pt x="98" y="167"/>
                  </a:cubicBezTo>
                  <a:cubicBezTo>
                    <a:pt x="138" y="239"/>
                    <a:pt x="195" y="304"/>
                    <a:pt x="267" y="352"/>
                  </a:cubicBezTo>
                  <a:cubicBezTo>
                    <a:pt x="234" y="346"/>
                    <a:pt x="199" y="342"/>
                    <a:pt x="164" y="342"/>
                  </a:cubicBezTo>
                  <a:cubicBezTo>
                    <a:pt x="114" y="342"/>
                    <a:pt x="64" y="349"/>
                    <a:pt x="17" y="368"/>
                  </a:cubicBezTo>
                  <a:cubicBezTo>
                    <a:pt x="1" y="368"/>
                    <a:pt x="9" y="385"/>
                    <a:pt x="17" y="393"/>
                  </a:cubicBezTo>
                  <a:cubicBezTo>
                    <a:pt x="77" y="429"/>
                    <a:pt x="170" y="434"/>
                    <a:pt x="253" y="434"/>
                  </a:cubicBezTo>
                  <a:cubicBezTo>
                    <a:pt x="281" y="434"/>
                    <a:pt x="308" y="433"/>
                    <a:pt x="332" y="433"/>
                  </a:cubicBezTo>
                  <a:cubicBezTo>
                    <a:pt x="251" y="506"/>
                    <a:pt x="187" y="595"/>
                    <a:pt x="146" y="691"/>
                  </a:cubicBezTo>
                  <a:cubicBezTo>
                    <a:pt x="146" y="699"/>
                    <a:pt x="154" y="699"/>
                    <a:pt x="162" y="699"/>
                  </a:cubicBezTo>
                  <a:cubicBezTo>
                    <a:pt x="243" y="659"/>
                    <a:pt x="308" y="595"/>
                    <a:pt x="356" y="514"/>
                  </a:cubicBezTo>
                  <a:lnTo>
                    <a:pt x="356" y="514"/>
                  </a:lnTo>
                  <a:cubicBezTo>
                    <a:pt x="340" y="603"/>
                    <a:pt x="340" y="691"/>
                    <a:pt x="372" y="772"/>
                  </a:cubicBezTo>
                  <a:cubicBezTo>
                    <a:pt x="372" y="779"/>
                    <a:pt x="375" y="781"/>
                    <a:pt x="379" y="781"/>
                  </a:cubicBezTo>
                  <a:cubicBezTo>
                    <a:pt x="384" y="781"/>
                    <a:pt x="392" y="777"/>
                    <a:pt x="396" y="772"/>
                  </a:cubicBezTo>
                  <a:cubicBezTo>
                    <a:pt x="429" y="683"/>
                    <a:pt x="445" y="586"/>
                    <a:pt x="437" y="490"/>
                  </a:cubicBezTo>
                  <a:lnTo>
                    <a:pt x="437" y="490"/>
                  </a:lnTo>
                  <a:lnTo>
                    <a:pt x="639" y="659"/>
                  </a:lnTo>
                  <a:cubicBezTo>
                    <a:pt x="645" y="664"/>
                    <a:pt x="651" y="666"/>
                    <a:pt x="658" y="666"/>
                  </a:cubicBezTo>
                  <a:cubicBezTo>
                    <a:pt x="686" y="666"/>
                    <a:pt x="713" y="629"/>
                    <a:pt x="687" y="603"/>
                  </a:cubicBezTo>
                  <a:lnTo>
                    <a:pt x="493" y="433"/>
                  </a:lnTo>
                  <a:lnTo>
                    <a:pt x="752" y="449"/>
                  </a:lnTo>
                  <a:cubicBezTo>
                    <a:pt x="792" y="449"/>
                    <a:pt x="792" y="385"/>
                    <a:pt x="752" y="385"/>
                  </a:cubicBezTo>
                  <a:lnTo>
                    <a:pt x="485" y="360"/>
                  </a:lnTo>
                  <a:lnTo>
                    <a:pt x="663" y="150"/>
                  </a:lnTo>
                  <a:cubicBezTo>
                    <a:pt x="681" y="126"/>
                    <a:pt x="659" y="98"/>
                    <a:pt x="637" y="98"/>
                  </a:cubicBezTo>
                  <a:cubicBezTo>
                    <a:pt x="629" y="98"/>
                    <a:pt x="621" y="102"/>
                    <a:pt x="614" y="110"/>
                  </a:cubicBezTo>
                  <a:lnTo>
                    <a:pt x="453" y="296"/>
                  </a:lnTo>
                  <a:cubicBezTo>
                    <a:pt x="453" y="207"/>
                    <a:pt x="461" y="118"/>
                    <a:pt x="461" y="37"/>
                  </a:cubicBezTo>
                  <a:cubicBezTo>
                    <a:pt x="461" y="13"/>
                    <a:pt x="445" y="1"/>
                    <a:pt x="4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66"/>
            <p:cNvSpPr/>
            <p:nvPr/>
          </p:nvSpPr>
          <p:spPr>
            <a:xfrm>
              <a:off x="1703625" y="3617676"/>
              <a:ext cx="159388" cy="156160"/>
            </a:xfrm>
            <a:custGeom>
              <a:avLst/>
              <a:gdLst/>
              <a:ahLst/>
              <a:cxnLst/>
              <a:rect l="l" t="t" r="r" b="b"/>
              <a:pathLst>
                <a:path w="790" h="774" extrusionOk="0">
                  <a:moveTo>
                    <a:pt x="453" y="1"/>
                  </a:moveTo>
                  <a:cubicBezTo>
                    <a:pt x="438" y="1"/>
                    <a:pt x="424" y="10"/>
                    <a:pt x="421" y="31"/>
                  </a:cubicBezTo>
                  <a:lnTo>
                    <a:pt x="380" y="273"/>
                  </a:lnTo>
                  <a:lnTo>
                    <a:pt x="251" y="47"/>
                  </a:lnTo>
                  <a:cubicBezTo>
                    <a:pt x="246" y="35"/>
                    <a:pt x="238" y="30"/>
                    <a:pt x="229" y="30"/>
                  </a:cubicBezTo>
                  <a:cubicBezTo>
                    <a:pt x="208" y="30"/>
                    <a:pt x="183" y="57"/>
                    <a:pt x="195" y="79"/>
                  </a:cubicBezTo>
                  <a:lnTo>
                    <a:pt x="340" y="346"/>
                  </a:lnTo>
                  <a:cubicBezTo>
                    <a:pt x="270" y="324"/>
                    <a:pt x="196" y="313"/>
                    <a:pt x="124" y="313"/>
                  </a:cubicBezTo>
                  <a:cubicBezTo>
                    <a:pt x="88" y="313"/>
                    <a:pt x="52" y="316"/>
                    <a:pt x="17" y="322"/>
                  </a:cubicBezTo>
                  <a:cubicBezTo>
                    <a:pt x="1" y="322"/>
                    <a:pt x="1" y="346"/>
                    <a:pt x="17" y="346"/>
                  </a:cubicBezTo>
                  <a:cubicBezTo>
                    <a:pt x="90" y="386"/>
                    <a:pt x="170" y="410"/>
                    <a:pt x="259" y="410"/>
                  </a:cubicBezTo>
                  <a:cubicBezTo>
                    <a:pt x="178" y="443"/>
                    <a:pt x="106" y="491"/>
                    <a:pt x="49" y="564"/>
                  </a:cubicBezTo>
                  <a:cubicBezTo>
                    <a:pt x="41" y="572"/>
                    <a:pt x="49" y="580"/>
                    <a:pt x="65" y="580"/>
                  </a:cubicBezTo>
                  <a:cubicBezTo>
                    <a:pt x="162" y="580"/>
                    <a:pt x="267" y="499"/>
                    <a:pt x="356" y="451"/>
                  </a:cubicBezTo>
                  <a:lnTo>
                    <a:pt x="356" y="451"/>
                  </a:lnTo>
                  <a:cubicBezTo>
                    <a:pt x="324" y="556"/>
                    <a:pt x="316" y="661"/>
                    <a:pt x="340" y="766"/>
                  </a:cubicBezTo>
                  <a:cubicBezTo>
                    <a:pt x="340" y="774"/>
                    <a:pt x="348" y="774"/>
                    <a:pt x="356" y="774"/>
                  </a:cubicBezTo>
                  <a:cubicBezTo>
                    <a:pt x="397" y="693"/>
                    <a:pt x="421" y="604"/>
                    <a:pt x="421" y="507"/>
                  </a:cubicBezTo>
                  <a:cubicBezTo>
                    <a:pt x="453" y="596"/>
                    <a:pt x="502" y="669"/>
                    <a:pt x="574" y="725"/>
                  </a:cubicBezTo>
                  <a:cubicBezTo>
                    <a:pt x="576" y="727"/>
                    <a:pt x="579" y="728"/>
                    <a:pt x="581" y="728"/>
                  </a:cubicBezTo>
                  <a:cubicBezTo>
                    <a:pt x="586" y="728"/>
                    <a:pt x="590" y="721"/>
                    <a:pt x="590" y="709"/>
                  </a:cubicBezTo>
                  <a:cubicBezTo>
                    <a:pt x="574" y="612"/>
                    <a:pt x="534" y="515"/>
                    <a:pt x="477" y="443"/>
                  </a:cubicBezTo>
                  <a:lnTo>
                    <a:pt x="477" y="443"/>
                  </a:lnTo>
                  <a:lnTo>
                    <a:pt x="736" y="475"/>
                  </a:lnTo>
                  <a:cubicBezTo>
                    <a:pt x="738" y="475"/>
                    <a:pt x="740" y="476"/>
                    <a:pt x="743" y="476"/>
                  </a:cubicBezTo>
                  <a:cubicBezTo>
                    <a:pt x="778" y="476"/>
                    <a:pt x="790" y="418"/>
                    <a:pt x="752" y="410"/>
                  </a:cubicBezTo>
                  <a:lnTo>
                    <a:pt x="493" y="370"/>
                  </a:lnTo>
                  <a:lnTo>
                    <a:pt x="720" y="241"/>
                  </a:lnTo>
                  <a:cubicBezTo>
                    <a:pt x="755" y="227"/>
                    <a:pt x="728" y="181"/>
                    <a:pt x="699" y="181"/>
                  </a:cubicBezTo>
                  <a:cubicBezTo>
                    <a:pt x="695" y="181"/>
                    <a:pt x="691" y="182"/>
                    <a:pt x="687" y="184"/>
                  </a:cubicBezTo>
                  <a:lnTo>
                    <a:pt x="445" y="313"/>
                  </a:lnTo>
                  <a:cubicBezTo>
                    <a:pt x="461" y="225"/>
                    <a:pt x="469" y="136"/>
                    <a:pt x="485" y="39"/>
                  </a:cubicBezTo>
                  <a:cubicBezTo>
                    <a:pt x="490" y="16"/>
                    <a:pt x="471" y="1"/>
                    <a:pt x="4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66"/>
            <p:cNvSpPr/>
            <p:nvPr/>
          </p:nvSpPr>
          <p:spPr>
            <a:xfrm>
              <a:off x="6179921" y="600409"/>
              <a:ext cx="254416" cy="402708"/>
            </a:xfrm>
            <a:custGeom>
              <a:avLst/>
              <a:gdLst/>
              <a:ahLst/>
              <a:cxnLst/>
              <a:rect l="l" t="t" r="r" b="b"/>
              <a:pathLst>
                <a:path w="1261" h="1996" extrusionOk="0">
                  <a:moveTo>
                    <a:pt x="631" y="1"/>
                  </a:moveTo>
                  <a:lnTo>
                    <a:pt x="518" y="445"/>
                  </a:lnTo>
                  <a:cubicBezTo>
                    <a:pt x="445" y="703"/>
                    <a:pt x="251" y="913"/>
                    <a:pt x="1" y="1002"/>
                  </a:cubicBezTo>
                  <a:lnTo>
                    <a:pt x="25" y="1010"/>
                  </a:lnTo>
                  <a:cubicBezTo>
                    <a:pt x="267" y="1099"/>
                    <a:pt x="445" y="1309"/>
                    <a:pt x="510" y="1559"/>
                  </a:cubicBezTo>
                  <a:lnTo>
                    <a:pt x="631" y="1995"/>
                  </a:lnTo>
                  <a:lnTo>
                    <a:pt x="744" y="1559"/>
                  </a:lnTo>
                  <a:cubicBezTo>
                    <a:pt x="809" y="1309"/>
                    <a:pt x="994" y="1099"/>
                    <a:pt x="1237" y="1010"/>
                  </a:cubicBezTo>
                  <a:lnTo>
                    <a:pt x="1261" y="1002"/>
                  </a:lnTo>
                  <a:cubicBezTo>
                    <a:pt x="1002" y="913"/>
                    <a:pt x="809" y="703"/>
                    <a:pt x="744" y="445"/>
                  </a:cubicBezTo>
                  <a:lnTo>
                    <a:pt x="63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66"/>
            <p:cNvSpPr/>
            <p:nvPr/>
          </p:nvSpPr>
          <p:spPr>
            <a:xfrm>
              <a:off x="6077428" y="484803"/>
              <a:ext cx="120651" cy="192477"/>
            </a:xfrm>
            <a:custGeom>
              <a:avLst/>
              <a:gdLst/>
              <a:ahLst/>
              <a:cxnLst/>
              <a:rect l="l" t="t" r="r" b="b"/>
              <a:pathLst>
                <a:path w="598" h="954" extrusionOk="0">
                  <a:moveTo>
                    <a:pt x="299" y="0"/>
                  </a:moveTo>
                  <a:lnTo>
                    <a:pt x="243" y="210"/>
                  </a:lnTo>
                  <a:cubicBezTo>
                    <a:pt x="210" y="332"/>
                    <a:pt x="121" y="437"/>
                    <a:pt x="0" y="477"/>
                  </a:cubicBezTo>
                  <a:lnTo>
                    <a:pt x="8" y="477"/>
                  </a:lnTo>
                  <a:cubicBezTo>
                    <a:pt x="121" y="525"/>
                    <a:pt x="210" y="622"/>
                    <a:pt x="243" y="743"/>
                  </a:cubicBezTo>
                  <a:lnTo>
                    <a:pt x="299" y="953"/>
                  </a:lnTo>
                  <a:lnTo>
                    <a:pt x="356" y="743"/>
                  </a:lnTo>
                  <a:cubicBezTo>
                    <a:pt x="388" y="622"/>
                    <a:pt x="477" y="525"/>
                    <a:pt x="590" y="477"/>
                  </a:cubicBezTo>
                  <a:lnTo>
                    <a:pt x="598" y="477"/>
                  </a:lnTo>
                  <a:cubicBezTo>
                    <a:pt x="477" y="437"/>
                    <a:pt x="388" y="332"/>
                    <a:pt x="356" y="210"/>
                  </a:cubicBezTo>
                  <a:lnTo>
                    <a:pt x="299" y="0"/>
                  </a:lnTo>
                  <a:close/>
                </a:path>
              </a:pathLst>
            </a:custGeom>
            <a:solidFill>
              <a:srgbClr val="BFB0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66"/>
            <p:cNvSpPr/>
            <p:nvPr/>
          </p:nvSpPr>
          <p:spPr>
            <a:xfrm>
              <a:off x="6210991" y="393608"/>
              <a:ext cx="66983" cy="57703"/>
            </a:xfrm>
            <a:custGeom>
              <a:avLst/>
              <a:gdLst/>
              <a:ahLst/>
              <a:cxnLst/>
              <a:rect l="l" t="t" r="r" b="b"/>
              <a:pathLst>
                <a:path w="332" h="286" extrusionOk="0">
                  <a:moveTo>
                    <a:pt x="186" y="0"/>
                  </a:moveTo>
                  <a:cubicBezTo>
                    <a:pt x="57" y="0"/>
                    <a:pt x="0" y="154"/>
                    <a:pt x="89" y="243"/>
                  </a:cubicBezTo>
                  <a:cubicBezTo>
                    <a:pt x="119" y="272"/>
                    <a:pt x="156" y="286"/>
                    <a:pt x="192" y="286"/>
                  </a:cubicBezTo>
                  <a:cubicBezTo>
                    <a:pt x="263" y="286"/>
                    <a:pt x="332" y="232"/>
                    <a:pt x="332" y="146"/>
                  </a:cubicBezTo>
                  <a:cubicBezTo>
                    <a:pt x="332" y="65"/>
                    <a:pt x="267" y="0"/>
                    <a:pt x="186" y="0"/>
                  </a:cubicBezTo>
                  <a:close/>
                </a:path>
              </a:pathLst>
            </a:custGeom>
            <a:solidFill>
              <a:srgbClr val="DFD4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66"/>
            <p:cNvSpPr/>
            <p:nvPr/>
          </p:nvSpPr>
          <p:spPr>
            <a:xfrm>
              <a:off x="6346168" y="299792"/>
              <a:ext cx="57299" cy="55483"/>
            </a:xfrm>
            <a:custGeom>
              <a:avLst/>
              <a:gdLst/>
              <a:ahLst/>
              <a:cxnLst/>
              <a:rect l="l" t="t" r="r" b="b"/>
              <a:pathLst>
                <a:path w="284" h="275" extrusionOk="0">
                  <a:moveTo>
                    <a:pt x="125" y="0"/>
                  </a:moveTo>
                  <a:cubicBezTo>
                    <a:pt x="1" y="0"/>
                    <a:pt x="2" y="275"/>
                    <a:pt x="129" y="275"/>
                  </a:cubicBezTo>
                  <a:cubicBezTo>
                    <a:pt x="137" y="275"/>
                    <a:pt x="145" y="274"/>
                    <a:pt x="154" y="271"/>
                  </a:cubicBezTo>
                  <a:lnTo>
                    <a:pt x="186" y="255"/>
                  </a:lnTo>
                  <a:cubicBezTo>
                    <a:pt x="243" y="239"/>
                    <a:pt x="275" y="191"/>
                    <a:pt x="283" y="134"/>
                  </a:cubicBezTo>
                  <a:cubicBezTo>
                    <a:pt x="275" y="78"/>
                    <a:pt x="243" y="29"/>
                    <a:pt x="186" y="13"/>
                  </a:cubicBezTo>
                  <a:lnTo>
                    <a:pt x="154" y="5"/>
                  </a:lnTo>
                  <a:cubicBezTo>
                    <a:pt x="144" y="2"/>
                    <a:pt x="134" y="0"/>
                    <a:pt x="125" y="0"/>
                  </a:cubicBezTo>
                  <a:close/>
                </a:path>
              </a:pathLst>
            </a:custGeom>
            <a:solidFill>
              <a:srgbClr val="BFB0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66"/>
            <p:cNvSpPr/>
            <p:nvPr/>
          </p:nvSpPr>
          <p:spPr>
            <a:xfrm>
              <a:off x="4228798" y="424924"/>
              <a:ext cx="337540" cy="293154"/>
            </a:xfrm>
            <a:custGeom>
              <a:avLst/>
              <a:gdLst/>
              <a:ahLst/>
              <a:cxnLst/>
              <a:rect l="l" t="t" r="r" b="b"/>
              <a:pathLst>
                <a:path w="1673" h="1453" extrusionOk="0">
                  <a:moveTo>
                    <a:pt x="760" y="1"/>
                  </a:moveTo>
                  <a:cubicBezTo>
                    <a:pt x="178" y="146"/>
                    <a:pt x="1" y="889"/>
                    <a:pt x="461" y="1277"/>
                  </a:cubicBezTo>
                  <a:cubicBezTo>
                    <a:pt x="605" y="1398"/>
                    <a:pt x="772" y="1453"/>
                    <a:pt x="936" y="1453"/>
                  </a:cubicBezTo>
                  <a:cubicBezTo>
                    <a:pt x="1296" y="1453"/>
                    <a:pt x="1639" y="1187"/>
                    <a:pt x="1672" y="776"/>
                  </a:cubicBezTo>
                  <a:lnTo>
                    <a:pt x="1672" y="776"/>
                  </a:lnTo>
                  <a:cubicBezTo>
                    <a:pt x="1559" y="921"/>
                    <a:pt x="1389" y="1002"/>
                    <a:pt x="1204" y="1010"/>
                  </a:cubicBezTo>
                  <a:cubicBezTo>
                    <a:pt x="1200" y="1010"/>
                    <a:pt x="1197" y="1010"/>
                    <a:pt x="1194" y="1010"/>
                  </a:cubicBezTo>
                  <a:cubicBezTo>
                    <a:pt x="667" y="1010"/>
                    <a:pt x="398" y="378"/>
                    <a:pt x="7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66"/>
            <p:cNvSpPr/>
            <p:nvPr/>
          </p:nvSpPr>
          <p:spPr>
            <a:xfrm>
              <a:off x="5326640" y="454248"/>
              <a:ext cx="166450" cy="264101"/>
            </a:xfrm>
            <a:custGeom>
              <a:avLst/>
              <a:gdLst/>
              <a:ahLst/>
              <a:cxnLst/>
              <a:rect l="l" t="t" r="r" b="b"/>
              <a:pathLst>
                <a:path w="825" h="1309" extrusionOk="0">
                  <a:moveTo>
                    <a:pt x="412" y="1"/>
                  </a:moveTo>
                  <a:lnTo>
                    <a:pt x="340" y="291"/>
                  </a:lnTo>
                  <a:cubicBezTo>
                    <a:pt x="291" y="461"/>
                    <a:pt x="162" y="598"/>
                    <a:pt x="1" y="663"/>
                  </a:cubicBezTo>
                  <a:lnTo>
                    <a:pt x="17" y="663"/>
                  </a:lnTo>
                  <a:cubicBezTo>
                    <a:pt x="170" y="719"/>
                    <a:pt x="291" y="857"/>
                    <a:pt x="340" y="1018"/>
                  </a:cubicBezTo>
                  <a:lnTo>
                    <a:pt x="412" y="1309"/>
                  </a:lnTo>
                  <a:lnTo>
                    <a:pt x="493" y="1018"/>
                  </a:lnTo>
                  <a:cubicBezTo>
                    <a:pt x="534" y="857"/>
                    <a:pt x="655" y="719"/>
                    <a:pt x="808" y="663"/>
                  </a:cubicBezTo>
                  <a:lnTo>
                    <a:pt x="824" y="663"/>
                  </a:lnTo>
                  <a:cubicBezTo>
                    <a:pt x="663" y="598"/>
                    <a:pt x="534" y="461"/>
                    <a:pt x="485" y="291"/>
                  </a:cubicBezTo>
                  <a:lnTo>
                    <a:pt x="412" y="1"/>
                  </a:lnTo>
                  <a:close/>
                </a:path>
              </a:pathLst>
            </a:custGeom>
            <a:solidFill>
              <a:srgbClr val="DFD4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66"/>
            <p:cNvSpPr/>
            <p:nvPr/>
          </p:nvSpPr>
          <p:spPr>
            <a:xfrm>
              <a:off x="5178349" y="692119"/>
              <a:ext cx="86554" cy="135379"/>
            </a:xfrm>
            <a:custGeom>
              <a:avLst/>
              <a:gdLst/>
              <a:ahLst/>
              <a:cxnLst/>
              <a:rect l="l" t="t" r="r" b="b"/>
              <a:pathLst>
                <a:path w="429" h="671" extrusionOk="0">
                  <a:moveTo>
                    <a:pt x="219" y="1"/>
                  </a:moveTo>
                  <a:lnTo>
                    <a:pt x="178" y="146"/>
                  </a:lnTo>
                  <a:cubicBezTo>
                    <a:pt x="154" y="235"/>
                    <a:pt x="90" y="307"/>
                    <a:pt x="1" y="332"/>
                  </a:cubicBezTo>
                  <a:lnTo>
                    <a:pt x="9" y="332"/>
                  </a:lnTo>
                  <a:cubicBezTo>
                    <a:pt x="90" y="364"/>
                    <a:pt x="154" y="437"/>
                    <a:pt x="178" y="517"/>
                  </a:cubicBezTo>
                  <a:lnTo>
                    <a:pt x="219" y="671"/>
                  </a:lnTo>
                  <a:lnTo>
                    <a:pt x="259" y="517"/>
                  </a:lnTo>
                  <a:cubicBezTo>
                    <a:pt x="275" y="437"/>
                    <a:pt x="340" y="364"/>
                    <a:pt x="421" y="332"/>
                  </a:cubicBezTo>
                  <a:lnTo>
                    <a:pt x="429" y="332"/>
                  </a:lnTo>
                  <a:cubicBezTo>
                    <a:pt x="340" y="307"/>
                    <a:pt x="275" y="235"/>
                    <a:pt x="251" y="146"/>
                  </a:cubicBezTo>
                  <a:lnTo>
                    <a:pt x="21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66"/>
            <p:cNvSpPr/>
            <p:nvPr/>
          </p:nvSpPr>
          <p:spPr>
            <a:xfrm>
              <a:off x="5406535" y="747602"/>
              <a:ext cx="5044" cy="158178"/>
            </a:xfrm>
            <a:custGeom>
              <a:avLst/>
              <a:gdLst/>
              <a:ahLst/>
              <a:cxnLst/>
              <a:rect l="l" t="t" r="r" b="b"/>
              <a:pathLst>
                <a:path w="25" h="784" extrusionOk="0">
                  <a:moveTo>
                    <a:pt x="0" y="0"/>
                  </a:moveTo>
                  <a:lnTo>
                    <a:pt x="0" y="783"/>
                  </a:lnTo>
                  <a:lnTo>
                    <a:pt x="25" y="783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DFD4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66"/>
            <p:cNvSpPr/>
            <p:nvPr/>
          </p:nvSpPr>
          <p:spPr>
            <a:xfrm>
              <a:off x="5406535" y="266816"/>
              <a:ext cx="5044" cy="159994"/>
            </a:xfrm>
            <a:custGeom>
              <a:avLst/>
              <a:gdLst/>
              <a:ahLst/>
              <a:cxnLst/>
              <a:rect l="l" t="t" r="r" b="b"/>
              <a:pathLst>
                <a:path w="25" h="793" extrusionOk="0">
                  <a:moveTo>
                    <a:pt x="0" y="1"/>
                  </a:moveTo>
                  <a:lnTo>
                    <a:pt x="0" y="792"/>
                  </a:lnTo>
                  <a:lnTo>
                    <a:pt x="25" y="792"/>
                  </a:lnTo>
                  <a:lnTo>
                    <a:pt x="25" y="1"/>
                  </a:lnTo>
                  <a:close/>
                </a:path>
              </a:pathLst>
            </a:custGeom>
            <a:solidFill>
              <a:srgbClr val="DFD4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66"/>
            <p:cNvSpPr/>
            <p:nvPr/>
          </p:nvSpPr>
          <p:spPr>
            <a:xfrm>
              <a:off x="5227375" y="584583"/>
              <a:ext cx="89782" cy="5044"/>
            </a:xfrm>
            <a:custGeom>
              <a:avLst/>
              <a:gdLst/>
              <a:ahLst/>
              <a:cxnLst/>
              <a:rect l="l" t="t" r="r" b="b"/>
              <a:pathLst>
                <a:path w="445" h="25" extrusionOk="0">
                  <a:moveTo>
                    <a:pt x="0" y="1"/>
                  </a:moveTo>
                  <a:lnTo>
                    <a:pt x="0" y="25"/>
                  </a:lnTo>
                  <a:lnTo>
                    <a:pt x="444" y="25"/>
                  </a:lnTo>
                  <a:lnTo>
                    <a:pt x="444" y="1"/>
                  </a:lnTo>
                  <a:close/>
                </a:path>
              </a:pathLst>
            </a:custGeom>
            <a:solidFill>
              <a:srgbClr val="DFD4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66"/>
            <p:cNvSpPr/>
            <p:nvPr/>
          </p:nvSpPr>
          <p:spPr>
            <a:xfrm>
              <a:off x="5509230" y="584583"/>
              <a:ext cx="89782" cy="5044"/>
            </a:xfrm>
            <a:custGeom>
              <a:avLst/>
              <a:gdLst/>
              <a:ahLst/>
              <a:cxnLst/>
              <a:rect l="l" t="t" r="r" b="b"/>
              <a:pathLst>
                <a:path w="445" h="25" extrusionOk="0">
                  <a:moveTo>
                    <a:pt x="0" y="1"/>
                  </a:moveTo>
                  <a:lnTo>
                    <a:pt x="0" y="25"/>
                  </a:lnTo>
                  <a:lnTo>
                    <a:pt x="444" y="25"/>
                  </a:lnTo>
                  <a:lnTo>
                    <a:pt x="444" y="1"/>
                  </a:lnTo>
                  <a:close/>
                </a:path>
              </a:pathLst>
            </a:custGeom>
            <a:solidFill>
              <a:srgbClr val="DFD4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66"/>
            <p:cNvSpPr/>
            <p:nvPr/>
          </p:nvSpPr>
          <p:spPr>
            <a:xfrm>
              <a:off x="961173" y="268899"/>
              <a:ext cx="337540" cy="293154"/>
            </a:xfrm>
            <a:custGeom>
              <a:avLst/>
              <a:gdLst/>
              <a:ahLst/>
              <a:cxnLst/>
              <a:rect l="l" t="t" r="r" b="b"/>
              <a:pathLst>
                <a:path w="1673" h="1453" extrusionOk="0">
                  <a:moveTo>
                    <a:pt x="760" y="1"/>
                  </a:moveTo>
                  <a:cubicBezTo>
                    <a:pt x="178" y="146"/>
                    <a:pt x="1" y="889"/>
                    <a:pt x="461" y="1277"/>
                  </a:cubicBezTo>
                  <a:cubicBezTo>
                    <a:pt x="605" y="1398"/>
                    <a:pt x="772" y="1453"/>
                    <a:pt x="936" y="1453"/>
                  </a:cubicBezTo>
                  <a:cubicBezTo>
                    <a:pt x="1296" y="1453"/>
                    <a:pt x="1639" y="1187"/>
                    <a:pt x="1672" y="776"/>
                  </a:cubicBezTo>
                  <a:lnTo>
                    <a:pt x="1672" y="776"/>
                  </a:lnTo>
                  <a:cubicBezTo>
                    <a:pt x="1559" y="921"/>
                    <a:pt x="1389" y="1002"/>
                    <a:pt x="1204" y="1010"/>
                  </a:cubicBezTo>
                  <a:cubicBezTo>
                    <a:pt x="1200" y="1010"/>
                    <a:pt x="1197" y="1010"/>
                    <a:pt x="1194" y="1010"/>
                  </a:cubicBezTo>
                  <a:cubicBezTo>
                    <a:pt x="667" y="1010"/>
                    <a:pt x="398" y="378"/>
                    <a:pt x="76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66"/>
            <p:cNvSpPr/>
            <p:nvPr/>
          </p:nvSpPr>
          <p:spPr>
            <a:xfrm>
              <a:off x="999817" y="1644892"/>
              <a:ext cx="260267" cy="246144"/>
            </a:xfrm>
            <a:custGeom>
              <a:avLst/>
              <a:gdLst/>
              <a:ahLst/>
              <a:cxnLst/>
              <a:rect l="l" t="t" r="r" b="b"/>
              <a:pathLst>
                <a:path w="1290" h="1220" extrusionOk="0">
                  <a:moveTo>
                    <a:pt x="625" y="1"/>
                  </a:moveTo>
                  <a:cubicBezTo>
                    <a:pt x="623" y="1"/>
                    <a:pt x="621" y="7"/>
                    <a:pt x="621" y="19"/>
                  </a:cubicBezTo>
                  <a:lnTo>
                    <a:pt x="625" y="31"/>
                  </a:lnTo>
                  <a:lnTo>
                    <a:pt x="629" y="19"/>
                  </a:lnTo>
                  <a:cubicBezTo>
                    <a:pt x="629" y="7"/>
                    <a:pt x="627" y="1"/>
                    <a:pt x="625" y="1"/>
                  </a:cubicBezTo>
                  <a:close/>
                  <a:moveTo>
                    <a:pt x="625" y="31"/>
                  </a:moveTo>
                  <a:lnTo>
                    <a:pt x="499" y="479"/>
                  </a:lnTo>
                  <a:lnTo>
                    <a:pt x="31" y="455"/>
                  </a:lnTo>
                  <a:cubicBezTo>
                    <a:pt x="28" y="454"/>
                    <a:pt x="26" y="454"/>
                    <a:pt x="24" y="454"/>
                  </a:cubicBezTo>
                  <a:cubicBezTo>
                    <a:pt x="5" y="454"/>
                    <a:pt x="1" y="481"/>
                    <a:pt x="15" y="495"/>
                  </a:cubicBezTo>
                  <a:lnTo>
                    <a:pt x="443" y="786"/>
                  </a:lnTo>
                  <a:lnTo>
                    <a:pt x="257" y="1182"/>
                  </a:lnTo>
                  <a:cubicBezTo>
                    <a:pt x="245" y="1200"/>
                    <a:pt x="261" y="1219"/>
                    <a:pt x="281" y="1219"/>
                  </a:cubicBezTo>
                  <a:cubicBezTo>
                    <a:pt x="286" y="1219"/>
                    <a:pt x="292" y="1218"/>
                    <a:pt x="298" y="1214"/>
                  </a:cubicBezTo>
                  <a:lnTo>
                    <a:pt x="669" y="907"/>
                  </a:lnTo>
                  <a:lnTo>
                    <a:pt x="1008" y="1214"/>
                  </a:lnTo>
                  <a:cubicBezTo>
                    <a:pt x="1012" y="1218"/>
                    <a:pt x="1016" y="1219"/>
                    <a:pt x="1021" y="1219"/>
                  </a:cubicBezTo>
                  <a:cubicBezTo>
                    <a:pt x="1037" y="1219"/>
                    <a:pt x="1055" y="1200"/>
                    <a:pt x="1049" y="1182"/>
                  </a:cubicBezTo>
                  <a:lnTo>
                    <a:pt x="871" y="762"/>
                  </a:lnTo>
                  <a:lnTo>
                    <a:pt x="1275" y="503"/>
                  </a:lnTo>
                  <a:cubicBezTo>
                    <a:pt x="1289" y="496"/>
                    <a:pt x="1284" y="462"/>
                    <a:pt x="1265" y="462"/>
                  </a:cubicBezTo>
                  <a:cubicBezTo>
                    <a:pt x="1263" y="462"/>
                    <a:pt x="1261" y="462"/>
                    <a:pt x="1259" y="463"/>
                  </a:cubicBezTo>
                  <a:lnTo>
                    <a:pt x="806" y="495"/>
                  </a:lnTo>
                  <a:lnTo>
                    <a:pt x="625" y="31"/>
                  </a:lnTo>
                  <a:close/>
                </a:path>
              </a:pathLst>
            </a:custGeom>
            <a:solidFill>
              <a:srgbClr val="E6D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66"/>
            <p:cNvSpPr/>
            <p:nvPr/>
          </p:nvSpPr>
          <p:spPr>
            <a:xfrm>
              <a:off x="1083749" y="3702206"/>
              <a:ext cx="342382" cy="321198"/>
            </a:xfrm>
            <a:custGeom>
              <a:avLst/>
              <a:gdLst/>
              <a:ahLst/>
              <a:cxnLst/>
              <a:rect l="l" t="t" r="r" b="b"/>
              <a:pathLst>
                <a:path w="1697" h="1592" extrusionOk="0">
                  <a:moveTo>
                    <a:pt x="825" y="0"/>
                  </a:moveTo>
                  <a:cubicBezTo>
                    <a:pt x="823" y="0"/>
                    <a:pt x="821" y="8"/>
                    <a:pt x="825" y="25"/>
                  </a:cubicBezTo>
                  <a:cubicBezTo>
                    <a:pt x="829" y="8"/>
                    <a:pt x="827" y="0"/>
                    <a:pt x="825" y="0"/>
                  </a:cubicBezTo>
                  <a:close/>
                  <a:moveTo>
                    <a:pt x="825" y="25"/>
                  </a:moveTo>
                  <a:lnTo>
                    <a:pt x="671" y="630"/>
                  </a:lnTo>
                  <a:lnTo>
                    <a:pt x="49" y="590"/>
                  </a:lnTo>
                  <a:cubicBezTo>
                    <a:pt x="17" y="590"/>
                    <a:pt x="1" y="630"/>
                    <a:pt x="33" y="646"/>
                  </a:cubicBezTo>
                  <a:lnTo>
                    <a:pt x="590" y="1026"/>
                  </a:lnTo>
                  <a:lnTo>
                    <a:pt x="348" y="1543"/>
                  </a:lnTo>
                  <a:cubicBezTo>
                    <a:pt x="330" y="1567"/>
                    <a:pt x="353" y="1591"/>
                    <a:pt x="376" y="1591"/>
                  </a:cubicBezTo>
                  <a:cubicBezTo>
                    <a:pt x="383" y="1591"/>
                    <a:pt x="391" y="1589"/>
                    <a:pt x="397" y="1583"/>
                  </a:cubicBezTo>
                  <a:lnTo>
                    <a:pt x="881" y="1179"/>
                  </a:lnTo>
                  <a:lnTo>
                    <a:pt x="1325" y="1575"/>
                  </a:lnTo>
                  <a:cubicBezTo>
                    <a:pt x="1331" y="1581"/>
                    <a:pt x="1338" y="1583"/>
                    <a:pt x="1345" y="1583"/>
                  </a:cubicBezTo>
                  <a:cubicBezTo>
                    <a:pt x="1366" y="1583"/>
                    <a:pt x="1386" y="1559"/>
                    <a:pt x="1374" y="1535"/>
                  </a:cubicBezTo>
                  <a:lnTo>
                    <a:pt x="1148" y="994"/>
                  </a:lnTo>
                  <a:lnTo>
                    <a:pt x="1673" y="654"/>
                  </a:lnTo>
                  <a:cubicBezTo>
                    <a:pt x="1697" y="630"/>
                    <a:pt x="1689" y="590"/>
                    <a:pt x="1656" y="590"/>
                  </a:cubicBezTo>
                  <a:lnTo>
                    <a:pt x="1067" y="638"/>
                  </a:lnTo>
                  <a:lnTo>
                    <a:pt x="825" y="25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66"/>
            <p:cNvSpPr/>
            <p:nvPr/>
          </p:nvSpPr>
          <p:spPr>
            <a:xfrm>
              <a:off x="1022616" y="3347720"/>
              <a:ext cx="172301" cy="160397"/>
            </a:xfrm>
            <a:custGeom>
              <a:avLst/>
              <a:gdLst/>
              <a:ahLst/>
              <a:cxnLst/>
              <a:rect l="l" t="t" r="r" b="b"/>
              <a:pathLst>
                <a:path w="854" h="795" extrusionOk="0">
                  <a:moveTo>
                    <a:pt x="413" y="1"/>
                  </a:moveTo>
                  <a:cubicBezTo>
                    <a:pt x="413" y="1"/>
                    <a:pt x="413" y="5"/>
                    <a:pt x="409" y="13"/>
                  </a:cubicBezTo>
                  <a:lnTo>
                    <a:pt x="328" y="312"/>
                  </a:lnTo>
                  <a:lnTo>
                    <a:pt x="29" y="296"/>
                  </a:lnTo>
                  <a:cubicBezTo>
                    <a:pt x="26" y="295"/>
                    <a:pt x="23" y="294"/>
                    <a:pt x="20" y="294"/>
                  </a:cubicBezTo>
                  <a:cubicBezTo>
                    <a:pt x="4" y="294"/>
                    <a:pt x="0" y="314"/>
                    <a:pt x="21" y="328"/>
                  </a:cubicBezTo>
                  <a:lnTo>
                    <a:pt x="296" y="514"/>
                  </a:lnTo>
                  <a:lnTo>
                    <a:pt x="175" y="772"/>
                  </a:lnTo>
                  <a:cubicBezTo>
                    <a:pt x="163" y="784"/>
                    <a:pt x="172" y="795"/>
                    <a:pt x="184" y="795"/>
                  </a:cubicBezTo>
                  <a:cubicBezTo>
                    <a:pt x="189" y="795"/>
                    <a:pt x="194" y="793"/>
                    <a:pt x="199" y="788"/>
                  </a:cubicBezTo>
                  <a:lnTo>
                    <a:pt x="441" y="586"/>
                  </a:lnTo>
                  <a:lnTo>
                    <a:pt x="659" y="788"/>
                  </a:lnTo>
                  <a:cubicBezTo>
                    <a:pt x="664" y="793"/>
                    <a:pt x="669" y="795"/>
                    <a:pt x="674" y="795"/>
                  </a:cubicBezTo>
                  <a:cubicBezTo>
                    <a:pt x="687" y="795"/>
                    <a:pt x="697" y="784"/>
                    <a:pt x="692" y="772"/>
                  </a:cubicBezTo>
                  <a:lnTo>
                    <a:pt x="570" y="498"/>
                  </a:lnTo>
                  <a:lnTo>
                    <a:pt x="837" y="328"/>
                  </a:lnTo>
                  <a:cubicBezTo>
                    <a:pt x="853" y="320"/>
                    <a:pt x="845" y="296"/>
                    <a:pt x="829" y="296"/>
                  </a:cubicBezTo>
                  <a:lnTo>
                    <a:pt x="538" y="328"/>
                  </a:lnTo>
                  <a:lnTo>
                    <a:pt x="417" y="13"/>
                  </a:lnTo>
                  <a:cubicBezTo>
                    <a:pt x="413" y="5"/>
                    <a:pt x="413" y="1"/>
                    <a:pt x="4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66"/>
            <p:cNvSpPr/>
            <p:nvPr/>
          </p:nvSpPr>
          <p:spPr>
            <a:xfrm>
              <a:off x="607296" y="4471897"/>
              <a:ext cx="254416" cy="402708"/>
            </a:xfrm>
            <a:custGeom>
              <a:avLst/>
              <a:gdLst/>
              <a:ahLst/>
              <a:cxnLst/>
              <a:rect l="l" t="t" r="r" b="b"/>
              <a:pathLst>
                <a:path w="1261" h="1996" extrusionOk="0">
                  <a:moveTo>
                    <a:pt x="631" y="1"/>
                  </a:moveTo>
                  <a:lnTo>
                    <a:pt x="518" y="445"/>
                  </a:lnTo>
                  <a:cubicBezTo>
                    <a:pt x="445" y="703"/>
                    <a:pt x="251" y="913"/>
                    <a:pt x="1" y="1002"/>
                  </a:cubicBezTo>
                  <a:lnTo>
                    <a:pt x="25" y="1010"/>
                  </a:lnTo>
                  <a:cubicBezTo>
                    <a:pt x="267" y="1099"/>
                    <a:pt x="445" y="1309"/>
                    <a:pt x="510" y="1559"/>
                  </a:cubicBezTo>
                  <a:lnTo>
                    <a:pt x="631" y="1995"/>
                  </a:lnTo>
                  <a:lnTo>
                    <a:pt x="744" y="1559"/>
                  </a:lnTo>
                  <a:cubicBezTo>
                    <a:pt x="809" y="1309"/>
                    <a:pt x="994" y="1099"/>
                    <a:pt x="1237" y="1010"/>
                  </a:cubicBezTo>
                  <a:lnTo>
                    <a:pt x="1261" y="1002"/>
                  </a:lnTo>
                  <a:cubicBezTo>
                    <a:pt x="1002" y="913"/>
                    <a:pt x="809" y="703"/>
                    <a:pt x="744" y="445"/>
                  </a:cubicBezTo>
                  <a:lnTo>
                    <a:pt x="63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66"/>
            <p:cNvSpPr/>
            <p:nvPr/>
          </p:nvSpPr>
          <p:spPr>
            <a:xfrm>
              <a:off x="638366" y="4265096"/>
              <a:ext cx="66983" cy="57703"/>
            </a:xfrm>
            <a:custGeom>
              <a:avLst/>
              <a:gdLst/>
              <a:ahLst/>
              <a:cxnLst/>
              <a:rect l="l" t="t" r="r" b="b"/>
              <a:pathLst>
                <a:path w="332" h="286" extrusionOk="0">
                  <a:moveTo>
                    <a:pt x="186" y="0"/>
                  </a:moveTo>
                  <a:cubicBezTo>
                    <a:pt x="57" y="0"/>
                    <a:pt x="0" y="154"/>
                    <a:pt x="89" y="243"/>
                  </a:cubicBezTo>
                  <a:cubicBezTo>
                    <a:pt x="119" y="272"/>
                    <a:pt x="156" y="286"/>
                    <a:pt x="192" y="286"/>
                  </a:cubicBezTo>
                  <a:cubicBezTo>
                    <a:pt x="263" y="286"/>
                    <a:pt x="332" y="232"/>
                    <a:pt x="332" y="146"/>
                  </a:cubicBezTo>
                  <a:cubicBezTo>
                    <a:pt x="332" y="65"/>
                    <a:pt x="267" y="0"/>
                    <a:pt x="186" y="0"/>
                  </a:cubicBezTo>
                  <a:close/>
                </a:path>
              </a:pathLst>
            </a:custGeom>
            <a:solidFill>
              <a:srgbClr val="DFD4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66"/>
            <p:cNvSpPr/>
            <p:nvPr/>
          </p:nvSpPr>
          <p:spPr>
            <a:xfrm>
              <a:off x="1149318" y="1016420"/>
              <a:ext cx="150108" cy="236460"/>
            </a:xfrm>
            <a:custGeom>
              <a:avLst/>
              <a:gdLst/>
              <a:ahLst/>
              <a:cxnLst/>
              <a:rect l="l" t="t" r="r" b="b"/>
              <a:pathLst>
                <a:path w="744" h="1172" extrusionOk="0">
                  <a:moveTo>
                    <a:pt x="372" y="1"/>
                  </a:moveTo>
                  <a:lnTo>
                    <a:pt x="308" y="259"/>
                  </a:lnTo>
                  <a:cubicBezTo>
                    <a:pt x="267" y="404"/>
                    <a:pt x="154" y="534"/>
                    <a:pt x="1" y="582"/>
                  </a:cubicBezTo>
                  <a:lnTo>
                    <a:pt x="17" y="590"/>
                  </a:lnTo>
                  <a:cubicBezTo>
                    <a:pt x="162" y="647"/>
                    <a:pt x="267" y="768"/>
                    <a:pt x="308" y="913"/>
                  </a:cubicBezTo>
                  <a:lnTo>
                    <a:pt x="372" y="1171"/>
                  </a:lnTo>
                  <a:lnTo>
                    <a:pt x="445" y="913"/>
                  </a:lnTo>
                  <a:cubicBezTo>
                    <a:pt x="485" y="768"/>
                    <a:pt x="590" y="647"/>
                    <a:pt x="736" y="590"/>
                  </a:cubicBezTo>
                  <a:lnTo>
                    <a:pt x="744" y="582"/>
                  </a:lnTo>
                  <a:cubicBezTo>
                    <a:pt x="598" y="534"/>
                    <a:pt x="477" y="412"/>
                    <a:pt x="445" y="259"/>
                  </a:cubicBezTo>
                  <a:lnTo>
                    <a:pt x="372" y="1"/>
                  </a:lnTo>
                  <a:close/>
                </a:path>
              </a:pathLst>
            </a:custGeom>
            <a:solidFill>
              <a:srgbClr val="DFD4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66"/>
            <p:cNvSpPr/>
            <p:nvPr/>
          </p:nvSpPr>
          <p:spPr>
            <a:xfrm>
              <a:off x="1354707" y="1228264"/>
              <a:ext cx="76668" cy="120651"/>
            </a:xfrm>
            <a:custGeom>
              <a:avLst/>
              <a:gdLst/>
              <a:ahLst/>
              <a:cxnLst/>
              <a:rect l="l" t="t" r="r" b="b"/>
              <a:pathLst>
                <a:path w="380" h="598" extrusionOk="0">
                  <a:moveTo>
                    <a:pt x="194" y="0"/>
                  </a:moveTo>
                  <a:lnTo>
                    <a:pt x="154" y="130"/>
                  </a:lnTo>
                  <a:cubicBezTo>
                    <a:pt x="137" y="210"/>
                    <a:pt x="73" y="275"/>
                    <a:pt x="0" y="299"/>
                  </a:cubicBezTo>
                  <a:lnTo>
                    <a:pt x="8" y="299"/>
                  </a:lnTo>
                  <a:cubicBezTo>
                    <a:pt x="81" y="331"/>
                    <a:pt x="137" y="388"/>
                    <a:pt x="154" y="469"/>
                  </a:cubicBezTo>
                  <a:lnTo>
                    <a:pt x="194" y="598"/>
                  </a:lnTo>
                  <a:lnTo>
                    <a:pt x="226" y="469"/>
                  </a:lnTo>
                  <a:cubicBezTo>
                    <a:pt x="242" y="388"/>
                    <a:pt x="299" y="331"/>
                    <a:pt x="372" y="299"/>
                  </a:cubicBezTo>
                  <a:lnTo>
                    <a:pt x="380" y="299"/>
                  </a:lnTo>
                  <a:cubicBezTo>
                    <a:pt x="307" y="275"/>
                    <a:pt x="242" y="210"/>
                    <a:pt x="226" y="130"/>
                  </a:cubicBezTo>
                  <a:lnTo>
                    <a:pt x="194" y="0"/>
                  </a:lnTo>
                  <a:close/>
                </a:path>
              </a:pathLst>
            </a:custGeom>
            <a:solidFill>
              <a:srgbClr val="DFD4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66"/>
            <p:cNvSpPr/>
            <p:nvPr/>
          </p:nvSpPr>
          <p:spPr>
            <a:xfrm>
              <a:off x="1224372" y="1277089"/>
              <a:ext cx="3430" cy="143651"/>
            </a:xfrm>
            <a:custGeom>
              <a:avLst/>
              <a:gdLst/>
              <a:ahLst/>
              <a:cxnLst/>
              <a:rect l="l" t="t" r="r" b="b"/>
              <a:pathLst>
                <a:path w="17" h="712" extrusionOk="0">
                  <a:moveTo>
                    <a:pt x="0" y="1"/>
                  </a:moveTo>
                  <a:lnTo>
                    <a:pt x="0" y="711"/>
                  </a:lnTo>
                  <a:lnTo>
                    <a:pt x="16" y="711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DFD4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66"/>
            <p:cNvSpPr/>
            <p:nvPr/>
          </p:nvSpPr>
          <p:spPr>
            <a:xfrm>
              <a:off x="1224372" y="848558"/>
              <a:ext cx="3430" cy="142037"/>
            </a:xfrm>
            <a:custGeom>
              <a:avLst/>
              <a:gdLst/>
              <a:ahLst/>
              <a:cxnLst/>
              <a:rect l="l" t="t" r="r" b="b"/>
              <a:pathLst>
                <a:path w="17" h="704" extrusionOk="0">
                  <a:moveTo>
                    <a:pt x="0" y="1"/>
                  </a:moveTo>
                  <a:lnTo>
                    <a:pt x="0" y="703"/>
                  </a:lnTo>
                  <a:lnTo>
                    <a:pt x="16" y="703"/>
                  </a:lnTo>
                  <a:lnTo>
                    <a:pt x="16" y="1"/>
                  </a:lnTo>
                  <a:close/>
                </a:path>
              </a:pathLst>
            </a:custGeom>
            <a:solidFill>
              <a:srgbClr val="DFD4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66"/>
            <p:cNvSpPr/>
            <p:nvPr/>
          </p:nvSpPr>
          <p:spPr>
            <a:xfrm>
              <a:off x="1309110" y="1132026"/>
              <a:ext cx="78282" cy="5246"/>
            </a:xfrm>
            <a:custGeom>
              <a:avLst/>
              <a:gdLst/>
              <a:ahLst/>
              <a:cxnLst/>
              <a:rect l="l" t="t" r="r" b="b"/>
              <a:pathLst>
                <a:path w="388" h="26" extrusionOk="0">
                  <a:moveTo>
                    <a:pt x="0" y="1"/>
                  </a:moveTo>
                  <a:lnTo>
                    <a:pt x="0" y="25"/>
                  </a:lnTo>
                  <a:lnTo>
                    <a:pt x="388" y="25"/>
                  </a:lnTo>
                  <a:lnTo>
                    <a:pt x="388" y="1"/>
                  </a:lnTo>
                  <a:close/>
                </a:path>
              </a:pathLst>
            </a:custGeom>
            <a:solidFill>
              <a:srgbClr val="DFD4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66"/>
            <p:cNvSpPr/>
            <p:nvPr/>
          </p:nvSpPr>
          <p:spPr>
            <a:xfrm>
              <a:off x="1056510" y="1132026"/>
              <a:ext cx="80098" cy="5246"/>
            </a:xfrm>
            <a:custGeom>
              <a:avLst/>
              <a:gdLst/>
              <a:ahLst/>
              <a:cxnLst/>
              <a:rect l="l" t="t" r="r" b="b"/>
              <a:pathLst>
                <a:path w="397" h="26" extrusionOk="0">
                  <a:moveTo>
                    <a:pt x="0" y="1"/>
                  </a:moveTo>
                  <a:lnTo>
                    <a:pt x="0" y="25"/>
                  </a:lnTo>
                  <a:lnTo>
                    <a:pt x="396" y="25"/>
                  </a:lnTo>
                  <a:lnTo>
                    <a:pt x="396" y="1"/>
                  </a:lnTo>
                  <a:close/>
                </a:path>
              </a:pathLst>
            </a:custGeom>
            <a:solidFill>
              <a:srgbClr val="DFD4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66"/>
            <p:cNvSpPr/>
            <p:nvPr/>
          </p:nvSpPr>
          <p:spPr>
            <a:xfrm>
              <a:off x="773543" y="4171279"/>
              <a:ext cx="57299" cy="55483"/>
            </a:xfrm>
            <a:custGeom>
              <a:avLst/>
              <a:gdLst/>
              <a:ahLst/>
              <a:cxnLst/>
              <a:rect l="l" t="t" r="r" b="b"/>
              <a:pathLst>
                <a:path w="284" h="275" extrusionOk="0">
                  <a:moveTo>
                    <a:pt x="125" y="0"/>
                  </a:moveTo>
                  <a:cubicBezTo>
                    <a:pt x="1" y="0"/>
                    <a:pt x="2" y="275"/>
                    <a:pt x="129" y="275"/>
                  </a:cubicBezTo>
                  <a:cubicBezTo>
                    <a:pt x="137" y="275"/>
                    <a:pt x="145" y="274"/>
                    <a:pt x="154" y="271"/>
                  </a:cubicBezTo>
                  <a:lnTo>
                    <a:pt x="186" y="255"/>
                  </a:lnTo>
                  <a:cubicBezTo>
                    <a:pt x="243" y="239"/>
                    <a:pt x="275" y="191"/>
                    <a:pt x="283" y="134"/>
                  </a:cubicBezTo>
                  <a:cubicBezTo>
                    <a:pt x="275" y="78"/>
                    <a:pt x="243" y="29"/>
                    <a:pt x="186" y="13"/>
                  </a:cubicBezTo>
                  <a:lnTo>
                    <a:pt x="154" y="5"/>
                  </a:lnTo>
                  <a:cubicBezTo>
                    <a:pt x="144" y="2"/>
                    <a:pt x="134" y="0"/>
                    <a:pt x="125" y="0"/>
                  </a:cubicBezTo>
                  <a:close/>
                </a:path>
              </a:pathLst>
            </a:custGeom>
            <a:solidFill>
              <a:srgbClr val="BFB0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66"/>
            <p:cNvSpPr/>
            <p:nvPr/>
          </p:nvSpPr>
          <p:spPr>
            <a:xfrm>
              <a:off x="8152046" y="473287"/>
              <a:ext cx="226574" cy="360137"/>
            </a:xfrm>
            <a:custGeom>
              <a:avLst/>
              <a:gdLst/>
              <a:ahLst/>
              <a:cxnLst/>
              <a:rect l="l" t="t" r="r" b="b"/>
              <a:pathLst>
                <a:path w="1123" h="1785" extrusionOk="0">
                  <a:moveTo>
                    <a:pt x="557" y="0"/>
                  </a:moveTo>
                  <a:lnTo>
                    <a:pt x="460" y="388"/>
                  </a:lnTo>
                  <a:cubicBezTo>
                    <a:pt x="404" y="622"/>
                    <a:pt x="226" y="808"/>
                    <a:pt x="0" y="889"/>
                  </a:cubicBezTo>
                  <a:lnTo>
                    <a:pt x="24" y="897"/>
                  </a:lnTo>
                  <a:cubicBezTo>
                    <a:pt x="234" y="977"/>
                    <a:pt x="396" y="1163"/>
                    <a:pt x="460" y="1389"/>
                  </a:cubicBezTo>
                  <a:lnTo>
                    <a:pt x="557" y="1785"/>
                  </a:lnTo>
                  <a:lnTo>
                    <a:pt x="662" y="1389"/>
                  </a:lnTo>
                  <a:cubicBezTo>
                    <a:pt x="719" y="1163"/>
                    <a:pt x="880" y="977"/>
                    <a:pt x="1098" y="897"/>
                  </a:cubicBezTo>
                  <a:lnTo>
                    <a:pt x="1123" y="889"/>
                  </a:lnTo>
                  <a:cubicBezTo>
                    <a:pt x="888" y="808"/>
                    <a:pt x="719" y="622"/>
                    <a:pt x="654" y="388"/>
                  </a:cubicBezTo>
                  <a:lnTo>
                    <a:pt x="5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66"/>
            <p:cNvSpPr/>
            <p:nvPr/>
          </p:nvSpPr>
          <p:spPr>
            <a:xfrm>
              <a:off x="8463155" y="795897"/>
              <a:ext cx="115809" cy="182591"/>
            </a:xfrm>
            <a:custGeom>
              <a:avLst/>
              <a:gdLst/>
              <a:ahLst/>
              <a:cxnLst/>
              <a:rect l="l" t="t" r="r" b="b"/>
              <a:pathLst>
                <a:path w="574" h="905" extrusionOk="0">
                  <a:moveTo>
                    <a:pt x="283" y="0"/>
                  </a:moveTo>
                  <a:lnTo>
                    <a:pt x="235" y="202"/>
                  </a:lnTo>
                  <a:cubicBezTo>
                    <a:pt x="202" y="315"/>
                    <a:pt x="114" y="412"/>
                    <a:pt x="1" y="452"/>
                  </a:cubicBezTo>
                  <a:lnTo>
                    <a:pt x="9" y="452"/>
                  </a:lnTo>
                  <a:cubicBezTo>
                    <a:pt x="122" y="501"/>
                    <a:pt x="202" y="590"/>
                    <a:pt x="235" y="703"/>
                  </a:cubicBezTo>
                  <a:lnTo>
                    <a:pt x="283" y="905"/>
                  </a:lnTo>
                  <a:lnTo>
                    <a:pt x="340" y="703"/>
                  </a:lnTo>
                  <a:cubicBezTo>
                    <a:pt x="372" y="590"/>
                    <a:pt x="453" y="501"/>
                    <a:pt x="566" y="452"/>
                  </a:cubicBezTo>
                  <a:lnTo>
                    <a:pt x="574" y="452"/>
                  </a:lnTo>
                  <a:cubicBezTo>
                    <a:pt x="461" y="412"/>
                    <a:pt x="372" y="315"/>
                    <a:pt x="340" y="202"/>
                  </a:cubicBezTo>
                  <a:lnTo>
                    <a:pt x="2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66"/>
            <p:cNvSpPr/>
            <p:nvPr/>
          </p:nvSpPr>
          <p:spPr>
            <a:xfrm>
              <a:off x="8276330" y="4190563"/>
              <a:ext cx="425507" cy="378699"/>
            </a:xfrm>
            <a:custGeom>
              <a:avLst/>
              <a:gdLst/>
              <a:ahLst/>
              <a:cxnLst/>
              <a:rect l="l" t="t" r="r" b="b"/>
              <a:pathLst>
                <a:path w="2109" h="1877" extrusionOk="0">
                  <a:moveTo>
                    <a:pt x="1188" y="1"/>
                  </a:moveTo>
                  <a:cubicBezTo>
                    <a:pt x="420" y="17"/>
                    <a:pt x="1" y="897"/>
                    <a:pt x="461" y="1511"/>
                  </a:cubicBezTo>
                  <a:cubicBezTo>
                    <a:pt x="654" y="1760"/>
                    <a:pt x="930" y="1877"/>
                    <a:pt x="1204" y="1877"/>
                  </a:cubicBezTo>
                  <a:cubicBezTo>
                    <a:pt x="1595" y="1877"/>
                    <a:pt x="1980" y="1639"/>
                    <a:pt x="2108" y="1212"/>
                  </a:cubicBezTo>
                  <a:lnTo>
                    <a:pt x="2108" y="1212"/>
                  </a:lnTo>
                  <a:cubicBezTo>
                    <a:pt x="1972" y="1330"/>
                    <a:pt x="1798" y="1391"/>
                    <a:pt x="1622" y="1391"/>
                  </a:cubicBezTo>
                  <a:cubicBezTo>
                    <a:pt x="1568" y="1391"/>
                    <a:pt x="1515" y="1385"/>
                    <a:pt x="1462" y="1374"/>
                  </a:cubicBezTo>
                  <a:cubicBezTo>
                    <a:pt x="808" y="1236"/>
                    <a:pt x="630" y="380"/>
                    <a:pt x="11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66"/>
            <p:cNvSpPr/>
            <p:nvPr/>
          </p:nvSpPr>
          <p:spPr>
            <a:xfrm>
              <a:off x="8159203" y="1350404"/>
              <a:ext cx="189249" cy="174318"/>
            </a:xfrm>
            <a:custGeom>
              <a:avLst/>
              <a:gdLst/>
              <a:ahLst/>
              <a:cxnLst/>
              <a:rect l="l" t="t" r="r" b="b"/>
              <a:pathLst>
                <a:path w="938" h="864" extrusionOk="0">
                  <a:moveTo>
                    <a:pt x="456" y="1"/>
                  </a:moveTo>
                  <a:lnTo>
                    <a:pt x="456" y="1"/>
                  </a:lnTo>
                  <a:cubicBezTo>
                    <a:pt x="455" y="1"/>
                    <a:pt x="453" y="5"/>
                    <a:pt x="453" y="13"/>
                  </a:cubicBezTo>
                  <a:cubicBezTo>
                    <a:pt x="457" y="5"/>
                    <a:pt x="457" y="1"/>
                    <a:pt x="456" y="1"/>
                  </a:cubicBezTo>
                  <a:close/>
                  <a:moveTo>
                    <a:pt x="453" y="13"/>
                  </a:moveTo>
                  <a:lnTo>
                    <a:pt x="364" y="344"/>
                  </a:lnTo>
                  <a:lnTo>
                    <a:pt x="33" y="320"/>
                  </a:lnTo>
                  <a:cubicBezTo>
                    <a:pt x="9" y="320"/>
                    <a:pt x="1" y="344"/>
                    <a:pt x="25" y="352"/>
                  </a:cubicBezTo>
                  <a:lnTo>
                    <a:pt x="324" y="554"/>
                  </a:lnTo>
                  <a:lnTo>
                    <a:pt x="194" y="837"/>
                  </a:lnTo>
                  <a:cubicBezTo>
                    <a:pt x="188" y="850"/>
                    <a:pt x="197" y="863"/>
                    <a:pt x="210" y="863"/>
                  </a:cubicBezTo>
                  <a:cubicBezTo>
                    <a:pt x="213" y="863"/>
                    <a:pt x="216" y="862"/>
                    <a:pt x="219" y="861"/>
                  </a:cubicBezTo>
                  <a:lnTo>
                    <a:pt x="485" y="643"/>
                  </a:lnTo>
                  <a:lnTo>
                    <a:pt x="727" y="853"/>
                  </a:lnTo>
                  <a:cubicBezTo>
                    <a:pt x="730" y="858"/>
                    <a:pt x="734" y="860"/>
                    <a:pt x="737" y="860"/>
                  </a:cubicBezTo>
                  <a:cubicBezTo>
                    <a:pt x="747" y="860"/>
                    <a:pt x="757" y="848"/>
                    <a:pt x="752" y="837"/>
                  </a:cubicBezTo>
                  <a:lnTo>
                    <a:pt x="622" y="538"/>
                  </a:lnTo>
                  <a:lnTo>
                    <a:pt x="913" y="352"/>
                  </a:lnTo>
                  <a:cubicBezTo>
                    <a:pt x="937" y="344"/>
                    <a:pt x="921" y="320"/>
                    <a:pt x="905" y="320"/>
                  </a:cubicBezTo>
                  <a:lnTo>
                    <a:pt x="582" y="352"/>
                  </a:lnTo>
                  <a:lnTo>
                    <a:pt x="453" y="13"/>
                  </a:lnTo>
                  <a:close/>
                </a:path>
              </a:pathLst>
            </a:custGeom>
            <a:solidFill>
              <a:srgbClr val="E6D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66"/>
            <p:cNvSpPr/>
            <p:nvPr/>
          </p:nvSpPr>
          <p:spPr>
            <a:xfrm>
              <a:off x="7811890" y="4218673"/>
              <a:ext cx="166450" cy="264101"/>
            </a:xfrm>
            <a:custGeom>
              <a:avLst/>
              <a:gdLst/>
              <a:ahLst/>
              <a:cxnLst/>
              <a:rect l="l" t="t" r="r" b="b"/>
              <a:pathLst>
                <a:path w="825" h="1309" extrusionOk="0">
                  <a:moveTo>
                    <a:pt x="412" y="1"/>
                  </a:moveTo>
                  <a:lnTo>
                    <a:pt x="340" y="291"/>
                  </a:lnTo>
                  <a:cubicBezTo>
                    <a:pt x="291" y="461"/>
                    <a:pt x="162" y="598"/>
                    <a:pt x="1" y="663"/>
                  </a:cubicBezTo>
                  <a:lnTo>
                    <a:pt x="17" y="663"/>
                  </a:lnTo>
                  <a:cubicBezTo>
                    <a:pt x="170" y="719"/>
                    <a:pt x="291" y="857"/>
                    <a:pt x="340" y="1018"/>
                  </a:cubicBezTo>
                  <a:lnTo>
                    <a:pt x="412" y="1309"/>
                  </a:lnTo>
                  <a:lnTo>
                    <a:pt x="493" y="1018"/>
                  </a:lnTo>
                  <a:cubicBezTo>
                    <a:pt x="534" y="857"/>
                    <a:pt x="655" y="719"/>
                    <a:pt x="808" y="663"/>
                  </a:cubicBezTo>
                  <a:lnTo>
                    <a:pt x="824" y="663"/>
                  </a:lnTo>
                  <a:cubicBezTo>
                    <a:pt x="663" y="598"/>
                    <a:pt x="534" y="461"/>
                    <a:pt x="485" y="291"/>
                  </a:cubicBezTo>
                  <a:lnTo>
                    <a:pt x="412" y="1"/>
                  </a:lnTo>
                  <a:close/>
                </a:path>
              </a:pathLst>
            </a:custGeom>
            <a:solidFill>
              <a:srgbClr val="DFD4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66"/>
            <p:cNvSpPr/>
            <p:nvPr/>
          </p:nvSpPr>
          <p:spPr>
            <a:xfrm>
              <a:off x="7891785" y="4512027"/>
              <a:ext cx="5044" cy="158178"/>
            </a:xfrm>
            <a:custGeom>
              <a:avLst/>
              <a:gdLst/>
              <a:ahLst/>
              <a:cxnLst/>
              <a:rect l="l" t="t" r="r" b="b"/>
              <a:pathLst>
                <a:path w="25" h="784" extrusionOk="0">
                  <a:moveTo>
                    <a:pt x="0" y="0"/>
                  </a:moveTo>
                  <a:lnTo>
                    <a:pt x="0" y="783"/>
                  </a:lnTo>
                  <a:lnTo>
                    <a:pt x="25" y="783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DFD4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66"/>
            <p:cNvSpPr/>
            <p:nvPr/>
          </p:nvSpPr>
          <p:spPr>
            <a:xfrm>
              <a:off x="7891785" y="4031241"/>
              <a:ext cx="5044" cy="159994"/>
            </a:xfrm>
            <a:custGeom>
              <a:avLst/>
              <a:gdLst/>
              <a:ahLst/>
              <a:cxnLst/>
              <a:rect l="l" t="t" r="r" b="b"/>
              <a:pathLst>
                <a:path w="25" h="793" extrusionOk="0">
                  <a:moveTo>
                    <a:pt x="0" y="1"/>
                  </a:moveTo>
                  <a:lnTo>
                    <a:pt x="0" y="792"/>
                  </a:lnTo>
                  <a:lnTo>
                    <a:pt x="25" y="792"/>
                  </a:lnTo>
                  <a:lnTo>
                    <a:pt x="25" y="1"/>
                  </a:lnTo>
                  <a:close/>
                </a:path>
              </a:pathLst>
            </a:custGeom>
            <a:solidFill>
              <a:srgbClr val="DFD4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66"/>
            <p:cNvSpPr/>
            <p:nvPr/>
          </p:nvSpPr>
          <p:spPr>
            <a:xfrm>
              <a:off x="7712625" y="4349008"/>
              <a:ext cx="89782" cy="5044"/>
            </a:xfrm>
            <a:custGeom>
              <a:avLst/>
              <a:gdLst/>
              <a:ahLst/>
              <a:cxnLst/>
              <a:rect l="l" t="t" r="r" b="b"/>
              <a:pathLst>
                <a:path w="445" h="25" extrusionOk="0">
                  <a:moveTo>
                    <a:pt x="0" y="1"/>
                  </a:moveTo>
                  <a:lnTo>
                    <a:pt x="0" y="25"/>
                  </a:lnTo>
                  <a:lnTo>
                    <a:pt x="444" y="25"/>
                  </a:lnTo>
                  <a:lnTo>
                    <a:pt x="444" y="1"/>
                  </a:lnTo>
                  <a:close/>
                </a:path>
              </a:pathLst>
            </a:custGeom>
            <a:solidFill>
              <a:srgbClr val="DFD4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66"/>
            <p:cNvSpPr/>
            <p:nvPr/>
          </p:nvSpPr>
          <p:spPr>
            <a:xfrm>
              <a:off x="7994480" y="4349008"/>
              <a:ext cx="89782" cy="5044"/>
            </a:xfrm>
            <a:custGeom>
              <a:avLst/>
              <a:gdLst/>
              <a:ahLst/>
              <a:cxnLst/>
              <a:rect l="l" t="t" r="r" b="b"/>
              <a:pathLst>
                <a:path w="445" h="25" extrusionOk="0">
                  <a:moveTo>
                    <a:pt x="0" y="1"/>
                  </a:moveTo>
                  <a:lnTo>
                    <a:pt x="0" y="25"/>
                  </a:lnTo>
                  <a:lnTo>
                    <a:pt x="444" y="25"/>
                  </a:lnTo>
                  <a:lnTo>
                    <a:pt x="444" y="1"/>
                  </a:lnTo>
                  <a:close/>
                </a:path>
              </a:pathLst>
            </a:custGeom>
            <a:solidFill>
              <a:srgbClr val="DFD4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66"/>
            <p:cNvSpPr/>
            <p:nvPr/>
          </p:nvSpPr>
          <p:spPr>
            <a:xfrm>
              <a:off x="7870893" y="2040413"/>
              <a:ext cx="444875" cy="1634438"/>
            </a:xfrm>
            <a:custGeom>
              <a:avLst/>
              <a:gdLst/>
              <a:ahLst/>
              <a:cxnLst/>
              <a:rect l="l" t="t" r="r" b="b"/>
              <a:pathLst>
                <a:path w="2205" h="8101" extrusionOk="0">
                  <a:moveTo>
                    <a:pt x="2205" y="1"/>
                  </a:moveTo>
                  <a:lnTo>
                    <a:pt x="0" y="8100"/>
                  </a:lnTo>
                  <a:lnTo>
                    <a:pt x="1325" y="3344"/>
                  </a:lnTo>
                  <a:lnTo>
                    <a:pt x="2205" y="1"/>
                  </a:lnTo>
                  <a:close/>
                </a:path>
              </a:pathLst>
            </a:custGeom>
            <a:solidFill>
              <a:srgbClr val="E6DE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66"/>
            <p:cNvSpPr/>
            <p:nvPr/>
          </p:nvSpPr>
          <p:spPr>
            <a:xfrm>
              <a:off x="7870893" y="2040413"/>
              <a:ext cx="444875" cy="1634438"/>
            </a:xfrm>
            <a:custGeom>
              <a:avLst/>
              <a:gdLst/>
              <a:ahLst/>
              <a:cxnLst/>
              <a:rect l="l" t="t" r="r" b="b"/>
              <a:pathLst>
                <a:path w="2205" h="8101" fill="none" extrusionOk="0">
                  <a:moveTo>
                    <a:pt x="2205" y="1"/>
                  </a:moveTo>
                  <a:lnTo>
                    <a:pt x="1325" y="3344"/>
                  </a:lnTo>
                  <a:lnTo>
                    <a:pt x="0" y="8100"/>
                  </a:lnTo>
                </a:path>
              </a:pathLst>
            </a:custGeom>
            <a:noFill/>
            <a:ln w="1825" cap="flat" cmpd="sng">
              <a:solidFill>
                <a:srgbClr val="E6DEFF"/>
              </a:solidFill>
              <a:prstDash val="solid"/>
              <a:miter lim="807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66"/>
            <p:cNvSpPr/>
            <p:nvPr/>
          </p:nvSpPr>
          <p:spPr>
            <a:xfrm>
              <a:off x="8225984" y="1980894"/>
              <a:ext cx="159994" cy="157774"/>
            </a:xfrm>
            <a:custGeom>
              <a:avLst/>
              <a:gdLst/>
              <a:ahLst/>
              <a:cxnLst/>
              <a:rect l="l" t="t" r="r" b="b"/>
              <a:pathLst>
                <a:path w="793" h="782" extrusionOk="0">
                  <a:moveTo>
                    <a:pt x="429" y="1"/>
                  </a:moveTo>
                  <a:cubicBezTo>
                    <a:pt x="413" y="1"/>
                    <a:pt x="396" y="13"/>
                    <a:pt x="396" y="37"/>
                  </a:cubicBezTo>
                  <a:lnTo>
                    <a:pt x="372" y="336"/>
                  </a:lnTo>
                  <a:cubicBezTo>
                    <a:pt x="300" y="255"/>
                    <a:pt x="211" y="191"/>
                    <a:pt x="114" y="142"/>
                  </a:cubicBezTo>
                  <a:cubicBezTo>
                    <a:pt x="98" y="142"/>
                    <a:pt x="90" y="158"/>
                    <a:pt x="98" y="167"/>
                  </a:cubicBezTo>
                  <a:cubicBezTo>
                    <a:pt x="138" y="239"/>
                    <a:pt x="195" y="304"/>
                    <a:pt x="267" y="352"/>
                  </a:cubicBezTo>
                  <a:cubicBezTo>
                    <a:pt x="234" y="346"/>
                    <a:pt x="199" y="342"/>
                    <a:pt x="164" y="342"/>
                  </a:cubicBezTo>
                  <a:cubicBezTo>
                    <a:pt x="114" y="342"/>
                    <a:pt x="64" y="349"/>
                    <a:pt x="17" y="368"/>
                  </a:cubicBezTo>
                  <a:cubicBezTo>
                    <a:pt x="1" y="368"/>
                    <a:pt x="9" y="385"/>
                    <a:pt x="17" y="393"/>
                  </a:cubicBezTo>
                  <a:cubicBezTo>
                    <a:pt x="77" y="429"/>
                    <a:pt x="170" y="434"/>
                    <a:pt x="253" y="434"/>
                  </a:cubicBezTo>
                  <a:cubicBezTo>
                    <a:pt x="281" y="434"/>
                    <a:pt x="308" y="433"/>
                    <a:pt x="332" y="433"/>
                  </a:cubicBezTo>
                  <a:cubicBezTo>
                    <a:pt x="251" y="506"/>
                    <a:pt x="187" y="595"/>
                    <a:pt x="146" y="691"/>
                  </a:cubicBezTo>
                  <a:cubicBezTo>
                    <a:pt x="146" y="699"/>
                    <a:pt x="154" y="699"/>
                    <a:pt x="162" y="699"/>
                  </a:cubicBezTo>
                  <a:cubicBezTo>
                    <a:pt x="243" y="659"/>
                    <a:pt x="308" y="595"/>
                    <a:pt x="356" y="514"/>
                  </a:cubicBezTo>
                  <a:lnTo>
                    <a:pt x="356" y="514"/>
                  </a:lnTo>
                  <a:cubicBezTo>
                    <a:pt x="340" y="603"/>
                    <a:pt x="340" y="691"/>
                    <a:pt x="372" y="772"/>
                  </a:cubicBezTo>
                  <a:cubicBezTo>
                    <a:pt x="372" y="779"/>
                    <a:pt x="375" y="781"/>
                    <a:pt x="379" y="781"/>
                  </a:cubicBezTo>
                  <a:cubicBezTo>
                    <a:pt x="384" y="781"/>
                    <a:pt x="392" y="777"/>
                    <a:pt x="396" y="772"/>
                  </a:cubicBezTo>
                  <a:cubicBezTo>
                    <a:pt x="429" y="683"/>
                    <a:pt x="445" y="586"/>
                    <a:pt x="437" y="490"/>
                  </a:cubicBezTo>
                  <a:lnTo>
                    <a:pt x="437" y="490"/>
                  </a:lnTo>
                  <a:lnTo>
                    <a:pt x="639" y="659"/>
                  </a:lnTo>
                  <a:cubicBezTo>
                    <a:pt x="645" y="664"/>
                    <a:pt x="651" y="666"/>
                    <a:pt x="658" y="666"/>
                  </a:cubicBezTo>
                  <a:cubicBezTo>
                    <a:pt x="686" y="666"/>
                    <a:pt x="713" y="629"/>
                    <a:pt x="687" y="603"/>
                  </a:cubicBezTo>
                  <a:lnTo>
                    <a:pt x="493" y="433"/>
                  </a:lnTo>
                  <a:lnTo>
                    <a:pt x="752" y="449"/>
                  </a:lnTo>
                  <a:cubicBezTo>
                    <a:pt x="792" y="449"/>
                    <a:pt x="792" y="385"/>
                    <a:pt x="752" y="385"/>
                  </a:cubicBezTo>
                  <a:lnTo>
                    <a:pt x="485" y="360"/>
                  </a:lnTo>
                  <a:lnTo>
                    <a:pt x="663" y="150"/>
                  </a:lnTo>
                  <a:cubicBezTo>
                    <a:pt x="681" y="126"/>
                    <a:pt x="659" y="98"/>
                    <a:pt x="637" y="98"/>
                  </a:cubicBezTo>
                  <a:cubicBezTo>
                    <a:pt x="629" y="98"/>
                    <a:pt x="621" y="102"/>
                    <a:pt x="614" y="110"/>
                  </a:cubicBezTo>
                  <a:lnTo>
                    <a:pt x="453" y="296"/>
                  </a:lnTo>
                  <a:cubicBezTo>
                    <a:pt x="453" y="207"/>
                    <a:pt x="461" y="118"/>
                    <a:pt x="461" y="37"/>
                  </a:cubicBezTo>
                  <a:cubicBezTo>
                    <a:pt x="461" y="13"/>
                    <a:pt x="445" y="1"/>
                    <a:pt x="42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66"/>
            <p:cNvSpPr/>
            <p:nvPr/>
          </p:nvSpPr>
          <p:spPr>
            <a:xfrm>
              <a:off x="8054895" y="2643060"/>
              <a:ext cx="159994" cy="157573"/>
            </a:xfrm>
            <a:custGeom>
              <a:avLst/>
              <a:gdLst/>
              <a:ahLst/>
              <a:cxnLst/>
              <a:rect l="l" t="t" r="r" b="b"/>
              <a:pathLst>
                <a:path w="793" h="781" extrusionOk="0">
                  <a:moveTo>
                    <a:pt x="430" y="0"/>
                  </a:moveTo>
                  <a:cubicBezTo>
                    <a:pt x="412" y="0"/>
                    <a:pt x="393" y="13"/>
                    <a:pt x="388" y="34"/>
                  </a:cubicBezTo>
                  <a:lnTo>
                    <a:pt x="372" y="333"/>
                  </a:lnTo>
                  <a:cubicBezTo>
                    <a:pt x="300" y="252"/>
                    <a:pt x="211" y="187"/>
                    <a:pt x="106" y="147"/>
                  </a:cubicBezTo>
                  <a:cubicBezTo>
                    <a:pt x="98" y="147"/>
                    <a:pt x="90" y="155"/>
                    <a:pt x="90" y="163"/>
                  </a:cubicBezTo>
                  <a:cubicBezTo>
                    <a:pt x="138" y="236"/>
                    <a:pt x="195" y="300"/>
                    <a:pt x="267" y="349"/>
                  </a:cubicBezTo>
                  <a:cubicBezTo>
                    <a:pt x="231" y="342"/>
                    <a:pt x="194" y="338"/>
                    <a:pt x="158" y="338"/>
                  </a:cubicBezTo>
                  <a:cubicBezTo>
                    <a:pt x="106" y="338"/>
                    <a:pt x="56" y="346"/>
                    <a:pt x="9" y="365"/>
                  </a:cubicBezTo>
                  <a:cubicBezTo>
                    <a:pt x="1" y="365"/>
                    <a:pt x="1" y="381"/>
                    <a:pt x="9" y="389"/>
                  </a:cubicBezTo>
                  <a:cubicBezTo>
                    <a:pt x="65" y="425"/>
                    <a:pt x="138" y="432"/>
                    <a:pt x="211" y="432"/>
                  </a:cubicBezTo>
                  <a:cubicBezTo>
                    <a:pt x="252" y="432"/>
                    <a:pt x="294" y="430"/>
                    <a:pt x="332" y="430"/>
                  </a:cubicBezTo>
                  <a:cubicBezTo>
                    <a:pt x="251" y="502"/>
                    <a:pt x="187" y="591"/>
                    <a:pt x="146" y="688"/>
                  </a:cubicBezTo>
                  <a:cubicBezTo>
                    <a:pt x="141" y="694"/>
                    <a:pt x="143" y="699"/>
                    <a:pt x="150" y="699"/>
                  </a:cubicBezTo>
                  <a:cubicBezTo>
                    <a:pt x="154" y="699"/>
                    <a:pt x="158" y="698"/>
                    <a:pt x="162" y="696"/>
                  </a:cubicBezTo>
                  <a:cubicBezTo>
                    <a:pt x="235" y="656"/>
                    <a:pt x="308" y="591"/>
                    <a:pt x="356" y="510"/>
                  </a:cubicBezTo>
                  <a:lnTo>
                    <a:pt x="356" y="510"/>
                  </a:lnTo>
                  <a:cubicBezTo>
                    <a:pt x="332" y="599"/>
                    <a:pt x="340" y="688"/>
                    <a:pt x="364" y="777"/>
                  </a:cubicBezTo>
                  <a:cubicBezTo>
                    <a:pt x="364" y="779"/>
                    <a:pt x="367" y="780"/>
                    <a:pt x="371" y="780"/>
                  </a:cubicBezTo>
                  <a:cubicBezTo>
                    <a:pt x="378" y="780"/>
                    <a:pt x="388" y="777"/>
                    <a:pt x="388" y="777"/>
                  </a:cubicBezTo>
                  <a:cubicBezTo>
                    <a:pt x="429" y="680"/>
                    <a:pt x="445" y="583"/>
                    <a:pt x="437" y="486"/>
                  </a:cubicBezTo>
                  <a:lnTo>
                    <a:pt x="437" y="486"/>
                  </a:lnTo>
                  <a:lnTo>
                    <a:pt x="639" y="656"/>
                  </a:lnTo>
                  <a:cubicBezTo>
                    <a:pt x="645" y="660"/>
                    <a:pt x="652" y="662"/>
                    <a:pt x="658" y="662"/>
                  </a:cubicBezTo>
                  <a:cubicBezTo>
                    <a:pt x="687" y="662"/>
                    <a:pt x="713" y="627"/>
                    <a:pt x="687" y="607"/>
                  </a:cubicBezTo>
                  <a:lnTo>
                    <a:pt x="485" y="438"/>
                  </a:lnTo>
                  <a:lnTo>
                    <a:pt x="752" y="446"/>
                  </a:lnTo>
                  <a:cubicBezTo>
                    <a:pt x="792" y="446"/>
                    <a:pt x="792" y="381"/>
                    <a:pt x="752" y="381"/>
                  </a:cubicBezTo>
                  <a:lnTo>
                    <a:pt x="477" y="365"/>
                  </a:lnTo>
                  <a:lnTo>
                    <a:pt x="655" y="155"/>
                  </a:lnTo>
                  <a:cubicBezTo>
                    <a:pt x="679" y="125"/>
                    <a:pt x="658" y="95"/>
                    <a:pt x="633" y="95"/>
                  </a:cubicBezTo>
                  <a:cubicBezTo>
                    <a:pt x="624" y="95"/>
                    <a:pt x="615" y="98"/>
                    <a:pt x="607" y="107"/>
                  </a:cubicBezTo>
                  <a:lnTo>
                    <a:pt x="445" y="292"/>
                  </a:lnTo>
                  <a:cubicBezTo>
                    <a:pt x="445" y="203"/>
                    <a:pt x="453" y="115"/>
                    <a:pt x="461" y="34"/>
                  </a:cubicBezTo>
                  <a:cubicBezTo>
                    <a:pt x="461" y="11"/>
                    <a:pt x="446" y="0"/>
                    <a:pt x="43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66"/>
            <p:cNvSpPr/>
            <p:nvPr/>
          </p:nvSpPr>
          <p:spPr>
            <a:xfrm>
              <a:off x="7794225" y="3619564"/>
              <a:ext cx="159388" cy="156160"/>
            </a:xfrm>
            <a:custGeom>
              <a:avLst/>
              <a:gdLst/>
              <a:ahLst/>
              <a:cxnLst/>
              <a:rect l="l" t="t" r="r" b="b"/>
              <a:pathLst>
                <a:path w="790" h="774" extrusionOk="0">
                  <a:moveTo>
                    <a:pt x="453" y="1"/>
                  </a:moveTo>
                  <a:cubicBezTo>
                    <a:pt x="438" y="1"/>
                    <a:pt x="424" y="10"/>
                    <a:pt x="421" y="31"/>
                  </a:cubicBezTo>
                  <a:lnTo>
                    <a:pt x="380" y="273"/>
                  </a:lnTo>
                  <a:lnTo>
                    <a:pt x="251" y="47"/>
                  </a:lnTo>
                  <a:cubicBezTo>
                    <a:pt x="246" y="35"/>
                    <a:pt x="238" y="30"/>
                    <a:pt x="229" y="30"/>
                  </a:cubicBezTo>
                  <a:cubicBezTo>
                    <a:pt x="208" y="30"/>
                    <a:pt x="183" y="57"/>
                    <a:pt x="195" y="79"/>
                  </a:cubicBezTo>
                  <a:lnTo>
                    <a:pt x="340" y="346"/>
                  </a:lnTo>
                  <a:cubicBezTo>
                    <a:pt x="270" y="324"/>
                    <a:pt x="196" y="313"/>
                    <a:pt x="124" y="313"/>
                  </a:cubicBezTo>
                  <a:cubicBezTo>
                    <a:pt x="88" y="313"/>
                    <a:pt x="52" y="316"/>
                    <a:pt x="17" y="322"/>
                  </a:cubicBezTo>
                  <a:cubicBezTo>
                    <a:pt x="1" y="322"/>
                    <a:pt x="1" y="346"/>
                    <a:pt x="17" y="346"/>
                  </a:cubicBezTo>
                  <a:cubicBezTo>
                    <a:pt x="90" y="386"/>
                    <a:pt x="170" y="410"/>
                    <a:pt x="259" y="410"/>
                  </a:cubicBezTo>
                  <a:cubicBezTo>
                    <a:pt x="178" y="443"/>
                    <a:pt x="106" y="491"/>
                    <a:pt x="49" y="564"/>
                  </a:cubicBezTo>
                  <a:cubicBezTo>
                    <a:pt x="41" y="572"/>
                    <a:pt x="49" y="580"/>
                    <a:pt x="65" y="580"/>
                  </a:cubicBezTo>
                  <a:cubicBezTo>
                    <a:pt x="162" y="580"/>
                    <a:pt x="267" y="499"/>
                    <a:pt x="356" y="451"/>
                  </a:cubicBezTo>
                  <a:lnTo>
                    <a:pt x="356" y="451"/>
                  </a:lnTo>
                  <a:cubicBezTo>
                    <a:pt x="324" y="556"/>
                    <a:pt x="316" y="661"/>
                    <a:pt x="340" y="766"/>
                  </a:cubicBezTo>
                  <a:cubicBezTo>
                    <a:pt x="340" y="774"/>
                    <a:pt x="348" y="774"/>
                    <a:pt x="356" y="774"/>
                  </a:cubicBezTo>
                  <a:cubicBezTo>
                    <a:pt x="397" y="693"/>
                    <a:pt x="421" y="604"/>
                    <a:pt x="421" y="507"/>
                  </a:cubicBezTo>
                  <a:cubicBezTo>
                    <a:pt x="453" y="596"/>
                    <a:pt x="502" y="669"/>
                    <a:pt x="574" y="725"/>
                  </a:cubicBezTo>
                  <a:cubicBezTo>
                    <a:pt x="576" y="727"/>
                    <a:pt x="579" y="728"/>
                    <a:pt x="581" y="728"/>
                  </a:cubicBezTo>
                  <a:cubicBezTo>
                    <a:pt x="586" y="728"/>
                    <a:pt x="590" y="721"/>
                    <a:pt x="590" y="709"/>
                  </a:cubicBezTo>
                  <a:cubicBezTo>
                    <a:pt x="574" y="612"/>
                    <a:pt x="534" y="515"/>
                    <a:pt x="477" y="443"/>
                  </a:cubicBezTo>
                  <a:lnTo>
                    <a:pt x="477" y="443"/>
                  </a:lnTo>
                  <a:lnTo>
                    <a:pt x="736" y="475"/>
                  </a:lnTo>
                  <a:cubicBezTo>
                    <a:pt x="738" y="475"/>
                    <a:pt x="740" y="476"/>
                    <a:pt x="743" y="476"/>
                  </a:cubicBezTo>
                  <a:cubicBezTo>
                    <a:pt x="778" y="476"/>
                    <a:pt x="790" y="418"/>
                    <a:pt x="752" y="410"/>
                  </a:cubicBezTo>
                  <a:lnTo>
                    <a:pt x="493" y="370"/>
                  </a:lnTo>
                  <a:lnTo>
                    <a:pt x="720" y="241"/>
                  </a:lnTo>
                  <a:cubicBezTo>
                    <a:pt x="755" y="227"/>
                    <a:pt x="728" y="181"/>
                    <a:pt x="699" y="181"/>
                  </a:cubicBezTo>
                  <a:cubicBezTo>
                    <a:pt x="695" y="181"/>
                    <a:pt x="691" y="182"/>
                    <a:pt x="687" y="184"/>
                  </a:cubicBezTo>
                  <a:lnTo>
                    <a:pt x="445" y="313"/>
                  </a:lnTo>
                  <a:cubicBezTo>
                    <a:pt x="461" y="225"/>
                    <a:pt x="469" y="136"/>
                    <a:pt x="485" y="39"/>
                  </a:cubicBezTo>
                  <a:cubicBezTo>
                    <a:pt x="490" y="16"/>
                    <a:pt x="471" y="1"/>
                    <a:pt x="4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66"/>
            <p:cNvSpPr/>
            <p:nvPr/>
          </p:nvSpPr>
          <p:spPr>
            <a:xfrm>
              <a:off x="329671" y="1083597"/>
              <a:ext cx="254416" cy="402708"/>
            </a:xfrm>
            <a:custGeom>
              <a:avLst/>
              <a:gdLst/>
              <a:ahLst/>
              <a:cxnLst/>
              <a:rect l="l" t="t" r="r" b="b"/>
              <a:pathLst>
                <a:path w="1261" h="1996" extrusionOk="0">
                  <a:moveTo>
                    <a:pt x="631" y="1"/>
                  </a:moveTo>
                  <a:lnTo>
                    <a:pt x="518" y="445"/>
                  </a:lnTo>
                  <a:cubicBezTo>
                    <a:pt x="445" y="703"/>
                    <a:pt x="251" y="913"/>
                    <a:pt x="1" y="1002"/>
                  </a:cubicBezTo>
                  <a:lnTo>
                    <a:pt x="25" y="1010"/>
                  </a:lnTo>
                  <a:cubicBezTo>
                    <a:pt x="267" y="1099"/>
                    <a:pt x="445" y="1309"/>
                    <a:pt x="510" y="1559"/>
                  </a:cubicBezTo>
                  <a:lnTo>
                    <a:pt x="631" y="1995"/>
                  </a:lnTo>
                  <a:lnTo>
                    <a:pt x="744" y="1559"/>
                  </a:lnTo>
                  <a:cubicBezTo>
                    <a:pt x="809" y="1309"/>
                    <a:pt x="994" y="1099"/>
                    <a:pt x="1237" y="1010"/>
                  </a:cubicBezTo>
                  <a:lnTo>
                    <a:pt x="1261" y="1002"/>
                  </a:lnTo>
                  <a:cubicBezTo>
                    <a:pt x="1002" y="913"/>
                    <a:pt x="809" y="703"/>
                    <a:pt x="744" y="445"/>
                  </a:cubicBezTo>
                  <a:lnTo>
                    <a:pt x="63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66"/>
            <p:cNvSpPr/>
            <p:nvPr/>
          </p:nvSpPr>
          <p:spPr>
            <a:xfrm>
              <a:off x="227178" y="967990"/>
              <a:ext cx="120651" cy="192477"/>
            </a:xfrm>
            <a:custGeom>
              <a:avLst/>
              <a:gdLst/>
              <a:ahLst/>
              <a:cxnLst/>
              <a:rect l="l" t="t" r="r" b="b"/>
              <a:pathLst>
                <a:path w="598" h="954" extrusionOk="0">
                  <a:moveTo>
                    <a:pt x="299" y="0"/>
                  </a:moveTo>
                  <a:lnTo>
                    <a:pt x="243" y="210"/>
                  </a:lnTo>
                  <a:cubicBezTo>
                    <a:pt x="210" y="332"/>
                    <a:pt x="121" y="437"/>
                    <a:pt x="0" y="477"/>
                  </a:cubicBezTo>
                  <a:lnTo>
                    <a:pt x="8" y="477"/>
                  </a:lnTo>
                  <a:cubicBezTo>
                    <a:pt x="121" y="525"/>
                    <a:pt x="210" y="622"/>
                    <a:pt x="243" y="743"/>
                  </a:cubicBezTo>
                  <a:lnTo>
                    <a:pt x="299" y="953"/>
                  </a:lnTo>
                  <a:lnTo>
                    <a:pt x="356" y="743"/>
                  </a:lnTo>
                  <a:cubicBezTo>
                    <a:pt x="388" y="622"/>
                    <a:pt x="477" y="525"/>
                    <a:pt x="590" y="477"/>
                  </a:cubicBezTo>
                  <a:lnTo>
                    <a:pt x="598" y="477"/>
                  </a:lnTo>
                  <a:cubicBezTo>
                    <a:pt x="477" y="437"/>
                    <a:pt x="388" y="332"/>
                    <a:pt x="356" y="210"/>
                  </a:cubicBezTo>
                  <a:lnTo>
                    <a:pt x="299" y="0"/>
                  </a:lnTo>
                  <a:close/>
                </a:path>
              </a:pathLst>
            </a:custGeom>
            <a:solidFill>
              <a:srgbClr val="BFB0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66"/>
            <p:cNvSpPr/>
            <p:nvPr/>
          </p:nvSpPr>
          <p:spPr>
            <a:xfrm>
              <a:off x="360741" y="876796"/>
              <a:ext cx="66983" cy="57703"/>
            </a:xfrm>
            <a:custGeom>
              <a:avLst/>
              <a:gdLst/>
              <a:ahLst/>
              <a:cxnLst/>
              <a:rect l="l" t="t" r="r" b="b"/>
              <a:pathLst>
                <a:path w="332" h="286" extrusionOk="0">
                  <a:moveTo>
                    <a:pt x="186" y="0"/>
                  </a:moveTo>
                  <a:cubicBezTo>
                    <a:pt x="57" y="0"/>
                    <a:pt x="0" y="154"/>
                    <a:pt x="89" y="243"/>
                  </a:cubicBezTo>
                  <a:cubicBezTo>
                    <a:pt x="119" y="272"/>
                    <a:pt x="156" y="286"/>
                    <a:pt x="192" y="286"/>
                  </a:cubicBezTo>
                  <a:cubicBezTo>
                    <a:pt x="263" y="286"/>
                    <a:pt x="332" y="232"/>
                    <a:pt x="332" y="146"/>
                  </a:cubicBezTo>
                  <a:cubicBezTo>
                    <a:pt x="332" y="65"/>
                    <a:pt x="267" y="0"/>
                    <a:pt x="186" y="0"/>
                  </a:cubicBezTo>
                  <a:close/>
                </a:path>
              </a:pathLst>
            </a:custGeom>
            <a:solidFill>
              <a:srgbClr val="DFD4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66"/>
            <p:cNvSpPr/>
            <p:nvPr/>
          </p:nvSpPr>
          <p:spPr>
            <a:xfrm>
              <a:off x="495918" y="782979"/>
              <a:ext cx="57299" cy="55483"/>
            </a:xfrm>
            <a:custGeom>
              <a:avLst/>
              <a:gdLst/>
              <a:ahLst/>
              <a:cxnLst/>
              <a:rect l="l" t="t" r="r" b="b"/>
              <a:pathLst>
                <a:path w="284" h="275" extrusionOk="0">
                  <a:moveTo>
                    <a:pt x="125" y="0"/>
                  </a:moveTo>
                  <a:cubicBezTo>
                    <a:pt x="1" y="0"/>
                    <a:pt x="2" y="275"/>
                    <a:pt x="129" y="275"/>
                  </a:cubicBezTo>
                  <a:cubicBezTo>
                    <a:pt x="137" y="275"/>
                    <a:pt x="145" y="274"/>
                    <a:pt x="154" y="271"/>
                  </a:cubicBezTo>
                  <a:lnTo>
                    <a:pt x="186" y="255"/>
                  </a:lnTo>
                  <a:cubicBezTo>
                    <a:pt x="243" y="239"/>
                    <a:pt x="275" y="191"/>
                    <a:pt x="283" y="134"/>
                  </a:cubicBezTo>
                  <a:cubicBezTo>
                    <a:pt x="275" y="78"/>
                    <a:pt x="243" y="29"/>
                    <a:pt x="186" y="13"/>
                  </a:cubicBezTo>
                  <a:lnTo>
                    <a:pt x="154" y="5"/>
                  </a:lnTo>
                  <a:cubicBezTo>
                    <a:pt x="144" y="2"/>
                    <a:pt x="134" y="0"/>
                    <a:pt x="125" y="0"/>
                  </a:cubicBezTo>
                  <a:close/>
                </a:path>
              </a:pathLst>
            </a:custGeom>
            <a:solidFill>
              <a:srgbClr val="BFB0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66"/>
            <p:cNvSpPr/>
            <p:nvPr/>
          </p:nvSpPr>
          <p:spPr>
            <a:xfrm>
              <a:off x="180771" y="2138687"/>
              <a:ext cx="226574" cy="360137"/>
            </a:xfrm>
            <a:custGeom>
              <a:avLst/>
              <a:gdLst/>
              <a:ahLst/>
              <a:cxnLst/>
              <a:rect l="l" t="t" r="r" b="b"/>
              <a:pathLst>
                <a:path w="1123" h="1785" extrusionOk="0">
                  <a:moveTo>
                    <a:pt x="557" y="0"/>
                  </a:moveTo>
                  <a:lnTo>
                    <a:pt x="460" y="388"/>
                  </a:lnTo>
                  <a:cubicBezTo>
                    <a:pt x="404" y="622"/>
                    <a:pt x="226" y="808"/>
                    <a:pt x="0" y="889"/>
                  </a:cubicBezTo>
                  <a:lnTo>
                    <a:pt x="24" y="897"/>
                  </a:lnTo>
                  <a:cubicBezTo>
                    <a:pt x="234" y="977"/>
                    <a:pt x="396" y="1163"/>
                    <a:pt x="460" y="1389"/>
                  </a:cubicBezTo>
                  <a:lnTo>
                    <a:pt x="557" y="1785"/>
                  </a:lnTo>
                  <a:lnTo>
                    <a:pt x="662" y="1389"/>
                  </a:lnTo>
                  <a:cubicBezTo>
                    <a:pt x="719" y="1163"/>
                    <a:pt x="880" y="977"/>
                    <a:pt x="1098" y="897"/>
                  </a:cubicBezTo>
                  <a:lnTo>
                    <a:pt x="1123" y="889"/>
                  </a:lnTo>
                  <a:cubicBezTo>
                    <a:pt x="888" y="808"/>
                    <a:pt x="719" y="622"/>
                    <a:pt x="654" y="388"/>
                  </a:cubicBezTo>
                  <a:lnTo>
                    <a:pt x="5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66"/>
            <p:cNvSpPr/>
            <p:nvPr/>
          </p:nvSpPr>
          <p:spPr>
            <a:xfrm>
              <a:off x="491880" y="2461297"/>
              <a:ext cx="115809" cy="182591"/>
            </a:xfrm>
            <a:custGeom>
              <a:avLst/>
              <a:gdLst/>
              <a:ahLst/>
              <a:cxnLst/>
              <a:rect l="l" t="t" r="r" b="b"/>
              <a:pathLst>
                <a:path w="574" h="905" extrusionOk="0">
                  <a:moveTo>
                    <a:pt x="283" y="0"/>
                  </a:moveTo>
                  <a:lnTo>
                    <a:pt x="235" y="202"/>
                  </a:lnTo>
                  <a:cubicBezTo>
                    <a:pt x="202" y="315"/>
                    <a:pt x="114" y="412"/>
                    <a:pt x="1" y="452"/>
                  </a:cubicBezTo>
                  <a:lnTo>
                    <a:pt x="9" y="452"/>
                  </a:lnTo>
                  <a:cubicBezTo>
                    <a:pt x="122" y="501"/>
                    <a:pt x="202" y="590"/>
                    <a:pt x="235" y="703"/>
                  </a:cubicBezTo>
                  <a:lnTo>
                    <a:pt x="283" y="905"/>
                  </a:lnTo>
                  <a:lnTo>
                    <a:pt x="340" y="703"/>
                  </a:lnTo>
                  <a:cubicBezTo>
                    <a:pt x="372" y="590"/>
                    <a:pt x="453" y="501"/>
                    <a:pt x="566" y="452"/>
                  </a:cubicBezTo>
                  <a:lnTo>
                    <a:pt x="574" y="452"/>
                  </a:lnTo>
                  <a:cubicBezTo>
                    <a:pt x="461" y="412"/>
                    <a:pt x="372" y="315"/>
                    <a:pt x="340" y="202"/>
                  </a:cubicBezTo>
                  <a:lnTo>
                    <a:pt x="2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66"/>
            <p:cNvSpPr/>
            <p:nvPr/>
          </p:nvSpPr>
          <p:spPr>
            <a:xfrm>
              <a:off x="288098" y="3368299"/>
              <a:ext cx="337540" cy="293154"/>
            </a:xfrm>
            <a:custGeom>
              <a:avLst/>
              <a:gdLst/>
              <a:ahLst/>
              <a:cxnLst/>
              <a:rect l="l" t="t" r="r" b="b"/>
              <a:pathLst>
                <a:path w="1673" h="1453" extrusionOk="0">
                  <a:moveTo>
                    <a:pt x="760" y="1"/>
                  </a:moveTo>
                  <a:cubicBezTo>
                    <a:pt x="178" y="146"/>
                    <a:pt x="1" y="889"/>
                    <a:pt x="461" y="1277"/>
                  </a:cubicBezTo>
                  <a:cubicBezTo>
                    <a:pt x="605" y="1398"/>
                    <a:pt x="772" y="1453"/>
                    <a:pt x="936" y="1453"/>
                  </a:cubicBezTo>
                  <a:cubicBezTo>
                    <a:pt x="1296" y="1453"/>
                    <a:pt x="1639" y="1187"/>
                    <a:pt x="1672" y="776"/>
                  </a:cubicBezTo>
                  <a:lnTo>
                    <a:pt x="1672" y="776"/>
                  </a:lnTo>
                  <a:cubicBezTo>
                    <a:pt x="1559" y="921"/>
                    <a:pt x="1389" y="1002"/>
                    <a:pt x="1204" y="1010"/>
                  </a:cubicBezTo>
                  <a:cubicBezTo>
                    <a:pt x="1200" y="1010"/>
                    <a:pt x="1197" y="1010"/>
                    <a:pt x="1194" y="1010"/>
                  </a:cubicBezTo>
                  <a:cubicBezTo>
                    <a:pt x="667" y="1010"/>
                    <a:pt x="398" y="378"/>
                    <a:pt x="7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66"/>
            <p:cNvSpPr/>
            <p:nvPr/>
          </p:nvSpPr>
          <p:spPr>
            <a:xfrm>
              <a:off x="8667246" y="1063622"/>
              <a:ext cx="254416" cy="402708"/>
            </a:xfrm>
            <a:custGeom>
              <a:avLst/>
              <a:gdLst/>
              <a:ahLst/>
              <a:cxnLst/>
              <a:rect l="l" t="t" r="r" b="b"/>
              <a:pathLst>
                <a:path w="1261" h="1996" extrusionOk="0">
                  <a:moveTo>
                    <a:pt x="631" y="1"/>
                  </a:moveTo>
                  <a:lnTo>
                    <a:pt x="518" y="445"/>
                  </a:lnTo>
                  <a:cubicBezTo>
                    <a:pt x="445" y="703"/>
                    <a:pt x="251" y="913"/>
                    <a:pt x="1" y="1002"/>
                  </a:cubicBezTo>
                  <a:lnTo>
                    <a:pt x="25" y="1010"/>
                  </a:lnTo>
                  <a:cubicBezTo>
                    <a:pt x="267" y="1099"/>
                    <a:pt x="445" y="1309"/>
                    <a:pt x="510" y="1559"/>
                  </a:cubicBezTo>
                  <a:lnTo>
                    <a:pt x="631" y="1995"/>
                  </a:lnTo>
                  <a:lnTo>
                    <a:pt x="744" y="1559"/>
                  </a:lnTo>
                  <a:cubicBezTo>
                    <a:pt x="809" y="1309"/>
                    <a:pt x="994" y="1099"/>
                    <a:pt x="1237" y="1010"/>
                  </a:cubicBezTo>
                  <a:lnTo>
                    <a:pt x="1261" y="1002"/>
                  </a:lnTo>
                  <a:cubicBezTo>
                    <a:pt x="1002" y="913"/>
                    <a:pt x="809" y="703"/>
                    <a:pt x="744" y="445"/>
                  </a:cubicBezTo>
                  <a:lnTo>
                    <a:pt x="63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66"/>
            <p:cNvSpPr/>
            <p:nvPr/>
          </p:nvSpPr>
          <p:spPr>
            <a:xfrm>
              <a:off x="8564753" y="948015"/>
              <a:ext cx="120651" cy="192477"/>
            </a:xfrm>
            <a:custGeom>
              <a:avLst/>
              <a:gdLst/>
              <a:ahLst/>
              <a:cxnLst/>
              <a:rect l="l" t="t" r="r" b="b"/>
              <a:pathLst>
                <a:path w="598" h="954" extrusionOk="0">
                  <a:moveTo>
                    <a:pt x="299" y="0"/>
                  </a:moveTo>
                  <a:lnTo>
                    <a:pt x="243" y="210"/>
                  </a:lnTo>
                  <a:cubicBezTo>
                    <a:pt x="210" y="332"/>
                    <a:pt x="121" y="437"/>
                    <a:pt x="0" y="477"/>
                  </a:cubicBezTo>
                  <a:lnTo>
                    <a:pt x="8" y="477"/>
                  </a:lnTo>
                  <a:cubicBezTo>
                    <a:pt x="121" y="525"/>
                    <a:pt x="210" y="622"/>
                    <a:pt x="243" y="743"/>
                  </a:cubicBezTo>
                  <a:lnTo>
                    <a:pt x="299" y="953"/>
                  </a:lnTo>
                  <a:lnTo>
                    <a:pt x="356" y="743"/>
                  </a:lnTo>
                  <a:cubicBezTo>
                    <a:pt x="388" y="622"/>
                    <a:pt x="477" y="525"/>
                    <a:pt x="590" y="477"/>
                  </a:cubicBezTo>
                  <a:lnTo>
                    <a:pt x="598" y="477"/>
                  </a:lnTo>
                  <a:cubicBezTo>
                    <a:pt x="477" y="437"/>
                    <a:pt x="388" y="332"/>
                    <a:pt x="356" y="210"/>
                  </a:cubicBezTo>
                  <a:lnTo>
                    <a:pt x="299" y="0"/>
                  </a:lnTo>
                  <a:close/>
                </a:path>
              </a:pathLst>
            </a:custGeom>
            <a:solidFill>
              <a:srgbClr val="BFB0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66"/>
            <p:cNvSpPr/>
            <p:nvPr/>
          </p:nvSpPr>
          <p:spPr>
            <a:xfrm>
              <a:off x="8698316" y="856821"/>
              <a:ext cx="66983" cy="57703"/>
            </a:xfrm>
            <a:custGeom>
              <a:avLst/>
              <a:gdLst/>
              <a:ahLst/>
              <a:cxnLst/>
              <a:rect l="l" t="t" r="r" b="b"/>
              <a:pathLst>
                <a:path w="332" h="286" extrusionOk="0">
                  <a:moveTo>
                    <a:pt x="186" y="0"/>
                  </a:moveTo>
                  <a:cubicBezTo>
                    <a:pt x="57" y="0"/>
                    <a:pt x="0" y="154"/>
                    <a:pt x="89" y="243"/>
                  </a:cubicBezTo>
                  <a:cubicBezTo>
                    <a:pt x="119" y="272"/>
                    <a:pt x="156" y="286"/>
                    <a:pt x="192" y="286"/>
                  </a:cubicBezTo>
                  <a:cubicBezTo>
                    <a:pt x="263" y="286"/>
                    <a:pt x="332" y="232"/>
                    <a:pt x="332" y="146"/>
                  </a:cubicBezTo>
                  <a:cubicBezTo>
                    <a:pt x="332" y="65"/>
                    <a:pt x="267" y="0"/>
                    <a:pt x="186" y="0"/>
                  </a:cubicBezTo>
                  <a:close/>
                </a:path>
              </a:pathLst>
            </a:custGeom>
            <a:solidFill>
              <a:srgbClr val="DFD4F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66"/>
            <p:cNvSpPr/>
            <p:nvPr/>
          </p:nvSpPr>
          <p:spPr>
            <a:xfrm>
              <a:off x="8833493" y="763004"/>
              <a:ext cx="57299" cy="55483"/>
            </a:xfrm>
            <a:custGeom>
              <a:avLst/>
              <a:gdLst/>
              <a:ahLst/>
              <a:cxnLst/>
              <a:rect l="l" t="t" r="r" b="b"/>
              <a:pathLst>
                <a:path w="284" h="275" extrusionOk="0">
                  <a:moveTo>
                    <a:pt x="125" y="0"/>
                  </a:moveTo>
                  <a:cubicBezTo>
                    <a:pt x="1" y="0"/>
                    <a:pt x="2" y="275"/>
                    <a:pt x="129" y="275"/>
                  </a:cubicBezTo>
                  <a:cubicBezTo>
                    <a:pt x="137" y="275"/>
                    <a:pt x="145" y="274"/>
                    <a:pt x="154" y="271"/>
                  </a:cubicBezTo>
                  <a:lnTo>
                    <a:pt x="186" y="255"/>
                  </a:lnTo>
                  <a:cubicBezTo>
                    <a:pt x="243" y="239"/>
                    <a:pt x="275" y="191"/>
                    <a:pt x="283" y="134"/>
                  </a:cubicBezTo>
                  <a:cubicBezTo>
                    <a:pt x="275" y="78"/>
                    <a:pt x="243" y="29"/>
                    <a:pt x="186" y="13"/>
                  </a:cubicBezTo>
                  <a:lnTo>
                    <a:pt x="154" y="5"/>
                  </a:lnTo>
                  <a:cubicBezTo>
                    <a:pt x="144" y="2"/>
                    <a:pt x="134" y="0"/>
                    <a:pt x="125" y="0"/>
                  </a:cubicBezTo>
                  <a:close/>
                </a:path>
              </a:pathLst>
            </a:custGeom>
            <a:solidFill>
              <a:srgbClr val="BFB0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66"/>
            <p:cNvSpPr/>
            <p:nvPr/>
          </p:nvSpPr>
          <p:spPr>
            <a:xfrm>
              <a:off x="8518346" y="2118712"/>
              <a:ext cx="226574" cy="360137"/>
            </a:xfrm>
            <a:custGeom>
              <a:avLst/>
              <a:gdLst/>
              <a:ahLst/>
              <a:cxnLst/>
              <a:rect l="l" t="t" r="r" b="b"/>
              <a:pathLst>
                <a:path w="1123" h="1785" extrusionOk="0">
                  <a:moveTo>
                    <a:pt x="557" y="0"/>
                  </a:moveTo>
                  <a:lnTo>
                    <a:pt x="460" y="388"/>
                  </a:lnTo>
                  <a:cubicBezTo>
                    <a:pt x="404" y="622"/>
                    <a:pt x="226" y="808"/>
                    <a:pt x="0" y="889"/>
                  </a:cubicBezTo>
                  <a:lnTo>
                    <a:pt x="24" y="897"/>
                  </a:lnTo>
                  <a:cubicBezTo>
                    <a:pt x="234" y="977"/>
                    <a:pt x="396" y="1163"/>
                    <a:pt x="460" y="1389"/>
                  </a:cubicBezTo>
                  <a:lnTo>
                    <a:pt x="557" y="1785"/>
                  </a:lnTo>
                  <a:lnTo>
                    <a:pt x="662" y="1389"/>
                  </a:lnTo>
                  <a:cubicBezTo>
                    <a:pt x="719" y="1163"/>
                    <a:pt x="880" y="977"/>
                    <a:pt x="1098" y="897"/>
                  </a:cubicBezTo>
                  <a:lnTo>
                    <a:pt x="1123" y="889"/>
                  </a:lnTo>
                  <a:cubicBezTo>
                    <a:pt x="888" y="808"/>
                    <a:pt x="719" y="622"/>
                    <a:pt x="654" y="388"/>
                  </a:cubicBezTo>
                  <a:lnTo>
                    <a:pt x="55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66"/>
            <p:cNvSpPr/>
            <p:nvPr/>
          </p:nvSpPr>
          <p:spPr>
            <a:xfrm>
              <a:off x="8829455" y="2441322"/>
              <a:ext cx="115809" cy="182591"/>
            </a:xfrm>
            <a:custGeom>
              <a:avLst/>
              <a:gdLst/>
              <a:ahLst/>
              <a:cxnLst/>
              <a:rect l="l" t="t" r="r" b="b"/>
              <a:pathLst>
                <a:path w="574" h="905" extrusionOk="0">
                  <a:moveTo>
                    <a:pt x="283" y="0"/>
                  </a:moveTo>
                  <a:lnTo>
                    <a:pt x="235" y="202"/>
                  </a:lnTo>
                  <a:cubicBezTo>
                    <a:pt x="202" y="315"/>
                    <a:pt x="114" y="412"/>
                    <a:pt x="1" y="452"/>
                  </a:cubicBezTo>
                  <a:lnTo>
                    <a:pt x="9" y="452"/>
                  </a:lnTo>
                  <a:cubicBezTo>
                    <a:pt x="122" y="501"/>
                    <a:pt x="202" y="590"/>
                    <a:pt x="235" y="703"/>
                  </a:cubicBezTo>
                  <a:lnTo>
                    <a:pt x="283" y="905"/>
                  </a:lnTo>
                  <a:lnTo>
                    <a:pt x="340" y="703"/>
                  </a:lnTo>
                  <a:cubicBezTo>
                    <a:pt x="372" y="590"/>
                    <a:pt x="453" y="501"/>
                    <a:pt x="566" y="452"/>
                  </a:cubicBezTo>
                  <a:lnTo>
                    <a:pt x="574" y="452"/>
                  </a:lnTo>
                  <a:cubicBezTo>
                    <a:pt x="461" y="412"/>
                    <a:pt x="372" y="315"/>
                    <a:pt x="340" y="202"/>
                  </a:cubicBezTo>
                  <a:lnTo>
                    <a:pt x="28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66"/>
            <p:cNvSpPr/>
            <p:nvPr/>
          </p:nvSpPr>
          <p:spPr>
            <a:xfrm>
              <a:off x="8625673" y="3348324"/>
              <a:ext cx="337540" cy="293154"/>
            </a:xfrm>
            <a:custGeom>
              <a:avLst/>
              <a:gdLst/>
              <a:ahLst/>
              <a:cxnLst/>
              <a:rect l="l" t="t" r="r" b="b"/>
              <a:pathLst>
                <a:path w="1673" h="1453" extrusionOk="0">
                  <a:moveTo>
                    <a:pt x="760" y="1"/>
                  </a:moveTo>
                  <a:cubicBezTo>
                    <a:pt x="178" y="146"/>
                    <a:pt x="1" y="889"/>
                    <a:pt x="461" y="1277"/>
                  </a:cubicBezTo>
                  <a:cubicBezTo>
                    <a:pt x="605" y="1398"/>
                    <a:pt x="772" y="1453"/>
                    <a:pt x="936" y="1453"/>
                  </a:cubicBezTo>
                  <a:cubicBezTo>
                    <a:pt x="1296" y="1453"/>
                    <a:pt x="1639" y="1187"/>
                    <a:pt x="1672" y="776"/>
                  </a:cubicBezTo>
                  <a:lnTo>
                    <a:pt x="1672" y="776"/>
                  </a:lnTo>
                  <a:cubicBezTo>
                    <a:pt x="1559" y="921"/>
                    <a:pt x="1389" y="1002"/>
                    <a:pt x="1204" y="1010"/>
                  </a:cubicBezTo>
                  <a:cubicBezTo>
                    <a:pt x="1200" y="1010"/>
                    <a:pt x="1197" y="1010"/>
                    <a:pt x="1194" y="1010"/>
                  </a:cubicBezTo>
                  <a:cubicBezTo>
                    <a:pt x="667" y="1010"/>
                    <a:pt x="398" y="378"/>
                    <a:pt x="76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0" name="Google Shape;1240;p51"/>
          <p:cNvSpPr/>
          <p:nvPr/>
        </p:nvSpPr>
        <p:spPr>
          <a:xfrm>
            <a:off x="5110238" y="1808950"/>
            <a:ext cx="808500" cy="8085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1" name="Google Shape;1241;p51"/>
          <p:cNvSpPr/>
          <p:nvPr/>
        </p:nvSpPr>
        <p:spPr>
          <a:xfrm>
            <a:off x="5110238" y="3727675"/>
            <a:ext cx="808500" cy="8085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2" name="Google Shape;1242;p51"/>
          <p:cNvSpPr/>
          <p:nvPr/>
        </p:nvSpPr>
        <p:spPr>
          <a:xfrm>
            <a:off x="963238" y="1808950"/>
            <a:ext cx="808500" cy="8085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3" name="Google Shape;1243;p51"/>
          <p:cNvSpPr/>
          <p:nvPr/>
        </p:nvSpPr>
        <p:spPr>
          <a:xfrm>
            <a:off x="963238" y="3727675"/>
            <a:ext cx="808500" cy="8085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4" name="Google Shape;1244;p51"/>
          <p:cNvSpPr txBox="1">
            <a:spLocks noGrp="1"/>
          </p:cNvSpPr>
          <p:nvPr>
            <p:ph type="title"/>
          </p:nvPr>
        </p:nvSpPr>
        <p:spPr>
          <a:xfrm>
            <a:off x="546350" y="423575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de matiéres</a:t>
            </a:r>
            <a:endParaRPr/>
          </a:p>
        </p:txBody>
      </p:sp>
      <p:sp>
        <p:nvSpPr>
          <p:cNvPr id="1245" name="Google Shape;1245;p51"/>
          <p:cNvSpPr txBox="1">
            <a:spLocks noGrp="1"/>
          </p:cNvSpPr>
          <p:nvPr>
            <p:ph type="subTitle" idx="1"/>
          </p:nvPr>
        </p:nvSpPr>
        <p:spPr>
          <a:xfrm>
            <a:off x="2013826" y="3897025"/>
            <a:ext cx="3394200" cy="808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Technologies </a:t>
            </a:r>
            <a:endParaRPr sz="2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   utilisés</a:t>
            </a:r>
            <a:endParaRPr sz="2800"/>
          </a:p>
        </p:txBody>
      </p:sp>
      <p:sp>
        <p:nvSpPr>
          <p:cNvPr id="1246" name="Google Shape;1246;p51"/>
          <p:cNvSpPr txBox="1">
            <a:spLocks noGrp="1"/>
          </p:cNvSpPr>
          <p:nvPr>
            <p:ph type="title" idx="3"/>
          </p:nvPr>
        </p:nvSpPr>
        <p:spPr>
          <a:xfrm>
            <a:off x="855238" y="3894102"/>
            <a:ext cx="1024500" cy="46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247" name="Google Shape;1247;p51"/>
          <p:cNvSpPr txBox="1">
            <a:spLocks noGrp="1"/>
          </p:cNvSpPr>
          <p:nvPr>
            <p:ph type="subTitle" idx="4"/>
          </p:nvPr>
        </p:nvSpPr>
        <p:spPr>
          <a:xfrm>
            <a:off x="6102945" y="3897023"/>
            <a:ext cx="3216600" cy="808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  Exemple </a:t>
            </a:r>
            <a:endParaRPr sz="2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d’exécution</a:t>
            </a:r>
            <a:endParaRPr sz="2800"/>
          </a:p>
        </p:txBody>
      </p:sp>
      <p:sp>
        <p:nvSpPr>
          <p:cNvPr id="1248" name="Google Shape;1248;p51"/>
          <p:cNvSpPr txBox="1">
            <a:spLocks noGrp="1"/>
          </p:cNvSpPr>
          <p:nvPr>
            <p:ph type="title" idx="6"/>
          </p:nvPr>
        </p:nvSpPr>
        <p:spPr>
          <a:xfrm>
            <a:off x="5002238" y="3894102"/>
            <a:ext cx="1024500" cy="46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249" name="Google Shape;1249;p51"/>
          <p:cNvSpPr txBox="1">
            <a:spLocks noGrp="1"/>
          </p:cNvSpPr>
          <p:nvPr>
            <p:ph type="subTitle" idx="7"/>
          </p:nvPr>
        </p:nvSpPr>
        <p:spPr>
          <a:xfrm>
            <a:off x="1964200" y="1999052"/>
            <a:ext cx="2708100" cy="89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Présentation </a:t>
            </a:r>
            <a:endParaRPr sz="2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   du sujet</a:t>
            </a:r>
            <a:endParaRPr sz="2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900"/>
          </a:p>
        </p:txBody>
      </p:sp>
      <p:sp>
        <p:nvSpPr>
          <p:cNvPr id="1250" name="Google Shape;1250;p51"/>
          <p:cNvSpPr txBox="1">
            <a:spLocks noGrp="1"/>
          </p:cNvSpPr>
          <p:nvPr>
            <p:ph type="title" idx="9"/>
          </p:nvPr>
        </p:nvSpPr>
        <p:spPr>
          <a:xfrm>
            <a:off x="855238" y="1950827"/>
            <a:ext cx="1024500" cy="52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251" name="Google Shape;1251;p51"/>
          <p:cNvSpPr txBox="1">
            <a:spLocks noGrp="1"/>
          </p:cNvSpPr>
          <p:nvPr>
            <p:ph type="subTitle" idx="13"/>
          </p:nvPr>
        </p:nvSpPr>
        <p:spPr>
          <a:xfrm>
            <a:off x="6102950" y="1933448"/>
            <a:ext cx="2468100" cy="5595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Réalisation</a:t>
            </a:r>
            <a:endParaRPr sz="2800"/>
          </a:p>
        </p:txBody>
      </p:sp>
      <p:sp>
        <p:nvSpPr>
          <p:cNvPr id="1252" name="Google Shape;1252;p51"/>
          <p:cNvSpPr txBox="1">
            <a:spLocks noGrp="1"/>
          </p:cNvSpPr>
          <p:nvPr>
            <p:ph type="title" idx="15"/>
          </p:nvPr>
        </p:nvSpPr>
        <p:spPr>
          <a:xfrm>
            <a:off x="5002238" y="1950827"/>
            <a:ext cx="1024500" cy="52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grpSp>
        <p:nvGrpSpPr>
          <p:cNvPr id="1253" name="Google Shape;1253;p51"/>
          <p:cNvGrpSpPr/>
          <p:nvPr/>
        </p:nvGrpSpPr>
        <p:grpSpPr>
          <a:xfrm>
            <a:off x="7130437" y="-6"/>
            <a:ext cx="2013563" cy="1769432"/>
            <a:chOff x="1978825" y="956150"/>
            <a:chExt cx="3672375" cy="3622175"/>
          </a:xfrm>
        </p:grpSpPr>
        <p:sp>
          <p:nvSpPr>
            <p:cNvPr id="1254" name="Google Shape;1254;p51"/>
            <p:cNvSpPr/>
            <p:nvPr/>
          </p:nvSpPr>
          <p:spPr>
            <a:xfrm>
              <a:off x="1978825" y="1165100"/>
              <a:ext cx="3672375" cy="3136025"/>
            </a:xfrm>
            <a:custGeom>
              <a:avLst/>
              <a:gdLst/>
              <a:ahLst/>
              <a:cxnLst/>
              <a:rect l="l" t="t" r="r" b="b"/>
              <a:pathLst>
                <a:path w="146895" h="125441" extrusionOk="0">
                  <a:moveTo>
                    <a:pt x="70676" y="0"/>
                  </a:moveTo>
                  <a:cubicBezTo>
                    <a:pt x="66505" y="0"/>
                    <a:pt x="62335" y="254"/>
                    <a:pt x="58197" y="766"/>
                  </a:cubicBezTo>
                  <a:cubicBezTo>
                    <a:pt x="48949" y="1869"/>
                    <a:pt x="39675" y="4350"/>
                    <a:pt x="32031" y="9613"/>
                  </a:cubicBezTo>
                  <a:cubicBezTo>
                    <a:pt x="24638" y="14676"/>
                    <a:pt x="19199" y="22019"/>
                    <a:pt x="13936" y="29262"/>
                  </a:cubicBezTo>
                  <a:cubicBezTo>
                    <a:pt x="9274" y="35703"/>
                    <a:pt x="4613" y="42320"/>
                    <a:pt x="2156" y="49889"/>
                  </a:cubicBezTo>
                  <a:cubicBezTo>
                    <a:pt x="603" y="54726"/>
                    <a:pt x="1" y="59814"/>
                    <a:pt x="51" y="64876"/>
                  </a:cubicBezTo>
                  <a:cubicBezTo>
                    <a:pt x="176" y="80967"/>
                    <a:pt x="7019" y="96932"/>
                    <a:pt x="18598" y="108110"/>
                  </a:cubicBezTo>
                  <a:cubicBezTo>
                    <a:pt x="29787" y="118912"/>
                    <a:pt x="45284" y="125150"/>
                    <a:pt x="60835" y="125150"/>
                  </a:cubicBezTo>
                  <a:cubicBezTo>
                    <a:pt x="61376" y="125150"/>
                    <a:pt x="61917" y="125143"/>
                    <a:pt x="62457" y="125127"/>
                  </a:cubicBezTo>
                  <a:cubicBezTo>
                    <a:pt x="65981" y="125339"/>
                    <a:pt x="69330" y="125440"/>
                    <a:pt x="72514" y="125440"/>
                  </a:cubicBezTo>
                  <a:cubicBezTo>
                    <a:pt x="123625" y="125440"/>
                    <a:pt x="132381" y="99362"/>
                    <a:pt x="140804" y="85278"/>
                  </a:cubicBezTo>
                  <a:cubicBezTo>
                    <a:pt x="146393" y="75954"/>
                    <a:pt x="146894" y="64200"/>
                    <a:pt x="144087" y="53698"/>
                  </a:cubicBezTo>
                  <a:cubicBezTo>
                    <a:pt x="141255" y="43197"/>
                    <a:pt x="135365" y="33774"/>
                    <a:pt x="128824" y="25102"/>
                  </a:cubicBezTo>
                  <a:cubicBezTo>
                    <a:pt x="124914" y="19914"/>
                    <a:pt x="120653" y="14876"/>
                    <a:pt x="115315" y="11167"/>
                  </a:cubicBezTo>
                  <a:cubicBezTo>
                    <a:pt x="110528" y="7859"/>
                    <a:pt x="105039" y="5728"/>
                    <a:pt x="99450" y="4099"/>
                  </a:cubicBezTo>
                  <a:cubicBezTo>
                    <a:pt x="90120" y="1381"/>
                    <a:pt x="80397" y="0"/>
                    <a:pt x="7067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51"/>
            <p:cNvSpPr/>
            <p:nvPr/>
          </p:nvSpPr>
          <p:spPr>
            <a:xfrm>
              <a:off x="3329725" y="2038250"/>
              <a:ext cx="1652275" cy="1276050"/>
            </a:xfrm>
            <a:custGeom>
              <a:avLst/>
              <a:gdLst/>
              <a:ahLst/>
              <a:cxnLst/>
              <a:rect l="l" t="t" r="r" b="b"/>
              <a:pathLst>
                <a:path w="66091" h="51042" extrusionOk="0">
                  <a:moveTo>
                    <a:pt x="13413" y="0"/>
                  </a:moveTo>
                  <a:cubicBezTo>
                    <a:pt x="13312" y="0"/>
                    <a:pt x="13259" y="0"/>
                    <a:pt x="13259" y="0"/>
                  </a:cubicBezTo>
                  <a:cubicBezTo>
                    <a:pt x="13259" y="0"/>
                    <a:pt x="0" y="17294"/>
                    <a:pt x="6366" y="29199"/>
                  </a:cubicBezTo>
                  <a:cubicBezTo>
                    <a:pt x="11980" y="39677"/>
                    <a:pt x="23528" y="43523"/>
                    <a:pt x="28294" y="43523"/>
                  </a:cubicBezTo>
                  <a:cubicBezTo>
                    <a:pt x="28954" y="43523"/>
                    <a:pt x="29484" y="43449"/>
                    <a:pt x="29850" y="43309"/>
                  </a:cubicBezTo>
                  <a:cubicBezTo>
                    <a:pt x="31449" y="42688"/>
                    <a:pt x="34161" y="41552"/>
                    <a:pt x="36736" y="41552"/>
                  </a:cubicBezTo>
                  <a:cubicBezTo>
                    <a:pt x="39046" y="41552"/>
                    <a:pt x="41246" y="42467"/>
                    <a:pt x="42432" y="45489"/>
                  </a:cubicBezTo>
                  <a:cubicBezTo>
                    <a:pt x="44428" y="50511"/>
                    <a:pt x="46831" y="51041"/>
                    <a:pt x="47756" y="51041"/>
                  </a:cubicBezTo>
                  <a:cubicBezTo>
                    <a:pt x="48004" y="51041"/>
                    <a:pt x="48146" y="51003"/>
                    <a:pt x="48146" y="51003"/>
                  </a:cubicBezTo>
                  <a:cubicBezTo>
                    <a:pt x="48146" y="51003"/>
                    <a:pt x="66091" y="27870"/>
                    <a:pt x="60402" y="25690"/>
                  </a:cubicBezTo>
                  <a:cubicBezTo>
                    <a:pt x="58881" y="25110"/>
                    <a:pt x="57563" y="24897"/>
                    <a:pt x="56447" y="24897"/>
                  </a:cubicBezTo>
                  <a:cubicBezTo>
                    <a:pt x="53369" y="24897"/>
                    <a:pt x="51830" y="26517"/>
                    <a:pt x="51830" y="26517"/>
                  </a:cubicBezTo>
                  <a:cubicBezTo>
                    <a:pt x="51204" y="26417"/>
                    <a:pt x="50627" y="26191"/>
                    <a:pt x="50101" y="25915"/>
                  </a:cubicBezTo>
                  <a:cubicBezTo>
                    <a:pt x="47895" y="23785"/>
                    <a:pt x="47795" y="19700"/>
                    <a:pt x="46667" y="16642"/>
                  </a:cubicBezTo>
                  <a:cubicBezTo>
                    <a:pt x="46016" y="14963"/>
                    <a:pt x="45088" y="13384"/>
                    <a:pt x="44036" y="11905"/>
                  </a:cubicBezTo>
                  <a:cubicBezTo>
                    <a:pt x="41630" y="8572"/>
                    <a:pt x="38497" y="5740"/>
                    <a:pt x="34913" y="3710"/>
                  </a:cubicBezTo>
                  <a:lnTo>
                    <a:pt x="34888" y="3710"/>
                  </a:lnTo>
                  <a:cubicBezTo>
                    <a:pt x="34286" y="3309"/>
                    <a:pt x="33585" y="2958"/>
                    <a:pt x="32808" y="2657"/>
                  </a:cubicBezTo>
                  <a:cubicBezTo>
                    <a:pt x="30727" y="1705"/>
                    <a:pt x="28522" y="1003"/>
                    <a:pt x="26241" y="652"/>
                  </a:cubicBezTo>
                  <a:lnTo>
                    <a:pt x="26241" y="652"/>
                  </a:lnTo>
                  <a:lnTo>
                    <a:pt x="26316" y="978"/>
                  </a:lnTo>
                  <a:cubicBezTo>
                    <a:pt x="20562" y="42"/>
                    <a:pt x="14454" y="0"/>
                    <a:pt x="1341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51"/>
            <p:cNvSpPr/>
            <p:nvPr/>
          </p:nvSpPr>
          <p:spPr>
            <a:xfrm>
              <a:off x="3878600" y="1742300"/>
              <a:ext cx="656050" cy="665650"/>
            </a:xfrm>
            <a:custGeom>
              <a:avLst/>
              <a:gdLst/>
              <a:ahLst/>
              <a:cxnLst/>
              <a:rect l="l" t="t" r="r" b="b"/>
              <a:pathLst>
                <a:path w="26242" h="26626" extrusionOk="0">
                  <a:moveTo>
                    <a:pt x="11278" y="1"/>
                  </a:moveTo>
                  <a:cubicBezTo>
                    <a:pt x="8727" y="1"/>
                    <a:pt x="6208" y="621"/>
                    <a:pt x="4010" y="1964"/>
                  </a:cubicBezTo>
                  <a:cubicBezTo>
                    <a:pt x="1880" y="3267"/>
                    <a:pt x="0" y="5447"/>
                    <a:pt x="126" y="7929"/>
                  </a:cubicBezTo>
                  <a:lnTo>
                    <a:pt x="4436" y="13868"/>
                  </a:lnTo>
                  <a:cubicBezTo>
                    <a:pt x="3760" y="11563"/>
                    <a:pt x="4963" y="8956"/>
                    <a:pt x="6918" y="7578"/>
                  </a:cubicBezTo>
                  <a:cubicBezTo>
                    <a:pt x="8356" y="6558"/>
                    <a:pt x="10124" y="6121"/>
                    <a:pt x="11887" y="6121"/>
                  </a:cubicBezTo>
                  <a:cubicBezTo>
                    <a:pt x="12552" y="6121"/>
                    <a:pt x="13215" y="6183"/>
                    <a:pt x="13860" y="6300"/>
                  </a:cubicBezTo>
                  <a:cubicBezTo>
                    <a:pt x="16366" y="6751"/>
                    <a:pt x="18923" y="8179"/>
                    <a:pt x="19775" y="10560"/>
                  </a:cubicBezTo>
                  <a:cubicBezTo>
                    <a:pt x="20602" y="12916"/>
                    <a:pt x="19625" y="15523"/>
                    <a:pt x="20026" y="17979"/>
                  </a:cubicBezTo>
                  <a:lnTo>
                    <a:pt x="16116" y="19232"/>
                  </a:lnTo>
                  <a:lnTo>
                    <a:pt x="22657" y="26625"/>
                  </a:lnTo>
                  <a:lnTo>
                    <a:pt x="22933" y="24620"/>
                  </a:lnTo>
                  <a:cubicBezTo>
                    <a:pt x="24687" y="21162"/>
                    <a:pt x="25790" y="17377"/>
                    <a:pt x="26091" y="13518"/>
                  </a:cubicBezTo>
                  <a:cubicBezTo>
                    <a:pt x="26241" y="11688"/>
                    <a:pt x="26216" y="9783"/>
                    <a:pt x="25489" y="8104"/>
                  </a:cubicBezTo>
                  <a:cubicBezTo>
                    <a:pt x="24988" y="6926"/>
                    <a:pt x="24186" y="5924"/>
                    <a:pt x="23309" y="5021"/>
                  </a:cubicBezTo>
                  <a:cubicBezTo>
                    <a:pt x="20183" y="1848"/>
                    <a:pt x="15681" y="1"/>
                    <a:pt x="1127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51"/>
            <p:cNvSpPr/>
            <p:nvPr/>
          </p:nvSpPr>
          <p:spPr>
            <a:xfrm>
              <a:off x="3874200" y="1885375"/>
              <a:ext cx="335875" cy="641625"/>
            </a:xfrm>
            <a:custGeom>
              <a:avLst/>
              <a:gdLst/>
              <a:ahLst/>
              <a:cxnLst/>
              <a:rect l="l" t="t" r="r" b="b"/>
              <a:pathLst>
                <a:path w="13435" h="25665" extrusionOk="0">
                  <a:moveTo>
                    <a:pt x="1" y="0"/>
                  </a:moveTo>
                  <a:lnTo>
                    <a:pt x="6417" y="25664"/>
                  </a:lnTo>
                  <a:cubicBezTo>
                    <a:pt x="9124" y="24637"/>
                    <a:pt x="10903" y="21579"/>
                    <a:pt x="10477" y="18722"/>
                  </a:cubicBezTo>
                  <a:lnTo>
                    <a:pt x="10477" y="18722"/>
                  </a:lnTo>
                  <a:cubicBezTo>
                    <a:pt x="11279" y="19449"/>
                    <a:pt x="12056" y="20201"/>
                    <a:pt x="12858" y="20928"/>
                  </a:cubicBezTo>
                  <a:cubicBezTo>
                    <a:pt x="13435" y="19900"/>
                    <a:pt x="13259" y="18622"/>
                    <a:pt x="13034" y="17469"/>
                  </a:cubicBezTo>
                  <a:cubicBezTo>
                    <a:pt x="12382" y="13709"/>
                    <a:pt x="11655" y="9800"/>
                    <a:pt x="9399" y="6717"/>
                  </a:cubicBezTo>
                  <a:cubicBezTo>
                    <a:pt x="7119" y="3559"/>
                    <a:pt x="3535" y="1654"/>
                    <a:pt x="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51"/>
            <p:cNvSpPr/>
            <p:nvPr/>
          </p:nvSpPr>
          <p:spPr>
            <a:xfrm>
              <a:off x="3015175" y="2766325"/>
              <a:ext cx="1387250" cy="1569575"/>
            </a:xfrm>
            <a:custGeom>
              <a:avLst/>
              <a:gdLst/>
              <a:ahLst/>
              <a:cxnLst/>
              <a:rect l="l" t="t" r="r" b="b"/>
              <a:pathLst>
                <a:path w="55490" h="62783" extrusionOk="0">
                  <a:moveTo>
                    <a:pt x="7043" y="0"/>
                  </a:moveTo>
                  <a:cubicBezTo>
                    <a:pt x="7043" y="0"/>
                    <a:pt x="1" y="5915"/>
                    <a:pt x="502" y="30828"/>
                  </a:cubicBezTo>
                  <a:cubicBezTo>
                    <a:pt x="1003" y="55740"/>
                    <a:pt x="26166" y="62783"/>
                    <a:pt x="26166" y="62783"/>
                  </a:cubicBezTo>
                  <a:lnTo>
                    <a:pt x="55490" y="48071"/>
                  </a:lnTo>
                  <a:cubicBezTo>
                    <a:pt x="55490" y="48071"/>
                    <a:pt x="50202" y="34086"/>
                    <a:pt x="44663" y="32206"/>
                  </a:cubicBezTo>
                  <a:cubicBezTo>
                    <a:pt x="39124" y="30326"/>
                    <a:pt x="32708" y="27294"/>
                    <a:pt x="32708" y="27294"/>
                  </a:cubicBezTo>
                  <a:cubicBezTo>
                    <a:pt x="32708" y="27294"/>
                    <a:pt x="32207" y="21254"/>
                    <a:pt x="32958" y="17620"/>
                  </a:cubicBezTo>
                  <a:cubicBezTo>
                    <a:pt x="33610" y="14537"/>
                    <a:pt x="29349" y="12707"/>
                    <a:pt x="27244" y="10376"/>
                  </a:cubicBezTo>
                  <a:cubicBezTo>
                    <a:pt x="26668" y="9750"/>
                    <a:pt x="26191" y="9048"/>
                    <a:pt x="25765" y="8296"/>
                  </a:cubicBezTo>
                  <a:cubicBezTo>
                    <a:pt x="24913" y="6742"/>
                    <a:pt x="24387" y="4963"/>
                    <a:pt x="24312" y="3183"/>
                  </a:cubicBezTo>
                  <a:lnTo>
                    <a:pt x="12507" y="1003"/>
                  </a:lnTo>
                  <a:lnTo>
                    <a:pt x="704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51"/>
            <p:cNvSpPr/>
            <p:nvPr/>
          </p:nvSpPr>
          <p:spPr>
            <a:xfrm>
              <a:off x="3327850" y="2799525"/>
              <a:ext cx="331475" cy="184025"/>
            </a:xfrm>
            <a:custGeom>
              <a:avLst/>
              <a:gdLst/>
              <a:ahLst/>
              <a:cxnLst/>
              <a:rect l="l" t="t" r="r" b="b"/>
              <a:pathLst>
                <a:path w="13259" h="7361" extrusionOk="0">
                  <a:moveTo>
                    <a:pt x="0" y="1"/>
                  </a:moveTo>
                  <a:lnTo>
                    <a:pt x="0" y="1"/>
                  </a:lnTo>
                  <a:cubicBezTo>
                    <a:pt x="201" y="301"/>
                    <a:pt x="4386" y="7093"/>
                    <a:pt x="8672" y="7294"/>
                  </a:cubicBezTo>
                  <a:cubicBezTo>
                    <a:pt x="9507" y="7343"/>
                    <a:pt x="10241" y="7361"/>
                    <a:pt x="10882" y="7361"/>
                  </a:cubicBezTo>
                  <a:cubicBezTo>
                    <a:pt x="11895" y="7361"/>
                    <a:pt x="12675" y="7315"/>
                    <a:pt x="13258" y="7269"/>
                  </a:cubicBezTo>
                  <a:cubicBezTo>
                    <a:pt x="12406" y="5715"/>
                    <a:pt x="11880" y="3961"/>
                    <a:pt x="11805" y="2181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BF5E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51"/>
            <p:cNvSpPr/>
            <p:nvPr/>
          </p:nvSpPr>
          <p:spPr>
            <a:xfrm>
              <a:off x="3154900" y="2464325"/>
              <a:ext cx="798900" cy="417025"/>
            </a:xfrm>
            <a:custGeom>
              <a:avLst/>
              <a:gdLst/>
              <a:ahLst/>
              <a:cxnLst/>
              <a:rect l="l" t="t" r="r" b="b"/>
              <a:pathLst>
                <a:path w="31956" h="16681" extrusionOk="0">
                  <a:moveTo>
                    <a:pt x="10352" y="0"/>
                  </a:moveTo>
                  <a:cubicBezTo>
                    <a:pt x="10352" y="0"/>
                    <a:pt x="1" y="9399"/>
                    <a:pt x="10627" y="14211"/>
                  </a:cubicBezTo>
                  <a:cubicBezTo>
                    <a:pt x="10903" y="14336"/>
                    <a:pt x="11204" y="14461"/>
                    <a:pt x="11530" y="14587"/>
                  </a:cubicBezTo>
                  <a:cubicBezTo>
                    <a:pt x="15556" y="16157"/>
                    <a:pt x="18389" y="16681"/>
                    <a:pt x="20375" y="16681"/>
                  </a:cubicBezTo>
                  <a:cubicBezTo>
                    <a:pt x="24348" y="16681"/>
                    <a:pt x="24938" y="14587"/>
                    <a:pt x="24938" y="14587"/>
                  </a:cubicBezTo>
                  <a:lnTo>
                    <a:pt x="26618" y="14261"/>
                  </a:lnTo>
                  <a:lnTo>
                    <a:pt x="26191" y="13158"/>
                  </a:lnTo>
                  <a:lnTo>
                    <a:pt x="27369" y="12907"/>
                  </a:lnTo>
                  <a:lnTo>
                    <a:pt x="27194" y="11654"/>
                  </a:lnTo>
                  <a:cubicBezTo>
                    <a:pt x="27194" y="11654"/>
                    <a:pt x="27319" y="11629"/>
                    <a:pt x="27495" y="11579"/>
                  </a:cubicBezTo>
                  <a:cubicBezTo>
                    <a:pt x="28397" y="11379"/>
                    <a:pt x="31179" y="10752"/>
                    <a:pt x="31956" y="10526"/>
                  </a:cubicBezTo>
                  <a:cubicBezTo>
                    <a:pt x="31906" y="10151"/>
                    <a:pt x="31705" y="9800"/>
                    <a:pt x="31405" y="9374"/>
                  </a:cubicBezTo>
                  <a:cubicBezTo>
                    <a:pt x="31079" y="8897"/>
                    <a:pt x="30703" y="8421"/>
                    <a:pt x="30502" y="7870"/>
                  </a:cubicBezTo>
                  <a:cubicBezTo>
                    <a:pt x="30076" y="6842"/>
                    <a:pt x="30151" y="5739"/>
                    <a:pt x="30527" y="4737"/>
                  </a:cubicBezTo>
                  <a:cubicBezTo>
                    <a:pt x="30502" y="4712"/>
                    <a:pt x="30477" y="4662"/>
                    <a:pt x="30477" y="4637"/>
                  </a:cubicBezTo>
                  <a:lnTo>
                    <a:pt x="10352" y="0"/>
                  </a:lnTo>
                  <a:close/>
                </a:path>
              </a:pathLst>
            </a:custGeom>
            <a:solidFill>
              <a:srgbClr val="BF5E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51"/>
            <p:cNvSpPr/>
            <p:nvPr/>
          </p:nvSpPr>
          <p:spPr>
            <a:xfrm>
              <a:off x="2975700" y="1771000"/>
              <a:ext cx="1045775" cy="1049700"/>
            </a:xfrm>
            <a:custGeom>
              <a:avLst/>
              <a:gdLst/>
              <a:ahLst/>
              <a:cxnLst/>
              <a:rect l="l" t="t" r="r" b="b"/>
              <a:pathLst>
                <a:path w="41831" h="41988" extrusionOk="0">
                  <a:moveTo>
                    <a:pt x="19569" y="0"/>
                  </a:moveTo>
                  <a:cubicBezTo>
                    <a:pt x="14417" y="0"/>
                    <a:pt x="9374" y="1734"/>
                    <a:pt x="5815" y="5452"/>
                  </a:cubicBezTo>
                  <a:cubicBezTo>
                    <a:pt x="1630" y="9788"/>
                    <a:pt x="1" y="16204"/>
                    <a:pt x="678" y="22194"/>
                  </a:cubicBezTo>
                  <a:cubicBezTo>
                    <a:pt x="1379" y="28184"/>
                    <a:pt x="4161" y="33773"/>
                    <a:pt x="7820" y="38585"/>
                  </a:cubicBezTo>
                  <a:lnTo>
                    <a:pt x="7119" y="35202"/>
                  </a:lnTo>
                  <a:lnTo>
                    <a:pt x="7119" y="35202"/>
                  </a:lnTo>
                  <a:cubicBezTo>
                    <a:pt x="7921" y="38109"/>
                    <a:pt x="10527" y="40214"/>
                    <a:pt x="13359" y="41167"/>
                  </a:cubicBezTo>
                  <a:cubicBezTo>
                    <a:pt x="15246" y="41796"/>
                    <a:pt x="17231" y="41987"/>
                    <a:pt x="19220" y="41987"/>
                  </a:cubicBezTo>
                  <a:cubicBezTo>
                    <a:pt x="20244" y="41987"/>
                    <a:pt x="21269" y="41937"/>
                    <a:pt x="22282" y="41869"/>
                  </a:cubicBezTo>
                  <a:cubicBezTo>
                    <a:pt x="26467" y="41568"/>
                    <a:pt x="30953" y="40866"/>
                    <a:pt x="34011" y="37959"/>
                  </a:cubicBezTo>
                  <a:cubicBezTo>
                    <a:pt x="35640" y="36455"/>
                    <a:pt x="36693" y="34450"/>
                    <a:pt x="37695" y="32470"/>
                  </a:cubicBezTo>
                  <a:cubicBezTo>
                    <a:pt x="39801" y="28310"/>
                    <a:pt x="41831" y="23873"/>
                    <a:pt x="41730" y="19212"/>
                  </a:cubicBezTo>
                  <a:cubicBezTo>
                    <a:pt x="41605" y="13046"/>
                    <a:pt x="37695" y="7382"/>
                    <a:pt x="32583" y="3923"/>
                  </a:cubicBezTo>
                  <a:cubicBezTo>
                    <a:pt x="28800" y="1366"/>
                    <a:pt x="24141" y="0"/>
                    <a:pt x="19569" y="0"/>
                  </a:cubicBezTo>
                  <a:close/>
                </a:path>
              </a:pathLst>
            </a:custGeom>
            <a:solidFill>
              <a:srgbClr val="BF5E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51"/>
            <p:cNvSpPr/>
            <p:nvPr/>
          </p:nvSpPr>
          <p:spPr>
            <a:xfrm>
              <a:off x="3032725" y="2230300"/>
              <a:ext cx="626600" cy="1185175"/>
            </a:xfrm>
            <a:custGeom>
              <a:avLst/>
              <a:gdLst/>
              <a:ahLst/>
              <a:cxnLst/>
              <a:rect l="l" t="t" r="r" b="b"/>
              <a:pathLst>
                <a:path w="25064" h="47407" extrusionOk="0">
                  <a:moveTo>
                    <a:pt x="15642" y="1"/>
                  </a:moveTo>
                  <a:cubicBezTo>
                    <a:pt x="12453" y="1"/>
                    <a:pt x="6918" y="940"/>
                    <a:pt x="6918" y="940"/>
                  </a:cubicBezTo>
                  <a:lnTo>
                    <a:pt x="1" y="16404"/>
                  </a:lnTo>
                  <a:lnTo>
                    <a:pt x="6166" y="47406"/>
                  </a:lnTo>
                  <a:cubicBezTo>
                    <a:pt x="6166" y="47406"/>
                    <a:pt x="16918" y="45527"/>
                    <a:pt x="18723" y="44198"/>
                  </a:cubicBezTo>
                  <a:cubicBezTo>
                    <a:pt x="23359" y="40539"/>
                    <a:pt x="25063" y="33597"/>
                    <a:pt x="22607" y="28208"/>
                  </a:cubicBezTo>
                  <a:cubicBezTo>
                    <a:pt x="20402" y="23346"/>
                    <a:pt x="15214" y="20163"/>
                    <a:pt x="13434" y="15100"/>
                  </a:cubicBezTo>
                  <a:cubicBezTo>
                    <a:pt x="12281" y="11842"/>
                    <a:pt x="13961" y="3973"/>
                    <a:pt x="17319" y="1291"/>
                  </a:cubicBezTo>
                  <a:cubicBezTo>
                    <a:pt x="18536" y="312"/>
                    <a:pt x="17477" y="1"/>
                    <a:pt x="1564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51"/>
            <p:cNvSpPr/>
            <p:nvPr/>
          </p:nvSpPr>
          <p:spPr>
            <a:xfrm>
              <a:off x="4443775" y="2687150"/>
              <a:ext cx="495000" cy="629325"/>
            </a:xfrm>
            <a:custGeom>
              <a:avLst/>
              <a:gdLst/>
              <a:ahLst/>
              <a:cxnLst/>
              <a:rect l="l" t="t" r="r" b="b"/>
              <a:pathLst>
                <a:path w="19800" h="25173" extrusionOk="0">
                  <a:moveTo>
                    <a:pt x="14721" y="0"/>
                  </a:moveTo>
                  <a:cubicBezTo>
                    <a:pt x="14090" y="0"/>
                    <a:pt x="13455" y="102"/>
                    <a:pt x="12857" y="285"/>
                  </a:cubicBezTo>
                  <a:cubicBezTo>
                    <a:pt x="11303" y="786"/>
                    <a:pt x="9950" y="1789"/>
                    <a:pt x="8697" y="2892"/>
                  </a:cubicBezTo>
                  <a:cubicBezTo>
                    <a:pt x="5764" y="5423"/>
                    <a:pt x="3233" y="8531"/>
                    <a:pt x="1779" y="12165"/>
                  </a:cubicBezTo>
                  <a:cubicBezTo>
                    <a:pt x="301" y="15824"/>
                    <a:pt x="0" y="20035"/>
                    <a:pt x="1353" y="23719"/>
                  </a:cubicBezTo>
                  <a:lnTo>
                    <a:pt x="2481" y="24972"/>
                  </a:lnTo>
                  <a:cubicBezTo>
                    <a:pt x="3029" y="25109"/>
                    <a:pt x="3585" y="25172"/>
                    <a:pt x="4141" y="25172"/>
                  </a:cubicBezTo>
                  <a:cubicBezTo>
                    <a:pt x="5929" y="25172"/>
                    <a:pt x="7725" y="24518"/>
                    <a:pt x="9273" y="23543"/>
                  </a:cubicBezTo>
                  <a:cubicBezTo>
                    <a:pt x="11278" y="22290"/>
                    <a:pt x="12957" y="20486"/>
                    <a:pt x="14587" y="18731"/>
                  </a:cubicBezTo>
                  <a:cubicBezTo>
                    <a:pt x="15865" y="17328"/>
                    <a:pt x="17168" y="15899"/>
                    <a:pt x="17995" y="14170"/>
                  </a:cubicBezTo>
                  <a:cubicBezTo>
                    <a:pt x="18672" y="12741"/>
                    <a:pt x="18998" y="11137"/>
                    <a:pt x="19273" y="9583"/>
                  </a:cubicBezTo>
                  <a:cubicBezTo>
                    <a:pt x="19549" y="8030"/>
                    <a:pt x="19800" y="6451"/>
                    <a:pt x="19624" y="4897"/>
                  </a:cubicBezTo>
                  <a:cubicBezTo>
                    <a:pt x="19449" y="3343"/>
                    <a:pt x="18797" y="1764"/>
                    <a:pt x="17544" y="862"/>
                  </a:cubicBezTo>
                  <a:cubicBezTo>
                    <a:pt x="16727" y="260"/>
                    <a:pt x="15729" y="0"/>
                    <a:pt x="14721" y="0"/>
                  </a:cubicBezTo>
                  <a:close/>
                </a:path>
              </a:pathLst>
            </a:custGeom>
            <a:solidFill>
              <a:srgbClr val="DCA2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51"/>
            <p:cNvSpPr/>
            <p:nvPr/>
          </p:nvSpPr>
          <p:spPr>
            <a:xfrm>
              <a:off x="3485750" y="2854575"/>
              <a:ext cx="2055150" cy="1723750"/>
            </a:xfrm>
            <a:custGeom>
              <a:avLst/>
              <a:gdLst/>
              <a:ahLst/>
              <a:cxnLst/>
              <a:rect l="l" t="t" r="r" b="b"/>
              <a:pathLst>
                <a:path w="82206" h="68950" extrusionOk="0">
                  <a:moveTo>
                    <a:pt x="48399" y="1"/>
                  </a:moveTo>
                  <a:cubicBezTo>
                    <a:pt x="48122" y="1"/>
                    <a:pt x="47845" y="10"/>
                    <a:pt x="47569" y="29"/>
                  </a:cubicBezTo>
                  <a:cubicBezTo>
                    <a:pt x="39123" y="606"/>
                    <a:pt x="41128" y="9102"/>
                    <a:pt x="41128" y="9102"/>
                  </a:cubicBezTo>
                  <a:cubicBezTo>
                    <a:pt x="47444" y="14741"/>
                    <a:pt x="48020" y="24666"/>
                    <a:pt x="45464" y="32761"/>
                  </a:cubicBezTo>
                  <a:cubicBezTo>
                    <a:pt x="44539" y="35683"/>
                    <a:pt x="42549" y="38960"/>
                    <a:pt x="39540" y="38960"/>
                  </a:cubicBezTo>
                  <a:cubicBezTo>
                    <a:pt x="39452" y="38960"/>
                    <a:pt x="39363" y="38958"/>
                    <a:pt x="39273" y="38952"/>
                  </a:cubicBezTo>
                  <a:cubicBezTo>
                    <a:pt x="35414" y="38726"/>
                    <a:pt x="34161" y="33613"/>
                    <a:pt x="31178" y="31157"/>
                  </a:cubicBezTo>
                  <a:cubicBezTo>
                    <a:pt x="29900" y="30092"/>
                    <a:pt x="28269" y="29586"/>
                    <a:pt x="26622" y="29586"/>
                  </a:cubicBezTo>
                  <a:cubicBezTo>
                    <a:pt x="24781" y="29586"/>
                    <a:pt x="22919" y="30218"/>
                    <a:pt x="21504" y="31408"/>
                  </a:cubicBezTo>
                  <a:cubicBezTo>
                    <a:pt x="18822" y="33664"/>
                    <a:pt x="17770" y="37548"/>
                    <a:pt x="18622" y="40957"/>
                  </a:cubicBezTo>
                  <a:cubicBezTo>
                    <a:pt x="19123" y="43037"/>
                    <a:pt x="20251" y="44992"/>
                    <a:pt x="20426" y="47147"/>
                  </a:cubicBezTo>
                  <a:cubicBezTo>
                    <a:pt x="20652" y="50305"/>
                    <a:pt x="18446" y="53488"/>
                    <a:pt x="15389" y="54365"/>
                  </a:cubicBezTo>
                  <a:cubicBezTo>
                    <a:pt x="14817" y="54525"/>
                    <a:pt x="14228" y="54601"/>
                    <a:pt x="13639" y="54601"/>
                  </a:cubicBezTo>
                  <a:cubicBezTo>
                    <a:pt x="11074" y="54601"/>
                    <a:pt x="8500" y="53160"/>
                    <a:pt x="7318" y="50857"/>
                  </a:cubicBezTo>
                  <a:cubicBezTo>
                    <a:pt x="6592" y="49503"/>
                    <a:pt x="6416" y="47699"/>
                    <a:pt x="7343" y="46471"/>
                  </a:cubicBezTo>
                  <a:cubicBezTo>
                    <a:pt x="7805" y="45860"/>
                    <a:pt x="8601" y="45534"/>
                    <a:pt x="9366" y="45534"/>
                  </a:cubicBezTo>
                  <a:cubicBezTo>
                    <a:pt x="10137" y="45534"/>
                    <a:pt x="10876" y="45866"/>
                    <a:pt x="11203" y="46571"/>
                  </a:cubicBezTo>
                  <a:cubicBezTo>
                    <a:pt x="11004" y="44708"/>
                    <a:pt x="9107" y="43312"/>
                    <a:pt x="7243" y="43312"/>
                  </a:cubicBezTo>
                  <a:cubicBezTo>
                    <a:pt x="7226" y="43312"/>
                    <a:pt x="7210" y="43313"/>
                    <a:pt x="7193" y="43313"/>
                  </a:cubicBezTo>
                  <a:cubicBezTo>
                    <a:pt x="5288" y="43338"/>
                    <a:pt x="3559" y="44491"/>
                    <a:pt x="2406" y="46020"/>
                  </a:cubicBezTo>
                  <a:cubicBezTo>
                    <a:pt x="326" y="48726"/>
                    <a:pt x="0" y="52536"/>
                    <a:pt x="1053" y="55794"/>
                  </a:cubicBezTo>
                  <a:cubicBezTo>
                    <a:pt x="2080" y="59052"/>
                    <a:pt x="4386" y="61809"/>
                    <a:pt x="7093" y="63889"/>
                  </a:cubicBezTo>
                  <a:cubicBezTo>
                    <a:pt x="11342" y="67172"/>
                    <a:pt x="16691" y="68949"/>
                    <a:pt x="22048" y="68949"/>
                  </a:cubicBezTo>
                  <a:cubicBezTo>
                    <a:pt x="23359" y="68949"/>
                    <a:pt x="24670" y="68843"/>
                    <a:pt x="25965" y="68626"/>
                  </a:cubicBezTo>
                  <a:cubicBezTo>
                    <a:pt x="32532" y="67523"/>
                    <a:pt x="38572" y="63589"/>
                    <a:pt x="42256" y="58025"/>
                  </a:cubicBezTo>
                  <a:lnTo>
                    <a:pt x="60477" y="38651"/>
                  </a:lnTo>
                  <a:cubicBezTo>
                    <a:pt x="62200" y="39523"/>
                    <a:pt x="64104" y="39930"/>
                    <a:pt x="66022" y="39930"/>
                  </a:cubicBezTo>
                  <a:cubicBezTo>
                    <a:pt x="69068" y="39930"/>
                    <a:pt x="72151" y="38902"/>
                    <a:pt x="74612" y="37072"/>
                  </a:cubicBezTo>
                  <a:cubicBezTo>
                    <a:pt x="78622" y="34115"/>
                    <a:pt x="81053" y="29328"/>
                    <a:pt x="81780" y="24390"/>
                  </a:cubicBezTo>
                  <a:cubicBezTo>
                    <a:pt x="82206" y="21558"/>
                    <a:pt x="82081" y="18526"/>
                    <a:pt x="80602" y="16095"/>
                  </a:cubicBezTo>
                  <a:cubicBezTo>
                    <a:pt x="79119" y="13642"/>
                    <a:pt x="76246" y="12157"/>
                    <a:pt x="73389" y="12157"/>
                  </a:cubicBezTo>
                  <a:cubicBezTo>
                    <a:pt x="72626" y="12157"/>
                    <a:pt x="71863" y="12263"/>
                    <a:pt x="71128" y="12485"/>
                  </a:cubicBezTo>
                  <a:cubicBezTo>
                    <a:pt x="71429" y="12412"/>
                    <a:pt x="71731" y="12377"/>
                    <a:pt x="72032" y="12377"/>
                  </a:cubicBezTo>
                  <a:cubicBezTo>
                    <a:pt x="73990" y="12377"/>
                    <a:pt x="75875" y="13850"/>
                    <a:pt x="76592" y="15719"/>
                  </a:cubicBezTo>
                  <a:cubicBezTo>
                    <a:pt x="77419" y="17874"/>
                    <a:pt x="76918" y="20355"/>
                    <a:pt x="75815" y="22385"/>
                  </a:cubicBezTo>
                  <a:cubicBezTo>
                    <a:pt x="74161" y="25418"/>
                    <a:pt x="71053" y="27749"/>
                    <a:pt x="67619" y="28049"/>
                  </a:cubicBezTo>
                  <a:cubicBezTo>
                    <a:pt x="67388" y="28070"/>
                    <a:pt x="67156" y="28080"/>
                    <a:pt x="66923" y="28080"/>
                  </a:cubicBezTo>
                  <a:cubicBezTo>
                    <a:pt x="63685" y="28080"/>
                    <a:pt x="60441" y="26154"/>
                    <a:pt x="59248" y="23137"/>
                  </a:cubicBezTo>
                  <a:cubicBezTo>
                    <a:pt x="57569" y="18776"/>
                    <a:pt x="60301" y="13914"/>
                    <a:pt x="59900" y="9252"/>
                  </a:cubicBezTo>
                  <a:cubicBezTo>
                    <a:pt x="59423" y="3763"/>
                    <a:pt x="53922" y="1"/>
                    <a:pt x="48399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51"/>
            <p:cNvSpPr/>
            <p:nvPr/>
          </p:nvSpPr>
          <p:spPr>
            <a:xfrm>
              <a:off x="4913300" y="3726800"/>
              <a:ext cx="19650" cy="34175"/>
            </a:xfrm>
            <a:custGeom>
              <a:avLst/>
              <a:gdLst/>
              <a:ahLst/>
              <a:cxnLst/>
              <a:rect l="l" t="t" r="r" b="b"/>
              <a:pathLst>
                <a:path w="786" h="1367" extrusionOk="0">
                  <a:moveTo>
                    <a:pt x="43" y="0"/>
                  </a:moveTo>
                  <a:cubicBezTo>
                    <a:pt x="23" y="0"/>
                    <a:pt x="1" y="22"/>
                    <a:pt x="16" y="53"/>
                  </a:cubicBezTo>
                  <a:lnTo>
                    <a:pt x="743" y="1356"/>
                  </a:lnTo>
                  <a:cubicBezTo>
                    <a:pt x="750" y="1363"/>
                    <a:pt x="758" y="1366"/>
                    <a:pt x="764" y="1366"/>
                  </a:cubicBezTo>
                  <a:cubicBezTo>
                    <a:pt x="778" y="1366"/>
                    <a:pt x="786" y="1349"/>
                    <a:pt x="768" y="1331"/>
                  </a:cubicBezTo>
                  <a:cubicBezTo>
                    <a:pt x="542" y="905"/>
                    <a:pt x="317" y="454"/>
                    <a:pt x="66" y="28"/>
                  </a:cubicBezTo>
                  <a:cubicBezTo>
                    <a:pt x="66" y="9"/>
                    <a:pt x="55" y="0"/>
                    <a:pt x="43" y="0"/>
                  </a:cubicBezTo>
                  <a:close/>
                </a:path>
              </a:pathLst>
            </a:custGeom>
            <a:solidFill>
              <a:srgbClr val="4622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51"/>
            <p:cNvSpPr/>
            <p:nvPr/>
          </p:nvSpPr>
          <p:spPr>
            <a:xfrm>
              <a:off x="4864375" y="3523950"/>
              <a:ext cx="27850" cy="52450"/>
            </a:xfrm>
            <a:custGeom>
              <a:avLst/>
              <a:gdLst/>
              <a:ahLst/>
              <a:cxnLst/>
              <a:rect l="l" t="t" r="r" b="b"/>
              <a:pathLst>
                <a:path w="1114" h="2098" extrusionOk="0">
                  <a:moveTo>
                    <a:pt x="62" y="1"/>
                  </a:moveTo>
                  <a:cubicBezTo>
                    <a:pt x="33" y="1"/>
                    <a:pt x="0" y="36"/>
                    <a:pt x="18" y="71"/>
                  </a:cubicBezTo>
                  <a:cubicBezTo>
                    <a:pt x="319" y="773"/>
                    <a:pt x="670" y="1425"/>
                    <a:pt x="1046" y="2076"/>
                  </a:cubicBezTo>
                  <a:cubicBezTo>
                    <a:pt x="1054" y="2092"/>
                    <a:pt x="1064" y="2098"/>
                    <a:pt x="1073" y="2098"/>
                  </a:cubicBezTo>
                  <a:cubicBezTo>
                    <a:pt x="1095" y="2098"/>
                    <a:pt x="1113" y="2069"/>
                    <a:pt x="1096" y="2051"/>
                  </a:cubicBezTo>
                  <a:cubicBezTo>
                    <a:pt x="820" y="1350"/>
                    <a:pt x="469" y="673"/>
                    <a:pt x="93" y="21"/>
                  </a:cubicBezTo>
                  <a:cubicBezTo>
                    <a:pt x="86" y="7"/>
                    <a:pt x="74" y="1"/>
                    <a:pt x="62" y="1"/>
                  </a:cubicBezTo>
                  <a:close/>
                </a:path>
              </a:pathLst>
            </a:custGeom>
            <a:solidFill>
              <a:srgbClr val="46221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51"/>
            <p:cNvSpPr/>
            <p:nvPr/>
          </p:nvSpPr>
          <p:spPr>
            <a:xfrm>
              <a:off x="4608550" y="3091500"/>
              <a:ext cx="763825" cy="1365575"/>
            </a:xfrm>
            <a:custGeom>
              <a:avLst/>
              <a:gdLst/>
              <a:ahLst/>
              <a:cxnLst/>
              <a:rect l="l" t="t" r="r" b="b"/>
              <a:pathLst>
                <a:path w="30553" h="54623" extrusionOk="0">
                  <a:moveTo>
                    <a:pt x="3534" y="1"/>
                  </a:moveTo>
                  <a:lnTo>
                    <a:pt x="1" y="48798"/>
                  </a:lnTo>
                  <a:cubicBezTo>
                    <a:pt x="3862" y="52321"/>
                    <a:pt x="8943" y="54623"/>
                    <a:pt x="14128" y="54623"/>
                  </a:cubicBezTo>
                  <a:cubicBezTo>
                    <a:pt x="14698" y="54623"/>
                    <a:pt x="15269" y="54595"/>
                    <a:pt x="15840" y="54538"/>
                  </a:cubicBezTo>
                  <a:cubicBezTo>
                    <a:pt x="21580" y="53986"/>
                    <a:pt x="27093" y="50101"/>
                    <a:pt x="28823" y="44588"/>
                  </a:cubicBezTo>
                  <a:cubicBezTo>
                    <a:pt x="30552" y="39074"/>
                    <a:pt x="27845" y="32307"/>
                    <a:pt x="22482" y="30151"/>
                  </a:cubicBezTo>
                  <a:cubicBezTo>
                    <a:pt x="20828" y="29500"/>
                    <a:pt x="18998" y="29249"/>
                    <a:pt x="17394" y="28447"/>
                  </a:cubicBezTo>
                  <a:cubicBezTo>
                    <a:pt x="14036" y="26718"/>
                    <a:pt x="12457" y="22758"/>
                    <a:pt x="11955" y="19024"/>
                  </a:cubicBezTo>
                  <a:cubicBezTo>
                    <a:pt x="11429" y="15314"/>
                    <a:pt x="11705" y="11455"/>
                    <a:pt x="10778" y="7795"/>
                  </a:cubicBezTo>
                  <a:cubicBezTo>
                    <a:pt x="9850" y="4161"/>
                    <a:pt x="7269" y="527"/>
                    <a:pt x="3534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51"/>
            <p:cNvSpPr/>
            <p:nvPr/>
          </p:nvSpPr>
          <p:spPr>
            <a:xfrm>
              <a:off x="3575450" y="2495425"/>
              <a:ext cx="236750" cy="92650"/>
            </a:xfrm>
            <a:custGeom>
              <a:avLst/>
              <a:gdLst/>
              <a:ahLst/>
              <a:cxnLst/>
              <a:rect l="l" t="t" r="r" b="b"/>
              <a:pathLst>
                <a:path w="9470" h="3706" extrusionOk="0">
                  <a:moveTo>
                    <a:pt x="308" y="0"/>
                  </a:moveTo>
                  <a:cubicBezTo>
                    <a:pt x="153" y="0"/>
                    <a:pt x="1" y="182"/>
                    <a:pt x="96" y="335"/>
                  </a:cubicBezTo>
                  <a:cubicBezTo>
                    <a:pt x="1286" y="2460"/>
                    <a:pt x="4310" y="3706"/>
                    <a:pt x="6940" y="3706"/>
                  </a:cubicBezTo>
                  <a:cubicBezTo>
                    <a:pt x="7691" y="3706"/>
                    <a:pt x="8409" y="3604"/>
                    <a:pt x="9044" y="3393"/>
                  </a:cubicBezTo>
                  <a:cubicBezTo>
                    <a:pt x="9445" y="3242"/>
                    <a:pt x="9470" y="2666"/>
                    <a:pt x="9044" y="2541"/>
                  </a:cubicBezTo>
                  <a:cubicBezTo>
                    <a:pt x="8466" y="2391"/>
                    <a:pt x="7869" y="2360"/>
                    <a:pt x="7269" y="2360"/>
                  </a:cubicBezTo>
                  <a:cubicBezTo>
                    <a:pt x="6844" y="2360"/>
                    <a:pt x="6418" y="2375"/>
                    <a:pt x="5994" y="2375"/>
                  </a:cubicBezTo>
                  <a:cubicBezTo>
                    <a:pt x="5612" y="2375"/>
                    <a:pt x="5232" y="2363"/>
                    <a:pt x="4858" y="2315"/>
                  </a:cubicBezTo>
                  <a:cubicBezTo>
                    <a:pt x="3104" y="2064"/>
                    <a:pt x="1675" y="1363"/>
                    <a:pt x="447" y="59"/>
                  </a:cubicBezTo>
                  <a:cubicBezTo>
                    <a:pt x="405" y="18"/>
                    <a:pt x="357" y="0"/>
                    <a:pt x="308" y="0"/>
                  </a:cubicBezTo>
                  <a:close/>
                </a:path>
              </a:pathLst>
            </a:custGeom>
            <a:solidFill>
              <a:srgbClr val="5929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51"/>
            <p:cNvSpPr/>
            <p:nvPr/>
          </p:nvSpPr>
          <p:spPr>
            <a:xfrm>
              <a:off x="3597900" y="2287925"/>
              <a:ext cx="285100" cy="133800"/>
            </a:xfrm>
            <a:custGeom>
              <a:avLst/>
              <a:gdLst/>
              <a:ahLst/>
              <a:cxnLst/>
              <a:rect l="l" t="t" r="r" b="b"/>
              <a:pathLst>
                <a:path w="11404" h="5352" extrusionOk="0">
                  <a:moveTo>
                    <a:pt x="2968" y="1"/>
                  </a:moveTo>
                  <a:cubicBezTo>
                    <a:pt x="1960" y="1"/>
                    <a:pt x="955" y="159"/>
                    <a:pt x="0" y="490"/>
                  </a:cubicBezTo>
                  <a:lnTo>
                    <a:pt x="10903" y="5352"/>
                  </a:lnTo>
                  <a:cubicBezTo>
                    <a:pt x="11404" y="5126"/>
                    <a:pt x="11178" y="4374"/>
                    <a:pt x="10852" y="3923"/>
                  </a:cubicBezTo>
                  <a:cubicBezTo>
                    <a:pt x="9065" y="1439"/>
                    <a:pt x="6005" y="1"/>
                    <a:pt x="2968" y="1"/>
                  </a:cubicBezTo>
                  <a:close/>
                </a:path>
              </a:pathLst>
            </a:custGeom>
            <a:solidFill>
              <a:srgbClr val="59292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51"/>
            <p:cNvSpPr/>
            <p:nvPr/>
          </p:nvSpPr>
          <p:spPr>
            <a:xfrm>
              <a:off x="2793375" y="1628775"/>
              <a:ext cx="299850" cy="327250"/>
            </a:xfrm>
            <a:custGeom>
              <a:avLst/>
              <a:gdLst/>
              <a:ahLst/>
              <a:cxnLst/>
              <a:rect l="l" t="t" r="r" b="b"/>
              <a:pathLst>
                <a:path w="11994" h="13090" extrusionOk="0">
                  <a:moveTo>
                    <a:pt x="10577" y="11016"/>
                  </a:moveTo>
                  <a:lnTo>
                    <a:pt x="9780" y="11547"/>
                  </a:lnTo>
                  <a:lnTo>
                    <a:pt x="9780" y="11547"/>
                  </a:lnTo>
                  <a:cubicBezTo>
                    <a:pt x="10054" y="11383"/>
                    <a:pt x="10320" y="11206"/>
                    <a:pt x="10577" y="11016"/>
                  </a:cubicBezTo>
                  <a:close/>
                  <a:moveTo>
                    <a:pt x="9780" y="11547"/>
                  </a:moveTo>
                  <a:cubicBezTo>
                    <a:pt x="9752" y="11564"/>
                    <a:pt x="9724" y="11581"/>
                    <a:pt x="9696" y="11597"/>
                  </a:cubicBezTo>
                  <a:lnTo>
                    <a:pt x="9696" y="11597"/>
                  </a:lnTo>
                  <a:cubicBezTo>
                    <a:pt x="9681" y="11610"/>
                    <a:pt x="9665" y="11622"/>
                    <a:pt x="9649" y="11635"/>
                  </a:cubicBezTo>
                  <a:lnTo>
                    <a:pt x="9649" y="11635"/>
                  </a:lnTo>
                  <a:lnTo>
                    <a:pt x="9780" y="11547"/>
                  </a:lnTo>
                  <a:close/>
                  <a:moveTo>
                    <a:pt x="9649" y="11635"/>
                  </a:moveTo>
                  <a:lnTo>
                    <a:pt x="9073" y="12018"/>
                  </a:lnTo>
                  <a:cubicBezTo>
                    <a:pt x="9278" y="11904"/>
                    <a:pt x="9470" y="11775"/>
                    <a:pt x="9649" y="11635"/>
                  </a:cubicBezTo>
                  <a:close/>
                  <a:moveTo>
                    <a:pt x="8271" y="1"/>
                  </a:moveTo>
                  <a:cubicBezTo>
                    <a:pt x="6858" y="1"/>
                    <a:pt x="5383" y="847"/>
                    <a:pt x="4161" y="1693"/>
                  </a:cubicBezTo>
                  <a:cubicBezTo>
                    <a:pt x="2457" y="2871"/>
                    <a:pt x="677" y="4274"/>
                    <a:pt x="301" y="6304"/>
                  </a:cubicBezTo>
                  <a:cubicBezTo>
                    <a:pt x="1" y="7883"/>
                    <a:pt x="677" y="9487"/>
                    <a:pt x="1379" y="10916"/>
                  </a:cubicBezTo>
                  <a:cubicBezTo>
                    <a:pt x="1705" y="11592"/>
                    <a:pt x="2081" y="12269"/>
                    <a:pt x="2682" y="12670"/>
                  </a:cubicBezTo>
                  <a:cubicBezTo>
                    <a:pt x="3188" y="13001"/>
                    <a:pt x="3799" y="13090"/>
                    <a:pt x="4398" y="13090"/>
                  </a:cubicBezTo>
                  <a:cubicBezTo>
                    <a:pt x="4572" y="13090"/>
                    <a:pt x="4744" y="13082"/>
                    <a:pt x="4913" y="13071"/>
                  </a:cubicBezTo>
                  <a:cubicBezTo>
                    <a:pt x="6590" y="12947"/>
                    <a:pt x="8251" y="12446"/>
                    <a:pt x="9696" y="11597"/>
                  </a:cubicBezTo>
                  <a:lnTo>
                    <a:pt x="9696" y="11597"/>
                  </a:lnTo>
                  <a:cubicBezTo>
                    <a:pt x="11513" y="10129"/>
                    <a:pt x="11994" y="7376"/>
                    <a:pt x="11880" y="4951"/>
                  </a:cubicBezTo>
                  <a:cubicBezTo>
                    <a:pt x="11780" y="3146"/>
                    <a:pt x="11279" y="1091"/>
                    <a:pt x="9650" y="314"/>
                  </a:cubicBezTo>
                  <a:cubicBezTo>
                    <a:pt x="9205" y="95"/>
                    <a:pt x="8741" y="1"/>
                    <a:pt x="82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51"/>
            <p:cNvSpPr/>
            <p:nvPr/>
          </p:nvSpPr>
          <p:spPr>
            <a:xfrm>
              <a:off x="2706275" y="1724025"/>
              <a:ext cx="1344650" cy="1722775"/>
            </a:xfrm>
            <a:custGeom>
              <a:avLst/>
              <a:gdLst/>
              <a:ahLst/>
              <a:cxnLst/>
              <a:rect l="l" t="t" r="r" b="b"/>
              <a:pathLst>
                <a:path w="53786" h="68911" extrusionOk="0">
                  <a:moveTo>
                    <a:pt x="27625" y="1"/>
                  </a:moveTo>
                  <a:cubicBezTo>
                    <a:pt x="18521" y="1"/>
                    <a:pt x="13863" y="6431"/>
                    <a:pt x="12858" y="9236"/>
                  </a:cubicBezTo>
                  <a:cubicBezTo>
                    <a:pt x="9049" y="19813"/>
                    <a:pt x="9124" y="31567"/>
                    <a:pt x="10402" y="42720"/>
                  </a:cubicBezTo>
                  <a:cubicBezTo>
                    <a:pt x="10878" y="46630"/>
                    <a:pt x="10026" y="47131"/>
                    <a:pt x="4312" y="54299"/>
                  </a:cubicBezTo>
                  <a:cubicBezTo>
                    <a:pt x="1" y="59713"/>
                    <a:pt x="1054" y="66204"/>
                    <a:pt x="12532" y="68911"/>
                  </a:cubicBezTo>
                  <a:lnTo>
                    <a:pt x="19049" y="23823"/>
                  </a:lnTo>
                  <a:cubicBezTo>
                    <a:pt x="20621" y="24507"/>
                    <a:pt x="22443" y="24767"/>
                    <a:pt x="24303" y="24767"/>
                  </a:cubicBezTo>
                  <a:cubicBezTo>
                    <a:pt x="30212" y="24767"/>
                    <a:pt x="36517" y="22144"/>
                    <a:pt x="36517" y="22143"/>
                  </a:cubicBezTo>
                  <a:lnTo>
                    <a:pt x="36517" y="22143"/>
                  </a:lnTo>
                  <a:lnTo>
                    <a:pt x="34663" y="26329"/>
                  </a:lnTo>
                  <a:cubicBezTo>
                    <a:pt x="34663" y="26329"/>
                    <a:pt x="47570" y="25001"/>
                    <a:pt x="49751" y="17281"/>
                  </a:cubicBezTo>
                  <a:cubicBezTo>
                    <a:pt x="51956" y="9562"/>
                    <a:pt x="53786" y="9236"/>
                    <a:pt x="37846" y="2344"/>
                  </a:cubicBezTo>
                  <a:cubicBezTo>
                    <a:pt x="33959" y="669"/>
                    <a:pt x="30561" y="1"/>
                    <a:pt x="276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51"/>
            <p:cNvSpPr/>
            <p:nvPr/>
          </p:nvSpPr>
          <p:spPr>
            <a:xfrm>
              <a:off x="2799875" y="2689850"/>
              <a:ext cx="1231625" cy="1019150"/>
            </a:xfrm>
            <a:custGeom>
              <a:avLst/>
              <a:gdLst/>
              <a:ahLst/>
              <a:cxnLst/>
              <a:rect l="l" t="t" r="r" b="b"/>
              <a:pathLst>
                <a:path w="49265" h="40766" extrusionOk="0">
                  <a:moveTo>
                    <a:pt x="12645" y="0"/>
                  </a:moveTo>
                  <a:cubicBezTo>
                    <a:pt x="2151" y="0"/>
                    <a:pt x="0" y="17872"/>
                    <a:pt x="1896" y="28273"/>
                  </a:cubicBezTo>
                  <a:cubicBezTo>
                    <a:pt x="2347" y="30804"/>
                    <a:pt x="3199" y="33335"/>
                    <a:pt x="4904" y="35240"/>
                  </a:cubicBezTo>
                  <a:cubicBezTo>
                    <a:pt x="6382" y="36894"/>
                    <a:pt x="8412" y="37947"/>
                    <a:pt x="10467" y="38749"/>
                  </a:cubicBezTo>
                  <a:cubicBezTo>
                    <a:pt x="13958" y="40094"/>
                    <a:pt x="17695" y="40766"/>
                    <a:pt x="21432" y="40766"/>
                  </a:cubicBezTo>
                  <a:cubicBezTo>
                    <a:pt x="25422" y="40766"/>
                    <a:pt x="29411" y="40000"/>
                    <a:pt x="33099" y="38473"/>
                  </a:cubicBezTo>
                  <a:cubicBezTo>
                    <a:pt x="40242" y="35516"/>
                    <a:pt x="46157" y="29726"/>
                    <a:pt x="49265" y="22633"/>
                  </a:cubicBezTo>
                  <a:lnTo>
                    <a:pt x="46758" y="21481"/>
                  </a:lnTo>
                  <a:lnTo>
                    <a:pt x="46758" y="21330"/>
                  </a:lnTo>
                  <a:cubicBezTo>
                    <a:pt x="46508" y="21230"/>
                    <a:pt x="46257" y="21180"/>
                    <a:pt x="46007" y="21155"/>
                  </a:cubicBezTo>
                  <a:lnTo>
                    <a:pt x="45505" y="20929"/>
                  </a:lnTo>
                  <a:lnTo>
                    <a:pt x="44829" y="21155"/>
                  </a:lnTo>
                  <a:cubicBezTo>
                    <a:pt x="36257" y="25265"/>
                    <a:pt x="24001" y="26694"/>
                    <a:pt x="24001" y="26694"/>
                  </a:cubicBezTo>
                  <a:cubicBezTo>
                    <a:pt x="24001" y="26694"/>
                    <a:pt x="23801" y="14137"/>
                    <a:pt x="21495" y="7896"/>
                  </a:cubicBezTo>
                  <a:cubicBezTo>
                    <a:pt x="21545" y="7771"/>
                    <a:pt x="21595" y="7621"/>
                    <a:pt x="21671" y="7495"/>
                  </a:cubicBezTo>
                  <a:lnTo>
                    <a:pt x="21671" y="7495"/>
                  </a:lnTo>
                  <a:lnTo>
                    <a:pt x="21370" y="7571"/>
                  </a:lnTo>
                  <a:cubicBezTo>
                    <a:pt x="19716" y="3310"/>
                    <a:pt x="17059" y="52"/>
                    <a:pt x="12798" y="2"/>
                  </a:cubicBezTo>
                  <a:cubicBezTo>
                    <a:pt x="12747" y="1"/>
                    <a:pt x="12696" y="0"/>
                    <a:pt x="12645" y="0"/>
                  </a:cubicBezTo>
                  <a:close/>
                </a:path>
              </a:pathLst>
            </a:custGeom>
            <a:solidFill>
              <a:srgbClr val="BF5E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51"/>
            <p:cNvSpPr/>
            <p:nvPr/>
          </p:nvSpPr>
          <p:spPr>
            <a:xfrm>
              <a:off x="3898025" y="2908625"/>
              <a:ext cx="344000" cy="404100"/>
            </a:xfrm>
            <a:custGeom>
              <a:avLst/>
              <a:gdLst/>
              <a:ahLst/>
              <a:cxnLst/>
              <a:rect l="l" t="t" r="r" b="b"/>
              <a:pathLst>
                <a:path w="13760" h="16164" extrusionOk="0">
                  <a:moveTo>
                    <a:pt x="11281" y="0"/>
                  </a:moveTo>
                  <a:cubicBezTo>
                    <a:pt x="11226" y="0"/>
                    <a:pt x="11169" y="20"/>
                    <a:pt x="11128" y="48"/>
                  </a:cubicBezTo>
                  <a:cubicBezTo>
                    <a:pt x="10326" y="323"/>
                    <a:pt x="9750" y="1000"/>
                    <a:pt x="9223" y="1677"/>
                  </a:cubicBezTo>
                  <a:cubicBezTo>
                    <a:pt x="8146" y="3005"/>
                    <a:pt x="7193" y="4434"/>
                    <a:pt x="6291" y="5887"/>
                  </a:cubicBezTo>
                  <a:cubicBezTo>
                    <a:pt x="6993" y="4484"/>
                    <a:pt x="8321" y="1827"/>
                    <a:pt x="7845" y="1451"/>
                  </a:cubicBezTo>
                  <a:cubicBezTo>
                    <a:pt x="7807" y="1423"/>
                    <a:pt x="7763" y="1410"/>
                    <a:pt x="7713" y="1410"/>
                  </a:cubicBezTo>
                  <a:cubicBezTo>
                    <a:pt x="7139" y="1410"/>
                    <a:pt x="5846" y="3174"/>
                    <a:pt x="5339" y="4258"/>
                  </a:cubicBezTo>
                  <a:cubicBezTo>
                    <a:pt x="4797" y="5391"/>
                    <a:pt x="4013" y="7443"/>
                    <a:pt x="3273" y="7443"/>
                  </a:cubicBezTo>
                  <a:cubicBezTo>
                    <a:pt x="3260" y="7443"/>
                    <a:pt x="3247" y="7443"/>
                    <a:pt x="3233" y="7441"/>
                  </a:cubicBezTo>
                  <a:cubicBezTo>
                    <a:pt x="2509" y="7341"/>
                    <a:pt x="4274" y="3556"/>
                    <a:pt x="1854" y="3556"/>
                  </a:cubicBezTo>
                  <a:cubicBezTo>
                    <a:pt x="1846" y="3556"/>
                    <a:pt x="1838" y="3556"/>
                    <a:pt x="1830" y="3557"/>
                  </a:cubicBezTo>
                  <a:cubicBezTo>
                    <a:pt x="2131" y="6890"/>
                    <a:pt x="928" y="7115"/>
                    <a:pt x="827" y="7867"/>
                  </a:cubicBezTo>
                  <a:cubicBezTo>
                    <a:pt x="0" y="10599"/>
                    <a:pt x="1554" y="12429"/>
                    <a:pt x="502" y="12579"/>
                  </a:cubicBezTo>
                  <a:lnTo>
                    <a:pt x="1855" y="16163"/>
                  </a:lnTo>
                  <a:cubicBezTo>
                    <a:pt x="3284" y="15461"/>
                    <a:pt x="4737" y="14760"/>
                    <a:pt x="6191" y="14058"/>
                  </a:cubicBezTo>
                  <a:cubicBezTo>
                    <a:pt x="6918" y="13707"/>
                    <a:pt x="7619" y="13381"/>
                    <a:pt x="8296" y="12955"/>
                  </a:cubicBezTo>
                  <a:cubicBezTo>
                    <a:pt x="10226" y="11777"/>
                    <a:pt x="13760" y="7617"/>
                    <a:pt x="12958" y="6965"/>
                  </a:cubicBezTo>
                  <a:cubicBezTo>
                    <a:pt x="12927" y="6940"/>
                    <a:pt x="12886" y="6929"/>
                    <a:pt x="12837" y="6929"/>
                  </a:cubicBezTo>
                  <a:cubicBezTo>
                    <a:pt x="12293" y="6929"/>
                    <a:pt x="10721" y="8362"/>
                    <a:pt x="9825" y="9120"/>
                  </a:cubicBezTo>
                  <a:cubicBezTo>
                    <a:pt x="10903" y="7516"/>
                    <a:pt x="11780" y="5812"/>
                    <a:pt x="12482" y="4008"/>
                  </a:cubicBezTo>
                  <a:cubicBezTo>
                    <a:pt x="12732" y="3306"/>
                    <a:pt x="13334" y="2228"/>
                    <a:pt x="12732" y="1802"/>
                  </a:cubicBezTo>
                  <a:cubicBezTo>
                    <a:pt x="12712" y="1787"/>
                    <a:pt x="12688" y="1780"/>
                    <a:pt x="12662" y="1780"/>
                  </a:cubicBezTo>
                  <a:cubicBezTo>
                    <a:pt x="11958" y="1780"/>
                    <a:pt x="9212" y="6923"/>
                    <a:pt x="8820" y="6923"/>
                  </a:cubicBezTo>
                  <a:cubicBezTo>
                    <a:pt x="8811" y="6923"/>
                    <a:pt x="8804" y="6920"/>
                    <a:pt x="8797" y="6915"/>
                  </a:cubicBezTo>
                  <a:cubicBezTo>
                    <a:pt x="8497" y="6664"/>
                    <a:pt x="11329" y="2704"/>
                    <a:pt x="11479" y="298"/>
                  </a:cubicBezTo>
                  <a:cubicBezTo>
                    <a:pt x="11479" y="223"/>
                    <a:pt x="11479" y="98"/>
                    <a:pt x="11404" y="48"/>
                  </a:cubicBezTo>
                  <a:cubicBezTo>
                    <a:pt x="11370" y="14"/>
                    <a:pt x="11326" y="0"/>
                    <a:pt x="11281" y="0"/>
                  </a:cubicBezTo>
                  <a:close/>
                </a:path>
              </a:pathLst>
            </a:custGeom>
            <a:solidFill>
              <a:srgbClr val="BF5E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51"/>
            <p:cNvSpPr/>
            <p:nvPr/>
          </p:nvSpPr>
          <p:spPr>
            <a:xfrm>
              <a:off x="3816575" y="2713100"/>
              <a:ext cx="137225" cy="40725"/>
            </a:xfrm>
            <a:custGeom>
              <a:avLst/>
              <a:gdLst/>
              <a:ahLst/>
              <a:cxnLst/>
              <a:rect l="l" t="t" r="r" b="b"/>
              <a:pathLst>
                <a:path w="5489" h="1629" extrusionOk="0">
                  <a:moveTo>
                    <a:pt x="1834" y="0"/>
                  </a:moveTo>
                  <a:cubicBezTo>
                    <a:pt x="1246" y="0"/>
                    <a:pt x="774" y="92"/>
                    <a:pt x="602" y="350"/>
                  </a:cubicBezTo>
                  <a:cubicBezTo>
                    <a:pt x="0" y="1252"/>
                    <a:pt x="852" y="1603"/>
                    <a:pt x="852" y="1603"/>
                  </a:cubicBezTo>
                  <a:lnTo>
                    <a:pt x="1028" y="1628"/>
                  </a:lnTo>
                  <a:cubicBezTo>
                    <a:pt x="1930" y="1428"/>
                    <a:pt x="4712" y="801"/>
                    <a:pt x="5489" y="575"/>
                  </a:cubicBezTo>
                  <a:cubicBezTo>
                    <a:pt x="5489" y="575"/>
                    <a:pt x="3302" y="0"/>
                    <a:pt x="1834" y="0"/>
                  </a:cubicBezTo>
                  <a:close/>
                </a:path>
              </a:pathLst>
            </a:custGeom>
            <a:solidFill>
              <a:srgbClr val="B04A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51"/>
            <p:cNvSpPr/>
            <p:nvPr/>
          </p:nvSpPr>
          <p:spPr>
            <a:xfrm>
              <a:off x="3542125" y="2615825"/>
              <a:ext cx="161675" cy="126000"/>
            </a:xfrm>
            <a:custGeom>
              <a:avLst/>
              <a:gdLst/>
              <a:ahLst/>
              <a:cxnLst/>
              <a:rect l="l" t="t" r="r" b="b"/>
              <a:pathLst>
                <a:path w="6467" h="5040" extrusionOk="0">
                  <a:moveTo>
                    <a:pt x="2509" y="0"/>
                  </a:moveTo>
                  <a:cubicBezTo>
                    <a:pt x="2424" y="0"/>
                    <a:pt x="2340" y="2"/>
                    <a:pt x="2256" y="5"/>
                  </a:cubicBezTo>
                  <a:cubicBezTo>
                    <a:pt x="1204" y="80"/>
                    <a:pt x="1" y="707"/>
                    <a:pt x="1" y="1910"/>
                  </a:cubicBezTo>
                  <a:cubicBezTo>
                    <a:pt x="1" y="2938"/>
                    <a:pt x="1003" y="4216"/>
                    <a:pt x="2006" y="4391"/>
                  </a:cubicBezTo>
                  <a:cubicBezTo>
                    <a:pt x="2039" y="4398"/>
                    <a:pt x="2071" y="4402"/>
                    <a:pt x="2102" y="4404"/>
                  </a:cubicBezTo>
                  <a:lnTo>
                    <a:pt x="2102" y="4404"/>
                  </a:lnTo>
                  <a:cubicBezTo>
                    <a:pt x="2278" y="4524"/>
                    <a:pt x="2464" y="4630"/>
                    <a:pt x="2657" y="4717"/>
                  </a:cubicBezTo>
                  <a:cubicBezTo>
                    <a:pt x="3091" y="4919"/>
                    <a:pt x="3590" y="5040"/>
                    <a:pt x="4077" y="5040"/>
                  </a:cubicBezTo>
                  <a:cubicBezTo>
                    <a:pt x="4800" y="5040"/>
                    <a:pt x="5496" y="4774"/>
                    <a:pt x="5915" y="4116"/>
                  </a:cubicBezTo>
                  <a:cubicBezTo>
                    <a:pt x="6467" y="3213"/>
                    <a:pt x="6316" y="1960"/>
                    <a:pt x="5615" y="1183"/>
                  </a:cubicBezTo>
                  <a:cubicBezTo>
                    <a:pt x="4845" y="320"/>
                    <a:pt x="3642" y="0"/>
                    <a:pt x="2509" y="0"/>
                  </a:cubicBezTo>
                  <a:close/>
                </a:path>
              </a:pathLst>
            </a:custGeom>
            <a:solidFill>
              <a:schemeClr val="accent2">
                <a:alpha val="129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51"/>
            <p:cNvSpPr/>
            <p:nvPr/>
          </p:nvSpPr>
          <p:spPr>
            <a:xfrm>
              <a:off x="3353525" y="2317400"/>
              <a:ext cx="413575" cy="932600"/>
            </a:xfrm>
            <a:custGeom>
              <a:avLst/>
              <a:gdLst/>
              <a:ahLst/>
              <a:cxnLst/>
              <a:rect l="l" t="t" r="r" b="b"/>
              <a:pathLst>
                <a:path w="16543" h="37304" extrusionOk="0">
                  <a:moveTo>
                    <a:pt x="2358" y="0"/>
                  </a:moveTo>
                  <a:cubicBezTo>
                    <a:pt x="2278" y="0"/>
                    <a:pt x="2200" y="41"/>
                    <a:pt x="2156" y="138"/>
                  </a:cubicBezTo>
                  <a:cubicBezTo>
                    <a:pt x="703" y="2845"/>
                    <a:pt x="1" y="6403"/>
                    <a:pt x="377" y="9486"/>
                  </a:cubicBezTo>
                  <a:cubicBezTo>
                    <a:pt x="728" y="12343"/>
                    <a:pt x="2908" y="14424"/>
                    <a:pt x="4738" y="16479"/>
                  </a:cubicBezTo>
                  <a:cubicBezTo>
                    <a:pt x="9650" y="21892"/>
                    <a:pt x="16016" y="28759"/>
                    <a:pt x="12332" y="36629"/>
                  </a:cubicBezTo>
                  <a:cubicBezTo>
                    <a:pt x="12160" y="36990"/>
                    <a:pt x="12436" y="37304"/>
                    <a:pt x="12731" y="37304"/>
                  </a:cubicBezTo>
                  <a:cubicBezTo>
                    <a:pt x="12867" y="37304"/>
                    <a:pt x="13006" y="37238"/>
                    <a:pt x="13109" y="37080"/>
                  </a:cubicBezTo>
                  <a:cubicBezTo>
                    <a:pt x="16542" y="31767"/>
                    <a:pt x="13911" y="25501"/>
                    <a:pt x="10352" y="20990"/>
                  </a:cubicBezTo>
                  <a:cubicBezTo>
                    <a:pt x="8096" y="18083"/>
                    <a:pt x="5314" y="15627"/>
                    <a:pt x="3058" y="12744"/>
                  </a:cubicBezTo>
                  <a:cubicBezTo>
                    <a:pt x="176" y="9085"/>
                    <a:pt x="1680" y="4423"/>
                    <a:pt x="2632" y="338"/>
                  </a:cubicBezTo>
                  <a:cubicBezTo>
                    <a:pt x="2665" y="143"/>
                    <a:pt x="2507" y="0"/>
                    <a:pt x="235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51"/>
            <p:cNvSpPr/>
            <p:nvPr/>
          </p:nvSpPr>
          <p:spPr>
            <a:xfrm>
              <a:off x="3715050" y="2040200"/>
              <a:ext cx="337025" cy="353575"/>
            </a:xfrm>
            <a:custGeom>
              <a:avLst/>
              <a:gdLst/>
              <a:ahLst/>
              <a:cxnLst/>
              <a:rect l="l" t="t" r="r" b="b"/>
              <a:pathLst>
                <a:path w="13481" h="14143" extrusionOk="0">
                  <a:moveTo>
                    <a:pt x="10131" y="0"/>
                  </a:moveTo>
                  <a:cubicBezTo>
                    <a:pt x="10018" y="0"/>
                    <a:pt x="9901" y="89"/>
                    <a:pt x="9951" y="223"/>
                  </a:cubicBezTo>
                  <a:cubicBezTo>
                    <a:pt x="12056" y="6414"/>
                    <a:pt x="6517" y="13055"/>
                    <a:pt x="377" y="13506"/>
                  </a:cubicBezTo>
                  <a:cubicBezTo>
                    <a:pt x="1" y="13531"/>
                    <a:pt x="26" y="14033"/>
                    <a:pt x="377" y="14083"/>
                  </a:cubicBezTo>
                  <a:cubicBezTo>
                    <a:pt x="680" y="14123"/>
                    <a:pt x="982" y="14143"/>
                    <a:pt x="1284" y="14143"/>
                  </a:cubicBezTo>
                  <a:cubicBezTo>
                    <a:pt x="7559" y="14143"/>
                    <a:pt x="13481" y="5716"/>
                    <a:pt x="10277" y="73"/>
                  </a:cubicBezTo>
                  <a:cubicBezTo>
                    <a:pt x="10243" y="23"/>
                    <a:pt x="10188" y="0"/>
                    <a:pt x="1013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51"/>
            <p:cNvSpPr/>
            <p:nvPr/>
          </p:nvSpPr>
          <p:spPr>
            <a:xfrm>
              <a:off x="4003625" y="1967875"/>
              <a:ext cx="277875" cy="402225"/>
            </a:xfrm>
            <a:custGeom>
              <a:avLst/>
              <a:gdLst/>
              <a:ahLst/>
              <a:cxnLst/>
              <a:rect l="l" t="t" r="r" b="b"/>
              <a:pathLst>
                <a:path w="11115" h="16089" extrusionOk="0">
                  <a:moveTo>
                    <a:pt x="197" y="0"/>
                  </a:moveTo>
                  <a:cubicBezTo>
                    <a:pt x="88" y="0"/>
                    <a:pt x="0" y="170"/>
                    <a:pt x="112" y="259"/>
                  </a:cubicBezTo>
                  <a:cubicBezTo>
                    <a:pt x="4373" y="4119"/>
                    <a:pt x="10689" y="9131"/>
                    <a:pt x="9210" y="15773"/>
                  </a:cubicBezTo>
                  <a:cubicBezTo>
                    <a:pt x="9176" y="15942"/>
                    <a:pt x="9337" y="16089"/>
                    <a:pt x="9483" y="16089"/>
                  </a:cubicBezTo>
                  <a:cubicBezTo>
                    <a:pt x="9553" y="16089"/>
                    <a:pt x="9620" y="16055"/>
                    <a:pt x="9661" y="15973"/>
                  </a:cubicBezTo>
                  <a:cubicBezTo>
                    <a:pt x="11115" y="12941"/>
                    <a:pt x="9310" y="9382"/>
                    <a:pt x="7656" y="6775"/>
                  </a:cubicBezTo>
                  <a:cubicBezTo>
                    <a:pt x="5927" y="4018"/>
                    <a:pt x="3370" y="1136"/>
                    <a:pt x="238" y="8"/>
                  </a:cubicBezTo>
                  <a:cubicBezTo>
                    <a:pt x="224" y="3"/>
                    <a:pt x="210" y="0"/>
                    <a:pt x="1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51"/>
            <p:cNvSpPr/>
            <p:nvPr/>
          </p:nvSpPr>
          <p:spPr>
            <a:xfrm>
              <a:off x="2595375" y="1945100"/>
              <a:ext cx="443050" cy="1352000"/>
            </a:xfrm>
            <a:custGeom>
              <a:avLst/>
              <a:gdLst/>
              <a:ahLst/>
              <a:cxnLst/>
              <a:rect l="l" t="t" r="r" b="b"/>
              <a:pathLst>
                <a:path w="17722" h="54080" extrusionOk="0">
                  <a:moveTo>
                    <a:pt x="17529" y="0"/>
                  </a:moveTo>
                  <a:cubicBezTo>
                    <a:pt x="17483" y="0"/>
                    <a:pt x="17434" y="20"/>
                    <a:pt x="17394" y="67"/>
                  </a:cubicBezTo>
                  <a:cubicBezTo>
                    <a:pt x="16091" y="2022"/>
                    <a:pt x="14863" y="4052"/>
                    <a:pt x="14337" y="6358"/>
                  </a:cubicBezTo>
                  <a:cubicBezTo>
                    <a:pt x="13760" y="8864"/>
                    <a:pt x="13986" y="11421"/>
                    <a:pt x="14211" y="13927"/>
                  </a:cubicBezTo>
                  <a:cubicBezTo>
                    <a:pt x="14462" y="16684"/>
                    <a:pt x="14612" y="19441"/>
                    <a:pt x="14512" y="22223"/>
                  </a:cubicBezTo>
                  <a:cubicBezTo>
                    <a:pt x="14437" y="24102"/>
                    <a:pt x="14287" y="25882"/>
                    <a:pt x="13384" y="27561"/>
                  </a:cubicBezTo>
                  <a:cubicBezTo>
                    <a:pt x="12708" y="28814"/>
                    <a:pt x="11705" y="29917"/>
                    <a:pt x="10803" y="30995"/>
                  </a:cubicBezTo>
                  <a:cubicBezTo>
                    <a:pt x="7795" y="34629"/>
                    <a:pt x="3359" y="37536"/>
                    <a:pt x="1530" y="41997"/>
                  </a:cubicBezTo>
                  <a:cubicBezTo>
                    <a:pt x="1" y="45782"/>
                    <a:pt x="26" y="50519"/>
                    <a:pt x="2457" y="53902"/>
                  </a:cubicBezTo>
                  <a:cubicBezTo>
                    <a:pt x="2544" y="54024"/>
                    <a:pt x="2686" y="54080"/>
                    <a:pt x="2827" y="54080"/>
                  </a:cubicBezTo>
                  <a:cubicBezTo>
                    <a:pt x="3090" y="54080"/>
                    <a:pt x="3348" y="53887"/>
                    <a:pt x="3234" y="53576"/>
                  </a:cubicBezTo>
                  <a:cubicBezTo>
                    <a:pt x="1655" y="49190"/>
                    <a:pt x="1379" y="44479"/>
                    <a:pt x="4086" y="40468"/>
                  </a:cubicBezTo>
                  <a:cubicBezTo>
                    <a:pt x="5515" y="38313"/>
                    <a:pt x="7645" y="36684"/>
                    <a:pt x="9399" y="34804"/>
                  </a:cubicBezTo>
                  <a:cubicBezTo>
                    <a:pt x="10953" y="33100"/>
                    <a:pt x="12532" y="31270"/>
                    <a:pt x="13760" y="29316"/>
                  </a:cubicBezTo>
                  <a:cubicBezTo>
                    <a:pt x="16191" y="25506"/>
                    <a:pt x="15665" y="20493"/>
                    <a:pt x="15314" y="16183"/>
                  </a:cubicBezTo>
                  <a:cubicBezTo>
                    <a:pt x="15089" y="13576"/>
                    <a:pt x="14587" y="10944"/>
                    <a:pt x="14788" y="8313"/>
                  </a:cubicBezTo>
                  <a:cubicBezTo>
                    <a:pt x="15038" y="5381"/>
                    <a:pt x="16267" y="2774"/>
                    <a:pt x="17670" y="218"/>
                  </a:cubicBezTo>
                  <a:cubicBezTo>
                    <a:pt x="17722" y="97"/>
                    <a:pt x="17631" y="0"/>
                    <a:pt x="1752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51"/>
            <p:cNvSpPr/>
            <p:nvPr/>
          </p:nvSpPr>
          <p:spPr>
            <a:xfrm>
              <a:off x="2956550" y="1614575"/>
              <a:ext cx="169550" cy="295325"/>
            </a:xfrm>
            <a:custGeom>
              <a:avLst/>
              <a:gdLst/>
              <a:ahLst/>
              <a:cxnLst/>
              <a:rect l="l" t="t" r="r" b="b"/>
              <a:pathLst>
                <a:path w="6782" h="11813" extrusionOk="0">
                  <a:moveTo>
                    <a:pt x="3639" y="1"/>
                  </a:moveTo>
                  <a:cubicBezTo>
                    <a:pt x="3044" y="1"/>
                    <a:pt x="2439" y="194"/>
                    <a:pt x="1945" y="531"/>
                  </a:cubicBezTo>
                  <a:cubicBezTo>
                    <a:pt x="466" y="1534"/>
                    <a:pt x="40" y="3514"/>
                    <a:pt x="15" y="5168"/>
                  </a:cubicBezTo>
                  <a:cubicBezTo>
                    <a:pt x="1" y="5366"/>
                    <a:pt x="170" y="5476"/>
                    <a:pt x="334" y="5476"/>
                  </a:cubicBezTo>
                  <a:cubicBezTo>
                    <a:pt x="460" y="5476"/>
                    <a:pt x="584" y="5410"/>
                    <a:pt x="617" y="5268"/>
                  </a:cubicBezTo>
                  <a:cubicBezTo>
                    <a:pt x="917" y="4115"/>
                    <a:pt x="1043" y="2862"/>
                    <a:pt x="1744" y="1885"/>
                  </a:cubicBezTo>
                  <a:cubicBezTo>
                    <a:pt x="2234" y="1222"/>
                    <a:pt x="2938" y="825"/>
                    <a:pt x="3639" y="825"/>
                  </a:cubicBezTo>
                  <a:cubicBezTo>
                    <a:pt x="4159" y="825"/>
                    <a:pt x="4676" y="1043"/>
                    <a:pt x="5103" y="1534"/>
                  </a:cubicBezTo>
                  <a:cubicBezTo>
                    <a:pt x="5529" y="2035"/>
                    <a:pt x="5454" y="3363"/>
                    <a:pt x="5429" y="3990"/>
                  </a:cubicBezTo>
                  <a:cubicBezTo>
                    <a:pt x="5378" y="6421"/>
                    <a:pt x="5303" y="9754"/>
                    <a:pt x="3223" y="11409"/>
                  </a:cubicBezTo>
                  <a:cubicBezTo>
                    <a:pt x="3032" y="11557"/>
                    <a:pt x="3218" y="11812"/>
                    <a:pt x="3416" y="11812"/>
                  </a:cubicBezTo>
                  <a:cubicBezTo>
                    <a:pt x="3452" y="11812"/>
                    <a:pt x="3489" y="11804"/>
                    <a:pt x="3524" y="11784"/>
                  </a:cubicBezTo>
                  <a:cubicBezTo>
                    <a:pt x="5228" y="11008"/>
                    <a:pt x="5579" y="9078"/>
                    <a:pt x="5805" y="7373"/>
                  </a:cubicBezTo>
                  <a:cubicBezTo>
                    <a:pt x="6055" y="5594"/>
                    <a:pt x="6782" y="2236"/>
                    <a:pt x="5378" y="732"/>
                  </a:cubicBezTo>
                  <a:cubicBezTo>
                    <a:pt x="4910" y="225"/>
                    <a:pt x="4280" y="1"/>
                    <a:pt x="3639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51"/>
            <p:cNvSpPr/>
            <p:nvPr/>
          </p:nvSpPr>
          <p:spPr>
            <a:xfrm>
              <a:off x="2728850" y="1640150"/>
              <a:ext cx="353400" cy="316100"/>
            </a:xfrm>
            <a:custGeom>
              <a:avLst/>
              <a:gdLst/>
              <a:ahLst/>
              <a:cxnLst/>
              <a:rect l="l" t="t" r="r" b="b"/>
              <a:pathLst>
                <a:path w="14136" h="12644" extrusionOk="0">
                  <a:moveTo>
                    <a:pt x="5205" y="1"/>
                  </a:moveTo>
                  <a:cubicBezTo>
                    <a:pt x="5126" y="1"/>
                    <a:pt x="5045" y="4"/>
                    <a:pt x="4963" y="10"/>
                  </a:cubicBezTo>
                  <a:cubicBezTo>
                    <a:pt x="2281" y="235"/>
                    <a:pt x="0" y="2491"/>
                    <a:pt x="25" y="5172"/>
                  </a:cubicBezTo>
                  <a:cubicBezTo>
                    <a:pt x="25" y="8055"/>
                    <a:pt x="1880" y="10787"/>
                    <a:pt x="4461" y="11990"/>
                  </a:cubicBezTo>
                  <a:cubicBezTo>
                    <a:pt x="5484" y="12460"/>
                    <a:pt x="6433" y="12643"/>
                    <a:pt x="7349" y="12643"/>
                  </a:cubicBezTo>
                  <a:cubicBezTo>
                    <a:pt x="9507" y="12643"/>
                    <a:pt x="11479" y="11623"/>
                    <a:pt x="13785" y="10937"/>
                  </a:cubicBezTo>
                  <a:cubicBezTo>
                    <a:pt x="14136" y="10843"/>
                    <a:pt x="14006" y="10378"/>
                    <a:pt x="13702" y="10378"/>
                  </a:cubicBezTo>
                  <a:cubicBezTo>
                    <a:pt x="13680" y="10378"/>
                    <a:pt x="13658" y="10381"/>
                    <a:pt x="13634" y="10386"/>
                  </a:cubicBezTo>
                  <a:cubicBezTo>
                    <a:pt x="11597" y="10729"/>
                    <a:pt x="9753" y="11866"/>
                    <a:pt x="7653" y="11866"/>
                  </a:cubicBezTo>
                  <a:cubicBezTo>
                    <a:pt x="7608" y="11866"/>
                    <a:pt x="7564" y="11865"/>
                    <a:pt x="7519" y="11864"/>
                  </a:cubicBezTo>
                  <a:cubicBezTo>
                    <a:pt x="4511" y="11789"/>
                    <a:pt x="1780" y="9584"/>
                    <a:pt x="1078" y="6651"/>
                  </a:cubicBezTo>
                  <a:cubicBezTo>
                    <a:pt x="727" y="5072"/>
                    <a:pt x="802" y="3243"/>
                    <a:pt x="2080" y="2065"/>
                  </a:cubicBezTo>
                  <a:cubicBezTo>
                    <a:pt x="2934" y="1292"/>
                    <a:pt x="4046" y="726"/>
                    <a:pt x="5158" y="726"/>
                  </a:cubicBezTo>
                  <a:cubicBezTo>
                    <a:pt x="5776" y="726"/>
                    <a:pt x="6394" y="901"/>
                    <a:pt x="6968" y="1313"/>
                  </a:cubicBezTo>
                  <a:cubicBezTo>
                    <a:pt x="8797" y="2616"/>
                    <a:pt x="10226" y="4471"/>
                    <a:pt x="12055" y="5799"/>
                  </a:cubicBezTo>
                  <a:cubicBezTo>
                    <a:pt x="12103" y="5832"/>
                    <a:pt x="12150" y="5847"/>
                    <a:pt x="12193" y="5847"/>
                  </a:cubicBezTo>
                  <a:cubicBezTo>
                    <a:pt x="12377" y="5847"/>
                    <a:pt x="12498" y="5586"/>
                    <a:pt x="12356" y="5423"/>
                  </a:cubicBezTo>
                  <a:cubicBezTo>
                    <a:pt x="10953" y="3819"/>
                    <a:pt x="9248" y="2390"/>
                    <a:pt x="7594" y="1037"/>
                  </a:cubicBezTo>
                  <a:cubicBezTo>
                    <a:pt x="6877" y="412"/>
                    <a:pt x="6159" y="1"/>
                    <a:pt x="520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51"/>
            <p:cNvSpPr/>
            <p:nvPr/>
          </p:nvSpPr>
          <p:spPr>
            <a:xfrm>
              <a:off x="3033600" y="1570025"/>
              <a:ext cx="160800" cy="322950"/>
            </a:xfrm>
            <a:custGeom>
              <a:avLst/>
              <a:gdLst/>
              <a:ahLst/>
              <a:cxnLst/>
              <a:rect l="l" t="t" r="r" b="b"/>
              <a:pathLst>
                <a:path w="6432" h="12918" extrusionOk="0">
                  <a:moveTo>
                    <a:pt x="3101" y="1"/>
                  </a:moveTo>
                  <a:cubicBezTo>
                    <a:pt x="2675" y="1"/>
                    <a:pt x="2213" y="126"/>
                    <a:pt x="1720" y="409"/>
                  </a:cubicBezTo>
                  <a:cubicBezTo>
                    <a:pt x="1495" y="543"/>
                    <a:pt x="1613" y="900"/>
                    <a:pt x="1839" y="900"/>
                  </a:cubicBezTo>
                  <a:cubicBezTo>
                    <a:pt x="1865" y="900"/>
                    <a:pt x="1892" y="895"/>
                    <a:pt x="1921" y="885"/>
                  </a:cubicBezTo>
                  <a:cubicBezTo>
                    <a:pt x="2352" y="737"/>
                    <a:pt x="2740" y="670"/>
                    <a:pt x="3085" y="670"/>
                  </a:cubicBezTo>
                  <a:cubicBezTo>
                    <a:pt x="6212" y="670"/>
                    <a:pt x="5966" y="6182"/>
                    <a:pt x="4928" y="8078"/>
                  </a:cubicBezTo>
                  <a:cubicBezTo>
                    <a:pt x="3875" y="9982"/>
                    <a:pt x="1870" y="11261"/>
                    <a:pt x="191" y="12514"/>
                  </a:cubicBezTo>
                  <a:cubicBezTo>
                    <a:pt x="1" y="12662"/>
                    <a:pt x="96" y="12918"/>
                    <a:pt x="282" y="12918"/>
                  </a:cubicBezTo>
                  <a:cubicBezTo>
                    <a:pt x="316" y="12918"/>
                    <a:pt x="353" y="12909"/>
                    <a:pt x="392" y="12890"/>
                  </a:cubicBezTo>
                  <a:cubicBezTo>
                    <a:pt x="3499" y="11311"/>
                    <a:pt x="6432" y="8654"/>
                    <a:pt x="6407" y="4920"/>
                  </a:cubicBezTo>
                  <a:cubicBezTo>
                    <a:pt x="6407" y="2925"/>
                    <a:pt x="5167" y="1"/>
                    <a:pt x="31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51"/>
            <p:cNvSpPr/>
            <p:nvPr/>
          </p:nvSpPr>
          <p:spPr>
            <a:xfrm>
              <a:off x="3760200" y="1847975"/>
              <a:ext cx="520450" cy="353800"/>
            </a:xfrm>
            <a:custGeom>
              <a:avLst/>
              <a:gdLst/>
              <a:ahLst/>
              <a:cxnLst/>
              <a:rect l="l" t="t" r="r" b="b"/>
              <a:pathLst>
                <a:path w="20818" h="14152" extrusionOk="0">
                  <a:moveTo>
                    <a:pt x="276" y="1"/>
                  </a:moveTo>
                  <a:cubicBezTo>
                    <a:pt x="95" y="1"/>
                    <a:pt x="0" y="308"/>
                    <a:pt x="200" y="418"/>
                  </a:cubicBezTo>
                  <a:cubicBezTo>
                    <a:pt x="2080" y="1321"/>
                    <a:pt x="3458" y="2925"/>
                    <a:pt x="5288" y="3877"/>
                  </a:cubicBezTo>
                  <a:cubicBezTo>
                    <a:pt x="6967" y="4754"/>
                    <a:pt x="8922" y="4829"/>
                    <a:pt x="10701" y="5431"/>
                  </a:cubicBezTo>
                  <a:cubicBezTo>
                    <a:pt x="15087" y="6935"/>
                    <a:pt x="18070" y="10143"/>
                    <a:pt x="20376" y="14053"/>
                  </a:cubicBezTo>
                  <a:cubicBezTo>
                    <a:pt x="20410" y="14122"/>
                    <a:pt x="20477" y="14152"/>
                    <a:pt x="20546" y="14152"/>
                  </a:cubicBezTo>
                  <a:cubicBezTo>
                    <a:pt x="20678" y="14152"/>
                    <a:pt x="20817" y="14041"/>
                    <a:pt x="20752" y="13877"/>
                  </a:cubicBezTo>
                  <a:cubicBezTo>
                    <a:pt x="19473" y="10093"/>
                    <a:pt x="16265" y="7060"/>
                    <a:pt x="12681" y="5381"/>
                  </a:cubicBezTo>
                  <a:cubicBezTo>
                    <a:pt x="10626" y="4403"/>
                    <a:pt x="8320" y="4303"/>
                    <a:pt x="6240" y="3426"/>
                  </a:cubicBezTo>
                  <a:cubicBezTo>
                    <a:pt x="4110" y="2574"/>
                    <a:pt x="2556" y="794"/>
                    <a:pt x="350" y="17"/>
                  </a:cubicBezTo>
                  <a:cubicBezTo>
                    <a:pt x="324" y="6"/>
                    <a:pt x="299" y="1"/>
                    <a:pt x="27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51"/>
            <p:cNvSpPr/>
            <p:nvPr/>
          </p:nvSpPr>
          <p:spPr>
            <a:xfrm>
              <a:off x="2626075" y="2599975"/>
              <a:ext cx="354800" cy="899900"/>
            </a:xfrm>
            <a:custGeom>
              <a:avLst/>
              <a:gdLst/>
              <a:ahLst/>
              <a:cxnLst/>
              <a:rect l="l" t="t" r="r" b="b"/>
              <a:pathLst>
                <a:path w="14192" h="35996" extrusionOk="0">
                  <a:moveTo>
                    <a:pt x="13790" y="0"/>
                  </a:moveTo>
                  <a:cubicBezTo>
                    <a:pt x="13666" y="0"/>
                    <a:pt x="13549" y="71"/>
                    <a:pt x="13510" y="238"/>
                  </a:cubicBezTo>
                  <a:cubicBezTo>
                    <a:pt x="12582" y="4273"/>
                    <a:pt x="10252" y="7707"/>
                    <a:pt x="7470" y="10689"/>
                  </a:cubicBezTo>
                  <a:cubicBezTo>
                    <a:pt x="5189" y="13121"/>
                    <a:pt x="2332" y="15251"/>
                    <a:pt x="1455" y="18609"/>
                  </a:cubicBezTo>
                  <a:cubicBezTo>
                    <a:pt x="1" y="24148"/>
                    <a:pt x="1204" y="33747"/>
                    <a:pt x="7470" y="35978"/>
                  </a:cubicBezTo>
                  <a:cubicBezTo>
                    <a:pt x="7508" y="35990"/>
                    <a:pt x="7545" y="35995"/>
                    <a:pt x="7580" y="35995"/>
                  </a:cubicBezTo>
                  <a:cubicBezTo>
                    <a:pt x="7904" y="35995"/>
                    <a:pt x="8040" y="35507"/>
                    <a:pt x="7745" y="35326"/>
                  </a:cubicBezTo>
                  <a:cubicBezTo>
                    <a:pt x="4312" y="33045"/>
                    <a:pt x="2658" y="29913"/>
                    <a:pt x="2206" y="25827"/>
                  </a:cubicBezTo>
                  <a:cubicBezTo>
                    <a:pt x="1780" y="21867"/>
                    <a:pt x="1981" y="18008"/>
                    <a:pt x="4763" y="14925"/>
                  </a:cubicBezTo>
                  <a:cubicBezTo>
                    <a:pt x="8798" y="10489"/>
                    <a:pt x="13184" y="6679"/>
                    <a:pt x="14161" y="414"/>
                  </a:cubicBezTo>
                  <a:cubicBezTo>
                    <a:pt x="14192" y="170"/>
                    <a:pt x="13982" y="0"/>
                    <a:pt x="1379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51"/>
            <p:cNvSpPr/>
            <p:nvPr/>
          </p:nvSpPr>
          <p:spPr>
            <a:xfrm>
              <a:off x="3594300" y="2429450"/>
              <a:ext cx="229400" cy="108275"/>
            </a:xfrm>
            <a:custGeom>
              <a:avLst/>
              <a:gdLst/>
              <a:ahLst/>
              <a:cxnLst/>
              <a:rect l="l" t="t" r="r" b="b"/>
              <a:pathLst>
                <a:path w="9176" h="4331" extrusionOk="0">
                  <a:moveTo>
                    <a:pt x="2124" y="1"/>
                  </a:moveTo>
                  <a:cubicBezTo>
                    <a:pt x="1435" y="1"/>
                    <a:pt x="777" y="74"/>
                    <a:pt x="194" y="217"/>
                  </a:cubicBezTo>
                  <a:cubicBezTo>
                    <a:pt x="1" y="266"/>
                    <a:pt x="17" y="594"/>
                    <a:pt x="222" y="594"/>
                  </a:cubicBezTo>
                  <a:cubicBezTo>
                    <a:pt x="229" y="594"/>
                    <a:pt x="237" y="594"/>
                    <a:pt x="245" y="593"/>
                  </a:cubicBezTo>
                  <a:cubicBezTo>
                    <a:pt x="524" y="563"/>
                    <a:pt x="814" y="549"/>
                    <a:pt x="1112" y="549"/>
                  </a:cubicBezTo>
                  <a:cubicBezTo>
                    <a:pt x="3824" y="549"/>
                    <a:pt x="7125" y="1780"/>
                    <a:pt x="8390" y="4152"/>
                  </a:cubicBezTo>
                  <a:cubicBezTo>
                    <a:pt x="8457" y="4277"/>
                    <a:pt x="8571" y="4330"/>
                    <a:pt x="8689" y="4330"/>
                  </a:cubicBezTo>
                  <a:cubicBezTo>
                    <a:pt x="8925" y="4330"/>
                    <a:pt x="9175" y="4119"/>
                    <a:pt x="9092" y="3851"/>
                  </a:cubicBezTo>
                  <a:cubicBezTo>
                    <a:pt x="8246" y="1215"/>
                    <a:pt x="4929" y="1"/>
                    <a:pt x="2124" y="1"/>
                  </a:cubicBezTo>
                  <a:close/>
                </a:path>
              </a:pathLst>
            </a:custGeom>
            <a:solidFill>
              <a:schemeClr val="accent2">
                <a:alpha val="129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51"/>
            <p:cNvSpPr/>
            <p:nvPr/>
          </p:nvSpPr>
          <p:spPr>
            <a:xfrm>
              <a:off x="4362925" y="2358900"/>
              <a:ext cx="157300" cy="57200"/>
            </a:xfrm>
            <a:custGeom>
              <a:avLst/>
              <a:gdLst/>
              <a:ahLst/>
              <a:cxnLst/>
              <a:rect l="l" t="t" r="r" b="b"/>
              <a:pathLst>
                <a:path w="6292" h="2288" extrusionOk="0">
                  <a:moveTo>
                    <a:pt x="3748" y="0"/>
                  </a:moveTo>
                  <a:cubicBezTo>
                    <a:pt x="3272" y="0"/>
                    <a:pt x="2795" y="57"/>
                    <a:pt x="2332" y="182"/>
                  </a:cubicBezTo>
                  <a:cubicBezTo>
                    <a:pt x="1404" y="458"/>
                    <a:pt x="552" y="1034"/>
                    <a:pt x="101" y="1861"/>
                  </a:cubicBezTo>
                  <a:cubicBezTo>
                    <a:pt x="51" y="1936"/>
                    <a:pt x="1" y="2037"/>
                    <a:pt x="26" y="2112"/>
                  </a:cubicBezTo>
                  <a:cubicBezTo>
                    <a:pt x="76" y="2262"/>
                    <a:pt x="277" y="2287"/>
                    <a:pt x="427" y="2287"/>
                  </a:cubicBezTo>
                  <a:cubicBezTo>
                    <a:pt x="1254" y="2262"/>
                    <a:pt x="2106" y="2237"/>
                    <a:pt x="2933" y="2237"/>
                  </a:cubicBezTo>
                  <a:cubicBezTo>
                    <a:pt x="3961" y="2212"/>
                    <a:pt x="5039" y="2162"/>
                    <a:pt x="5941" y="1661"/>
                  </a:cubicBezTo>
                  <a:cubicBezTo>
                    <a:pt x="6066" y="1586"/>
                    <a:pt x="6216" y="1485"/>
                    <a:pt x="6242" y="1310"/>
                  </a:cubicBezTo>
                  <a:cubicBezTo>
                    <a:pt x="6292" y="1084"/>
                    <a:pt x="6041" y="884"/>
                    <a:pt x="5815" y="758"/>
                  </a:cubicBezTo>
                  <a:cubicBezTo>
                    <a:pt x="5424" y="528"/>
                    <a:pt x="5011" y="276"/>
                    <a:pt x="4557" y="276"/>
                  </a:cubicBezTo>
                  <a:cubicBezTo>
                    <a:pt x="4517" y="276"/>
                    <a:pt x="4477" y="278"/>
                    <a:pt x="4437" y="282"/>
                  </a:cubicBezTo>
                  <a:lnTo>
                    <a:pt x="5164" y="157"/>
                  </a:lnTo>
                  <a:cubicBezTo>
                    <a:pt x="4700" y="57"/>
                    <a:pt x="4224" y="0"/>
                    <a:pt x="3748" y="0"/>
                  </a:cubicBezTo>
                  <a:close/>
                </a:path>
              </a:pathLst>
            </a:custGeom>
            <a:solidFill>
              <a:srgbClr val="BF5E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51"/>
            <p:cNvSpPr/>
            <p:nvPr/>
          </p:nvSpPr>
          <p:spPr>
            <a:xfrm>
              <a:off x="4389250" y="2417875"/>
              <a:ext cx="147900" cy="47725"/>
            </a:xfrm>
            <a:custGeom>
              <a:avLst/>
              <a:gdLst/>
              <a:ahLst/>
              <a:cxnLst/>
              <a:rect l="l" t="t" r="r" b="b"/>
              <a:pathLst>
                <a:path w="5916" h="1909" extrusionOk="0">
                  <a:moveTo>
                    <a:pt x="3622" y="1"/>
                  </a:moveTo>
                  <a:cubicBezTo>
                    <a:pt x="2717" y="1"/>
                    <a:pt x="1809" y="113"/>
                    <a:pt x="928" y="329"/>
                  </a:cubicBezTo>
                  <a:cubicBezTo>
                    <a:pt x="527" y="430"/>
                    <a:pt x="1" y="730"/>
                    <a:pt x="151" y="1131"/>
                  </a:cubicBezTo>
                  <a:cubicBezTo>
                    <a:pt x="201" y="1282"/>
                    <a:pt x="351" y="1407"/>
                    <a:pt x="502" y="1482"/>
                  </a:cubicBezTo>
                  <a:cubicBezTo>
                    <a:pt x="1229" y="1883"/>
                    <a:pt x="2131" y="1908"/>
                    <a:pt x="2983" y="1908"/>
                  </a:cubicBezTo>
                  <a:lnTo>
                    <a:pt x="4462" y="1908"/>
                  </a:lnTo>
                  <a:cubicBezTo>
                    <a:pt x="4863" y="1908"/>
                    <a:pt x="5314" y="1883"/>
                    <a:pt x="5615" y="1633"/>
                  </a:cubicBezTo>
                  <a:cubicBezTo>
                    <a:pt x="5915" y="1357"/>
                    <a:pt x="5865" y="730"/>
                    <a:pt x="5489" y="655"/>
                  </a:cubicBezTo>
                  <a:lnTo>
                    <a:pt x="5690" y="655"/>
                  </a:lnTo>
                  <a:cubicBezTo>
                    <a:pt x="5615" y="229"/>
                    <a:pt x="5113" y="79"/>
                    <a:pt x="4687" y="54"/>
                  </a:cubicBezTo>
                  <a:cubicBezTo>
                    <a:pt x="4334" y="18"/>
                    <a:pt x="3978" y="1"/>
                    <a:pt x="3622" y="1"/>
                  </a:cubicBezTo>
                  <a:close/>
                </a:path>
              </a:pathLst>
            </a:custGeom>
            <a:solidFill>
              <a:srgbClr val="BF5E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51"/>
            <p:cNvSpPr/>
            <p:nvPr/>
          </p:nvSpPr>
          <p:spPr>
            <a:xfrm>
              <a:off x="4420575" y="2459300"/>
              <a:ext cx="139750" cy="79600"/>
            </a:xfrm>
            <a:custGeom>
              <a:avLst/>
              <a:gdLst/>
              <a:ahLst/>
              <a:cxnLst/>
              <a:rect l="l" t="t" r="r" b="b"/>
              <a:pathLst>
                <a:path w="5590" h="3184" extrusionOk="0">
                  <a:moveTo>
                    <a:pt x="3359" y="1"/>
                  </a:moveTo>
                  <a:lnTo>
                    <a:pt x="3359" y="1"/>
                  </a:lnTo>
                  <a:cubicBezTo>
                    <a:pt x="2482" y="477"/>
                    <a:pt x="1655" y="1053"/>
                    <a:pt x="903" y="1705"/>
                  </a:cubicBezTo>
                  <a:cubicBezTo>
                    <a:pt x="452" y="2081"/>
                    <a:pt x="1" y="2607"/>
                    <a:pt x="51" y="3184"/>
                  </a:cubicBezTo>
                  <a:cubicBezTo>
                    <a:pt x="1655" y="3083"/>
                    <a:pt x="3309" y="2958"/>
                    <a:pt x="4713" y="2156"/>
                  </a:cubicBezTo>
                  <a:cubicBezTo>
                    <a:pt x="5063" y="1981"/>
                    <a:pt x="5389" y="1705"/>
                    <a:pt x="5489" y="1329"/>
                  </a:cubicBezTo>
                  <a:cubicBezTo>
                    <a:pt x="5590" y="853"/>
                    <a:pt x="5214" y="377"/>
                    <a:pt x="4763" y="176"/>
                  </a:cubicBezTo>
                  <a:cubicBezTo>
                    <a:pt x="4497" y="73"/>
                    <a:pt x="4205" y="39"/>
                    <a:pt x="3912" y="39"/>
                  </a:cubicBezTo>
                  <a:cubicBezTo>
                    <a:pt x="3708" y="39"/>
                    <a:pt x="3504" y="55"/>
                    <a:pt x="3309" y="76"/>
                  </a:cubicBezTo>
                  <a:lnTo>
                    <a:pt x="3359" y="1"/>
                  </a:lnTo>
                  <a:close/>
                </a:path>
              </a:pathLst>
            </a:custGeom>
            <a:solidFill>
              <a:srgbClr val="BF5E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51"/>
            <p:cNvSpPr/>
            <p:nvPr/>
          </p:nvSpPr>
          <p:spPr>
            <a:xfrm>
              <a:off x="4388225" y="2687100"/>
              <a:ext cx="209250" cy="301125"/>
            </a:xfrm>
            <a:custGeom>
              <a:avLst/>
              <a:gdLst/>
              <a:ahLst/>
              <a:cxnLst/>
              <a:rect l="l" t="t" r="r" b="b"/>
              <a:pathLst>
                <a:path w="8370" h="12045" extrusionOk="0">
                  <a:moveTo>
                    <a:pt x="7918" y="0"/>
                  </a:moveTo>
                  <a:cubicBezTo>
                    <a:pt x="7891" y="0"/>
                    <a:pt x="7864" y="4"/>
                    <a:pt x="7836" y="11"/>
                  </a:cubicBezTo>
                  <a:cubicBezTo>
                    <a:pt x="3801" y="1265"/>
                    <a:pt x="67" y="7505"/>
                    <a:pt x="16" y="11590"/>
                  </a:cubicBezTo>
                  <a:cubicBezTo>
                    <a:pt x="1" y="11856"/>
                    <a:pt x="259" y="12044"/>
                    <a:pt x="503" y="12044"/>
                  </a:cubicBezTo>
                  <a:cubicBezTo>
                    <a:pt x="651" y="12044"/>
                    <a:pt x="793" y="11976"/>
                    <a:pt x="869" y="11816"/>
                  </a:cubicBezTo>
                  <a:cubicBezTo>
                    <a:pt x="1846" y="9736"/>
                    <a:pt x="2473" y="7555"/>
                    <a:pt x="3751" y="5600"/>
                  </a:cubicBezTo>
                  <a:cubicBezTo>
                    <a:pt x="5004" y="3671"/>
                    <a:pt x="6884" y="2342"/>
                    <a:pt x="8212" y="513"/>
                  </a:cubicBezTo>
                  <a:cubicBezTo>
                    <a:pt x="8370" y="287"/>
                    <a:pt x="8162" y="0"/>
                    <a:pt x="7918" y="0"/>
                  </a:cubicBezTo>
                  <a:close/>
                </a:path>
              </a:pathLst>
            </a:custGeom>
            <a:solidFill>
              <a:schemeClr val="accent2">
                <a:alpha val="129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51"/>
            <p:cNvSpPr/>
            <p:nvPr/>
          </p:nvSpPr>
          <p:spPr>
            <a:xfrm>
              <a:off x="4408925" y="2665450"/>
              <a:ext cx="115725" cy="125325"/>
            </a:xfrm>
            <a:custGeom>
              <a:avLst/>
              <a:gdLst/>
              <a:ahLst/>
              <a:cxnLst/>
              <a:rect l="l" t="t" r="r" b="b"/>
              <a:pathLst>
                <a:path w="4629" h="5013" extrusionOk="0">
                  <a:moveTo>
                    <a:pt x="3938" y="0"/>
                  </a:moveTo>
                  <a:cubicBezTo>
                    <a:pt x="3870" y="0"/>
                    <a:pt x="3798" y="15"/>
                    <a:pt x="3725" y="50"/>
                  </a:cubicBezTo>
                  <a:cubicBezTo>
                    <a:pt x="2021" y="877"/>
                    <a:pt x="166" y="2632"/>
                    <a:pt x="16" y="4637"/>
                  </a:cubicBezTo>
                  <a:cubicBezTo>
                    <a:pt x="0" y="4880"/>
                    <a:pt x="206" y="5012"/>
                    <a:pt x="409" y="5012"/>
                  </a:cubicBezTo>
                  <a:cubicBezTo>
                    <a:pt x="542" y="5012"/>
                    <a:pt x="673" y="4956"/>
                    <a:pt x="742" y="4837"/>
                  </a:cubicBezTo>
                  <a:cubicBezTo>
                    <a:pt x="1219" y="4060"/>
                    <a:pt x="1519" y="3233"/>
                    <a:pt x="2121" y="2532"/>
                  </a:cubicBezTo>
                  <a:cubicBezTo>
                    <a:pt x="2697" y="1830"/>
                    <a:pt x="3399" y="1278"/>
                    <a:pt x="4176" y="827"/>
                  </a:cubicBezTo>
                  <a:cubicBezTo>
                    <a:pt x="4629" y="590"/>
                    <a:pt x="4358" y="0"/>
                    <a:pt x="3938" y="0"/>
                  </a:cubicBezTo>
                  <a:close/>
                </a:path>
              </a:pathLst>
            </a:custGeom>
            <a:solidFill>
              <a:schemeClr val="accent2">
                <a:alpha val="129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51"/>
            <p:cNvSpPr/>
            <p:nvPr/>
          </p:nvSpPr>
          <p:spPr>
            <a:xfrm>
              <a:off x="4264575" y="2239025"/>
              <a:ext cx="100900" cy="143500"/>
            </a:xfrm>
            <a:custGeom>
              <a:avLst/>
              <a:gdLst/>
              <a:ahLst/>
              <a:cxnLst/>
              <a:rect l="l" t="t" r="r" b="b"/>
              <a:pathLst>
                <a:path w="4036" h="5740" extrusionOk="0">
                  <a:moveTo>
                    <a:pt x="1223" y="0"/>
                  </a:moveTo>
                  <a:cubicBezTo>
                    <a:pt x="1102" y="0"/>
                    <a:pt x="974" y="58"/>
                    <a:pt x="877" y="190"/>
                  </a:cubicBezTo>
                  <a:cubicBezTo>
                    <a:pt x="0" y="1318"/>
                    <a:pt x="150" y="3147"/>
                    <a:pt x="927" y="4300"/>
                  </a:cubicBezTo>
                  <a:cubicBezTo>
                    <a:pt x="1421" y="5051"/>
                    <a:pt x="2242" y="5740"/>
                    <a:pt x="3120" y="5740"/>
                  </a:cubicBezTo>
                  <a:cubicBezTo>
                    <a:pt x="3356" y="5740"/>
                    <a:pt x="3596" y="5690"/>
                    <a:pt x="3835" y="5578"/>
                  </a:cubicBezTo>
                  <a:cubicBezTo>
                    <a:pt x="4035" y="5478"/>
                    <a:pt x="3985" y="5177"/>
                    <a:pt x="3835" y="5077"/>
                  </a:cubicBezTo>
                  <a:cubicBezTo>
                    <a:pt x="3133" y="4576"/>
                    <a:pt x="2306" y="4375"/>
                    <a:pt x="1830" y="3624"/>
                  </a:cubicBezTo>
                  <a:cubicBezTo>
                    <a:pt x="1178" y="2621"/>
                    <a:pt x="1429" y="1594"/>
                    <a:pt x="1604" y="491"/>
                  </a:cubicBezTo>
                  <a:cubicBezTo>
                    <a:pt x="1653" y="198"/>
                    <a:pt x="1448" y="0"/>
                    <a:pt x="1223" y="0"/>
                  </a:cubicBezTo>
                  <a:close/>
                </a:path>
              </a:pathLst>
            </a:custGeom>
            <a:solidFill>
              <a:schemeClr val="accent2">
                <a:alpha val="129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51"/>
            <p:cNvSpPr/>
            <p:nvPr/>
          </p:nvSpPr>
          <p:spPr>
            <a:xfrm>
              <a:off x="4037400" y="2482450"/>
              <a:ext cx="206850" cy="242050"/>
            </a:xfrm>
            <a:custGeom>
              <a:avLst/>
              <a:gdLst/>
              <a:ahLst/>
              <a:cxnLst/>
              <a:rect l="l" t="t" r="r" b="b"/>
              <a:pathLst>
                <a:path w="8274" h="9682" extrusionOk="0">
                  <a:moveTo>
                    <a:pt x="7949" y="1"/>
                  </a:moveTo>
                  <a:cubicBezTo>
                    <a:pt x="7913" y="1"/>
                    <a:pt x="7874" y="9"/>
                    <a:pt x="7834" y="27"/>
                  </a:cubicBezTo>
                  <a:cubicBezTo>
                    <a:pt x="4049" y="1756"/>
                    <a:pt x="340" y="5215"/>
                    <a:pt x="14" y="9551"/>
                  </a:cubicBezTo>
                  <a:cubicBezTo>
                    <a:pt x="0" y="9636"/>
                    <a:pt x="59" y="9681"/>
                    <a:pt x="121" y="9681"/>
                  </a:cubicBezTo>
                  <a:cubicBezTo>
                    <a:pt x="168" y="9681"/>
                    <a:pt x="218" y="9655"/>
                    <a:pt x="240" y="9601"/>
                  </a:cubicBezTo>
                  <a:cubicBezTo>
                    <a:pt x="1719" y="5390"/>
                    <a:pt x="4626" y="3035"/>
                    <a:pt x="8059" y="428"/>
                  </a:cubicBezTo>
                  <a:cubicBezTo>
                    <a:pt x="8273" y="278"/>
                    <a:pt x="8159" y="1"/>
                    <a:pt x="7949" y="1"/>
                  </a:cubicBezTo>
                  <a:close/>
                </a:path>
              </a:pathLst>
            </a:custGeom>
            <a:solidFill>
              <a:schemeClr val="accent2">
                <a:alpha val="129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51"/>
            <p:cNvSpPr/>
            <p:nvPr/>
          </p:nvSpPr>
          <p:spPr>
            <a:xfrm>
              <a:off x="4606675" y="3011700"/>
              <a:ext cx="204900" cy="385175"/>
            </a:xfrm>
            <a:custGeom>
              <a:avLst/>
              <a:gdLst/>
              <a:ahLst/>
              <a:cxnLst/>
              <a:rect l="l" t="t" r="r" b="b"/>
              <a:pathLst>
                <a:path w="8196" h="15407" extrusionOk="0">
                  <a:moveTo>
                    <a:pt x="425" y="0"/>
                  </a:moveTo>
                  <a:cubicBezTo>
                    <a:pt x="334" y="0"/>
                    <a:pt x="243" y="3"/>
                    <a:pt x="151" y="10"/>
                  </a:cubicBezTo>
                  <a:cubicBezTo>
                    <a:pt x="25" y="10"/>
                    <a:pt x="0" y="185"/>
                    <a:pt x="126" y="236"/>
                  </a:cubicBezTo>
                  <a:cubicBezTo>
                    <a:pt x="6015" y="1990"/>
                    <a:pt x="8196" y="9860"/>
                    <a:pt x="7243" y="15273"/>
                  </a:cubicBezTo>
                  <a:cubicBezTo>
                    <a:pt x="7228" y="15349"/>
                    <a:pt x="7287" y="15407"/>
                    <a:pt x="7346" y="15407"/>
                  </a:cubicBezTo>
                  <a:cubicBezTo>
                    <a:pt x="7385" y="15407"/>
                    <a:pt x="7424" y="15383"/>
                    <a:pt x="7444" y="15323"/>
                  </a:cubicBezTo>
                  <a:cubicBezTo>
                    <a:pt x="8196" y="12165"/>
                    <a:pt x="7970" y="8932"/>
                    <a:pt x="6667" y="5950"/>
                  </a:cubicBezTo>
                  <a:cubicBezTo>
                    <a:pt x="5621" y="3518"/>
                    <a:pt x="3395" y="0"/>
                    <a:pt x="42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51"/>
            <p:cNvSpPr/>
            <p:nvPr/>
          </p:nvSpPr>
          <p:spPr>
            <a:xfrm>
              <a:off x="4817200" y="3586775"/>
              <a:ext cx="253775" cy="271075"/>
            </a:xfrm>
            <a:custGeom>
              <a:avLst/>
              <a:gdLst/>
              <a:ahLst/>
              <a:cxnLst/>
              <a:rect l="l" t="t" r="r" b="b"/>
              <a:pathLst>
                <a:path w="10151" h="10843" extrusionOk="0">
                  <a:moveTo>
                    <a:pt x="742" y="1"/>
                  </a:moveTo>
                  <a:cubicBezTo>
                    <a:pt x="703" y="1"/>
                    <a:pt x="663" y="21"/>
                    <a:pt x="652" y="65"/>
                  </a:cubicBezTo>
                  <a:cubicBezTo>
                    <a:pt x="0" y="2696"/>
                    <a:pt x="1028" y="5478"/>
                    <a:pt x="2883" y="7358"/>
                  </a:cubicBezTo>
                  <a:cubicBezTo>
                    <a:pt x="4501" y="8976"/>
                    <a:pt x="6463" y="10843"/>
                    <a:pt x="8818" y="10843"/>
                  </a:cubicBezTo>
                  <a:cubicBezTo>
                    <a:pt x="9162" y="10843"/>
                    <a:pt x="9514" y="10803"/>
                    <a:pt x="9875" y="10716"/>
                  </a:cubicBezTo>
                  <a:cubicBezTo>
                    <a:pt x="10151" y="10666"/>
                    <a:pt x="10076" y="10265"/>
                    <a:pt x="9825" y="10265"/>
                  </a:cubicBezTo>
                  <a:cubicBezTo>
                    <a:pt x="5188" y="10190"/>
                    <a:pt x="351" y="4777"/>
                    <a:pt x="828" y="90"/>
                  </a:cubicBezTo>
                  <a:cubicBezTo>
                    <a:pt x="842" y="34"/>
                    <a:pt x="792" y="1"/>
                    <a:pt x="74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51"/>
            <p:cNvSpPr/>
            <p:nvPr/>
          </p:nvSpPr>
          <p:spPr>
            <a:xfrm>
              <a:off x="5152600" y="3331350"/>
              <a:ext cx="327525" cy="352575"/>
            </a:xfrm>
            <a:custGeom>
              <a:avLst/>
              <a:gdLst/>
              <a:ahLst/>
              <a:cxnLst/>
              <a:rect l="l" t="t" r="r" b="b"/>
              <a:pathLst>
                <a:path w="13101" h="14103" extrusionOk="0">
                  <a:moveTo>
                    <a:pt x="12489" y="1"/>
                  </a:moveTo>
                  <a:cubicBezTo>
                    <a:pt x="12422" y="1"/>
                    <a:pt x="12349" y="46"/>
                    <a:pt x="12349" y="131"/>
                  </a:cubicBezTo>
                  <a:cubicBezTo>
                    <a:pt x="12562" y="7014"/>
                    <a:pt x="8757" y="13384"/>
                    <a:pt x="1629" y="13384"/>
                  </a:cubicBezTo>
                  <a:cubicBezTo>
                    <a:pt x="1204" y="13384"/>
                    <a:pt x="767" y="13361"/>
                    <a:pt x="319" y="13314"/>
                  </a:cubicBezTo>
                  <a:cubicBezTo>
                    <a:pt x="310" y="13314"/>
                    <a:pt x="302" y="13313"/>
                    <a:pt x="294" y="13313"/>
                  </a:cubicBezTo>
                  <a:cubicBezTo>
                    <a:pt x="17" y="13313"/>
                    <a:pt x="0" y="13717"/>
                    <a:pt x="244" y="13791"/>
                  </a:cubicBezTo>
                  <a:cubicBezTo>
                    <a:pt x="954" y="14003"/>
                    <a:pt x="1681" y="14102"/>
                    <a:pt x="2407" y="14102"/>
                  </a:cubicBezTo>
                  <a:cubicBezTo>
                    <a:pt x="5189" y="14102"/>
                    <a:pt x="7964" y="12650"/>
                    <a:pt x="9793" y="10583"/>
                  </a:cubicBezTo>
                  <a:cubicBezTo>
                    <a:pt x="12324" y="7700"/>
                    <a:pt x="13101" y="3816"/>
                    <a:pt x="12600" y="81"/>
                  </a:cubicBezTo>
                  <a:cubicBezTo>
                    <a:pt x="12589" y="27"/>
                    <a:pt x="12540" y="1"/>
                    <a:pt x="1248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51"/>
            <p:cNvSpPr/>
            <p:nvPr/>
          </p:nvSpPr>
          <p:spPr>
            <a:xfrm>
              <a:off x="4778975" y="2952425"/>
              <a:ext cx="100900" cy="108625"/>
            </a:xfrm>
            <a:custGeom>
              <a:avLst/>
              <a:gdLst/>
              <a:ahLst/>
              <a:cxnLst/>
              <a:rect l="l" t="t" r="r" b="b"/>
              <a:pathLst>
                <a:path w="4036" h="4345" extrusionOk="0">
                  <a:moveTo>
                    <a:pt x="101" y="0"/>
                  </a:moveTo>
                  <a:cubicBezTo>
                    <a:pt x="1" y="0"/>
                    <a:pt x="1" y="125"/>
                    <a:pt x="76" y="150"/>
                  </a:cubicBezTo>
                  <a:cubicBezTo>
                    <a:pt x="2006" y="752"/>
                    <a:pt x="3359" y="2206"/>
                    <a:pt x="3685" y="4236"/>
                  </a:cubicBezTo>
                  <a:cubicBezTo>
                    <a:pt x="3696" y="4311"/>
                    <a:pt x="3757" y="4345"/>
                    <a:pt x="3824" y="4345"/>
                  </a:cubicBezTo>
                  <a:cubicBezTo>
                    <a:pt x="3913" y="4345"/>
                    <a:pt x="4011" y="4286"/>
                    <a:pt x="4011" y="4186"/>
                  </a:cubicBezTo>
                  <a:cubicBezTo>
                    <a:pt x="4036" y="2055"/>
                    <a:pt x="2256" y="50"/>
                    <a:pt x="1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51"/>
            <p:cNvSpPr/>
            <p:nvPr/>
          </p:nvSpPr>
          <p:spPr>
            <a:xfrm>
              <a:off x="4563450" y="3927575"/>
              <a:ext cx="664800" cy="415750"/>
            </a:xfrm>
            <a:custGeom>
              <a:avLst/>
              <a:gdLst/>
              <a:ahLst/>
              <a:cxnLst/>
              <a:rect l="l" t="t" r="r" b="b"/>
              <a:pathLst>
                <a:path w="26592" h="16630" extrusionOk="0">
                  <a:moveTo>
                    <a:pt x="13501" y="0"/>
                  </a:moveTo>
                  <a:cubicBezTo>
                    <a:pt x="9222" y="0"/>
                    <a:pt x="4837" y="1603"/>
                    <a:pt x="2481" y="5355"/>
                  </a:cubicBezTo>
                  <a:cubicBezTo>
                    <a:pt x="0" y="9240"/>
                    <a:pt x="902" y="14403"/>
                    <a:pt x="5113" y="16608"/>
                  </a:cubicBezTo>
                  <a:cubicBezTo>
                    <a:pt x="5143" y="16623"/>
                    <a:pt x="5172" y="16630"/>
                    <a:pt x="5200" y="16630"/>
                  </a:cubicBezTo>
                  <a:cubicBezTo>
                    <a:pt x="5357" y="16630"/>
                    <a:pt x="5459" y="16414"/>
                    <a:pt x="5288" y="16308"/>
                  </a:cubicBezTo>
                  <a:cubicBezTo>
                    <a:pt x="1604" y="14177"/>
                    <a:pt x="877" y="9465"/>
                    <a:pt x="2882" y="5957"/>
                  </a:cubicBezTo>
                  <a:cubicBezTo>
                    <a:pt x="4962" y="2298"/>
                    <a:pt x="9148" y="643"/>
                    <a:pt x="13183" y="518"/>
                  </a:cubicBezTo>
                  <a:cubicBezTo>
                    <a:pt x="13282" y="516"/>
                    <a:pt x="13384" y="515"/>
                    <a:pt x="13488" y="515"/>
                  </a:cubicBezTo>
                  <a:cubicBezTo>
                    <a:pt x="17094" y="515"/>
                    <a:pt x="23934" y="1804"/>
                    <a:pt x="23885" y="6408"/>
                  </a:cubicBezTo>
                  <a:cubicBezTo>
                    <a:pt x="23860" y="9165"/>
                    <a:pt x="20827" y="10242"/>
                    <a:pt x="18572" y="10393"/>
                  </a:cubicBezTo>
                  <a:cubicBezTo>
                    <a:pt x="18397" y="10403"/>
                    <a:pt x="18224" y="10408"/>
                    <a:pt x="18051" y="10408"/>
                  </a:cubicBezTo>
                  <a:cubicBezTo>
                    <a:pt x="16067" y="10408"/>
                    <a:pt x="14211" y="9761"/>
                    <a:pt x="12481" y="8839"/>
                  </a:cubicBezTo>
                  <a:cubicBezTo>
                    <a:pt x="12440" y="8816"/>
                    <a:pt x="12395" y="8806"/>
                    <a:pt x="12352" y="8806"/>
                  </a:cubicBezTo>
                  <a:cubicBezTo>
                    <a:pt x="12107" y="8806"/>
                    <a:pt x="11871" y="9124"/>
                    <a:pt x="12105" y="9315"/>
                  </a:cubicBezTo>
                  <a:cubicBezTo>
                    <a:pt x="13614" y="10505"/>
                    <a:pt x="15994" y="11287"/>
                    <a:pt x="18283" y="11287"/>
                  </a:cubicBezTo>
                  <a:cubicBezTo>
                    <a:pt x="20671" y="11287"/>
                    <a:pt x="22960" y="10437"/>
                    <a:pt x="24060" y="8313"/>
                  </a:cubicBezTo>
                  <a:cubicBezTo>
                    <a:pt x="26592" y="3450"/>
                    <a:pt x="19524" y="693"/>
                    <a:pt x="16065" y="192"/>
                  </a:cubicBezTo>
                  <a:cubicBezTo>
                    <a:pt x="15227" y="66"/>
                    <a:pt x="14366" y="0"/>
                    <a:pt x="1350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51"/>
            <p:cNvSpPr/>
            <p:nvPr/>
          </p:nvSpPr>
          <p:spPr>
            <a:xfrm>
              <a:off x="4096025" y="3689250"/>
              <a:ext cx="372200" cy="655025"/>
            </a:xfrm>
            <a:custGeom>
              <a:avLst/>
              <a:gdLst/>
              <a:ahLst/>
              <a:cxnLst/>
              <a:rect l="l" t="t" r="r" b="b"/>
              <a:pathLst>
                <a:path w="14888" h="26201" extrusionOk="0">
                  <a:moveTo>
                    <a:pt x="4737" y="0"/>
                  </a:moveTo>
                  <a:cubicBezTo>
                    <a:pt x="4728" y="0"/>
                    <a:pt x="4720" y="0"/>
                    <a:pt x="4712" y="1"/>
                  </a:cubicBezTo>
                  <a:cubicBezTo>
                    <a:pt x="0" y="402"/>
                    <a:pt x="3509" y="7369"/>
                    <a:pt x="5188" y="9174"/>
                  </a:cubicBezTo>
                  <a:cubicBezTo>
                    <a:pt x="7344" y="11480"/>
                    <a:pt x="9975" y="12958"/>
                    <a:pt x="11479" y="15866"/>
                  </a:cubicBezTo>
                  <a:cubicBezTo>
                    <a:pt x="13133" y="19049"/>
                    <a:pt x="13534" y="22658"/>
                    <a:pt x="11178" y="25615"/>
                  </a:cubicBezTo>
                  <a:cubicBezTo>
                    <a:pt x="11014" y="25841"/>
                    <a:pt x="11169" y="26200"/>
                    <a:pt x="11409" y="26200"/>
                  </a:cubicBezTo>
                  <a:cubicBezTo>
                    <a:pt x="11462" y="26200"/>
                    <a:pt x="11520" y="26182"/>
                    <a:pt x="11579" y="26141"/>
                  </a:cubicBezTo>
                  <a:cubicBezTo>
                    <a:pt x="14887" y="23811"/>
                    <a:pt x="13960" y="18773"/>
                    <a:pt x="12431" y="15690"/>
                  </a:cubicBezTo>
                  <a:cubicBezTo>
                    <a:pt x="11278" y="13409"/>
                    <a:pt x="9574" y="11805"/>
                    <a:pt x="7619" y="10176"/>
                  </a:cubicBezTo>
                  <a:cubicBezTo>
                    <a:pt x="6416" y="9149"/>
                    <a:pt x="5263" y="8121"/>
                    <a:pt x="4436" y="6718"/>
                  </a:cubicBezTo>
                  <a:cubicBezTo>
                    <a:pt x="3735" y="5515"/>
                    <a:pt x="1755" y="978"/>
                    <a:pt x="4712" y="652"/>
                  </a:cubicBezTo>
                  <a:cubicBezTo>
                    <a:pt x="5105" y="603"/>
                    <a:pt x="5137" y="0"/>
                    <a:pt x="473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51"/>
            <p:cNvSpPr/>
            <p:nvPr/>
          </p:nvSpPr>
          <p:spPr>
            <a:xfrm>
              <a:off x="3688250" y="4034950"/>
              <a:ext cx="527475" cy="449150"/>
            </a:xfrm>
            <a:custGeom>
              <a:avLst/>
              <a:gdLst/>
              <a:ahLst/>
              <a:cxnLst/>
              <a:rect l="l" t="t" r="r" b="b"/>
              <a:pathLst>
                <a:path w="21099" h="17966" extrusionOk="0">
                  <a:moveTo>
                    <a:pt x="18288" y="1"/>
                  </a:moveTo>
                  <a:cubicBezTo>
                    <a:pt x="18201" y="1"/>
                    <a:pt x="18107" y="80"/>
                    <a:pt x="18141" y="183"/>
                  </a:cubicBezTo>
                  <a:cubicBezTo>
                    <a:pt x="20020" y="5020"/>
                    <a:pt x="18717" y="10734"/>
                    <a:pt x="14682" y="14093"/>
                  </a:cubicBezTo>
                  <a:cubicBezTo>
                    <a:pt x="12878" y="15597"/>
                    <a:pt x="10672" y="16574"/>
                    <a:pt x="8366" y="16925"/>
                  </a:cubicBezTo>
                  <a:cubicBezTo>
                    <a:pt x="7941" y="16989"/>
                    <a:pt x="7537" y="17019"/>
                    <a:pt x="7152" y="17019"/>
                  </a:cubicBezTo>
                  <a:cubicBezTo>
                    <a:pt x="4677" y="17019"/>
                    <a:pt x="2937" y="15781"/>
                    <a:pt x="747" y="14394"/>
                  </a:cubicBezTo>
                  <a:cubicBezTo>
                    <a:pt x="683" y="14351"/>
                    <a:pt x="618" y="14332"/>
                    <a:pt x="555" y="14332"/>
                  </a:cubicBezTo>
                  <a:cubicBezTo>
                    <a:pt x="248" y="14332"/>
                    <a:pt x="1" y="14775"/>
                    <a:pt x="271" y="15045"/>
                  </a:cubicBezTo>
                  <a:cubicBezTo>
                    <a:pt x="2249" y="17072"/>
                    <a:pt x="4686" y="17966"/>
                    <a:pt x="7173" y="17966"/>
                  </a:cubicBezTo>
                  <a:cubicBezTo>
                    <a:pt x="9854" y="17966"/>
                    <a:pt x="12594" y="16927"/>
                    <a:pt x="14883" y="15145"/>
                  </a:cubicBezTo>
                  <a:cubicBezTo>
                    <a:pt x="19544" y="11511"/>
                    <a:pt x="21098" y="5321"/>
                    <a:pt x="18391" y="58"/>
                  </a:cubicBezTo>
                  <a:cubicBezTo>
                    <a:pt x="18368" y="18"/>
                    <a:pt x="18329" y="1"/>
                    <a:pt x="18288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51"/>
            <p:cNvSpPr/>
            <p:nvPr/>
          </p:nvSpPr>
          <p:spPr>
            <a:xfrm>
              <a:off x="4342850" y="3885800"/>
              <a:ext cx="233500" cy="185125"/>
            </a:xfrm>
            <a:custGeom>
              <a:avLst/>
              <a:gdLst/>
              <a:ahLst/>
              <a:cxnLst/>
              <a:rect l="l" t="t" r="r" b="b"/>
              <a:pathLst>
                <a:path w="9340" h="7405" extrusionOk="0">
                  <a:moveTo>
                    <a:pt x="153" y="1"/>
                  </a:moveTo>
                  <a:cubicBezTo>
                    <a:pt x="71" y="1"/>
                    <a:pt x="0" y="107"/>
                    <a:pt x="77" y="184"/>
                  </a:cubicBezTo>
                  <a:cubicBezTo>
                    <a:pt x="1781" y="1963"/>
                    <a:pt x="2182" y="4670"/>
                    <a:pt x="4112" y="6324"/>
                  </a:cubicBezTo>
                  <a:cubicBezTo>
                    <a:pt x="4947" y="7032"/>
                    <a:pt x="5943" y="7404"/>
                    <a:pt x="6949" y="7404"/>
                  </a:cubicBezTo>
                  <a:cubicBezTo>
                    <a:pt x="7724" y="7404"/>
                    <a:pt x="8505" y="7183"/>
                    <a:pt x="9225" y="6725"/>
                  </a:cubicBezTo>
                  <a:cubicBezTo>
                    <a:pt x="9339" y="6657"/>
                    <a:pt x="9287" y="6443"/>
                    <a:pt x="9144" y="6443"/>
                  </a:cubicBezTo>
                  <a:cubicBezTo>
                    <a:pt x="9130" y="6443"/>
                    <a:pt x="9115" y="6445"/>
                    <a:pt x="9100" y="6450"/>
                  </a:cubicBezTo>
                  <a:cubicBezTo>
                    <a:pt x="8493" y="6629"/>
                    <a:pt x="7921" y="6716"/>
                    <a:pt x="7382" y="6716"/>
                  </a:cubicBezTo>
                  <a:cubicBezTo>
                    <a:pt x="5515" y="6716"/>
                    <a:pt x="4048" y="5677"/>
                    <a:pt x="2959" y="3868"/>
                  </a:cubicBezTo>
                  <a:cubicBezTo>
                    <a:pt x="2132" y="2490"/>
                    <a:pt x="1380" y="1136"/>
                    <a:pt x="227" y="34"/>
                  </a:cubicBezTo>
                  <a:cubicBezTo>
                    <a:pt x="204" y="10"/>
                    <a:pt x="178" y="1"/>
                    <a:pt x="15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51"/>
            <p:cNvSpPr/>
            <p:nvPr/>
          </p:nvSpPr>
          <p:spPr>
            <a:xfrm>
              <a:off x="5195700" y="3323000"/>
              <a:ext cx="43200" cy="35450"/>
            </a:xfrm>
            <a:custGeom>
              <a:avLst/>
              <a:gdLst/>
              <a:ahLst/>
              <a:cxnLst/>
              <a:rect l="l" t="t" r="r" b="b"/>
              <a:pathLst>
                <a:path w="1728" h="1418" extrusionOk="0">
                  <a:moveTo>
                    <a:pt x="667" y="0"/>
                  </a:moveTo>
                  <a:cubicBezTo>
                    <a:pt x="461" y="0"/>
                    <a:pt x="266" y="89"/>
                    <a:pt x="149" y="290"/>
                  </a:cubicBezTo>
                  <a:cubicBezTo>
                    <a:pt x="1" y="537"/>
                    <a:pt x="71" y="953"/>
                    <a:pt x="360" y="1086"/>
                  </a:cubicBezTo>
                  <a:lnTo>
                    <a:pt x="360" y="1086"/>
                  </a:lnTo>
                  <a:cubicBezTo>
                    <a:pt x="489" y="1299"/>
                    <a:pt x="732" y="1418"/>
                    <a:pt x="951" y="1418"/>
                  </a:cubicBezTo>
                  <a:lnTo>
                    <a:pt x="1026" y="1418"/>
                  </a:lnTo>
                  <a:cubicBezTo>
                    <a:pt x="1277" y="1418"/>
                    <a:pt x="1527" y="1242"/>
                    <a:pt x="1627" y="1017"/>
                  </a:cubicBezTo>
                  <a:cubicBezTo>
                    <a:pt x="1728" y="741"/>
                    <a:pt x="1653" y="515"/>
                    <a:pt x="1477" y="290"/>
                  </a:cubicBezTo>
                  <a:cubicBezTo>
                    <a:pt x="1477" y="290"/>
                    <a:pt x="1452" y="265"/>
                    <a:pt x="1427" y="240"/>
                  </a:cubicBezTo>
                  <a:cubicBezTo>
                    <a:pt x="1316" y="92"/>
                    <a:pt x="1136" y="53"/>
                    <a:pt x="959" y="53"/>
                  </a:cubicBezTo>
                  <a:cubicBezTo>
                    <a:pt x="955" y="53"/>
                    <a:pt x="951" y="53"/>
                    <a:pt x="947" y="53"/>
                  </a:cubicBezTo>
                  <a:lnTo>
                    <a:pt x="947" y="53"/>
                  </a:lnTo>
                  <a:cubicBezTo>
                    <a:pt x="856" y="19"/>
                    <a:pt x="760" y="0"/>
                    <a:pt x="66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51"/>
            <p:cNvSpPr/>
            <p:nvPr/>
          </p:nvSpPr>
          <p:spPr>
            <a:xfrm>
              <a:off x="5292775" y="3009875"/>
              <a:ext cx="19450" cy="17800"/>
            </a:xfrm>
            <a:custGeom>
              <a:avLst/>
              <a:gdLst/>
              <a:ahLst/>
              <a:cxnLst/>
              <a:rect l="l" t="t" r="r" b="b"/>
              <a:pathLst>
                <a:path w="778" h="712" extrusionOk="0">
                  <a:moveTo>
                    <a:pt x="349" y="0"/>
                  </a:moveTo>
                  <a:cubicBezTo>
                    <a:pt x="169" y="0"/>
                    <a:pt x="0" y="140"/>
                    <a:pt x="0" y="359"/>
                  </a:cubicBezTo>
                  <a:cubicBezTo>
                    <a:pt x="0" y="565"/>
                    <a:pt x="176" y="712"/>
                    <a:pt x="360" y="712"/>
                  </a:cubicBezTo>
                  <a:cubicBezTo>
                    <a:pt x="444" y="712"/>
                    <a:pt x="530" y="680"/>
                    <a:pt x="602" y="609"/>
                  </a:cubicBezTo>
                  <a:cubicBezTo>
                    <a:pt x="627" y="584"/>
                    <a:pt x="652" y="559"/>
                    <a:pt x="677" y="534"/>
                  </a:cubicBezTo>
                  <a:cubicBezTo>
                    <a:pt x="777" y="434"/>
                    <a:pt x="777" y="258"/>
                    <a:pt x="677" y="158"/>
                  </a:cubicBezTo>
                  <a:cubicBezTo>
                    <a:pt x="652" y="158"/>
                    <a:pt x="627" y="133"/>
                    <a:pt x="602" y="108"/>
                  </a:cubicBezTo>
                  <a:cubicBezTo>
                    <a:pt x="527" y="34"/>
                    <a:pt x="437" y="0"/>
                    <a:pt x="3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51"/>
            <p:cNvSpPr/>
            <p:nvPr/>
          </p:nvSpPr>
          <p:spPr>
            <a:xfrm>
              <a:off x="5405550" y="3053300"/>
              <a:ext cx="31975" cy="25075"/>
            </a:xfrm>
            <a:custGeom>
              <a:avLst/>
              <a:gdLst/>
              <a:ahLst/>
              <a:cxnLst/>
              <a:rect l="l" t="t" r="r" b="b"/>
              <a:pathLst>
                <a:path w="1279" h="1003" extrusionOk="0">
                  <a:moveTo>
                    <a:pt x="652" y="0"/>
                  </a:moveTo>
                  <a:cubicBezTo>
                    <a:pt x="0" y="0"/>
                    <a:pt x="0" y="1003"/>
                    <a:pt x="652" y="1003"/>
                  </a:cubicBezTo>
                  <a:cubicBezTo>
                    <a:pt x="1279" y="1003"/>
                    <a:pt x="1279" y="0"/>
                    <a:pt x="6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51"/>
            <p:cNvSpPr/>
            <p:nvPr/>
          </p:nvSpPr>
          <p:spPr>
            <a:xfrm>
              <a:off x="5323475" y="2887250"/>
              <a:ext cx="28850" cy="22575"/>
            </a:xfrm>
            <a:custGeom>
              <a:avLst/>
              <a:gdLst/>
              <a:ahLst/>
              <a:cxnLst/>
              <a:rect l="l" t="t" r="r" b="b"/>
              <a:pathLst>
                <a:path w="1154" h="903" extrusionOk="0">
                  <a:moveTo>
                    <a:pt x="577" y="0"/>
                  </a:moveTo>
                  <a:cubicBezTo>
                    <a:pt x="0" y="0"/>
                    <a:pt x="0" y="903"/>
                    <a:pt x="577" y="903"/>
                  </a:cubicBezTo>
                  <a:cubicBezTo>
                    <a:pt x="1153" y="903"/>
                    <a:pt x="1153" y="0"/>
                    <a:pt x="57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51"/>
            <p:cNvSpPr/>
            <p:nvPr/>
          </p:nvSpPr>
          <p:spPr>
            <a:xfrm>
              <a:off x="5400525" y="2710825"/>
              <a:ext cx="25725" cy="20200"/>
            </a:xfrm>
            <a:custGeom>
              <a:avLst/>
              <a:gdLst/>
              <a:ahLst/>
              <a:cxnLst/>
              <a:rect l="l" t="t" r="r" b="b"/>
              <a:pathLst>
                <a:path w="1029" h="808" extrusionOk="0">
                  <a:moveTo>
                    <a:pt x="627" y="0"/>
                  </a:moveTo>
                  <a:cubicBezTo>
                    <a:pt x="594" y="0"/>
                    <a:pt x="561" y="5"/>
                    <a:pt x="527" y="15"/>
                  </a:cubicBezTo>
                  <a:lnTo>
                    <a:pt x="327" y="90"/>
                  </a:lnTo>
                  <a:cubicBezTo>
                    <a:pt x="1" y="190"/>
                    <a:pt x="1" y="641"/>
                    <a:pt x="327" y="742"/>
                  </a:cubicBezTo>
                  <a:lnTo>
                    <a:pt x="527" y="792"/>
                  </a:lnTo>
                  <a:cubicBezTo>
                    <a:pt x="564" y="803"/>
                    <a:pt x="600" y="808"/>
                    <a:pt x="635" y="808"/>
                  </a:cubicBezTo>
                  <a:cubicBezTo>
                    <a:pt x="845" y="808"/>
                    <a:pt x="1028" y="630"/>
                    <a:pt x="1028" y="416"/>
                  </a:cubicBezTo>
                  <a:cubicBezTo>
                    <a:pt x="1028" y="199"/>
                    <a:pt x="840" y="0"/>
                    <a:pt x="62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51"/>
            <p:cNvSpPr/>
            <p:nvPr/>
          </p:nvSpPr>
          <p:spPr>
            <a:xfrm>
              <a:off x="4274400" y="3472200"/>
              <a:ext cx="33425" cy="28500"/>
            </a:xfrm>
            <a:custGeom>
              <a:avLst/>
              <a:gdLst/>
              <a:ahLst/>
              <a:cxnLst/>
              <a:rect l="l" t="t" r="r" b="b"/>
              <a:pathLst>
                <a:path w="1337" h="1140" extrusionOk="0">
                  <a:moveTo>
                    <a:pt x="651" y="1"/>
                  </a:moveTo>
                  <a:cubicBezTo>
                    <a:pt x="414" y="1"/>
                    <a:pt x="179" y="136"/>
                    <a:pt x="133" y="412"/>
                  </a:cubicBezTo>
                  <a:cubicBezTo>
                    <a:pt x="133" y="437"/>
                    <a:pt x="108" y="487"/>
                    <a:pt x="108" y="537"/>
                  </a:cubicBezTo>
                  <a:cubicBezTo>
                    <a:pt x="1" y="839"/>
                    <a:pt x="244" y="1140"/>
                    <a:pt x="537" y="1140"/>
                  </a:cubicBezTo>
                  <a:cubicBezTo>
                    <a:pt x="585" y="1140"/>
                    <a:pt x="635" y="1132"/>
                    <a:pt x="685" y="1114"/>
                  </a:cubicBezTo>
                  <a:cubicBezTo>
                    <a:pt x="735" y="1114"/>
                    <a:pt x="785" y="1089"/>
                    <a:pt x="810" y="1089"/>
                  </a:cubicBezTo>
                  <a:cubicBezTo>
                    <a:pt x="1236" y="1014"/>
                    <a:pt x="1336" y="437"/>
                    <a:pt x="1061" y="162"/>
                  </a:cubicBezTo>
                  <a:cubicBezTo>
                    <a:pt x="954" y="55"/>
                    <a:pt x="802" y="1"/>
                    <a:pt x="65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51"/>
            <p:cNvSpPr/>
            <p:nvPr/>
          </p:nvSpPr>
          <p:spPr>
            <a:xfrm>
              <a:off x="4391750" y="3574600"/>
              <a:ext cx="33875" cy="26325"/>
            </a:xfrm>
            <a:custGeom>
              <a:avLst/>
              <a:gdLst/>
              <a:ahLst/>
              <a:cxnLst/>
              <a:rect l="l" t="t" r="r" b="b"/>
              <a:pathLst>
                <a:path w="1355" h="1053" extrusionOk="0">
                  <a:moveTo>
                    <a:pt x="678" y="0"/>
                  </a:moveTo>
                  <a:cubicBezTo>
                    <a:pt x="1" y="0"/>
                    <a:pt x="1" y="1053"/>
                    <a:pt x="678" y="1053"/>
                  </a:cubicBezTo>
                  <a:cubicBezTo>
                    <a:pt x="1354" y="1053"/>
                    <a:pt x="1354" y="0"/>
                    <a:pt x="67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51"/>
            <p:cNvSpPr/>
            <p:nvPr/>
          </p:nvSpPr>
          <p:spPr>
            <a:xfrm>
              <a:off x="4485125" y="3458050"/>
              <a:ext cx="24450" cy="19450"/>
            </a:xfrm>
            <a:custGeom>
              <a:avLst/>
              <a:gdLst/>
              <a:ahLst/>
              <a:cxnLst/>
              <a:rect l="l" t="t" r="r" b="b"/>
              <a:pathLst>
                <a:path w="978" h="778" extrusionOk="0">
                  <a:moveTo>
                    <a:pt x="501" y="1"/>
                  </a:moveTo>
                  <a:cubicBezTo>
                    <a:pt x="0" y="1"/>
                    <a:pt x="0" y="778"/>
                    <a:pt x="501" y="778"/>
                  </a:cubicBezTo>
                  <a:cubicBezTo>
                    <a:pt x="978" y="778"/>
                    <a:pt x="978" y="1"/>
                    <a:pt x="50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51"/>
            <p:cNvSpPr/>
            <p:nvPr/>
          </p:nvSpPr>
          <p:spPr>
            <a:xfrm>
              <a:off x="2934350" y="4064550"/>
              <a:ext cx="35125" cy="27650"/>
            </a:xfrm>
            <a:custGeom>
              <a:avLst/>
              <a:gdLst/>
              <a:ahLst/>
              <a:cxnLst/>
              <a:rect l="l" t="t" r="r" b="b"/>
              <a:pathLst>
                <a:path w="1405" h="1106" extrusionOk="0">
                  <a:moveTo>
                    <a:pt x="517" y="0"/>
                  </a:moveTo>
                  <a:cubicBezTo>
                    <a:pt x="232" y="0"/>
                    <a:pt x="1" y="288"/>
                    <a:pt x="1" y="553"/>
                  </a:cubicBezTo>
                  <a:cubicBezTo>
                    <a:pt x="1" y="818"/>
                    <a:pt x="232" y="1106"/>
                    <a:pt x="517" y="1106"/>
                  </a:cubicBezTo>
                  <a:cubicBezTo>
                    <a:pt x="529" y="1106"/>
                    <a:pt x="540" y="1105"/>
                    <a:pt x="552" y="1104"/>
                  </a:cubicBezTo>
                  <a:lnTo>
                    <a:pt x="703" y="1104"/>
                  </a:lnTo>
                  <a:cubicBezTo>
                    <a:pt x="1379" y="1029"/>
                    <a:pt x="1404" y="77"/>
                    <a:pt x="703" y="27"/>
                  </a:cubicBezTo>
                  <a:cubicBezTo>
                    <a:pt x="652" y="27"/>
                    <a:pt x="602" y="27"/>
                    <a:pt x="552" y="1"/>
                  </a:cubicBezTo>
                  <a:cubicBezTo>
                    <a:pt x="540" y="0"/>
                    <a:pt x="529" y="0"/>
                    <a:pt x="51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51"/>
            <p:cNvSpPr/>
            <p:nvPr/>
          </p:nvSpPr>
          <p:spPr>
            <a:xfrm>
              <a:off x="3083475" y="4124725"/>
              <a:ext cx="29475" cy="22575"/>
            </a:xfrm>
            <a:custGeom>
              <a:avLst/>
              <a:gdLst/>
              <a:ahLst/>
              <a:cxnLst/>
              <a:rect l="l" t="t" r="r" b="b"/>
              <a:pathLst>
                <a:path w="1179" h="903" extrusionOk="0">
                  <a:moveTo>
                    <a:pt x="577" y="1"/>
                  </a:moveTo>
                  <a:cubicBezTo>
                    <a:pt x="1" y="1"/>
                    <a:pt x="1" y="903"/>
                    <a:pt x="577" y="903"/>
                  </a:cubicBezTo>
                  <a:cubicBezTo>
                    <a:pt x="1179" y="903"/>
                    <a:pt x="1179" y="1"/>
                    <a:pt x="57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51"/>
            <p:cNvSpPr/>
            <p:nvPr/>
          </p:nvSpPr>
          <p:spPr>
            <a:xfrm>
              <a:off x="3347900" y="3963075"/>
              <a:ext cx="43250" cy="33225"/>
            </a:xfrm>
            <a:custGeom>
              <a:avLst/>
              <a:gdLst/>
              <a:ahLst/>
              <a:cxnLst/>
              <a:rect l="l" t="t" r="r" b="b"/>
              <a:pathLst>
                <a:path w="1730" h="1329" extrusionOk="0">
                  <a:moveTo>
                    <a:pt x="877" y="0"/>
                  </a:moveTo>
                  <a:cubicBezTo>
                    <a:pt x="0" y="0"/>
                    <a:pt x="0" y="1329"/>
                    <a:pt x="877" y="1329"/>
                  </a:cubicBezTo>
                  <a:cubicBezTo>
                    <a:pt x="1730" y="1329"/>
                    <a:pt x="1730" y="0"/>
                    <a:pt x="87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51"/>
            <p:cNvSpPr/>
            <p:nvPr/>
          </p:nvSpPr>
          <p:spPr>
            <a:xfrm>
              <a:off x="3406800" y="3813100"/>
              <a:ext cx="33850" cy="29900"/>
            </a:xfrm>
            <a:custGeom>
              <a:avLst/>
              <a:gdLst/>
              <a:ahLst/>
              <a:cxnLst/>
              <a:rect l="l" t="t" r="r" b="b"/>
              <a:pathLst>
                <a:path w="1354" h="1196" extrusionOk="0">
                  <a:moveTo>
                    <a:pt x="588" y="1"/>
                  </a:moveTo>
                  <a:cubicBezTo>
                    <a:pt x="279" y="1"/>
                    <a:pt x="0" y="230"/>
                    <a:pt x="0" y="586"/>
                  </a:cubicBezTo>
                  <a:cubicBezTo>
                    <a:pt x="0" y="961"/>
                    <a:pt x="281" y="1195"/>
                    <a:pt x="590" y="1195"/>
                  </a:cubicBezTo>
                  <a:cubicBezTo>
                    <a:pt x="694" y="1195"/>
                    <a:pt x="801" y="1169"/>
                    <a:pt x="902" y="1112"/>
                  </a:cubicBezTo>
                  <a:lnTo>
                    <a:pt x="1003" y="1062"/>
                  </a:lnTo>
                  <a:cubicBezTo>
                    <a:pt x="1353" y="886"/>
                    <a:pt x="1353" y="310"/>
                    <a:pt x="1003" y="135"/>
                  </a:cubicBezTo>
                  <a:lnTo>
                    <a:pt x="902" y="84"/>
                  </a:lnTo>
                  <a:cubicBezTo>
                    <a:pt x="801" y="27"/>
                    <a:pt x="692" y="1"/>
                    <a:pt x="58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51"/>
            <p:cNvSpPr/>
            <p:nvPr/>
          </p:nvSpPr>
          <p:spPr>
            <a:xfrm>
              <a:off x="3500150" y="3891650"/>
              <a:ext cx="31350" cy="31825"/>
            </a:xfrm>
            <a:custGeom>
              <a:avLst/>
              <a:gdLst/>
              <a:ahLst/>
              <a:cxnLst/>
              <a:rect l="l" t="t" r="r" b="b"/>
              <a:pathLst>
                <a:path w="1254" h="1273" extrusionOk="0">
                  <a:moveTo>
                    <a:pt x="627" y="0"/>
                  </a:moveTo>
                  <a:cubicBezTo>
                    <a:pt x="226" y="0"/>
                    <a:pt x="0" y="376"/>
                    <a:pt x="76" y="752"/>
                  </a:cubicBezTo>
                  <a:cubicBezTo>
                    <a:pt x="76" y="777"/>
                    <a:pt x="76" y="827"/>
                    <a:pt x="101" y="877"/>
                  </a:cubicBezTo>
                  <a:cubicBezTo>
                    <a:pt x="151" y="1141"/>
                    <a:pt x="383" y="1272"/>
                    <a:pt x="618" y="1272"/>
                  </a:cubicBezTo>
                  <a:cubicBezTo>
                    <a:pt x="853" y="1272"/>
                    <a:pt x="1091" y="1141"/>
                    <a:pt x="1153" y="877"/>
                  </a:cubicBezTo>
                  <a:cubicBezTo>
                    <a:pt x="1153" y="827"/>
                    <a:pt x="1178" y="777"/>
                    <a:pt x="1178" y="752"/>
                  </a:cubicBezTo>
                  <a:cubicBezTo>
                    <a:pt x="1254" y="376"/>
                    <a:pt x="1003" y="0"/>
                    <a:pt x="62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51"/>
            <p:cNvSpPr/>
            <p:nvPr/>
          </p:nvSpPr>
          <p:spPr>
            <a:xfrm>
              <a:off x="3650525" y="3754425"/>
              <a:ext cx="1900" cy="1275"/>
            </a:xfrm>
            <a:custGeom>
              <a:avLst/>
              <a:gdLst/>
              <a:ahLst/>
              <a:cxnLst/>
              <a:rect l="l" t="t" r="r" b="b"/>
              <a:pathLst>
                <a:path w="76" h="51" extrusionOk="0">
                  <a:moveTo>
                    <a:pt x="51" y="0"/>
                  </a:moveTo>
                  <a:cubicBezTo>
                    <a:pt x="1" y="0"/>
                    <a:pt x="1" y="51"/>
                    <a:pt x="51" y="51"/>
                  </a:cubicBezTo>
                  <a:cubicBezTo>
                    <a:pt x="76" y="51"/>
                    <a:pt x="76" y="0"/>
                    <a:pt x="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51"/>
            <p:cNvSpPr/>
            <p:nvPr/>
          </p:nvSpPr>
          <p:spPr>
            <a:xfrm>
              <a:off x="2371700" y="2081450"/>
              <a:ext cx="34475" cy="25775"/>
            </a:xfrm>
            <a:custGeom>
              <a:avLst/>
              <a:gdLst/>
              <a:ahLst/>
              <a:cxnLst/>
              <a:rect l="l" t="t" r="r" b="b"/>
              <a:pathLst>
                <a:path w="1379" h="1031" extrusionOk="0">
                  <a:moveTo>
                    <a:pt x="888" y="0"/>
                  </a:moveTo>
                  <a:cubicBezTo>
                    <a:pt x="876" y="0"/>
                    <a:pt x="864" y="1"/>
                    <a:pt x="853" y="2"/>
                  </a:cubicBezTo>
                  <a:cubicBezTo>
                    <a:pt x="777" y="27"/>
                    <a:pt x="727" y="27"/>
                    <a:pt x="652" y="27"/>
                  </a:cubicBezTo>
                  <a:cubicBezTo>
                    <a:pt x="25" y="77"/>
                    <a:pt x="0" y="954"/>
                    <a:pt x="652" y="1004"/>
                  </a:cubicBezTo>
                  <a:cubicBezTo>
                    <a:pt x="727" y="1029"/>
                    <a:pt x="777" y="1029"/>
                    <a:pt x="853" y="1029"/>
                  </a:cubicBezTo>
                  <a:cubicBezTo>
                    <a:pt x="864" y="1030"/>
                    <a:pt x="876" y="1031"/>
                    <a:pt x="888" y="1031"/>
                  </a:cubicBezTo>
                  <a:cubicBezTo>
                    <a:pt x="1149" y="1031"/>
                    <a:pt x="1379" y="768"/>
                    <a:pt x="1379" y="528"/>
                  </a:cubicBezTo>
                  <a:cubicBezTo>
                    <a:pt x="1379" y="264"/>
                    <a:pt x="1149" y="0"/>
                    <a:pt x="8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51"/>
            <p:cNvSpPr/>
            <p:nvPr/>
          </p:nvSpPr>
          <p:spPr>
            <a:xfrm>
              <a:off x="2502025" y="2217450"/>
              <a:ext cx="32600" cy="25700"/>
            </a:xfrm>
            <a:custGeom>
              <a:avLst/>
              <a:gdLst/>
              <a:ahLst/>
              <a:cxnLst/>
              <a:rect l="l" t="t" r="r" b="b"/>
              <a:pathLst>
                <a:path w="1304" h="1028" extrusionOk="0">
                  <a:moveTo>
                    <a:pt x="652" y="0"/>
                  </a:moveTo>
                  <a:cubicBezTo>
                    <a:pt x="0" y="0"/>
                    <a:pt x="0" y="1028"/>
                    <a:pt x="652" y="1028"/>
                  </a:cubicBezTo>
                  <a:cubicBezTo>
                    <a:pt x="1304" y="1028"/>
                    <a:pt x="1304" y="0"/>
                    <a:pt x="65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51"/>
            <p:cNvSpPr/>
            <p:nvPr/>
          </p:nvSpPr>
          <p:spPr>
            <a:xfrm>
              <a:off x="2495125" y="1932975"/>
              <a:ext cx="25725" cy="20075"/>
            </a:xfrm>
            <a:custGeom>
              <a:avLst/>
              <a:gdLst/>
              <a:ahLst/>
              <a:cxnLst/>
              <a:rect l="l" t="t" r="r" b="b"/>
              <a:pathLst>
                <a:path w="1029" h="803" extrusionOk="0">
                  <a:moveTo>
                    <a:pt x="527" y="1"/>
                  </a:moveTo>
                  <a:cubicBezTo>
                    <a:pt x="1" y="1"/>
                    <a:pt x="1" y="803"/>
                    <a:pt x="527" y="803"/>
                  </a:cubicBezTo>
                  <a:cubicBezTo>
                    <a:pt x="1028" y="803"/>
                    <a:pt x="1028" y="1"/>
                    <a:pt x="52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51"/>
            <p:cNvSpPr/>
            <p:nvPr/>
          </p:nvSpPr>
          <p:spPr>
            <a:xfrm>
              <a:off x="2239500" y="2281350"/>
              <a:ext cx="32425" cy="23225"/>
            </a:xfrm>
            <a:custGeom>
              <a:avLst/>
              <a:gdLst/>
              <a:ahLst/>
              <a:cxnLst/>
              <a:rect l="l" t="t" r="r" b="b"/>
              <a:pathLst>
                <a:path w="1297" h="929" extrusionOk="0">
                  <a:moveTo>
                    <a:pt x="749" y="0"/>
                  </a:moveTo>
                  <a:cubicBezTo>
                    <a:pt x="741" y="0"/>
                    <a:pt x="734" y="0"/>
                    <a:pt x="727" y="1"/>
                  </a:cubicBezTo>
                  <a:lnTo>
                    <a:pt x="577" y="26"/>
                  </a:lnTo>
                  <a:cubicBezTo>
                    <a:pt x="0" y="51"/>
                    <a:pt x="0" y="878"/>
                    <a:pt x="577" y="903"/>
                  </a:cubicBezTo>
                  <a:cubicBezTo>
                    <a:pt x="627" y="903"/>
                    <a:pt x="677" y="903"/>
                    <a:pt x="727" y="928"/>
                  </a:cubicBezTo>
                  <a:cubicBezTo>
                    <a:pt x="734" y="928"/>
                    <a:pt x="741" y="929"/>
                    <a:pt x="749" y="929"/>
                  </a:cubicBezTo>
                  <a:cubicBezTo>
                    <a:pt x="1296" y="929"/>
                    <a:pt x="1296" y="0"/>
                    <a:pt x="749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51"/>
            <p:cNvSpPr/>
            <p:nvPr/>
          </p:nvSpPr>
          <p:spPr>
            <a:xfrm>
              <a:off x="4450025" y="1521300"/>
              <a:ext cx="39150" cy="28900"/>
            </a:xfrm>
            <a:custGeom>
              <a:avLst/>
              <a:gdLst/>
              <a:ahLst/>
              <a:cxnLst/>
              <a:rect l="l" t="t" r="r" b="b"/>
              <a:pathLst>
                <a:path w="1566" h="1156" extrusionOk="0">
                  <a:moveTo>
                    <a:pt x="895" y="0"/>
                  </a:moveTo>
                  <a:cubicBezTo>
                    <a:pt x="881" y="0"/>
                    <a:pt x="867" y="1"/>
                    <a:pt x="853" y="2"/>
                  </a:cubicBezTo>
                  <a:cubicBezTo>
                    <a:pt x="803" y="27"/>
                    <a:pt x="753" y="27"/>
                    <a:pt x="727" y="27"/>
                  </a:cubicBezTo>
                  <a:cubicBezTo>
                    <a:pt x="1" y="77"/>
                    <a:pt x="1" y="1079"/>
                    <a:pt x="727" y="1129"/>
                  </a:cubicBezTo>
                  <a:cubicBezTo>
                    <a:pt x="753" y="1129"/>
                    <a:pt x="803" y="1154"/>
                    <a:pt x="853" y="1154"/>
                  </a:cubicBezTo>
                  <a:cubicBezTo>
                    <a:pt x="867" y="1155"/>
                    <a:pt x="881" y="1156"/>
                    <a:pt x="895" y="1156"/>
                  </a:cubicBezTo>
                  <a:cubicBezTo>
                    <a:pt x="1566" y="1156"/>
                    <a:pt x="1566" y="0"/>
                    <a:pt x="895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51"/>
            <p:cNvSpPr/>
            <p:nvPr/>
          </p:nvSpPr>
          <p:spPr>
            <a:xfrm>
              <a:off x="4602275" y="1447400"/>
              <a:ext cx="30100" cy="30100"/>
            </a:xfrm>
            <a:custGeom>
              <a:avLst/>
              <a:gdLst/>
              <a:ahLst/>
              <a:cxnLst/>
              <a:rect l="l" t="t" r="r" b="b"/>
              <a:pathLst>
                <a:path w="1204" h="1204" extrusionOk="0">
                  <a:moveTo>
                    <a:pt x="602" y="0"/>
                  </a:moveTo>
                  <a:cubicBezTo>
                    <a:pt x="277" y="0"/>
                    <a:pt x="1" y="276"/>
                    <a:pt x="1" y="602"/>
                  </a:cubicBezTo>
                  <a:cubicBezTo>
                    <a:pt x="1" y="928"/>
                    <a:pt x="277" y="1203"/>
                    <a:pt x="602" y="1203"/>
                  </a:cubicBezTo>
                  <a:cubicBezTo>
                    <a:pt x="928" y="1203"/>
                    <a:pt x="1204" y="928"/>
                    <a:pt x="1204" y="602"/>
                  </a:cubicBezTo>
                  <a:cubicBezTo>
                    <a:pt x="1204" y="276"/>
                    <a:pt x="928" y="0"/>
                    <a:pt x="6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51"/>
            <p:cNvSpPr/>
            <p:nvPr/>
          </p:nvSpPr>
          <p:spPr>
            <a:xfrm>
              <a:off x="4700650" y="1701150"/>
              <a:ext cx="31975" cy="24475"/>
            </a:xfrm>
            <a:custGeom>
              <a:avLst/>
              <a:gdLst/>
              <a:ahLst/>
              <a:cxnLst/>
              <a:rect l="l" t="t" r="r" b="b"/>
              <a:pathLst>
                <a:path w="1279" h="979" extrusionOk="0">
                  <a:moveTo>
                    <a:pt x="652" y="1"/>
                  </a:moveTo>
                  <a:cubicBezTo>
                    <a:pt x="1" y="1"/>
                    <a:pt x="1" y="978"/>
                    <a:pt x="652" y="978"/>
                  </a:cubicBezTo>
                  <a:cubicBezTo>
                    <a:pt x="1279" y="978"/>
                    <a:pt x="1279" y="1"/>
                    <a:pt x="65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51"/>
            <p:cNvSpPr/>
            <p:nvPr/>
          </p:nvSpPr>
          <p:spPr>
            <a:xfrm>
              <a:off x="4819075" y="1578350"/>
              <a:ext cx="25100" cy="19450"/>
            </a:xfrm>
            <a:custGeom>
              <a:avLst/>
              <a:gdLst/>
              <a:ahLst/>
              <a:cxnLst/>
              <a:rect l="l" t="t" r="r" b="b"/>
              <a:pathLst>
                <a:path w="1004" h="778" extrusionOk="0">
                  <a:moveTo>
                    <a:pt x="502" y="0"/>
                  </a:moveTo>
                  <a:cubicBezTo>
                    <a:pt x="1" y="0"/>
                    <a:pt x="1" y="777"/>
                    <a:pt x="502" y="777"/>
                  </a:cubicBezTo>
                  <a:cubicBezTo>
                    <a:pt x="1003" y="777"/>
                    <a:pt x="1003" y="0"/>
                    <a:pt x="502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51"/>
            <p:cNvSpPr/>
            <p:nvPr/>
          </p:nvSpPr>
          <p:spPr>
            <a:xfrm>
              <a:off x="3888625" y="1011300"/>
              <a:ext cx="73325" cy="18825"/>
            </a:xfrm>
            <a:custGeom>
              <a:avLst/>
              <a:gdLst/>
              <a:ahLst/>
              <a:cxnLst/>
              <a:rect l="l" t="t" r="r" b="b"/>
              <a:pathLst>
                <a:path w="2933" h="753" extrusionOk="0">
                  <a:moveTo>
                    <a:pt x="176" y="0"/>
                  </a:moveTo>
                  <a:cubicBezTo>
                    <a:pt x="126" y="26"/>
                    <a:pt x="51" y="26"/>
                    <a:pt x="0" y="51"/>
                  </a:cubicBezTo>
                  <a:cubicBezTo>
                    <a:pt x="0" y="101"/>
                    <a:pt x="0" y="151"/>
                    <a:pt x="0" y="201"/>
                  </a:cubicBezTo>
                  <a:cubicBezTo>
                    <a:pt x="0" y="251"/>
                    <a:pt x="0" y="301"/>
                    <a:pt x="0" y="351"/>
                  </a:cubicBezTo>
                  <a:cubicBezTo>
                    <a:pt x="0" y="401"/>
                    <a:pt x="0" y="427"/>
                    <a:pt x="0" y="477"/>
                  </a:cubicBezTo>
                  <a:cubicBezTo>
                    <a:pt x="0" y="502"/>
                    <a:pt x="0" y="552"/>
                    <a:pt x="0" y="577"/>
                  </a:cubicBezTo>
                  <a:cubicBezTo>
                    <a:pt x="0" y="602"/>
                    <a:pt x="0" y="627"/>
                    <a:pt x="0" y="652"/>
                  </a:cubicBezTo>
                  <a:cubicBezTo>
                    <a:pt x="0" y="702"/>
                    <a:pt x="0" y="727"/>
                    <a:pt x="0" y="752"/>
                  </a:cubicBezTo>
                  <a:lnTo>
                    <a:pt x="2532" y="752"/>
                  </a:lnTo>
                  <a:cubicBezTo>
                    <a:pt x="2540" y="744"/>
                    <a:pt x="2551" y="741"/>
                    <a:pt x="2563" y="741"/>
                  </a:cubicBezTo>
                  <a:cubicBezTo>
                    <a:pt x="2587" y="741"/>
                    <a:pt x="2615" y="752"/>
                    <a:pt x="2632" y="752"/>
                  </a:cubicBezTo>
                  <a:lnTo>
                    <a:pt x="2908" y="752"/>
                  </a:lnTo>
                  <a:cubicBezTo>
                    <a:pt x="2908" y="727"/>
                    <a:pt x="2933" y="727"/>
                    <a:pt x="2933" y="727"/>
                  </a:cubicBezTo>
                  <a:cubicBezTo>
                    <a:pt x="2933" y="702"/>
                    <a:pt x="2933" y="702"/>
                    <a:pt x="2933" y="677"/>
                  </a:cubicBezTo>
                  <a:cubicBezTo>
                    <a:pt x="2908" y="652"/>
                    <a:pt x="2908" y="602"/>
                    <a:pt x="2933" y="577"/>
                  </a:cubicBezTo>
                  <a:cubicBezTo>
                    <a:pt x="2933" y="577"/>
                    <a:pt x="2933" y="527"/>
                    <a:pt x="2933" y="502"/>
                  </a:cubicBezTo>
                  <a:cubicBezTo>
                    <a:pt x="2933" y="401"/>
                    <a:pt x="2933" y="276"/>
                    <a:pt x="2908" y="176"/>
                  </a:cubicBezTo>
                  <a:cubicBezTo>
                    <a:pt x="2908" y="151"/>
                    <a:pt x="2908" y="151"/>
                    <a:pt x="2908" y="126"/>
                  </a:cubicBezTo>
                  <a:cubicBezTo>
                    <a:pt x="2908" y="101"/>
                    <a:pt x="2908" y="76"/>
                    <a:pt x="2908" y="51"/>
                  </a:cubicBezTo>
                  <a:cubicBezTo>
                    <a:pt x="2883" y="26"/>
                    <a:pt x="2858" y="26"/>
                    <a:pt x="2807" y="26"/>
                  </a:cubicBezTo>
                  <a:lnTo>
                    <a:pt x="1379" y="26"/>
                  </a:lnTo>
                  <a:cubicBezTo>
                    <a:pt x="1329" y="13"/>
                    <a:pt x="1279" y="7"/>
                    <a:pt x="1232" y="7"/>
                  </a:cubicBezTo>
                  <a:cubicBezTo>
                    <a:pt x="1185" y="7"/>
                    <a:pt x="1141" y="13"/>
                    <a:pt x="1103" y="26"/>
                  </a:cubicBezTo>
                  <a:lnTo>
                    <a:pt x="903" y="26"/>
                  </a:lnTo>
                  <a:cubicBezTo>
                    <a:pt x="878" y="34"/>
                    <a:pt x="855" y="37"/>
                    <a:pt x="834" y="37"/>
                  </a:cubicBezTo>
                  <a:cubicBezTo>
                    <a:pt x="791" y="37"/>
                    <a:pt x="752" y="26"/>
                    <a:pt x="702" y="26"/>
                  </a:cubicBezTo>
                  <a:cubicBezTo>
                    <a:pt x="677" y="26"/>
                    <a:pt x="652" y="0"/>
                    <a:pt x="6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51"/>
            <p:cNvSpPr/>
            <p:nvPr/>
          </p:nvSpPr>
          <p:spPr>
            <a:xfrm>
              <a:off x="3986375" y="956150"/>
              <a:ext cx="132225" cy="157300"/>
            </a:xfrm>
            <a:custGeom>
              <a:avLst/>
              <a:gdLst/>
              <a:ahLst/>
              <a:cxnLst/>
              <a:rect l="l" t="t" r="r" b="b"/>
              <a:pathLst>
                <a:path w="5289" h="6292" extrusionOk="0">
                  <a:moveTo>
                    <a:pt x="3033" y="2257"/>
                  </a:moveTo>
                  <a:lnTo>
                    <a:pt x="3258" y="2883"/>
                  </a:lnTo>
                  <a:cubicBezTo>
                    <a:pt x="3283" y="2933"/>
                    <a:pt x="3283" y="2983"/>
                    <a:pt x="3283" y="3008"/>
                  </a:cubicBezTo>
                  <a:lnTo>
                    <a:pt x="3584" y="3735"/>
                  </a:lnTo>
                  <a:cubicBezTo>
                    <a:pt x="3584" y="3811"/>
                    <a:pt x="3609" y="3861"/>
                    <a:pt x="3634" y="3911"/>
                  </a:cubicBezTo>
                  <a:cubicBezTo>
                    <a:pt x="3659" y="3936"/>
                    <a:pt x="3684" y="3986"/>
                    <a:pt x="3709" y="4061"/>
                  </a:cubicBezTo>
                  <a:cubicBezTo>
                    <a:pt x="3709" y="4061"/>
                    <a:pt x="3735" y="4086"/>
                    <a:pt x="3735" y="4111"/>
                  </a:cubicBezTo>
                  <a:cubicBezTo>
                    <a:pt x="3735" y="4136"/>
                    <a:pt x="3760" y="4161"/>
                    <a:pt x="3760" y="4186"/>
                  </a:cubicBezTo>
                  <a:lnTo>
                    <a:pt x="3659" y="4161"/>
                  </a:lnTo>
                  <a:lnTo>
                    <a:pt x="3459" y="4161"/>
                  </a:lnTo>
                  <a:cubicBezTo>
                    <a:pt x="3409" y="4161"/>
                    <a:pt x="3334" y="4161"/>
                    <a:pt x="3258" y="4136"/>
                  </a:cubicBezTo>
                  <a:cubicBezTo>
                    <a:pt x="3108" y="4111"/>
                    <a:pt x="2983" y="4086"/>
                    <a:pt x="2857" y="4086"/>
                  </a:cubicBezTo>
                  <a:cubicBezTo>
                    <a:pt x="2732" y="4086"/>
                    <a:pt x="2632" y="4061"/>
                    <a:pt x="2506" y="4061"/>
                  </a:cubicBezTo>
                  <a:cubicBezTo>
                    <a:pt x="2481" y="4061"/>
                    <a:pt x="2431" y="4036"/>
                    <a:pt x="2406" y="4036"/>
                  </a:cubicBezTo>
                  <a:cubicBezTo>
                    <a:pt x="2381" y="4024"/>
                    <a:pt x="2362" y="4017"/>
                    <a:pt x="2344" y="4017"/>
                  </a:cubicBezTo>
                  <a:cubicBezTo>
                    <a:pt x="2325" y="4017"/>
                    <a:pt x="2306" y="4024"/>
                    <a:pt x="2281" y="4036"/>
                  </a:cubicBezTo>
                  <a:lnTo>
                    <a:pt x="2156" y="4036"/>
                  </a:lnTo>
                  <a:cubicBezTo>
                    <a:pt x="2105" y="4011"/>
                    <a:pt x="2055" y="4011"/>
                    <a:pt x="2005" y="4011"/>
                  </a:cubicBezTo>
                  <a:lnTo>
                    <a:pt x="1955" y="3986"/>
                  </a:lnTo>
                  <a:cubicBezTo>
                    <a:pt x="2030" y="3886"/>
                    <a:pt x="2105" y="3760"/>
                    <a:pt x="2181" y="3635"/>
                  </a:cubicBezTo>
                  <a:cubicBezTo>
                    <a:pt x="2256" y="3510"/>
                    <a:pt x="2331" y="3384"/>
                    <a:pt x="2406" y="3259"/>
                  </a:cubicBezTo>
                  <a:cubicBezTo>
                    <a:pt x="2431" y="3184"/>
                    <a:pt x="2481" y="3134"/>
                    <a:pt x="2506" y="3084"/>
                  </a:cubicBezTo>
                  <a:cubicBezTo>
                    <a:pt x="2557" y="3034"/>
                    <a:pt x="2607" y="2958"/>
                    <a:pt x="2632" y="2908"/>
                  </a:cubicBezTo>
                  <a:cubicBezTo>
                    <a:pt x="2682" y="2808"/>
                    <a:pt x="2732" y="2733"/>
                    <a:pt x="2782" y="2633"/>
                  </a:cubicBezTo>
                  <a:cubicBezTo>
                    <a:pt x="2832" y="2557"/>
                    <a:pt x="2882" y="2457"/>
                    <a:pt x="2933" y="2382"/>
                  </a:cubicBezTo>
                  <a:cubicBezTo>
                    <a:pt x="2933" y="2357"/>
                    <a:pt x="2958" y="2332"/>
                    <a:pt x="2958" y="2307"/>
                  </a:cubicBezTo>
                  <a:cubicBezTo>
                    <a:pt x="2983" y="2282"/>
                    <a:pt x="3008" y="2282"/>
                    <a:pt x="3033" y="2257"/>
                  </a:cubicBezTo>
                  <a:close/>
                  <a:moveTo>
                    <a:pt x="3083" y="1"/>
                  </a:moveTo>
                  <a:cubicBezTo>
                    <a:pt x="3058" y="1"/>
                    <a:pt x="3008" y="1"/>
                    <a:pt x="2983" y="26"/>
                  </a:cubicBezTo>
                  <a:cubicBezTo>
                    <a:pt x="2958" y="51"/>
                    <a:pt x="2933" y="76"/>
                    <a:pt x="2933" y="101"/>
                  </a:cubicBezTo>
                  <a:cubicBezTo>
                    <a:pt x="2907" y="126"/>
                    <a:pt x="2907" y="151"/>
                    <a:pt x="2882" y="151"/>
                  </a:cubicBezTo>
                  <a:cubicBezTo>
                    <a:pt x="2882" y="201"/>
                    <a:pt x="2857" y="252"/>
                    <a:pt x="2832" y="302"/>
                  </a:cubicBezTo>
                  <a:cubicBezTo>
                    <a:pt x="2807" y="327"/>
                    <a:pt x="2807" y="377"/>
                    <a:pt x="2782" y="427"/>
                  </a:cubicBezTo>
                  <a:cubicBezTo>
                    <a:pt x="2757" y="477"/>
                    <a:pt x="2732" y="502"/>
                    <a:pt x="2732" y="552"/>
                  </a:cubicBezTo>
                  <a:cubicBezTo>
                    <a:pt x="2707" y="577"/>
                    <a:pt x="2682" y="628"/>
                    <a:pt x="2657" y="653"/>
                  </a:cubicBezTo>
                  <a:cubicBezTo>
                    <a:pt x="2632" y="728"/>
                    <a:pt x="2582" y="803"/>
                    <a:pt x="2557" y="878"/>
                  </a:cubicBezTo>
                  <a:cubicBezTo>
                    <a:pt x="2532" y="928"/>
                    <a:pt x="2506" y="1003"/>
                    <a:pt x="2456" y="1079"/>
                  </a:cubicBezTo>
                  <a:cubicBezTo>
                    <a:pt x="2406" y="1129"/>
                    <a:pt x="2381" y="1179"/>
                    <a:pt x="2381" y="1229"/>
                  </a:cubicBezTo>
                  <a:cubicBezTo>
                    <a:pt x="2356" y="1254"/>
                    <a:pt x="2356" y="1279"/>
                    <a:pt x="2356" y="1304"/>
                  </a:cubicBezTo>
                  <a:cubicBezTo>
                    <a:pt x="2331" y="1329"/>
                    <a:pt x="2331" y="1379"/>
                    <a:pt x="2306" y="1404"/>
                  </a:cubicBezTo>
                  <a:cubicBezTo>
                    <a:pt x="2306" y="1430"/>
                    <a:pt x="2281" y="1480"/>
                    <a:pt x="2231" y="1555"/>
                  </a:cubicBezTo>
                  <a:lnTo>
                    <a:pt x="1955" y="2131"/>
                  </a:lnTo>
                  <a:cubicBezTo>
                    <a:pt x="1905" y="2181"/>
                    <a:pt x="1880" y="2232"/>
                    <a:pt x="1855" y="2307"/>
                  </a:cubicBezTo>
                  <a:cubicBezTo>
                    <a:pt x="1830" y="2382"/>
                    <a:pt x="1805" y="2432"/>
                    <a:pt x="1780" y="2482"/>
                  </a:cubicBezTo>
                  <a:cubicBezTo>
                    <a:pt x="1730" y="2607"/>
                    <a:pt x="1679" y="2683"/>
                    <a:pt x="1654" y="2733"/>
                  </a:cubicBezTo>
                  <a:cubicBezTo>
                    <a:pt x="1629" y="2783"/>
                    <a:pt x="1604" y="2833"/>
                    <a:pt x="1604" y="2833"/>
                  </a:cubicBezTo>
                  <a:cubicBezTo>
                    <a:pt x="1579" y="2858"/>
                    <a:pt x="1554" y="2908"/>
                    <a:pt x="1529" y="2958"/>
                  </a:cubicBezTo>
                  <a:cubicBezTo>
                    <a:pt x="1479" y="3034"/>
                    <a:pt x="1429" y="3109"/>
                    <a:pt x="1379" y="3234"/>
                  </a:cubicBezTo>
                  <a:cubicBezTo>
                    <a:pt x="1329" y="3309"/>
                    <a:pt x="1278" y="3384"/>
                    <a:pt x="1228" y="3485"/>
                  </a:cubicBezTo>
                  <a:cubicBezTo>
                    <a:pt x="1153" y="3585"/>
                    <a:pt x="1103" y="3685"/>
                    <a:pt x="1053" y="3785"/>
                  </a:cubicBezTo>
                  <a:cubicBezTo>
                    <a:pt x="1003" y="3911"/>
                    <a:pt x="928" y="4036"/>
                    <a:pt x="877" y="4161"/>
                  </a:cubicBezTo>
                  <a:cubicBezTo>
                    <a:pt x="802" y="4287"/>
                    <a:pt x="752" y="4412"/>
                    <a:pt x="677" y="4537"/>
                  </a:cubicBezTo>
                  <a:lnTo>
                    <a:pt x="326" y="5214"/>
                  </a:lnTo>
                  <a:cubicBezTo>
                    <a:pt x="301" y="5264"/>
                    <a:pt x="276" y="5314"/>
                    <a:pt x="251" y="5364"/>
                  </a:cubicBezTo>
                  <a:cubicBezTo>
                    <a:pt x="201" y="5415"/>
                    <a:pt x="176" y="5465"/>
                    <a:pt x="151" y="5515"/>
                  </a:cubicBezTo>
                  <a:cubicBezTo>
                    <a:pt x="125" y="5565"/>
                    <a:pt x="125" y="5590"/>
                    <a:pt x="100" y="5640"/>
                  </a:cubicBezTo>
                  <a:cubicBezTo>
                    <a:pt x="75" y="5690"/>
                    <a:pt x="50" y="5715"/>
                    <a:pt x="50" y="5740"/>
                  </a:cubicBezTo>
                  <a:cubicBezTo>
                    <a:pt x="25" y="5790"/>
                    <a:pt x="0" y="5790"/>
                    <a:pt x="0" y="5816"/>
                  </a:cubicBezTo>
                  <a:cubicBezTo>
                    <a:pt x="0" y="5816"/>
                    <a:pt x="25" y="5841"/>
                    <a:pt x="50" y="5866"/>
                  </a:cubicBezTo>
                  <a:lnTo>
                    <a:pt x="552" y="5916"/>
                  </a:lnTo>
                  <a:cubicBezTo>
                    <a:pt x="577" y="5891"/>
                    <a:pt x="602" y="5891"/>
                    <a:pt x="627" y="5891"/>
                  </a:cubicBezTo>
                  <a:cubicBezTo>
                    <a:pt x="652" y="5891"/>
                    <a:pt x="677" y="5891"/>
                    <a:pt x="677" y="5866"/>
                  </a:cubicBezTo>
                  <a:lnTo>
                    <a:pt x="978" y="5440"/>
                  </a:lnTo>
                  <a:lnTo>
                    <a:pt x="1078" y="5264"/>
                  </a:lnTo>
                  <a:cubicBezTo>
                    <a:pt x="1078" y="5214"/>
                    <a:pt x="1103" y="5189"/>
                    <a:pt x="1153" y="5139"/>
                  </a:cubicBezTo>
                  <a:cubicBezTo>
                    <a:pt x="1178" y="5089"/>
                    <a:pt x="1228" y="5039"/>
                    <a:pt x="1253" y="4988"/>
                  </a:cubicBezTo>
                  <a:cubicBezTo>
                    <a:pt x="1303" y="4938"/>
                    <a:pt x="1329" y="4888"/>
                    <a:pt x="1379" y="4838"/>
                  </a:cubicBezTo>
                  <a:cubicBezTo>
                    <a:pt x="1404" y="4788"/>
                    <a:pt x="1454" y="4738"/>
                    <a:pt x="1454" y="4688"/>
                  </a:cubicBezTo>
                  <a:lnTo>
                    <a:pt x="1529" y="4638"/>
                  </a:lnTo>
                  <a:lnTo>
                    <a:pt x="1805" y="4638"/>
                  </a:lnTo>
                  <a:cubicBezTo>
                    <a:pt x="1880" y="4638"/>
                    <a:pt x="1930" y="4638"/>
                    <a:pt x="1955" y="4663"/>
                  </a:cubicBezTo>
                  <a:cubicBezTo>
                    <a:pt x="2005" y="4688"/>
                    <a:pt x="2055" y="4688"/>
                    <a:pt x="2080" y="4688"/>
                  </a:cubicBezTo>
                  <a:cubicBezTo>
                    <a:pt x="2097" y="4688"/>
                    <a:pt x="2125" y="4677"/>
                    <a:pt x="2157" y="4677"/>
                  </a:cubicBezTo>
                  <a:cubicBezTo>
                    <a:pt x="2172" y="4677"/>
                    <a:pt x="2189" y="4679"/>
                    <a:pt x="2206" y="4688"/>
                  </a:cubicBezTo>
                  <a:lnTo>
                    <a:pt x="2281" y="4688"/>
                  </a:lnTo>
                  <a:cubicBezTo>
                    <a:pt x="2481" y="4713"/>
                    <a:pt x="2657" y="4713"/>
                    <a:pt x="2782" y="4738"/>
                  </a:cubicBezTo>
                  <a:cubicBezTo>
                    <a:pt x="2907" y="4738"/>
                    <a:pt x="3008" y="4738"/>
                    <a:pt x="3083" y="4763"/>
                  </a:cubicBezTo>
                  <a:lnTo>
                    <a:pt x="3359" y="4763"/>
                  </a:lnTo>
                  <a:lnTo>
                    <a:pt x="3609" y="4788"/>
                  </a:lnTo>
                  <a:cubicBezTo>
                    <a:pt x="3634" y="4788"/>
                    <a:pt x="3684" y="4813"/>
                    <a:pt x="3735" y="4813"/>
                  </a:cubicBezTo>
                  <a:cubicBezTo>
                    <a:pt x="3760" y="4813"/>
                    <a:pt x="3785" y="4838"/>
                    <a:pt x="3835" y="4838"/>
                  </a:cubicBezTo>
                  <a:cubicBezTo>
                    <a:pt x="3885" y="4838"/>
                    <a:pt x="3910" y="4863"/>
                    <a:pt x="3935" y="4863"/>
                  </a:cubicBezTo>
                  <a:cubicBezTo>
                    <a:pt x="3960" y="4888"/>
                    <a:pt x="3985" y="4938"/>
                    <a:pt x="4010" y="4963"/>
                  </a:cubicBezTo>
                  <a:cubicBezTo>
                    <a:pt x="4035" y="5014"/>
                    <a:pt x="4060" y="5064"/>
                    <a:pt x="4110" y="5139"/>
                  </a:cubicBezTo>
                  <a:cubicBezTo>
                    <a:pt x="4110" y="5164"/>
                    <a:pt x="4136" y="5239"/>
                    <a:pt x="4211" y="5314"/>
                  </a:cubicBezTo>
                  <a:cubicBezTo>
                    <a:pt x="4261" y="5389"/>
                    <a:pt x="4286" y="5440"/>
                    <a:pt x="4311" y="5490"/>
                  </a:cubicBezTo>
                  <a:cubicBezTo>
                    <a:pt x="4311" y="5515"/>
                    <a:pt x="4311" y="5540"/>
                    <a:pt x="4336" y="5565"/>
                  </a:cubicBezTo>
                  <a:cubicBezTo>
                    <a:pt x="4336" y="5590"/>
                    <a:pt x="4361" y="5640"/>
                    <a:pt x="4361" y="5665"/>
                  </a:cubicBezTo>
                  <a:cubicBezTo>
                    <a:pt x="4411" y="5790"/>
                    <a:pt x="4461" y="5891"/>
                    <a:pt x="4537" y="5966"/>
                  </a:cubicBezTo>
                  <a:cubicBezTo>
                    <a:pt x="4587" y="6066"/>
                    <a:pt x="4612" y="6141"/>
                    <a:pt x="4662" y="6217"/>
                  </a:cubicBezTo>
                  <a:cubicBezTo>
                    <a:pt x="4687" y="6217"/>
                    <a:pt x="4712" y="6242"/>
                    <a:pt x="4762" y="6242"/>
                  </a:cubicBezTo>
                  <a:lnTo>
                    <a:pt x="4938" y="6242"/>
                  </a:lnTo>
                  <a:lnTo>
                    <a:pt x="5113" y="6267"/>
                  </a:lnTo>
                  <a:cubicBezTo>
                    <a:pt x="5138" y="6267"/>
                    <a:pt x="5163" y="6267"/>
                    <a:pt x="5188" y="6292"/>
                  </a:cubicBezTo>
                  <a:lnTo>
                    <a:pt x="5288" y="6292"/>
                  </a:lnTo>
                  <a:cubicBezTo>
                    <a:pt x="5288" y="6267"/>
                    <a:pt x="5288" y="6217"/>
                    <a:pt x="5263" y="6191"/>
                  </a:cubicBezTo>
                  <a:cubicBezTo>
                    <a:pt x="5238" y="6141"/>
                    <a:pt x="5238" y="6091"/>
                    <a:pt x="5213" y="6066"/>
                  </a:cubicBezTo>
                  <a:cubicBezTo>
                    <a:pt x="5188" y="5991"/>
                    <a:pt x="5188" y="5916"/>
                    <a:pt x="5163" y="5841"/>
                  </a:cubicBezTo>
                  <a:cubicBezTo>
                    <a:pt x="5138" y="5790"/>
                    <a:pt x="5113" y="5715"/>
                    <a:pt x="5088" y="5640"/>
                  </a:cubicBezTo>
                  <a:cubicBezTo>
                    <a:pt x="5088" y="5615"/>
                    <a:pt x="5063" y="5590"/>
                    <a:pt x="5063" y="5540"/>
                  </a:cubicBezTo>
                  <a:cubicBezTo>
                    <a:pt x="5063" y="5515"/>
                    <a:pt x="5038" y="5490"/>
                    <a:pt x="5038" y="5440"/>
                  </a:cubicBezTo>
                  <a:cubicBezTo>
                    <a:pt x="5013" y="5389"/>
                    <a:pt x="4988" y="5314"/>
                    <a:pt x="4963" y="5264"/>
                  </a:cubicBezTo>
                  <a:cubicBezTo>
                    <a:pt x="4938" y="5214"/>
                    <a:pt x="4938" y="5139"/>
                    <a:pt x="4912" y="5089"/>
                  </a:cubicBezTo>
                  <a:cubicBezTo>
                    <a:pt x="4862" y="4938"/>
                    <a:pt x="4837" y="4813"/>
                    <a:pt x="4812" y="4713"/>
                  </a:cubicBezTo>
                  <a:cubicBezTo>
                    <a:pt x="4787" y="4587"/>
                    <a:pt x="4762" y="4462"/>
                    <a:pt x="4712" y="4337"/>
                  </a:cubicBezTo>
                  <a:cubicBezTo>
                    <a:pt x="4687" y="4262"/>
                    <a:pt x="4662" y="4212"/>
                    <a:pt x="4662" y="4161"/>
                  </a:cubicBezTo>
                  <a:cubicBezTo>
                    <a:pt x="4637" y="4086"/>
                    <a:pt x="4612" y="4036"/>
                    <a:pt x="4612" y="3961"/>
                  </a:cubicBezTo>
                  <a:lnTo>
                    <a:pt x="4461" y="3585"/>
                  </a:lnTo>
                  <a:lnTo>
                    <a:pt x="4386" y="3159"/>
                  </a:lnTo>
                  <a:cubicBezTo>
                    <a:pt x="4361" y="3134"/>
                    <a:pt x="4361" y="3109"/>
                    <a:pt x="4361" y="3059"/>
                  </a:cubicBezTo>
                  <a:cubicBezTo>
                    <a:pt x="4361" y="3034"/>
                    <a:pt x="4336" y="3008"/>
                    <a:pt x="4336" y="2958"/>
                  </a:cubicBezTo>
                  <a:cubicBezTo>
                    <a:pt x="4311" y="2883"/>
                    <a:pt x="4286" y="2783"/>
                    <a:pt x="4261" y="2708"/>
                  </a:cubicBezTo>
                  <a:cubicBezTo>
                    <a:pt x="4236" y="2633"/>
                    <a:pt x="4211" y="2507"/>
                    <a:pt x="4186" y="2332"/>
                  </a:cubicBezTo>
                  <a:cubicBezTo>
                    <a:pt x="4161" y="2206"/>
                    <a:pt x="4136" y="2106"/>
                    <a:pt x="4110" y="1981"/>
                  </a:cubicBezTo>
                  <a:cubicBezTo>
                    <a:pt x="4085" y="1881"/>
                    <a:pt x="4060" y="1780"/>
                    <a:pt x="4035" y="1680"/>
                  </a:cubicBezTo>
                  <a:cubicBezTo>
                    <a:pt x="4010" y="1605"/>
                    <a:pt x="4010" y="1555"/>
                    <a:pt x="3985" y="1505"/>
                  </a:cubicBezTo>
                  <a:cubicBezTo>
                    <a:pt x="3985" y="1455"/>
                    <a:pt x="3960" y="1430"/>
                    <a:pt x="3960" y="1430"/>
                  </a:cubicBezTo>
                  <a:lnTo>
                    <a:pt x="3910" y="1279"/>
                  </a:lnTo>
                  <a:lnTo>
                    <a:pt x="3785" y="753"/>
                  </a:lnTo>
                  <a:lnTo>
                    <a:pt x="3684" y="427"/>
                  </a:lnTo>
                  <a:lnTo>
                    <a:pt x="3684" y="352"/>
                  </a:lnTo>
                  <a:lnTo>
                    <a:pt x="3659" y="201"/>
                  </a:lnTo>
                  <a:cubicBezTo>
                    <a:pt x="3634" y="176"/>
                    <a:pt x="3634" y="151"/>
                    <a:pt x="3634" y="126"/>
                  </a:cubicBezTo>
                  <a:cubicBezTo>
                    <a:pt x="3634" y="101"/>
                    <a:pt x="3634" y="76"/>
                    <a:pt x="3634" y="51"/>
                  </a:cubicBezTo>
                  <a:lnTo>
                    <a:pt x="3158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51"/>
            <p:cNvSpPr/>
            <p:nvPr/>
          </p:nvSpPr>
          <p:spPr>
            <a:xfrm>
              <a:off x="4155550" y="977825"/>
              <a:ext cx="134100" cy="163200"/>
            </a:xfrm>
            <a:custGeom>
              <a:avLst/>
              <a:gdLst/>
              <a:ahLst/>
              <a:cxnLst/>
              <a:rect l="l" t="t" r="r" b="b"/>
              <a:pathLst>
                <a:path w="5364" h="6528" extrusionOk="0">
                  <a:moveTo>
                    <a:pt x="2857" y="1139"/>
                  </a:moveTo>
                  <a:cubicBezTo>
                    <a:pt x="2932" y="1164"/>
                    <a:pt x="3008" y="1164"/>
                    <a:pt x="3083" y="1164"/>
                  </a:cubicBezTo>
                  <a:cubicBezTo>
                    <a:pt x="3158" y="1189"/>
                    <a:pt x="3258" y="1214"/>
                    <a:pt x="3333" y="1264"/>
                  </a:cubicBezTo>
                  <a:cubicBezTo>
                    <a:pt x="3409" y="1289"/>
                    <a:pt x="3459" y="1365"/>
                    <a:pt x="3534" y="1415"/>
                  </a:cubicBezTo>
                  <a:cubicBezTo>
                    <a:pt x="3584" y="1465"/>
                    <a:pt x="3634" y="1540"/>
                    <a:pt x="3684" y="1615"/>
                  </a:cubicBezTo>
                  <a:cubicBezTo>
                    <a:pt x="3734" y="1640"/>
                    <a:pt x="3785" y="1690"/>
                    <a:pt x="3785" y="1740"/>
                  </a:cubicBezTo>
                  <a:cubicBezTo>
                    <a:pt x="3810" y="1791"/>
                    <a:pt x="3835" y="1841"/>
                    <a:pt x="3860" y="1866"/>
                  </a:cubicBezTo>
                  <a:cubicBezTo>
                    <a:pt x="3885" y="1891"/>
                    <a:pt x="3910" y="1941"/>
                    <a:pt x="3910" y="2016"/>
                  </a:cubicBezTo>
                  <a:cubicBezTo>
                    <a:pt x="3910" y="2091"/>
                    <a:pt x="3910" y="2141"/>
                    <a:pt x="3935" y="2167"/>
                  </a:cubicBezTo>
                  <a:cubicBezTo>
                    <a:pt x="3935" y="2267"/>
                    <a:pt x="3960" y="2367"/>
                    <a:pt x="3985" y="2442"/>
                  </a:cubicBezTo>
                  <a:cubicBezTo>
                    <a:pt x="4010" y="2517"/>
                    <a:pt x="4010" y="2568"/>
                    <a:pt x="4010" y="2618"/>
                  </a:cubicBezTo>
                  <a:cubicBezTo>
                    <a:pt x="4035" y="2668"/>
                    <a:pt x="4035" y="2743"/>
                    <a:pt x="4060" y="2818"/>
                  </a:cubicBezTo>
                  <a:cubicBezTo>
                    <a:pt x="4060" y="2843"/>
                    <a:pt x="4060" y="2893"/>
                    <a:pt x="4060" y="2994"/>
                  </a:cubicBezTo>
                  <a:cubicBezTo>
                    <a:pt x="4060" y="3094"/>
                    <a:pt x="4060" y="3144"/>
                    <a:pt x="4060" y="3169"/>
                  </a:cubicBezTo>
                  <a:cubicBezTo>
                    <a:pt x="4060" y="3269"/>
                    <a:pt x="4060" y="3370"/>
                    <a:pt x="4035" y="3445"/>
                  </a:cubicBezTo>
                  <a:cubicBezTo>
                    <a:pt x="4035" y="3520"/>
                    <a:pt x="4010" y="3620"/>
                    <a:pt x="4010" y="3670"/>
                  </a:cubicBezTo>
                  <a:cubicBezTo>
                    <a:pt x="3985" y="3746"/>
                    <a:pt x="3985" y="3796"/>
                    <a:pt x="3935" y="3871"/>
                  </a:cubicBezTo>
                  <a:cubicBezTo>
                    <a:pt x="3910" y="3946"/>
                    <a:pt x="3910" y="4021"/>
                    <a:pt x="3885" y="4071"/>
                  </a:cubicBezTo>
                  <a:cubicBezTo>
                    <a:pt x="3860" y="4197"/>
                    <a:pt x="3835" y="4297"/>
                    <a:pt x="3810" y="4397"/>
                  </a:cubicBezTo>
                  <a:cubicBezTo>
                    <a:pt x="3785" y="4472"/>
                    <a:pt x="3760" y="4598"/>
                    <a:pt x="3709" y="4723"/>
                  </a:cubicBezTo>
                  <a:cubicBezTo>
                    <a:pt x="3709" y="4748"/>
                    <a:pt x="3659" y="4798"/>
                    <a:pt x="3609" y="4873"/>
                  </a:cubicBezTo>
                  <a:cubicBezTo>
                    <a:pt x="3559" y="4949"/>
                    <a:pt x="3534" y="4974"/>
                    <a:pt x="3534" y="4974"/>
                  </a:cubicBezTo>
                  <a:cubicBezTo>
                    <a:pt x="3509" y="4949"/>
                    <a:pt x="3484" y="4923"/>
                    <a:pt x="3484" y="4923"/>
                  </a:cubicBezTo>
                  <a:cubicBezTo>
                    <a:pt x="3459" y="4898"/>
                    <a:pt x="3459" y="4873"/>
                    <a:pt x="3434" y="4848"/>
                  </a:cubicBezTo>
                  <a:cubicBezTo>
                    <a:pt x="3434" y="4823"/>
                    <a:pt x="3434" y="4798"/>
                    <a:pt x="3409" y="4773"/>
                  </a:cubicBezTo>
                  <a:cubicBezTo>
                    <a:pt x="3384" y="4723"/>
                    <a:pt x="3384" y="4673"/>
                    <a:pt x="3384" y="4673"/>
                  </a:cubicBezTo>
                  <a:lnTo>
                    <a:pt x="3359" y="4623"/>
                  </a:lnTo>
                  <a:cubicBezTo>
                    <a:pt x="3359" y="4598"/>
                    <a:pt x="3359" y="4598"/>
                    <a:pt x="3333" y="4573"/>
                  </a:cubicBezTo>
                  <a:cubicBezTo>
                    <a:pt x="3333" y="4573"/>
                    <a:pt x="3333" y="4548"/>
                    <a:pt x="3333" y="4548"/>
                  </a:cubicBezTo>
                  <a:cubicBezTo>
                    <a:pt x="3233" y="4573"/>
                    <a:pt x="3158" y="4598"/>
                    <a:pt x="3083" y="4648"/>
                  </a:cubicBezTo>
                  <a:cubicBezTo>
                    <a:pt x="3008" y="4673"/>
                    <a:pt x="2907" y="4698"/>
                    <a:pt x="2832" y="4723"/>
                  </a:cubicBezTo>
                  <a:cubicBezTo>
                    <a:pt x="2757" y="4748"/>
                    <a:pt x="2657" y="4773"/>
                    <a:pt x="2582" y="4823"/>
                  </a:cubicBezTo>
                  <a:lnTo>
                    <a:pt x="2607" y="4898"/>
                  </a:lnTo>
                  <a:cubicBezTo>
                    <a:pt x="2632" y="4949"/>
                    <a:pt x="2657" y="4999"/>
                    <a:pt x="2707" y="5049"/>
                  </a:cubicBezTo>
                  <a:cubicBezTo>
                    <a:pt x="2707" y="5074"/>
                    <a:pt x="2732" y="5124"/>
                    <a:pt x="2757" y="5149"/>
                  </a:cubicBezTo>
                  <a:cubicBezTo>
                    <a:pt x="2732" y="5174"/>
                    <a:pt x="2682" y="5199"/>
                    <a:pt x="2632" y="5199"/>
                  </a:cubicBezTo>
                  <a:cubicBezTo>
                    <a:pt x="2582" y="5224"/>
                    <a:pt x="2531" y="5224"/>
                    <a:pt x="2506" y="5224"/>
                  </a:cubicBezTo>
                  <a:cubicBezTo>
                    <a:pt x="2206" y="5224"/>
                    <a:pt x="1980" y="5149"/>
                    <a:pt x="1805" y="4949"/>
                  </a:cubicBezTo>
                  <a:cubicBezTo>
                    <a:pt x="1805" y="4923"/>
                    <a:pt x="1780" y="4898"/>
                    <a:pt x="1729" y="4873"/>
                  </a:cubicBezTo>
                  <a:cubicBezTo>
                    <a:pt x="1704" y="4848"/>
                    <a:pt x="1654" y="4798"/>
                    <a:pt x="1629" y="4748"/>
                  </a:cubicBezTo>
                  <a:cubicBezTo>
                    <a:pt x="1604" y="4723"/>
                    <a:pt x="1579" y="4673"/>
                    <a:pt x="1529" y="4623"/>
                  </a:cubicBezTo>
                  <a:cubicBezTo>
                    <a:pt x="1504" y="4573"/>
                    <a:pt x="1479" y="4548"/>
                    <a:pt x="1479" y="4522"/>
                  </a:cubicBezTo>
                  <a:cubicBezTo>
                    <a:pt x="1454" y="4472"/>
                    <a:pt x="1429" y="4422"/>
                    <a:pt x="1404" y="4372"/>
                  </a:cubicBezTo>
                  <a:cubicBezTo>
                    <a:pt x="1404" y="4297"/>
                    <a:pt x="1379" y="4247"/>
                    <a:pt x="1379" y="4147"/>
                  </a:cubicBezTo>
                  <a:cubicBezTo>
                    <a:pt x="1354" y="4071"/>
                    <a:pt x="1354" y="3996"/>
                    <a:pt x="1354" y="3921"/>
                  </a:cubicBezTo>
                  <a:cubicBezTo>
                    <a:pt x="1379" y="3821"/>
                    <a:pt x="1379" y="3695"/>
                    <a:pt x="1354" y="3520"/>
                  </a:cubicBezTo>
                  <a:cubicBezTo>
                    <a:pt x="1328" y="3445"/>
                    <a:pt x="1328" y="3345"/>
                    <a:pt x="1328" y="3244"/>
                  </a:cubicBezTo>
                  <a:cubicBezTo>
                    <a:pt x="1354" y="3144"/>
                    <a:pt x="1354" y="3044"/>
                    <a:pt x="1379" y="2969"/>
                  </a:cubicBezTo>
                  <a:cubicBezTo>
                    <a:pt x="1379" y="2918"/>
                    <a:pt x="1379" y="2868"/>
                    <a:pt x="1404" y="2818"/>
                  </a:cubicBezTo>
                  <a:cubicBezTo>
                    <a:pt x="1404" y="2768"/>
                    <a:pt x="1429" y="2718"/>
                    <a:pt x="1429" y="2643"/>
                  </a:cubicBezTo>
                  <a:cubicBezTo>
                    <a:pt x="1429" y="2593"/>
                    <a:pt x="1454" y="2568"/>
                    <a:pt x="1479" y="2517"/>
                  </a:cubicBezTo>
                  <a:cubicBezTo>
                    <a:pt x="1479" y="2467"/>
                    <a:pt x="1504" y="2442"/>
                    <a:pt x="1529" y="2392"/>
                  </a:cubicBezTo>
                  <a:cubicBezTo>
                    <a:pt x="1529" y="2367"/>
                    <a:pt x="1554" y="2342"/>
                    <a:pt x="1554" y="2292"/>
                  </a:cubicBezTo>
                  <a:cubicBezTo>
                    <a:pt x="1579" y="2242"/>
                    <a:pt x="1604" y="2217"/>
                    <a:pt x="1604" y="2192"/>
                  </a:cubicBezTo>
                  <a:cubicBezTo>
                    <a:pt x="1654" y="2091"/>
                    <a:pt x="1679" y="1991"/>
                    <a:pt x="1729" y="1891"/>
                  </a:cubicBezTo>
                  <a:cubicBezTo>
                    <a:pt x="1780" y="1791"/>
                    <a:pt x="1830" y="1690"/>
                    <a:pt x="1905" y="1615"/>
                  </a:cubicBezTo>
                  <a:cubicBezTo>
                    <a:pt x="2030" y="1515"/>
                    <a:pt x="2130" y="1415"/>
                    <a:pt x="2231" y="1339"/>
                  </a:cubicBezTo>
                  <a:cubicBezTo>
                    <a:pt x="2331" y="1239"/>
                    <a:pt x="2456" y="1189"/>
                    <a:pt x="2607" y="1164"/>
                  </a:cubicBezTo>
                  <a:cubicBezTo>
                    <a:pt x="2657" y="1164"/>
                    <a:pt x="2707" y="1139"/>
                    <a:pt x="2732" y="1139"/>
                  </a:cubicBezTo>
                  <a:close/>
                  <a:moveTo>
                    <a:pt x="2557" y="0"/>
                  </a:moveTo>
                  <a:cubicBezTo>
                    <a:pt x="2531" y="0"/>
                    <a:pt x="2506" y="3"/>
                    <a:pt x="2481" y="11"/>
                  </a:cubicBezTo>
                  <a:cubicBezTo>
                    <a:pt x="2331" y="36"/>
                    <a:pt x="2181" y="61"/>
                    <a:pt x="2030" y="86"/>
                  </a:cubicBezTo>
                  <a:cubicBezTo>
                    <a:pt x="1880" y="136"/>
                    <a:pt x="1780" y="162"/>
                    <a:pt x="1704" y="212"/>
                  </a:cubicBezTo>
                  <a:cubicBezTo>
                    <a:pt x="1604" y="287"/>
                    <a:pt x="1504" y="337"/>
                    <a:pt x="1404" y="412"/>
                  </a:cubicBezTo>
                  <a:cubicBezTo>
                    <a:pt x="1303" y="462"/>
                    <a:pt x="1203" y="537"/>
                    <a:pt x="1103" y="638"/>
                  </a:cubicBezTo>
                  <a:cubicBezTo>
                    <a:pt x="1078" y="663"/>
                    <a:pt x="1053" y="688"/>
                    <a:pt x="1003" y="713"/>
                  </a:cubicBezTo>
                  <a:cubicBezTo>
                    <a:pt x="978" y="763"/>
                    <a:pt x="927" y="788"/>
                    <a:pt x="902" y="838"/>
                  </a:cubicBezTo>
                  <a:cubicBezTo>
                    <a:pt x="852" y="888"/>
                    <a:pt x="802" y="913"/>
                    <a:pt x="777" y="964"/>
                  </a:cubicBezTo>
                  <a:cubicBezTo>
                    <a:pt x="727" y="989"/>
                    <a:pt x="702" y="1014"/>
                    <a:pt x="702" y="1014"/>
                  </a:cubicBezTo>
                  <a:cubicBezTo>
                    <a:pt x="702" y="1039"/>
                    <a:pt x="677" y="1089"/>
                    <a:pt x="627" y="1164"/>
                  </a:cubicBezTo>
                  <a:cubicBezTo>
                    <a:pt x="577" y="1239"/>
                    <a:pt x="526" y="1339"/>
                    <a:pt x="501" y="1415"/>
                  </a:cubicBezTo>
                  <a:cubicBezTo>
                    <a:pt x="451" y="1515"/>
                    <a:pt x="401" y="1590"/>
                    <a:pt x="376" y="1665"/>
                  </a:cubicBezTo>
                  <a:cubicBezTo>
                    <a:pt x="326" y="1740"/>
                    <a:pt x="301" y="1791"/>
                    <a:pt x="301" y="1816"/>
                  </a:cubicBezTo>
                  <a:cubicBezTo>
                    <a:pt x="251" y="1916"/>
                    <a:pt x="226" y="2016"/>
                    <a:pt x="201" y="2141"/>
                  </a:cubicBezTo>
                  <a:cubicBezTo>
                    <a:pt x="176" y="2242"/>
                    <a:pt x="151" y="2367"/>
                    <a:pt x="125" y="2467"/>
                  </a:cubicBezTo>
                  <a:cubicBezTo>
                    <a:pt x="100" y="2543"/>
                    <a:pt x="75" y="2643"/>
                    <a:pt x="50" y="2718"/>
                  </a:cubicBezTo>
                  <a:cubicBezTo>
                    <a:pt x="25" y="2793"/>
                    <a:pt x="25" y="2868"/>
                    <a:pt x="0" y="2944"/>
                  </a:cubicBezTo>
                  <a:cubicBezTo>
                    <a:pt x="0" y="3094"/>
                    <a:pt x="0" y="3244"/>
                    <a:pt x="25" y="3370"/>
                  </a:cubicBezTo>
                  <a:cubicBezTo>
                    <a:pt x="25" y="3495"/>
                    <a:pt x="25" y="3645"/>
                    <a:pt x="25" y="3796"/>
                  </a:cubicBezTo>
                  <a:lnTo>
                    <a:pt x="75" y="4046"/>
                  </a:lnTo>
                  <a:cubicBezTo>
                    <a:pt x="75" y="4172"/>
                    <a:pt x="125" y="4272"/>
                    <a:pt x="151" y="4372"/>
                  </a:cubicBezTo>
                  <a:cubicBezTo>
                    <a:pt x="201" y="4472"/>
                    <a:pt x="226" y="4548"/>
                    <a:pt x="276" y="4623"/>
                  </a:cubicBezTo>
                  <a:cubicBezTo>
                    <a:pt x="301" y="4723"/>
                    <a:pt x="351" y="4798"/>
                    <a:pt x="376" y="4873"/>
                  </a:cubicBezTo>
                  <a:cubicBezTo>
                    <a:pt x="401" y="4949"/>
                    <a:pt x="451" y="5024"/>
                    <a:pt x="526" y="5124"/>
                  </a:cubicBezTo>
                  <a:lnTo>
                    <a:pt x="602" y="5224"/>
                  </a:lnTo>
                  <a:cubicBezTo>
                    <a:pt x="677" y="5324"/>
                    <a:pt x="752" y="5425"/>
                    <a:pt x="827" y="5550"/>
                  </a:cubicBezTo>
                  <a:cubicBezTo>
                    <a:pt x="927" y="5650"/>
                    <a:pt x="1028" y="5751"/>
                    <a:pt x="1128" y="5826"/>
                  </a:cubicBezTo>
                  <a:lnTo>
                    <a:pt x="1504" y="6026"/>
                  </a:lnTo>
                  <a:cubicBezTo>
                    <a:pt x="1629" y="6101"/>
                    <a:pt x="1780" y="6152"/>
                    <a:pt x="1955" y="6202"/>
                  </a:cubicBezTo>
                  <a:cubicBezTo>
                    <a:pt x="2156" y="6252"/>
                    <a:pt x="2331" y="6277"/>
                    <a:pt x="2456" y="6302"/>
                  </a:cubicBezTo>
                  <a:lnTo>
                    <a:pt x="2557" y="6302"/>
                  </a:lnTo>
                  <a:cubicBezTo>
                    <a:pt x="2582" y="6277"/>
                    <a:pt x="2607" y="6277"/>
                    <a:pt x="2632" y="6277"/>
                  </a:cubicBezTo>
                  <a:cubicBezTo>
                    <a:pt x="2682" y="6252"/>
                    <a:pt x="2732" y="6252"/>
                    <a:pt x="2782" y="6252"/>
                  </a:cubicBezTo>
                  <a:cubicBezTo>
                    <a:pt x="2807" y="6252"/>
                    <a:pt x="2857" y="6252"/>
                    <a:pt x="2958" y="6227"/>
                  </a:cubicBezTo>
                  <a:cubicBezTo>
                    <a:pt x="2958" y="6227"/>
                    <a:pt x="2983" y="6227"/>
                    <a:pt x="3033" y="6202"/>
                  </a:cubicBezTo>
                  <a:cubicBezTo>
                    <a:pt x="3049" y="6202"/>
                    <a:pt x="3066" y="6191"/>
                    <a:pt x="3083" y="6191"/>
                  </a:cubicBezTo>
                  <a:cubicBezTo>
                    <a:pt x="3091" y="6191"/>
                    <a:pt x="3100" y="6193"/>
                    <a:pt x="3108" y="6202"/>
                  </a:cubicBezTo>
                  <a:cubicBezTo>
                    <a:pt x="3158" y="6177"/>
                    <a:pt x="3233" y="6152"/>
                    <a:pt x="3283" y="6126"/>
                  </a:cubicBezTo>
                  <a:cubicBezTo>
                    <a:pt x="3359" y="6101"/>
                    <a:pt x="3409" y="6076"/>
                    <a:pt x="3484" y="6076"/>
                  </a:cubicBezTo>
                  <a:cubicBezTo>
                    <a:pt x="3584" y="6152"/>
                    <a:pt x="3659" y="6227"/>
                    <a:pt x="3760" y="6302"/>
                  </a:cubicBezTo>
                  <a:cubicBezTo>
                    <a:pt x="3860" y="6377"/>
                    <a:pt x="3935" y="6452"/>
                    <a:pt x="4060" y="6527"/>
                  </a:cubicBezTo>
                  <a:cubicBezTo>
                    <a:pt x="4060" y="6527"/>
                    <a:pt x="4110" y="6502"/>
                    <a:pt x="4135" y="6502"/>
                  </a:cubicBezTo>
                  <a:cubicBezTo>
                    <a:pt x="4186" y="6477"/>
                    <a:pt x="4211" y="6452"/>
                    <a:pt x="4236" y="6452"/>
                  </a:cubicBezTo>
                  <a:cubicBezTo>
                    <a:pt x="4286" y="6427"/>
                    <a:pt x="4311" y="6427"/>
                    <a:pt x="4336" y="6402"/>
                  </a:cubicBezTo>
                  <a:cubicBezTo>
                    <a:pt x="4386" y="6402"/>
                    <a:pt x="4436" y="6377"/>
                    <a:pt x="4461" y="6352"/>
                  </a:cubicBezTo>
                  <a:cubicBezTo>
                    <a:pt x="4511" y="6352"/>
                    <a:pt x="4537" y="6327"/>
                    <a:pt x="4537" y="6302"/>
                  </a:cubicBezTo>
                  <a:lnTo>
                    <a:pt x="4486" y="6202"/>
                  </a:lnTo>
                  <a:cubicBezTo>
                    <a:pt x="4461" y="6177"/>
                    <a:pt x="4461" y="6177"/>
                    <a:pt x="4461" y="6152"/>
                  </a:cubicBezTo>
                  <a:cubicBezTo>
                    <a:pt x="4461" y="6152"/>
                    <a:pt x="4436" y="6152"/>
                    <a:pt x="4436" y="6126"/>
                  </a:cubicBezTo>
                  <a:cubicBezTo>
                    <a:pt x="4411" y="6101"/>
                    <a:pt x="4386" y="6051"/>
                    <a:pt x="4361" y="5976"/>
                  </a:cubicBezTo>
                  <a:cubicBezTo>
                    <a:pt x="4311" y="5926"/>
                    <a:pt x="4286" y="5876"/>
                    <a:pt x="4261" y="5826"/>
                  </a:cubicBezTo>
                  <a:cubicBezTo>
                    <a:pt x="4236" y="5776"/>
                    <a:pt x="4211" y="5751"/>
                    <a:pt x="4161" y="5700"/>
                  </a:cubicBezTo>
                  <a:cubicBezTo>
                    <a:pt x="4135" y="5650"/>
                    <a:pt x="4110" y="5625"/>
                    <a:pt x="4135" y="5625"/>
                  </a:cubicBezTo>
                  <a:cubicBezTo>
                    <a:pt x="4311" y="5500"/>
                    <a:pt x="4436" y="5375"/>
                    <a:pt x="4537" y="5199"/>
                  </a:cubicBezTo>
                  <a:cubicBezTo>
                    <a:pt x="4637" y="5024"/>
                    <a:pt x="4712" y="4898"/>
                    <a:pt x="4787" y="4773"/>
                  </a:cubicBezTo>
                  <a:cubicBezTo>
                    <a:pt x="4837" y="4698"/>
                    <a:pt x="4887" y="4623"/>
                    <a:pt x="4938" y="4522"/>
                  </a:cubicBezTo>
                  <a:cubicBezTo>
                    <a:pt x="4988" y="4422"/>
                    <a:pt x="5013" y="4322"/>
                    <a:pt x="5038" y="4247"/>
                  </a:cubicBezTo>
                  <a:cubicBezTo>
                    <a:pt x="5038" y="4222"/>
                    <a:pt x="5063" y="4172"/>
                    <a:pt x="5063" y="4121"/>
                  </a:cubicBezTo>
                  <a:cubicBezTo>
                    <a:pt x="5088" y="4071"/>
                    <a:pt x="5113" y="4021"/>
                    <a:pt x="5113" y="3971"/>
                  </a:cubicBezTo>
                  <a:cubicBezTo>
                    <a:pt x="5138" y="3896"/>
                    <a:pt x="5163" y="3846"/>
                    <a:pt x="5163" y="3796"/>
                  </a:cubicBezTo>
                  <a:cubicBezTo>
                    <a:pt x="5188" y="3746"/>
                    <a:pt x="5188" y="3720"/>
                    <a:pt x="5188" y="3670"/>
                  </a:cubicBezTo>
                  <a:cubicBezTo>
                    <a:pt x="5213" y="3595"/>
                    <a:pt x="5238" y="3495"/>
                    <a:pt x="5238" y="3395"/>
                  </a:cubicBezTo>
                  <a:cubicBezTo>
                    <a:pt x="5263" y="3294"/>
                    <a:pt x="5288" y="3194"/>
                    <a:pt x="5288" y="3119"/>
                  </a:cubicBezTo>
                  <a:cubicBezTo>
                    <a:pt x="5313" y="3094"/>
                    <a:pt x="5313" y="3069"/>
                    <a:pt x="5313" y="3044"/>
                  </a:cubicBezTo>
                  <a:cubicBezTo>
                    <a:pt x="5313" y="3019"/>
                    <a:pt x="5313" y="2994"/>
                    <a:pt x="5313" y="2969"/>
                  </a:cubicBezTo>
                  <a:lnTo>
                    <a:pt x="5364" y="2618"/>
                  </a:lnTo>
                  <a:lnTo>
                    <a:pt x="5288" y="2041"/>
                  </a:lnTo>
                  <a:cubicBezTo>
                    <a:pt x="5263" y="1941"/>
                    <a:pt x="5238" y="1841"/>
                    <a:pt x="5213" y="1740"/>
                  </a:cubicBezTo>
                  <a:cubicBezTo>
                    <a:pt x="5163" y="1640"/>
                    <a:pt x="5113" y="1540"/>
                    <a:pt x="5088" y="1440"/>
                  </a:cubicBezTo>
                  <a:cubicBezTo>
                    <a:pt x="5063" y="1390"/>
                    <a:pt x="4988" y="1264"/>
                    <a:pt x="4887" y="1114"/>
                  </a:cubicBezTo>
                  <a:cubicBezTo>
                    <a:pt x="4787" y="989"/>
                    <a:pt x="4687" y="838"/>
                    <a:pt x="4537" y="713"/>
                  </a:cubicBezTo>
                  <a:cubicBezTo>
                    <a:pt x="4511" y="688"/>
                    <a:pt x="4461" y="663"/>
                    <a:pt x="4386" y="588"/>
                  </a:cubicBezTo>
                  <a:cubicBezTo>
                    <a:pt x="4311" y="537"/>
                    <a:pt x="4211" y="487"/>
                    <a:pt x="4135" y="437"/>
                  </a:cubicBezTo>
                  <a:cubicBezTo>
                    <a:pt x="4035" y="387"/>
                    <a:pt x="3960" y="337"/>
                    <a:pt x="3885" y="287"/>
                  </a:cubicBezTo>
                  <a:cubicBezTo>
                    <a:pt x="3785" y="237"/>
                    <a:pt x="3734" y="212"/>
                    <a:pt x="3684" y="212"/>
                  </a:cubicBezTo>
                  <a:cubicBezTo>
                    <a:pt x="3584" y="162"/>
                    <a:pt x="3459" y="136"/>
                    <a:pt x="3283" y="111"/>
                  </a:cubicBezTo>
                  <a:cubicBezTo>
                    <a:pt x="3133" y="86"/>
                    <a:pt x="2983" y="61"/>
                    <a:pt x="2832" y="36"/>
                  </a:cubicBezTo>
                  <a:lnTo>
                    <a:pt x="2707" y="11"/>
                  </a:lnTo>
                  <a:cubicBezTo>
                    <a:pt x="2657" y="11"/>
                    <a:pt x="2607" y="0"/>
                    <a:pt x="255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51"/>
            <p:cNvSpPr/>
            <p:nvPr/>
          </p:nvSpPr>
          <p:spPr>
            <a:xfrm>
              <a:off x="4327225" y="1012075"/>
              <a:ext cx="169825" cy="155275"/>
            </a:xfrm>
            <a:custGeom>
              <a:avLst/>
              <a:gdLst/>
              <a:ahLst/>
              <a:cxnLst/>
              <a:rect l="l" t="t" r="r" b="b"/>
              <a:pathLst>
                <a:path w="6793" h="6211" extrusionOk="0">
                  <a:moveTo>
                    <a:pt x="690" y="1"/>
                  </a:moveTo>
                  <a:cubicBezTo>
                    <a:pt x="677" y="1"/>
                    <a:pt x="665" y="7"/>
                    <a:pt x="652" y="20"/>
                  </a:cubicBezTo>
                  <a:lnTo>
                    <a:pt x="326" y="1548"/>
                  </a:lnTo>
                  <a:cubicBezTo>
                    <a:pt x="276" y="1599"/>
                    <a:pt x="251" y="1674"/>
                    <a:pt x="226" y="1799"/>
                  </a:cubicBezTo>
                  <a:cubicBezTo>
                    <a:pt x="226" y="1899"/>
                    <a:pt x="201" y="2000"/>
                    <a:pt x="201" y="2050"/>
                  </a:cubicBezTo>
                  <a:lnTo>
                    <a:pt x="126" y="2401"/>
                  </a:lnTo>
                  <a:cubicBezTo>
                    <a:pt x="101" y="2501"/>
                    <a:pt x="76" y="2576"/>
                    <a:pt x="50" y="2626"/>
                  </a:cubicBezTo>
                  <a:cubicBezTo>
                    <a:pt x="50" y="2701"/>
                    <a:pt x="25" y="2777"/>
                    <a:pt x="25" y="2852"/>
                  </a:cubicBezTo>
                  <a:cubicBezTo>
                    <a:pt x="25" y="2927"/>
                    <a:pt x="25" y="3027"/>
                    <a:pt x="0" y="3127"/>
                  </a:cubicBezTo>
                  <a:cubicBezTo>
                    <a:pt x="0" y="3228"/>
                    <a:pt x="0" y="3328"/>
                    <a:pt x="0" y="3428"/>
                  </a:cubicBezTo>
                  <a:cubicBezTo>
                    <a:pt x="0" y="3503"/>
                    <a:pt x="0" y="3604"/>
                    <a:pt x="50" y="3704"/>
                  </a:cubicBezTo>
                  <a:cubicBezTo>
                    <a:pt x="76" y="3804"/>
                    <a:pt x="101" y="3904"/>
                    <a:pt x="126" y="4005"/>
                  </a:cubicBezTo>
                  <a:cubicBezTo>
                    <a:pt x="176" y="4255"/>
                    <a:pt x="251" y="4481"/>
                    <a:pt x="401" y="4656"/>
                  </a:cubicBezTo>
                  <a:cubicBezTo>
                    <a:pt x="527" y="4857"/>
                    <a:pt x="652" y="4982"/>
                    <a:pt x="752" y="5082"/>
                  </a:cubicBezTo>
                  <a:cubicBezTo>
                    <a:pt x="752" y="5082"/>
                    <a:pt x="802" y="5107"/>
                    <a:pt x="827" y="5157"/>
                  </a:cubicBezTo>
                  <a:cubicBezTo>
                    <a:pt x="878" y="5183"/>
                    <a:pt x="928" y="5233"/>
                    <a:pt x="978" y="5258"/>
                  </a:cubicBezTo>
                  <a:cubicBezTo>
                    <a:pt x="1028" y="5308"/>
                    <a:pt x="1078" y="5333"/>
                    <a:pt x="1128" y="5383"/>
                  </a:cubicBezTo>
                  <a:cubicBezTo>
                    <a:pt x="1178" y="5408"/>
                    <a:pt x="1228" y="5433"/>
                    <a:pt x="1253" y="5458"/>
                  </a:cubicBezTo>
                  <a:cubicBezTo>
                    <a:pt x="1279" y="5483"/>
                    <a:pt x="1304" y="5483"/>
                    <a:pt x="1329" y="5508"/>
                  </a:cubicBezTo>
                  <a:cubicBezTo>
                    <a:pt x="1379" y="5508"/>
                    <a:pt x="1404" y="5533"/>
                    <a:pt x="1404" y="5533"/>
                  </a:cubicBezTo>
                  <a:cubicBezTo>
                    <a:pt x="1479" y="5584"/>
                    <a:pt x="1554" y="5634"/>
                    <a:pt x="1654" y="5684"/>
                  </a:cubicBezTo>
                  <a:cubicBezTo>
                    <a:pt x="1755" y="5734"/>
                    <a:pt x="1855" y="5759"/>
                    <a:pt x="1930" y="5784"/>
                  </a:cubicBezTo>
                  <a:cubicBezTo>
                    <a:pt x="2030" y="5809"/>
                    <a:pt x="2131" y="5834"/>
                    <a:pt x="2256" y="5859"/>
                  </a:cubicBezTo>
                  <a:cubicBezTo>
                    <a:pt x="2381" y="5884"/>
                    <a:pt x="2482" y="5909"/>
                    <a:pt x="2607" y="5934"/>
                  </a:cubicBezTo>
                  <a:cubicBezTo>
                    <a:pt x="2732" y="5985"/>
                    <a:pt x="2858" y="6010"/>
                    <a:pt x="2958" y="6035"/>
                  </a:cubicBezTo>
                  <a:cubicBezTo>
                    <a:pt x="3083" y="6060"/>
                    <a:pt x="3183" y="6085"/>
                    <a:pt x="3259" y="6110"/>
                  </a:cubicBezTo>
                  <a:cubicBezTo>
                    <a:pt x="3284" y="6110"/>
                    <a:pt x="3359" y="6110"/>
                    <a:pt x="3434" y="6135"/>
                  </a:cubicBezTo>
                  <a:cubicBezTo>
                    <a:pt x="3509" y="6160"/>
                    <a:pt x="3584" y="6160"/>
                    <a:pt x="3660" y="6160"/>
                  </a:cubicBezTo>
                  <a:lnTo>
                    <a:pt x="3835" y="6210"/>
                  </a:lnTo>
                  <a:cubicBezTo>
                    <a:pt x="3910" y="6185"/>
                    <a:pt x="4010" y="6185"/>
                    <a:pt x="4086" y="6185"/>
                  </a:cubicBezTo>
                  <a:cubicBezTo>
                    <a:pt x="4123" y="6198"/>
                    <a:pt x="4161" y="6204"/>
                    <a:pt x="4195" y="6204"/>
                  </a:cubicBezTo>
                  <a:cubicBezTo>
                    <a:pt x="4230" y="6204"/>
                    <a:pt x="4261" y="6198"/>
                    <a:pt x="4286" y="6185"/>
                  </a:cubicBezTo>
                  <a:lnTo>
                    <a:pt x="4512" y="6185"/>
                  </a:lnTo>
                  <a:cubicBezTo>
                    <a:pt x="4637" y="6160"/>
                    <a:pt x="4737" y="6135"/>
                    <a:pt x="4787" y="6110"/>
                  </a:cubicBezTo>
                  <a:cubicBezTo>
                    <a:pt x="4837" y="6060"/>
                    <a:pt x="4913" y="6035"/>
                    <a:pt x="5038" y="5985"/>
                  </a:cubicBezTo>
                  <a:cubicBezTo>
                    <a:pt x="5038" y="5959"/>
                    <a:pt x="5063" y="5934"/>
                    <a:pt x="5113" y="5884"/>
                  </a:cubicBezTo>
                  <a:cubicBezTo>
                    <a:pt x="5163" y="5859"/>
                    <a:pt x="5213" y="5809"/>
                    <a:pt x="5289" y="5734"/>
                  </a:cubicBezTo>
                  <a:cubicBezTo>
                    <a:pt x="5364" y="5684"/>
                    <a:pt x="5414" y="5634"/>
                    <a:pt x="5464" y="5584"/>
                  </a:cubicBezTo>
                  <a:cubicBezTo>
                    <a:pt x="5514" y="5533"/>
                    <a:pt x="5539" y="5508"/>
                    <a:pt x="5564" y="5483"/>
                  </a:cubicBezTo>
                  <a:cubicBezTo>
                    <a:pt x="5614" y="5433"/>
                    <a:pt x="5639" y="5383"/>
                    <a:pt x="5665" y="5333"/>
                  </a:cubicBezTo>
                  <a:cubicBezTo>
                    <a:pt x="5665" y="5308"/>
                    <a:pt x="5690" y="5258"/>
                    <a:pt x="5740" y="5233"/>
                  </a:cubicBezTo>
                  <a:cubicBezTo>
                    <a:pt x="5790" y="5157"/>
                    <a:pt x="5840" y="5057"/>
                    <a:pt x="5890" y="4957"/>
                  </a:cubicBezTo>
                  <a:cubicBezTo>
                    <a:pt x="5940" y="4857"/>
                    <a:pt x="5965" y="4782"/>
                    <a:pt x="5965" y="4706"/>
                  </a:cubicBezTo>
                  <a:cubicBezTo>
                    <a:pt x="5990" y="4631"/>
                    <a:pt x="6015" y="4531"/>
                    <a:pt x="6040" y="4456"/>
                  </a:cubicBezTo>
                  <a:cubicBezTo>
                    <a:pt x="6091" y="4355"/>
                    <a:pt x="6116" y="4255"/>
                    <a:pt x="6141" y="4155"/>
                  </a:cubicBezTo>
                  <a:cubicBezTo>
                    <a:pt x="6166" y="4005"/>
                    <a:pt x="6216" y="3879"/>
                    <a:pt x="6266" y="3754"/>
                  </a:cubicBezTo>
                  <a:cubicBezTo>
                    <a:pt x="6316" y="3604"/>
                    <a:pt x="6341" y="3478"/>
                    <a:pt x="6391" y="3353"/>
                  </a:cubicBezTo>
                  <a:lnTo>
                    <a:pt x="6742" y="1724"/>
                  </a:lnTo>
                  <a:cubicBezTo>
                    <a:pt x="6767" y="1649"/>
                    <a:pt x="6792" y="1599"/>
                    <a:pt x="6792" y="1599"/>
                  </a:cubicBezTo>
                  <a:cubicBezTo>
                    <a:pt x="6792" y="1599"/>
                    <a:pt x="6792" y="1548"/>
                    <a:pt x="6792" y="1498"/>
                  </a:cubicBezTo>
                  <a:cubicBezTo>
                    <a:pt x="6667" y="1498"/>
                    <a:pt x="6567" y="1473"/>
                    <a:pt x="6492" y="1448"/>
                  </a:cubicBezTo>
                  <a:cubicBezTo>
                    <a:pt x="6441" y="1423"/>
                    <a:pt x="6391" y="1423"/>
                    <a:pt x="6366" y="1398"/>
                  </a:cubicBezTo>
                  <a:lnTo>
                    <a:pt x="6040" y="1323"/>
                  </a:lnTo>
                  <a:cubicBezTo>
                    <a:pt x="5915" y="1298"/>
                    <a:pt x="5790" y="1298"/>
                    <a:pt x="5690" y="1273"/>
                  </a:cubicBezTo>
                  <a:cubicBezTo>
                    <a:pt x="5589" y="1273"/>
                    <a:pt x="5489" y="1248"/>
                    <a:pt x="5414" y="1198"/>
                  </a:cubicBezTo>
                  <a:lnTo>
                    <a:pt x="5339" y="1173"/>
                  </a:lnTo>
                  <a:cubicBezTo>
                    <a:pt x="5314" y="1298"/>
                    <a:pt x="5264" y="1448"/>
                    <a:pt x="5238" y="1599"/>
                  </a:cubicBezTo>
                  <a:cubicBezTo>
                    <a:pt x="5213" y="1749"/>
                    <a:pt x="5188" y="1899"/>
                    <a:pt x="5138" y="2025"/>
                  </a:cubicBezTo>
                  <a:cubicBezTo>
                    <a:pt x="5113" y="2175"/>
                    <a:pt x="5088" y="2300"/>
                    <a:pt x="5063" y="2451"/>
                  </a:cubicBezTo>
                  <a:cubicBezTo>
                    <a:pt x="5013" y="2576"/>
                    <a:pt x="4988" y="2726"/>
                    <a:pt x="4963" y="2852"/>
                  </a:cubicBezTo>
                  <a:cubicBezTo>
                    <a:pt x="4863" y="3253"/>
                    <a:pt x="4787" y="3528"/>
                    <a:pt x="4737" y="3729"/>
                  </a:cubicBezTo>
                  <a:cubicBezTo>
                    <a:pt x="4687" y="3929"/>
                    <a:pt x="4662" y="4080"/>
                    <a:pt x="4637" y="4130"/>
                  </a:cubicBezTo>
                  <a:cubicBezTo>
                    <a:pt x="4612" y="4205"/>
                    <a:pt x="4587" y="4280"/>
                    <a:pt x="4562" y="4355"/>
                  </a:cubicBezTo>
                  <a:cubicBezTo>
                    <a:pt x="4537" y="4431"/>
                    <a:pt x="4487" y="4531"/>
                    <a:pt x="4436" y="4606"/>
                  </a:cubicBezTo>
                  <a:cubicBezTo>
                    <a:pt x="4411" y="4631"/>
                    <a:pt x="4361" y="4706"/>
                    <a:pt x="4311" y="4782"/>
                  </a:cubicBezTo>
                  <a:cubicBezTo>
                    <a:pt x="4261" y="4857"/>
                    <a:pt x="4236" y="4907"/>
                    <a:pt x="4211" y="4957"/>
                  </a:cubicBezTo>
                  <a:cubicBezTo>
                    <a:pt x="4136" y="5057"/>
                    <a:pt x="4061" y="5132"/>
                    <a:pt x="3985" y="5183"/>
                  </a:cubicBezTo>
                  <a:cubicBezTo>
                    <a:pt x="3910" y="5233"/>
                    <a:pt x="3810" y="5283"/>
                    <a:pt x="3660" y="5333"/>
                  </a:cubicBezTo>
                  <a:cubicBezTo>
                    <a:pt x="3660" y="5358"/>
                    <a:pt x="3634" y="5358"/>
                    <a:pt x="3584" y="5358"/>
                  </a:cubicBezTo>
                  <a:cubicBezTo>
                    <a:pt x="3534" y="5383"/>
                    <a:pt x="3484" y="5383"/>
                    <a:pt x="3434" y="5383"/>
                  </a:cubicBezTo>
                  <a:cubicBezTo>
                    <a:pt x="3384" y="5408"/>
                    <a:pt x="3334" y="5408"/>
                    <a:pt x="3309" y="5408"/>
                  </a:cubicBezTo>
                  <a:cubicBezTo>
                    <a:pt x="3259" y="5433"/>
                    <a:pt x="3233" y="5433"/>
                    <a:pt x="3233" y="5433"/>
                  </a:cubicBezTo>
                  <a:lnTo>
                    <a:pt x="3033" y="5433"/>
                  </a:lnTo>
                  <a:cubicBezTo>
                    <a:pt x="2983" y="5433"/>
                    <a:pt x="2933" y="5408"/>
                    <a:pt x="2858" y="5408"/>
                  </a:cubicBezTo>
                  <a:cubicBezTo>
                    <a:pt x="2807" y="5383"/>
                    <a:pt x="2757" y="5358"/>
                    <a:pt x="2707" y="5358"/>
                  </a:cubicBezTo>
                  <a:lnTo>
                    <a:pt x="2456" y="5258"/>
                  </a:lnTo>
                  <a:lnTo>
                    <a:pt x="2331" y="5258"/>
                  </a:lnTo>
                  <a:cubicBezTo>
                    <a:pt x="2306" y="5233"/>
                    <a:pt x="2281" y="5233"/>
                    <a:pt x="2281" y="5233"/>
                  </a:cubicBezTo>
                  <a:cubicBezTo>
                    <a:pt x="2181" y="5183"/>
                    <a:pt x="2081" y="5107"/>
                    <a:pt x="2005" y="5057"/>
                  </a:cubicBezTo>
                  <a:cubicBezTo>
                    <a:pt x="1955" y="5007"/>
                    <a:pt x="1880" y="4957"/>
                    <a:pt x="1830" y="4882"/>
                  </a:cubicBezTo>
                  <a:cubicBezTo>
                    <a:pt x="1755" y="4782"/>
                    <a:pt x="1680" y="4681"/>
                    <a:pt x="1604" y="4606"/>
                  </a:cubicBezTo>
                  <a:cubicBezTo>
                    <a:pt x="1529" y="4531"/>
                    <a:pt x="1479" y="4431"/>
                    <a:pt x="1454" y="4330"/>
                  </a:cubicBezTo>
                  <a:cubicBezTo>
                    <a:pt x="1454" y="4280"/>
                    <a:pt x="1429" y="4255"/>
                    <a:pt x="1429" y="4205"/>
                  </a:cubicBezTo>
                  <a:cubicBezTo>
                    <a:pt x="1404" y="4155"/>
                    <a:pt x="1404" y="4105"/>
                    <a:pt x="1379" y="4080"/>
                  </a:cubicBezTo>
                  <a:cubicBezTo>
                    <a:pt x="1379" y="4055"/>
                    <a:pt x="1379" y="4005"/>
                    <a:pt x="1379" y="3929"/>
                  </a:cubicBezTo>
                  <a:cubicBezTo>
                    <a:pt x="1379" y="3854"/>
                    <a:pt x="1354" y="3779"/>
                    <a:pt x="1354" y="3704"/>
                  </a:cubicBezTo>
                  <a:cubicBezTo>
                    <a:pt x="1354" y="3604"/>
                    <a:pt x="1354" y="3528"/>
                    <a:pt x="1354" y="3453"/>
                  </a:cubicBezTo>
                  <a:cubicBezTo>
                    <a:pt x="1379" y="3378"/>
                    <a:pt x="1379" y="3353"/>
                    <a:pt x="1379" y="3328"/>
                  </a:cubicBezTo>
                  <a:cubicBezTo>
                    <a:pt x="1379" y="3178"/>
                    <a:pt x="1379" y="3027"/>
                    <a:pt x="1404" y="2927"/>
                  </a:cubicBezTo>
                  <a:cubicBezTo>
                    <a:pt x="1429" y="2802"/>
                    <a:pt x="1454" y="2676"/>
                    <a:pt x="1504" y="2526"/>
                  </a:cubicBezTo>
                  <a:lnTo>
                    <a:pt x="1604" y="2025"/>
                  </a:lnTo>
                  <a:cubicBezTo>
                    <a:pt x="1629" y="1899"/>
                    <a:pt x="1680" y="1749"/>
                    <a:pt x="1705" y="1624"/>
                  </a:cubicBezTo>
                  <a:cubicBezTo>
                    <a:pt x="1755" y="1473"/>
                    <a:pt x="1780" y="1373"/>
                    <a:pt x="1805" y="1248"/>
                  </a:cubicBezTo>
                  <a:cubicBezTo>
                    <a:pt x="1855" y="1122"/>
                    <a:pt x="1880" y="997"/>
                    <a:pt x="1905" y="872"/>
                  </a:cubicBezTo>
                  <a:cubicBezTo>
                    <a:pt x="1955" y="771"/>
                    <a:pt x="1980" y="646"/>
                    <a:pt x="2005" y="521"/>
                  </a:cubicBezTo>
                  <a:cubicBezTo>
                    <a:pt x="2005" y="496"/>
                    <a:pt x="2005" y="471"/>
                    <a:pt x="2030" y="421"/>
                  </a:cubicBezTo>
                  <a:cubicBezTo>
                    <a:pt x="2030" y="370"/>
                    <a:pt x="2030" y="345"/>
                    <a:pt x="1980" y="320"/>
                  </a:cubicBezTo>
                  <a:cubicBezTo>
                    <a:pt x="1905" y="320"/>
                    <a:pt x="1805" y="320"/>
                    <a:pt x="1730" y="295"/>
                  </a:cubicBezTo>
                  <a:cubicBezTo>
                    <a:pt x="1654" y="270"/>
                    <a:pt x="1579" y="220"/>
                    <a:pt x="1479" y="195"/>
                  </a:cubicBezTo>
                  <a:cubicBezTo>
                    <a:pt x="1429" y="195"/>
                    <a:pt x="1354" y="170"/>
                    <a:pt x="1304" y="120"/>
                  </a:cubicBezTo>
                  <a:cubicBezTo>
                    <a:pt x="1228" y="95"/>
                    <a:pt x="1128" y="70"/>
                    <a:pt x="1053" y="45"/>
                  </a:cubicBezTo>
                  <a:cubicBezTo>
                    <a:pt x="1028" y="45"/>
                    <a:pt x="978" y="45"/>
                    <a:pt x="953" y="20"/>
                  </a:cubicBezTo>
                  <a:lnTo>
                    <a:pt x="727" y="20"/>
                  </a:lnTo>
                  <a:cubicBezTo>
                    <a:pt x="715" y="7"/>
                    <a:pt x="702" y="1"/>
                    <a:pt x="69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51"/>
            <p:cNvSpPr/>
            <p:nvPr/>
          </p:nvSpPr>
          <p:spPr>
            <a:xfrm>
              <a:off x="4493250" y="1059550"/>
              <a:ext cx="127850" cy="164800"/>
            </a:xfrm>
            <a:custGeom>
              <a:avLst/>
              <a:gdLst/>
              <a:ahLst/>
              <a:cxnLst/>
              <a:rect l="l" t="t" r="r" b="b"/>
              <a:pathLst>
                <a:path w="5114" h="6592" extrusionOk="0">
                  <a:moveTo>
                    <a:pt x="3635" y="2231"/>
                  </a:moveTo>
                  <a:lnTo>
                    <a:pt x="3735" y="2857"/>
                  </a:lnTo>
                  <a:cubicBezTo>
                    <a:pt x="3735" y="2908"/>
                    <a:pt x="3735" y="2958"/>
                    <a:pt x="3735" y="3008"/>
                  </a:cubicBezTo>
                  <a:lnTo>
                    <a:pt x="3886" y="3785"/>
                  </a:lnTo>
                  <a:cubicBezTo>
                    <a:pt x="3886" y="3835"/>
                    <a:pt x="3911" y="3885"/>
                    <a:pt x="3911" y="3935"/>
                  </a:cubicBezTo>
                  <a:cubicBezTo>
                    <a:pt x="3936" y="3985"/>
                    <a:pt x="3961" y="4035"/>
                    <a:pt x="3961" y="4111"/>
                  </a:cubicBezTo>
                  <a:cubicBezTo>
                    <a:pt x="3961" y="4136"/>
                    <a:pt x="3986" y="4136"/>
                    <a:pt x="3986" y="4161"/>
                  </a:cubicBezTo>
                  <a:cubicBezTo>
                    <a:pt x="3986" y="4186"/>
                    <a:pt x="3986" y="4211"/>
                    <a:pt x="3986" y="4236"/>
                  </a:cubicBezTo>
                  <a:lnTo>
                    <a:pt x="3911" y="4211"/>
                  </a:lnTo>
                  <a:cubicBezTo>
                    <a:pt x="3836" y="4186"/>
                    <a:pt x="3760" y="4186"/>
                    <a:pt x="3710" y="4161"/>
                  </a:cubicBezTo>
                  <a:cubicBezTo>
                    <a:pt x="3635" y="4161"/>
                    <a:pt x="3585" y="4136"/>
                    <a:pt x="3510" y="4111"/>
                  </a:cubicBezTo>
                  <a:cubicBezTo>
                    <a:pt x="3359" y="4060"/>
                    <a:pt x="3234" y="4010"/>
                    <a:pt x="3134" y="3985"/>
                  </a:cubicBezTo>
                  <a:cubicBezTo>
                    <a:pt x="3009" y="3935"/>
                    <a:pt x="2883" y="3910"/>
                    <a:pt x="2783" y="3885"/>
                  </a:cubicBezTo>
                  <a:cubicBezTo>
                    <a:pt x="2758" y="3885"/>
                    <a:pt x="2733" y="3860"/>
                    <a:pt x="2683" y="3835"/>
                  </a:cubicBezTo>
                  <a:cubicBezTo>
                    <a:pt x="2658" y="3835"/>
                    <a:pt x="2608" y="3810"/>
                    <a:pt x="2582" y="3810"/>
                  </a:cubicBezTo>
                  <a:cubicBezTo>
                    <a:pt x="2532" y="3810"/>
                    <a:pt x="2482" y="3810"/>
                    <a:pt x="2432" y="3785"/>
                  </a:cubicBezTo>
                  <a:cubicBezTo>
                    <a:pt x="2407" y="3785"/>
                    <a:pt x="2357" y="3760"/>
                    <a:pt x="2307" y="3735"/>
                  </a:cubicBezTo>
                  <a:lnTo>
                    <a:pt x="2232" y="3735"/>
                  </a:lnTo>
                  <a:cubicBezTo>
                    <a:pt x="2357" y="3634"/>
                    <a:pt x="2457" y="3509"/>
                    <a:pt x="2557" y="3409"/>
                  </a:cubicBezTo>
                  <a:cubicBezTo>
                    <a:pt x="2633" y="3309"/>
                    <a:pt x="2733" y="3183"/>
                    <a:pt x="2833" y="3083"/>
                  </a:cubicBezTo>
                  <a:cubicBezTo>
                    <a:pt x="2883" y="3033"/>
                    <a:pt x="2933" y="2958"/>
                    <a:pt x="2983" y="2933"/>
                  </a:cubicBezTo>
                  <a:cubicBezTo>
                    <a:pt x="3009" y="2883"/>
                    <a:pt x="3059" y="2832"/>
                    <a:pt x="3109" y="2782"/>
                  </a:cubicBezTo>
                  <a:cubicBezTo>
                    <a:pt x="3184" y="2682"/>
                    <a:pt x="3259" y="2607"/>
                    <a:pt x="3309" y="2532"/>
                  </a:cubicBezTo>
                  <a:cubicBezTo>
                    <a:pt x="3384" y="2456"/>
                    <a:pt x="3435" y="2381"/>
                    <a:pt x="3510" y="2306"/>
                  </a:cubicBezTo>
                  <a:cubicBezTo>
                    <a:pt x="3510" y="2281"/>
                    <a:pt x="3535" y="2256"/>
                    <a:pt x="3560" y="2256"/>
                  </a:cubicBezTo>
                  <a:cubicBezTo>
                    <a:pt x="3585" y="2231"/>
                    <a:pt x="3610" y="2231"/>
                    <a:pt x="3635" y="2231"/>
                  </a:cubicBezTo>
                  <a:close/>
                  <a:moveTo>
                    <a:pt x="3986" y="0"/>
                  </a:moveTo>
                  <a:cubicBezTo>
                    <a:pt x="3961" y="25"/>
                    <a:pt x="3936" y="50"/>
                    <a:pt x="3911" y="76"/>
                  </a:cubicBezTo>
                  <a:cubicBezTo>
                    <a:pt x="3911" y="101"/>
                    <a:pt x="3886" y="126"/>
                    <a:pt x="3861" y="126"/>
                  </a:cubicBezTo>
                  <a:cubicBezTo>
                    <a:pt x="3836" y="176"/>
                    <a:pt x="3811" y="226"/>
                    <a:pt x="3785" y="251"/>
                  </a:cubicBezTo>
                  <a:cubicBezTo>
                    <a:pt x="3760" y="276"/>
                    <a:pt x="3735" y="326"/>
                    <a:pt x="3710" y="376"/>
                  </a:cubicBezTo>
                  <a:cubicBezTo>
                    <a:pt x="3685" y="401"/>
                    <a:pt x="3660" y="451"/>
                    <a:pt x="3635" y="477"/>
                  </a:cubicBezTo>
                  <a:cubicBezTo>
                    <a:pt x="3610" y="502"/>
                    <a:pt x="3585" y="552"/>
                    <a:pt x="3560" y="577"/>
                  </a:cubicBezTo>
                  <a:cubicBezTo>
                    <a:pt x="3510" y="652"/>
                    <a:pt x="3460" y="702"/>
                    <a:pt x="3410" y="752"/>
                  </a:cubicBezTo>
                  <a:cubicBezTo>
                    <a:pt x="3384" y="827"/>
                    <a:pt x="3334" y="878"/>
                    <a:pt x="3284" y="928"/>
                  </a:cubicBezTo>
                  <a:cubicBezTo>
                    <a:pt x="3234" y="1003"/>
                    <a:pt x="3184" y="1053"/>
                    <a:pt x="3184" y="1078"/>
                  </a:cubicBezTo>
                  <a:cubicBezTo>
                    <a:pt x="3159" y="1103"/>
                    <a:pt x="3134" y="1128"/>
                    <a:pt x="3134" y="1153"/>
                  </a:cubicBezTo>
                  <a:cubicBezTo>
                    <a:pt x="3109" y="1178"/>
                    <a:pt x="3109" y="1203"/>
                    <a:pt x="3084" y="1253"/>
                  </a:cubicBezTo>
                  <a:cubicBezTo>
                    <a:pt x="3059" y="1279"/>
                    <a:pt x="3034" y="1329"/>
                    <a:pt x="2983" y="1379"/>
                  </a:cubicBezTo>
                  <a:lnTo>
                    <a:pt x="2582" y="1880"/>
                  </a:lnTo>
                  <a:cubicBezTo>
                    <a:pt x="2532" y="1930"/>
                    <a:pt x="2507" y="1980"/>
                    <a:pt x="2457" y="2055"/>
                  </a:cubicBezTo>
                  <a:cubicBezTo>
                    <a:pt x="2432" y="2106"/>
                    <a:pt x="2407" y="2156"/>
                    <a:pt x="2357" y="2206"/>
                  </a:cubicBezTo>
                  <a:cubicBezTo>
                    <a:pt x="2282" y="2331"/>
                    <a:pt x="2232" y="2406"/>
                    <a:pt x="2181" y="2431"/>
                  </a:cubicBezTo>
                  <a:cubicBezTo>
                    <a:pt x="2131" y="2482"/>
                    <a:pt x="2106" y="2507"/>
                    <a:pt x="2106" y="2532"/>
                  </a:cubicBezTo>
                  <a:cubicBezTo>
                    <a:pt x="2106" y="2532"/>
                    <a:pt x="2056" y="2582"/>
                    <a:pt x="2006" y="2632"/>
                  </a:cubicBezTo>
                  <a:cubicBezTo>
                    <a:pt x="1956" y="2682"/>
                    <a:pt x="1906" y="2782"/>
                    <a:pt x="1831" y="2883"/>
                  </a:cubicBezTo>
                  <a:cubicBezTo>
                    <a:pt x="1780" y="2933"/>
                    <a:pt x="1705" y="3008"/>
                    <a:pt x="1630" y="3083"/>
                  </a:cubicBezTo>
                  <a:cubicBezTo>
                    <a:pt x="1530" y="3183"/>
                    <a:pt x="1480" y="3258"/>
                    <a:pt x="1404" y="3334"/>
                  </a:cubicBezTo>
                  <a:cubicBezTo>
                    <a:pt x="1329" y="3459"/>
                    <a:pt x="1254" y="3584"/>
                    <a:pt x="1154" y="3685"/>
                  </a:cubicBezTo>
                  <a:cubicBezTo>
                    <a:pt x="1079" y="3810"/>
                    <a:pt x="978" y="3910"/>
                    <a:pt x="903" y="4035"/>
                  </a:cubicBezTo>
                  <a:lnTo>
                    <a:pt x="427" y="4637"/>
                  </a:lnTo>
                  <a:cubicBezTo>
                    <a:pt x="402" y="4662"/>
                    <a:pt x="352" y="4712"/>
                    <a:pt x="327" y="4762"/>
                  </a:cubicBezTo>
                  <a:cubicBezTo>
                    <a:pt x="277" y="4812"/>
                    <a:pt x="227" y="4863"/>
                    <a:pt x="176" y="4913"/>
                  </a:cubicBezTo>
                  <a:cubicBezTo>
                    <a:pt x="176" y="4938"/>
                    <a:pt x="151" y="4963"/>
                    <a:pt x="126" y="5013"/>
                  </a:cubicBezTo>
                  <a:cubicBezTo>
                    <a:pt x="101" y="5038"/>
                    <a:pt x="76" y="5088"/>
                    <a:pt x="76" y="5113"/>
                  </a:cubicBezTo>
                  <a:cubicBezTo>
                    <a:pt x="26" y="5138"/>
                    <a:pt x="1" y="5138"/>
                    <a:pt x="1" y="5163"/>
                  </a:cubicBezTo>
                  <a:cubicBezTo>
                    <a:pt x="1" y="5163"/>
                    <a:pt x="26" y="5188"/>
                    <a:pt x="26" y="5213"/>
                  </a:cubicBezTo>
                  <a:lnTo>
                    <a:pt x="527" y="5364"/>
                  </a:lnTo>
                  <a:cubicBezTo>
                    <a:pt x="540" y="5351"/>
                    <a:pt x="552" y="5345"/>
                    <a:pt x="565" y="5345"/>
                  </a:cubicBezTo>
                  <a:cubicBezTo>
                    <a:pt x="577" y="5345"/>
                    <a:pt x="590" y="5351"/>
                    <a:pt x="602" y="5364"/>
                  </a:cubicBezTo>
                  <a:cubicBezTo>
                    <a:pt x="628" y="5364"/>
                    <a:pt x="653" y="5364"/>
                    <a:pt x="653" y="5339"/>
                  </a:cubicBezTo>
                  <a:lnTo>
                    <a:pt x="1029" y="4963"/>
                  </a:lnTo>
                  <a:lnTo>
                    <a:pt x="1154" y="4812"/>
                  </a:lnTo>
                  <a:cubicBezTo>
                    <a:pt x="1179" y="4787"/>
                    <a:pt x="1204" y="4737"/>
                    <a:pt x="1254" y="4687"/>
                  </a:cubicBezTo>
                  <a:cubicBezTo>
                    <a:pt x="1304" y="4662"/>
                    <a:pt x="1329" y="4612"/>
                    <a:pt x="1379" y="4562"/>
                  </a:cubicBezTo>
                  <a:cubicBezTo>
                    <a:pt x="1430" y="4537"/>
                    <a:pt x="1480" y="4487"/>
                    <a:pt x="1530" y="4436"/>
                  </a:cubicBezTo>
                  <a:cubicBezTo>
                    <a:pt x="1580" y="4411"/>
                    <a:pt x="1605" y="4361"/>
                    <a:pt x="1630" y="4336"/>
                  </a:cubicBezTo>
                  <a:lnTo>
                    <a:pt x="1705" y="4261"/>
                  </a:lnTo>
                  <a:lnTo>
                    <a:pt x="1831" y="4311"/>
                  </a:lnTo>
                  <a:cubicBezTo>
                    <a:pt x="1856" y="4311"/>
                    <a:pt x="1906" y="4311"/>
                    <a:pt x="1981" y="4336"/>
                  </a:cubicBezTo>
                  <a:cubicBezTo>
                    <a:pt x="2056" y="4336"/>
                    <a:pt x="2106" y="4361"/>
                    <a:pt x="2131" y="4386"/>
                  </a:cubicBezTo>
                  <a:cubicBezTo>
                    <a:pt x="2181" y="4411"/>
                    <a:pt x="2207" y="4436"/>
                    <a:pt x="2257" y="4436"/>
                  </a:cubicBezTo>
                  <a:cubicBezTo>
                    <a:pt x="2265" y="4428"/>
                    <a:pt x="2273" y="4425"/>
                    <a:pt x="2284" y="4425"/>
                  </a:cubicBezTo>
                  <a:cubicBezTo>
                    <a:pt x="2304" y="4425"/>
                    <a:pt x="2332" y="4436"/>
                    <a:pt x="2382" y="4436"/>
                  </a:cubicBezTo>
                  <a:lnTo>
                    <a:pt x="2432" y="4461"/>
                  </a:lnTo>
                  <a:cubicBezTo>
                    <a:pt x="2633" y="4537"/>
                    <a:pt x="2808" y="4562"/>
                    <a:pt x="2933" y="4612"/>
                  </a:cubicBezTo>
                  <a:cubicBezTo>
                    <a:pt x="3059" y="4637"/>
                    <a:pt x="3159" y="4662"/>
                    <a:pt x="3234" y="4687"/>
                  </a:cubicBezTo>
                  <a:cubicBezTo>
                    <a:pt x="3309" y="4687"/>
                    <a:pt x="3359" y="4712"/>
                    <a:pt x="3384" y="4712"/>
                  </a:cubicBezTo>
                  <a:cubicBezTo>
                    <a:pt x="3435" y="4712"/>
                    <a:pt x="3460" y="4737"/>
                    <a:pt x="3485" y="4737"/>
                  </a:cubicBezTo>
                  <a:lnTo>
                    <a:pt x="3735" y="4812"/>
                  </a:lnTo>
                  <a:cubicBezTo>
                    <a:pt x="3760" y="4812"/>
                    <a:pt x="3811" y="4837"/>
                    <a:pt x="3836" y="4863"/>
                  </a:cubicBezTo>
                  <a:cubicBezTo>
                    <a:pt x="3886" y="4863"/>
                    <a:pt x="3911" y="4888"/>
                    <a:pt x="3961" y="4913"/>
                  </a:cubicBezTo>
                  <a:cubicBezTo>
                    <a:pt x="3986" y="4913"/>
                    <a:pt x="4011" y="4938"/>
                    <a:pt x="4036" y="4938"/>
                  </a:cubicBezTo>
                  <a:cubicBezTo>
                    <a:pt x="4061" y="4988"/>
                    <a:pt x="4086" y="5013"/>
                    <a:pt x="4086" y="5063"/>
                  </a:cubicBezTo>
                  <a:cubicBezTo>
                    <a:pt x="4111" y="5113"/>
                    <a:pt x="4136" y="5163"/>
                    <a:pt x="4161" y="5238"/>
                  </a:cubicBezTo>
                  <a:cubicBezTo>
                    <a:pt x="4161" y="5264"/>
                    <a:pt x="4186" y="5339"/>
                    <a:pt x="4212" y="5439"/>
                  </a:cubicBezTo>
                  <a:cubicBezTo>
                    <a:pt x="4262" y="5514"/>
                    <a:pt x="4287" y="5589"/>
                    <a:pt x="4287" y="5614"/>
                  </a:cubicBezTo>
                  <a:cubicBezTo>
                    <a:pt x="4287" y="5665"/>
                    <a:pt x="4287" y="5690"/>
                    <a:pt x="4312" y="5715"/>
                  </a:cubicBezTo>
                  <a:cubicBezTo>
                    <a:pt x="4312" y="5740"/>
                    <a:pt x="4312" y="5765"/>
                    <a:pt x="4312" y="5815"/>
                  </a:cubicBezTo>
                  <a:cubicBezTo>
                    <a:pt x="4337" y="5940"/>
                    <a:pt x="4387" y="6040"/>
                    <a:pt x="4412" y="6141"/>
                  </a:cubicBezTo>
                  <a:cubicBezTo>
                    <a:pt x="4462" y="6241"/>
                    <a:pt x="4487" y="6316"/>
                    <a:pt x="4487" y="6416"/>
                  </a:cubicBezTo>
                  <a:cubicBezTo>
                    <a:pt x="4537" y="6416"/>
                    <a:pt x="4562" y="6441"/>
                    <a:pt x="4613" y="6441"/>
                  </a:cubicBezTo>
                  <a:cubicBezTo>
                    <a:pt x="4663" y="6441"/>
                    <a:pt x="4713" y="6467"/>
                    <a:pt x="4763" y="6492"/>
                  </a:cubicBezTo>
                  <a:lnTo>
                    <a:pt x="4938" y="6517"/>
                  </a:lnTo>
                  <a:cubicBezTo>
                    <a:pt x="4963" y="6542"/>
                    <a:pt x="4988" y="6542"/>
                    <a:pt x="5014" y="6567"/>
                  </a:cubicBezTo>
                  <a:cubicBezTo>
                    <a:pt x="5039" y="6567"/>
                    <a:pt x="5089" y="6592"/>
                    <a:pt x="5114" y="6592"/>
                  </a:cubicBezTo>
                  <a:cubicBezTo>
                    <a:pt x="5114" y="6567"/>
                    <a:pt x="5114" y="6517"/>
                    <a:pt x="5114" y="6492"/>
                  </a:cubicBezTo>
                  <a:cubicBezTo>
                    <a:pt x="5089" y="6441"/>
                    <a:pt x="5089" y="6391"/>
                    <a:pt x="5089" y="6341"/>
                  </a:cubicBezTo>
                  <a:cubicBezTo>
                    <a:pt x="5089" y="6266"/>
                    <a:pt x="5064" y="6191"/>
                    <a:pt x="5064" y="6141"/>
                  </a:cubicBezTo>
                  <a:cubicBezTo>
                    <a:pt x="5064" y="6066"/>
                    <a:pt x="5064" y="5990"/>
                    <a:pt x="5039" y="5915"/>
                  </a:cubicBezTo>
                  <a:cubicBezTo>
                    <a:pt x="5039" y="5890"/>
                    <a:pt x="5039" y="5865"/>
                    <a:pt x="5014" y="5815"/>
                  </a:cubicBezTo>
                  <a:cubicBezTo>
                    <a:pt x="5014" y="5790"/>
                    <a:pt x="5014" y="5740"/>
                    <a:pt x="5014" y="5715"/>
                  </a:cubicBezTo>
                  <a:cubicBezTo>
                    <a:pt x="5014" y="5639"/>
                    <a:pt x="5014" y="5589"/>
                    <a:pt x="4988" y="5514"/>
                  </a:cubicBezTo>
                  <a:cubicBezTo>
                    <a:pt x="4988" y="5464"/>
                    <a:pt x="4963" y="5414"/>
                    <a:pt x="4963" y="5339"/>
                  </a:cubicBezTo>
                  <a:cubicBezTo>
                    <a:pt x="4938" y="5188"/>
                    <a:pt x="4938" y="5063"/>
                    <a:pt x="4938" y="4938"/>
                  </a:cubicBezTo>
                  <a:cubicBezTo>
                    <a:pt x="4938" y="4837"/>
                    <a:pt x="4913" y="4712"/>
                    <a:pt x="4913" y="4562"/>
                  </a:cubicBezTo>
                  <a:cubicBezTo>
                    <a:pt x="4888" y="4487"/>
                    <a:pt x="4888" y="4436"/>
                    <a:pt x="4863" y="4361"/>
                  </a:cubicBezTo>
                  <a:cubicBezTo>
                    <a:pt x="4863" y="4311"/>
                    <a:pt x="4863" y="4261"/>
                    <a:pt x="4863" y="4186"/>
                  </a:cubicBezTo>
                  <a:lnTo>
                    <a:pt x="4788" y="3785"/>
                  </a:lnTo>
                  <a:lnTo>
                    <a:pt x="4788" y="3359"/>
                  </a:lnTo>
                  <a:cubicBezTo>
                    <a:pt x="4788" y="3309"/>
                    <a:pt x="4788" y="3284"/>
                    <a:pt x="4788" y="3258"/>
                  </a:cubicBezTo>
                  <a:cubicBezTo>
                    <a:pt x="4788" y="3208"/>
                    <a:pt x="4788" y="3183"/>
                    <a:pt x="4763" y="3158"/>
                  </a:cubicBezTo>
                  <a:cubicBezTo>
                    <a:pt x="4763" y="3058"/>
                    <a:pt x="4763" y="2958"/>
                    <a:pt x="4763" y="2883"/>
                  </a:cubicBezTo>
                  <a:cubicBezTo>
                    <a:pt x="4738" y="2807"/>
                    <a:pt x="4738" y="2657"/>
                    <a:pt x="4738" y="2482"/>
                  </a:cubicBezTo>
                  <a:cubicBezTo>
                    <a:pt x="4738" y="2381"/>
                    <a:pt x="4738" y="2256"/>
                    <a:pt x="4738" y="2156"/>
                  </a:cubicBezTo>
                  <a:cubicBezTo>
                    <a:pt x="4738" y="2030"/>
                    <a:pt x="4738" y="1930"/>
                    <a:pt x="4713" y="1830"/>
                  </a:cubicBezTo>
                  <a:cubicBezTo>
                    <a:pt x="4713" y="1755"/>
                    <a:pt x="4713" y="1705"/>
                    <a:pt x="4713" y="1654"/>
                  </a:cubicBezTo>
                  <a:cubicBezTo>
                    <a:pt x="4713" y="1604"/>
                    <a:pt x="4713" y="1579"/>
                    <a:pt x="4688" y="1554"/>
                  </a:cubicBezTo>
                  <a:lnTo>
                    <a:pt x="4663" y="1404"/>
                  </a:lnTo>
                  <a:lnTo>
                    <a:pt x="4638" y="878"/>
                  </a:lnTo>
                  <a:lnTo>
                    <a:pt x="4613" y="552"/>
                  </a:lnTo>
                  <a:lnTo>
                    <a:pt x="4613" y="451"/>
                  </a:lnTo>
                  <a:lnTo>
                    <a:pt x="4613" y="301"/>
                  </a:lnTo>
                  <a:cubicBezTo>
                    <a:pt x="4613" y="276"/>
                    <a:pt x="4613" y="251"/>
                    <a:pt x="4613" y="226"/>
                  </a:cubicBezTo>
                  <a:cubicBezTo>
                    <a:pt x="4613" y="201"/>
                    <a:pt x="4613" y="176"/>
                    <a:pt x="4613" y="151"/>
                  </a:cubicBezTo>
                  <a:lnTo>
                    <a:pt x="41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51"/>
            <p:cNvSpPr/>
            <p:nvPr/>
          </p:nvSpPr>
          <p:spPr>
            <a:xfrm>
              <a:off x="4649900" y="1096525"/>
              <a:ext cx="120950" cy="168550"/>
            </a:xfrm>
            <a:custGeom>
              <a:avLst/>
              <a:gdLst/>
              <a:ahLst/>
              <a:cxnLst/>
              <a:rect l="l" t="t" r="r" b="b"/>
              <a:pathLst>
                <a:path w="4838" h="6742" extrusionOk="0">
                  <a:moveTo>
                    <a:pt x="2808" y="1604"/>
                  </a:moveTo>
                  <a:cubicBezTo>
                    <a:pt x="2858" y="1654"/>
                    <a:pt x="2908" y="1679"/>
                    <a:pt x="2958" y="1729"/>
                  </a:cubicBezTo>
                  <a:cubicBezTo>
                    <a:pt x="2983" y="1754"/>
                    <a:pt x="3033" y="1805"/>
                    <a:pt x="3058" y="1855"/>
                  </a:cubicBezTo>
                  <a:cubicBezTo>
                    <a:pt x="3083" y="1880"/>
                    <a:pt x="3083" y="1905"/>
                    <a:pt x="3108" y="1930"/>
                  </a:cubicBezTo>
                  <a:cubicBezTo>
                    <a:pt x="3108" y="1930"/>
                    <a:pt x="3108" y="1955"/>
                    <a:pt x="3134" y="2005"/>
                  </a:cubicBezTo>
                  <a:cubicBezTo>
                    <a:pt x="3159" y="2030"/>
                    <a:pt x="3159" y="2055"/>
                    <a:pt x="3134" y="2080"/>
                  </a:cubicBezTo>
                  <a:cubicBezTo>
                    <a:pt x="3134" y="2155"/>
                    <a:pt x="3108" y="2231"/>
                    <a:pt x="3083" y="2306"/>
                  </a:cubicBezTo>
                  <a:cubicBezTo>
                    <a:pt x="3033" y="2381"/>
                    <a:pt x="3008" y="2456"/>
                    <a:pt x="2983" y="2531"/>
                  </a:cubicBezTo>
                  <a:cubicBezTo>
                    <a:pt x="2933" y="2581"/>
                    <a:pt x="2908" y="2607"/>
                    <a:pt x="2883" y="2607"/>
                  </a:cubicBezTo>
                  <a:cubicBezTo>
                    <a:pt x="2858" y="2607"/>
                    <a:pt x="2833" y="2632"/>
                    <a:pt x="2783" y="2657"/>
                  </a:cubicBezTo>
                  <a:cubicBezTo>
                    <a:pt x="2758" y="2669"/>
                    <a:pt x="2739" y="2675"/>
                    <a:pt x="2720" y="2675"/>
                  </a:cubicBezTo>
                  <a:cubicBezTo>
                    <a:pt x="2701" y="2675"/>
                    <a:pt x="2682" y="2669"/>
                    <a:pt x="2657" y="2657"/>
                  </a:cubicBezTo>
                  <a:cubicBezTo>
                    <a:pt x="2632" y="2657"/>
                    <a:pt x="2607" y="2657"/>
                    <a:pt x="2557" y="2682"/>
                  </a:cubicBezTo>
                  <a:lnTo>
                    <a:pt x="2382" y="2632"/>
                  </a:lnTo>
                  <a:lnTo>
                    <a:pt x="2733" y="1654"/>
                  </a:lnTo>
                  <a:cubicBezTo>
                    <a:pt x="2733" y="1654"/>
                    <a:pt x="2733" y="1654"/>
                    <a:pt x="2758" y="1629"/>
                  </a:cubicBezTo>
                  <a:cubicBezTo>
                    <a:pt x="2783" y="1604"/>
                    <a:pt x="2808" y="1604"/>
                    <a:pt x="2808" y="1604"/>
                  </a:cubicBezTo>
                  <a:close/>
                  <a:moveTo>
                    <a:pt x="1981" y="0"/>
                  </a:moveTo>
                  <a:cubicBezTo>
                    <a:pt x="1981" y="0"/>
                    <a:pt x="1981" y="25"/>
                    <a:pt x="1981" y="50"/>
                  </a:cubicBezTo>
                  <a:cubicBezTo>
                    <a:pt x="1981" y="75"/>
                    <a:pt x="1956" y="75"/>
                    <a:pt x="1956" y="100"/>
                  </a:cubicBezTo>
                  <a:cubicBezTo>
                    <a:pt x="1956" y="125"/>
                    <a:pt x="1931" y="201"/>
                    <a:pt x="1880" y="326"/>
                  </a:cubicBezTo>
                  <a:cubicBezTo>
                    <a:pt x="1855" y="426"/>
                    <a:pt x="1830" y="526"/>
                    <a:pt x="1780" y="602"/>
                  </a:cubicBezTo>
                  <a:lnTo>
                    <a:pt x="1479" y="1479"/>
                  </a:lnTo>
                  <a:cubicBezTo>
                    <a:pt x="1479" y="1504"/>
                    <a:pt x="1454" y="1554"/>
                    <a:pt x="1454" y="1579"/>
                  </a:cubicBezTo>
                  <a:cubicBezTo>
                    <a:pt x="1454" y="1629"/>
                    <a:pt x="1429" y="1654"/>
                    <a:pt x="1429" y="1679"/>
                  </a:cubicBezTo>
                  <a:lnTo>
                    <a:pt x="1254" y="2130"/>
                  </a:lnTo>
                  <a:cubicBezTo>
                    <a:pt x="1229" y="2231"/>
                    <a:pt x="1204" y="2331"/>
                    <a:pt x="1179" y="2431"/>
                  </a:cubicBezTo>
                  <a:cubicBezTo>
                    <a:pt x="1129" y="2531"/>
                    <a:pt x="1103" y="2607"/>
                    <a:pt x="1078" y="2707"/>
                  </a:cubicBezTo>
                  <a:cubicBezTo>
                    <a:pt x="1053" y="2782"/>
                    <a:pt x="1028" y="2832"/>
                    <a:pt x="1003" y="2882"/>
                  </a:cubicBezTo>
                  <a:cubicBezTo>
                    <a:pt x="953" y="2932"/>
                    <a:pt x="953" y="3008"/>
                    <a:pt x="928" y="3058"/>
                  </a:cubicBezTo>
                  <a:cubicBezTo>
                    <a:pt x="903" y="3133"/>
                    <a:pt x="878" y="3183"/>
                    <a:pt x="853" y="3208"/>
                  </a:cubicBezTo>
                  <a:cubicBezTo>
                    <a:pt x="853" y="3258"/>
                    <a:pt x="828" y="3308"/>
                    <a:pt x="778" y="3384"/>
                  </a:cubicBezTo>
                  <a:lnTo>
                    <a:pt x="427" y="4361"/>
                  </a:lnTo>
                  <a:lnTo>
                    <a:pt x="326" y="4662"/>
                  </a:lnTo>
                  <a:lnTo>
                    <a:pt x="276" y="4787"/>
                  </a:lnTo>
                  <a:lnTo>
                    <a:pt x="1" y="5514"/>
                  </a:lnTo>
                  <a:cubicBezTo>
                    <a:pt x="1" y="5564"/>
                    <a:pt x="26" y="5589"/>
                    <a:pt x="26" y="5589"/>
                  </a:cubicBezTo>
                  <a:cubicBezTo>
                    <a:pt x="51" y="5589"/>
                    <a:pt x="51" y="5589"/>
                    <a:pt x="101" y="5614"/>
                  </a:cubicBezTo>
                  <a:cubicBezTo>
                    <a:pt x="126" y="5664"/>
                    <a:pt x="176" y="5689"/>
                    <a:pt x="226" y="5714"/>
                  </a:cubicBezTo>
                  <a:cubicBezTo>
                    <a:pt x="276" y="5714"/>
                    <a:pt x="352" y="5739"/>
                    <a:pt x="427" y="5790"/>
                  </a:cubicBezTo>
                  <a:cubicBezTo>
                    <a:pt x="502" y="5790"/>
                    <a:pt x="577" y="5815"/>
                    <a:pt x="627" y="5840"/>
                  </a:cubicBezTo>
                  <a:cubicBezTo>
                    <a:pt x="702" y="5890"/>
                    <a:pt x="778" y="5890"/>
                    <a:pt x="828" y="5915"/>
                  </a:cubicBezTo>
                  <a:cubicBezTo>
                    <a:pt x="878" y="5915"/>
                    <a:pt x="928" y="5915"/>
                    <a:pt x="953" y="5940"/>
                  </a:cubicBezTo>
                  <a:lnTo>
                    <a:pt x="1028" y="5940"/>
                  </a:lnTo>
                  <a:lnTo>
                    <a:pt x="1129" y="5614"/>
                  </a:lnTo>
                  <a:cubicBezTo>
                    <a:pt x="1154" y="5539"/>
                    <a:pt x="1179" y="5464"/>
                    <a:pt x="1204" y="5414"/>
                  </a:cubicBezTo>
                  <a:cubicBezTo>
                    <a:pt x="1229" y="5363"/>
                    <a:pt x="1254" y="5288"/>
                    <a:pt x="1279" y="5238"/>
                  </a:cubicBezTo>
                  <a:cubicBezTo>
                    <a:pt x="1329" y="5138"/>
                    <a:pt x="1354" y="5038"/>
                    <a:pt x="1404" y="4912"/>
                  </a:cubicBezTo>
                  <a:cubicBezTo>
                    <a:pt x="1454" y="4812"/>
                    <a:pt x="1504" y="4687"/>
                    <a:pt x="1555" y="4561"/>
                  </a:cubicBezTo>
                  <a:cubicBezTo>
                    <a:pt x="1555" y="4561"/>
                    <a:pt x="1555" y="4536"/>
                    <a:pt x="1580" y="4536"/>
                  </a:cubicBezTo>
                  <a:cubicBezTo>
                    <a:pt x="1580" y="4511"/>
                    <a:pt x="1580" y="4511"/>
                    <a:pt x="1605" y="4511"/>
                  </a:cubicBezTo>
                  <a:cubicBezTo>
                    <a:pt x="1605" y="4486"/>
                    <a:pt x="1605" y="4486"/>
                    <a:pt x="1630" y="4486"/>
                  </a:cubicBezTo>
                  <a:cubicBezTo>
                    <a:pt x="1655" y="4511"/>
                    <a:pt x="1655" y="4536"/>
                    <a:pt x="1705" y="4612"/>
                  </a:cubicBezTo>
                  <a:cubicBezTo>
                    <a:pt x="1730" y="4662"/>
                    <a:pt x="1755" y="4712"/>
                    <a:pt x="1805" y="4787"/>
                  </a:cubicBezTo>
                  <a:cubicBezTo>
                    <a:pt x="1830" y="4837"/>
                    <a:pt x="1855" y="4887"/>
                    <a:pt x="1905" y="4962"/>
                  </a:cubicBezTo>
                  <a:cubicBezTo>
                    <a:pt x="1931" y="5013"/>
                    <a:pt x="1956" y="5038"/>
                    <a:pt x="1956" y="5088"/>
                  </a:cubicBezTo>
                  <a:cubicBezTo>
                    <a:pt x="1981" y="5138"/>
                    <a:pt x="2006" y="5213"/>
                    <a:pt x="2056" y="5313"/>
                  </a:cubicBezTo>
                  <a:cubicBezTo>
                    <a:pt x="2106" y="5414"/>
                    <a:pt x="2156" y="5539"/>
                    <a:pt x="2206" y="5639"/>
                  </a:cubicBezTo>
                  <a:cubicBezTo>
                    <a:pt x="2281" y="5739"/>
                    <a:pt x="2332" y="5840"/>
                    <a:pt x="2382" y="5940"/>
                  </a:cubicBezTo>
                  <a:cubicBezTo>
                    <a:pt x="2432" y="6040"/>
                    <a:pt x="2457" y="6115"/>
                    <a:pt x="2457" y="6165"/>
                  </a:cubicBezTo>
                  <a:cubicBezTo>
                    <a:pt x="2507" y="6241"/>
                    <a:pt x="2532" y="6341"/>
                    <a:pt x="2582" y="6416"/>
                  </a:cubicBezTo>
                  <a:cubicBezTo>
                    <a:pt x="2632" y="6516"/>
                    <a:pt x="2657" y="6566"/>
                    <a:pt x="2682" y="6592"/>
                  </a:cubicBezTo>
                  <a:cubicBezTo>
                    <a:pt x="2682" y="6617"/>
                    <a:pt x="2682" y="6642"/>
                    <a:pt x="2707" y="6667"/>
                  </a:cubicBezTo>
                  <a:cubicBezTo>
                    <a:pt x="2733" y="6692"/>
                    <a:pt x="2733" y="6717"/>
                    <a:pt x="2758" y="6742"/>
                  </a:cubicBezTo>
                  <a:cubicBezTo>
                    <a:pt x="2858" y="6717"/>
                    <a:pt x="2958" y="6692"/>
                    <a:pt x="3033" y="6642"/>
                  </a:cubicBezTo>
                  <a:cubicBezTo>
                    <a:pt x="3108" y="6617"/>
                    <a:pt x="3184" y="6566"/>
                    <a:pt x="3234" y="6516"/>
                  </a:cubicBezTo>
                  <a:cubicBezTo>
                    <a:pt x="3209" y="6441"/>
                    <a:pt x="3184" y="6391"/>
                    <a:pt x="3184" y="6316"/>
                  </a:cubicBezTo>
                  <a:cubicBezTo>
                    <a:pt x="3159" y="6266"/>
                    <a:pt x="3134" y="6191"/>
                    <a:pt x="3108" y="6090"/>
                  </a:cubicBezTo>
                  <a:cubicBezTo>
                    <a:pt x="3108" y="6065"/>
                    <a:pt x="3083" y="6040"/>
                    <a:pt x="3083" y="6015"/>
                  </a:cubicBezTo>
                  <a:cubicBezTo>
                    <a:pt x="3083" y="5990"/>
                    <a:pt x="3083" y="5940"/>
                    <a:pt x="3058" y="5865"/>
                  </a:cubicBezTo>
                  <a:cubicBezTo>
                    <a:pt x="3033" y="5815"/>
                    <a:pt x="3008" y="5739"/>
                    <a:pt x="2983" y="5639"/>
                  </a:cubicBezTo>
                  <a:cubicBezTo>
                    <a:pt x="2958" y="5514"/>
                    <a:pt x="2933" y="5439"/>
                    <a:pt x="2908" y="5414"/>
                  </a:cubicBezTo>
                  <a:cubicBezTo>
                    <a:pt x="2858" y="5288"/>
                    <a:pt x="2808" y="5213"/>
                    <a:pt x="2808" y="5163"/>
                  </a:cubicBezTo>
                  <a:cubicBezTo>
                    <a:pt x="2783" y="5088"/>
                    <a:pt x="2733" y="5013"/>
                    <a:pt x="2682" y="4912"/>
                  </a:cubicBezTo>
                  <a:cubicBezTo>
                    <a:pt x="2657" y="4837"/>
                    <a:pt x="2632" y="4762"/>
                    <a:pt x="2607" y="4712"/>
                  </a:cubicBezTo>
                  <a:cubicBezTo>
                    <a:pt x="2557" y="4662"/>
                    <a:pt x="2532" y="4587"/>
                    <a:pt x="2507" y="4511"/>
                  </a:cubicBezTo>
                  <a:cubicBezTo>
                    <a:pt x="2507" y="4436"/>
                    <a:pt x="2482" y="4361"/>
                    <a:pt x="2432" y="4261"/>
                  </a:cubicBezTo>
                  <a:cubicBezTo>
                    <a:pt x="2382" y="4160"/>
                    <a:pt x="2382" y="4085"/>
                    <a:pt x="2382" y="4060"/>
                  </a:cubicBezTo>
                  <a:lnTo>
                    <a:pt x="2382" y="4060"/>
                  </a:lnTo>
                  <a:lnTo>
                    <a:pt x="2432" y="4085"/>
                  </a:lnTo>
                  <a:cubicBezTo>
                    <a:pt x="2482" y="4085"/>
                    <a:pt x="2532" y="4110"/>
                    <a:pt x="2607" y="4110"/>
                  </a:cubicBezTo>
                  <a:cubicBezTo>
                    <a:pt x="2657" y="4110"/>
                    <a:pt x="2707" y="4135"/>
                    <a:pt x="2783" y="4135"/>
                  </a:cubicBezTo>
                  <a:cubicBezTo>
                    <a:pt x="2833" y="4186"/>
                    <a:pt x="2908" y="4211"/>
                    <a:pt x="2983" y="4211"/>
                  </a:cubicBezTo>
                  <a:cubicBezTo>
                    <a:pt x="3058" y="4211"/>
                    <a:pt x="3134" y="4211"/>
                    <a:pt x="3234" y="4236"/>
                  </a:cubicBezTo>
                  <a:cubicBezTo>
                    <a:pt x="3259" y="4211"/>
                    <a:pt x="3309" y="4211"/>
                    <a:pt x="3359" y="4211"/>
                  </a:cubicBezTo>
                  <a:cubicBezTo>
                    <a:pt x="3409" y="4186"/>
                    <a:pt x="3459" y="4186"/>
                    <a:pt x="3509" y="4160"/>
                  </a:cubicBezTo>
                  <a:cubicBezTo>
                    <a:pt x="3535" y="4160"/>
                    <a:pt x="3560" y="4135"/>
                    <a:pt x="3585" y="4135"/>
                  </a:cubicBezTo>
                  <a:cubicBezTo>
                    <a:pt x="3610" y="4110"/>
                    <a:pt x="3635" y="4110"/>
                    <a:pt x="3660" y="4110"/>
                  </a:cubicBezTo>
                  <a:lnTo>
                    <a:pt x="3785" y="4035"/>
                  </a:lnTo>
                  <a:cubicBezTo>
                    <a:pt x="3936" y="3960"/>
                    <a:pt x="4061" y="3885"/>
                    <a:pt x="4161" y="3785"/>
                  </a:cubicBezTo>
                  <a:cubicBezTo>
                    <a:pt x="4186" y="3759"/>
                    <a:pt x="4211" y="3734"/>
                    <a:pt x="4236" y="3684"/>
                  </a:cubicBezTo>
                  <a:cubicBezTo>
                    <a:pt x="4286" y="3659"/>
                    <a:pt x="4311" y="3634"/>
                    <a:pt x="4337" y="3609"/>
                  </a:cubicBezTo>
                  <a:cubicBezTo>
                    <a:pt x="4362" y="3534"/>
                    <a:pt x="4412" y="3484"/>
                    <a:pt x="4437" y="3434"/>
                  </a:cubicBezTo>
                  <a:cubicBezTo>
                    <a:pt x="4462" y="3384"/>
                    <a:pt x="4487" y="3333"/>
                    <a:pt x="4537" y="3258"/>
                  </a:cubicBezTo>
                  <a:cubicBezTo>
                    <a:pt x="4562" y="3183"/>
                    <a:pt x="4612" y="3108"/>
                    <a:pt x="4637" y="3008"/>
                  </a:cubicBezTo>
                  <a:cubicBezTo>
                    <a:pt x="4687" y="2907"/>
                    <a:pt x="4712" y="2832"/>
                    <a:pt x="4763" y="2732"/>
                  </a:cubicBezTo>
                  <a:cubicBezTo>
                    <a:pt x="4788" y="2632"/>
                    <a:pt x="4813" y="2531"/>
                    <a:pt x="4813" y="2456"/>
                  </a:cubicBezTo>
                  <a:cubicBezTo>
                    <a:pt x="4838" y="2356"/>
                    <a:pt x="4838" y="2281"/>
                    <a:pt x="4813" y="2231"/>
                  </a:cubicBezTo>
                  <a:cubicBezTo>
                    <a:pt x="4813" y="2180"/>
                    <a:pt x="4788" y="2155"/>
                    <a:pt x="4813" y="2105"/>
                  </a:cubicBezTo>
                  <a:cubicBezTo>
                    <a:pt x="4813" y="2055"/>
                    <a:pt x="4813" y="2030"/>
                    <a:pt x="4788" y="2005"/>
                  </a:cubicBezTo>
                  <a:cubicBezTo>
                    <a:pt x="4788" y="1930"/>
                    <a:pt x="4763" y="1855"/>
                    <a:pt x="4763" y="1805"/>
                  </a:cubicBezTo>
                  <a:cubicBezTo>
                    <a:pt x="4763" y="1729"/>
                    <a:pt x="4738" y="1654"/>
                    <a:pt x="4687" y="1604"/>
                  </a:cubicBezTo>
                  <a:cubicBezTo>
                    <a:pt x="4662" y="1529"/>
                    <a:pt x="4637" y="1454"/>
                    <a:pt x="4587" y="1378"/>
                  </a:cubicBezTo>
                  <a:cubicBezTo>
                    <a:pt x="4537" y="1303"/>
                    <a:pt x="4462" y="1253"/>
                    <a:pt x="4387" y="1178"/>
                  </a:cubicBezTo>
                  <a:cubicBezTo>
                    <a:pt x="4362" y="1178"/>
                    <a:pt x="4337" y="1153"/>
                    <a:pt x="4311" y="1103"/>
                  </a:cubicBezTo>
                  <a:cubicBezTo>
                    <a:pt x="4261" y="1078"/>
                    <a:pt x="4211" y="1028"/>
                    <a:pt x="4186" y="977"/>
                  </a:cubicBezTo>
                  <a:cubicBezTo>
                    <a:pt x="4136" y="927"/>
                    <a:pt x="4086" y="877"/>
                    <a:pt x="4036" y="852"/>
                  </a:cubicBezTo>
                  <a:cubicBezTo>
                    <a:pt x="3986" y="802"/>
                    <a:pt x="3961" y="777"/>
                    <a:pt x="3961" y="777"/>
                  </a:cubicBezTo>
                  <a:cubicBezTo>
                    <a:pt x="3936" y="777"/>
                    <a:pt x="3885" y="752"/>
                    <a:pt x="3860" y="702"/>
                  </a:cubicBezTo>
                  <a:cubicBezTo>
                    <a:pt x="3810" y="677"/>
                    <a:pt x="3760" y="652"/>
                    <a:pt x="3735" y="627"/>
                  </a:cubicBezTo>
                  <a:cubicBezTo>
                    <a:pt x="3660" y="576"/>
                    <a:pt x="3585" y="551"/>
                    <a:pt x="3509" y="526"/>
                  </a:cubicBezTo>
                  <a:cubicBezTo>
                    <a:pt x="3434" y="501"/>
                    <a:pt x="3384" y="476"/>
                    <a:pt x="3334" y="476"/>
                  </a:cubicBezTo>
                  <a:cubicBezTo>
                    <a:pt x="3309" y="451"/>
                    <a:pt x="3284" y="451"/>
                    <a:pt x="3284" y="451"/>
                  </a:cubicBezTo>
                  <a:cubicBezTo>
                    <a:pt x="3284" y="451"/>
                    <a:pt x="3284" y="426"/>
                    <a:pt x="3259" y="426"/>
                  </a:cubicBezTo>
                  <a:cubicBezTo>
                    <a:pt x="3209" y="401"/>
                    <a:pt x="3159" y="376"/>
                    <a:pt x="3134" y="351"/>
                  </a:cubicBezTo>
                  <a:cubicBezTo>
                    <a:pt x="3083" y="326"/>
                    <a:pt x="3033" y="326"/>
                    <a:pt x="2983" y="301"/>
                  </a:cubicBezTo>
                  <a:lnTo>
                    <a:pt x="2557" y="150"/>
                  </a:lnTo>
                  <a:cubicBezTo>
                    <a:pt x="2507" y="125"/>
                    <a:pt x="2432" y="100"/>
                    <a:pt x="2382" y="100"/>
                  </a:cubicBezTo>
                  <a:cubicBezTo>
                    <a:pt x="2332" y="75"/>
                    <a:pt x="2281" y="75"/>
                    <a:pt x="2231" y="50"/>
                  </a:cubicBezTo>
                  <a:cubicBezTo>
                    <a:pt x="2181" y="50"/>
                    <a:pt x="2131" y="25"/>
                    <a:pt x="2081" y="25"/>
                  </a:cubicBezTo>
                  <a:cubicBezTo>
                    <a:pt x="2056" y="25"/>
                    <a:pt x="2031" y="0"/>
                    <a:pt x="19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51"/>
            <p:cNvSpPr/>
            <p:nvPr/>
          </p:nvSpPr>
          <p:spPr>
            <a:xfrm>
              <a:off x="4772700" y="1144750"/>
              <a:ext cx="72100" cy="144775"/>
            </a:xfrm>
            <a:custGeom>
              <a:avLst/>
              <a:gdLst/>
              <a:ahLst/>
              <a:cxnLst/>
              <a:rect l="l" t="t" r="r" b="b"/>
              <a:pathLst>
                <a:path w="2884" h="5791" extrusionOk="0">
                  <a:moveTo>
                    <a:pt x="2081" y="1"/>
                  </a:moveTo>
                  <a:cubicBezTo>
                    <a:pt x="2081" y="26"/>
                    <a:pt x="2056" y="51"/>
                    <a:pt x="2056" y="76"/>
                  </a:cubicBezTo>
                  <a:lnTo>
                    <a:pt x="2031" y="101"/>
                  </a:lnTo>
                  <a:cubicBezTo>
                    <a:pt x="2006" y="176"/>
                    <a:pt x="1981" y="226"/>
                    <a:pt x="1956" y="302"/>
                  </a:cubicBezTo>
                  <a:cubicBezTo>
                    <a:pt x="1931" y="377"/>
                    <a:pt x="1906" y="452"/>
                    <a:pt x="1881" y="527"/>
                  </a:cubicBezTo>
                  <a:lnTo>
                    <a:pt x="1780" y="778"/>
                  </a:lnTo>
                  <a:cubicBezTo>
                    <a:pt x="1730" y="928"/>
                    <a:pt x="1680" y="1053"/>
                    <a:pt x="1655" y="1179"/>
                  </a:cubicBezTo>
                  <a:cubicBezTo>
                    <a:pt x="1605" y="1279"/>
                    <a:pt x="1555" y="1379"/>
                    <a:pt x="1530" y="1480"/>
                  </a:cubicBezTo>
                  <a:cubicBezTo>
                    <a:pt x="1480" y="1605"/>
                    <a:pt x="1430" y="1705"/>
                    <a:pt x="1405" y="1805"/>
                  </a:cubicBezTo>
                  <a:cubicBezTo>
                    <a:pt x="1354" y="1906"/>
                    <a:pt x="1304" y="2031"/>
                    <a:pt x="1254" y="2156"/>
                  </a:cubicBezTo>
                  <a:cubicBezTo>
                    <a:pt x="1254" y="2206"/>
                    <a:pt x="1229" y="2231"/>
                    <a:pt x="1229" y="2231"/>
                  </a:cubicBezTo>
                  <a:cubicBezTo>
                    <a:pt x="1204" y="2257"/>
                    <a:pt x="1204" y="2282"/>
                    <a:pt x="1179" y="2307"/>
                  </a:cubicBezTo>
                  <a:cubicBezTo>
                    <a:pt x="1154" y="2432"/>
                    <a:pt x="1104" y="2532"/>
                    <a:pt x="1079" y="2658"/>
                  </a:cubicBezTo>
                  <a:cubicBezTo>
                    <a:pt x="1029" y="2758"/>
                    <a:pt x="978" y="2858"/>
                    <a:pt x="953" y="2983"/>
                  </a:cubicBezTo>
                  <a:lnTo>
                    <a:pt x="803" y="3309"/>
                  </a:lnTo>
                  <a:cubicBezTo>
                    <a:pt x="778" y="3384"/>
                    <a:pt x="728" y="3460"/>
                    <a:pt x="703" y="3560"/>
                  </a:cubicBezTo>
                  <a:cubicBezTo>
                    <a:pt x="678" y="3635"/>
                    <a:pt x="653" y="3735"/>
                    <a:pt x="602" y="3810"/>
                  </a:cubicBezTo>
                  <a:lnTo>
                    <a:pt x="502" y="4061"/>
                  </a:lnTo>
                  <a:cubicBezTo>
                    <a:pt x="477" y="4186"/>
                    <a:pt x="427" y="4287"/>
                    <a:pt x="377" y="4412"/>
                  </a:cubicBezTo>
                  <a:cubicBezTo>
                    <a:pt x="352" y="4512"/>
                    <a:pt x="302" y="4637"/>
                    <a:pt x="252" y="4763"/>
                  </a:cubicBezTo>
                  <a:lnTo>
                    <a:pt x="26" y="5439"/>
                  </a:lnTo>
                  <a:lnTo>
                    <a:pt x="1" y="5540"/>
                  </a:lnTo>
                  <a:lnTo>
                    <a:pt x="577" y="5790"/>
                  </a:lnTo>
                  <a:lnTo>
                    <a:pt x="678" y="5790"/>
                  </a:lnTo>
                  <a:cubicBezTo>
                    <a:pt x="703" y="5765"/>
                    <a:pt x="728" y="5765"/>
                    <a:pt x="728" y="5740"/>
                  </a:cubicBezTo>
                  <a:cubicBezTo>
                    <a:pt x="753" y="5665"/>
                    <a:pt x="778" y="5590"/>
                    <a:pt x="803" y="5515"/>
                  </a:cubicBezTo>
                  <a:cubicBezTo>
                    <a:pt x="828" y="5439"/>
                    <a:pt x="878" y="5339"/>
                    <a:pt x="953" y="5164"/>
                  </a:cubicBezTo>
                  <a:cubicBezTo>
                    <a:pt x="953" y="5139"/>
                    <a:pt x="953" y="5114"/>
                    <a:pt x="978" y="5089"/>
                  </a:cubicBezTo>
                  <a:cubicBezTo>
                    <a:pt x="1003" y="5038"/>
                    <a:pt x="1003" y="5013"/>
                    <a:pt x="1029" y="4963"/>
                  </a:cubicBezTo>
                  <a:cubicBezTo>
                    <a:pt x="1054" y="4913"/>
                    <a:pt x="1054" y="4888"/>
                    <a:pt x="1079" y="4863"/>
                  </a:cubicBezTo>
                  <a:cubicBezTo>
                    <a:pt x="1079" y="4813"/>
                    <a:pt x="1104" y="4788"/>
                    <a:pt x="1104" y="4788"/>
                  </a:cubicBezTo>
                  <a:cubicBezTo>
                    <a:pt x="1154" y="4663"/>
                    <a:pt x="1204" y="4537"/>
                    <a:pt x="1254" y="4437"/>
                  </a:cubicBezTo>
                  <a:cubicBezTo>
                    <a:pt x="1304" y="4312"/>
                    <a:pt x="1329" y="4211"/>
                    <a:pt x="1379" y="4086"/>
                  </a:cubicBezTo>
                  <a:cubicBezTo>
                    <a:pt x="1405" y="3986"/>
                    <a:pt x="1455" y="3911"/>
                    <a:pt x="1480" y="3810"/>
                  </a:cubicBezTo>
                  <a:cubicBezTo>
                    <a:pt x="1505" y="3710"/>
                    <a:pt x="1530" y="3635"/>
                    <a:pt x="1580" y="3560"/>
                  </a:cubicBezTo>
                  <a:cubicBezTo>
                    <a:pt x="1580" y="3535"/>
                    <a:pt x="1605" y="3510"/>
                    <a:pt x="1605" y="3485"/>
                  </a:cubicBezTo>
                  <a:cubicBezTo>
                    <a:pt x="1630" y="3460"/>
                    <a:pt x="1680" y="3359"/>
                    <a:pt x="1730" y="3184"/>
                  </a:cubicBezTo>
                  <a:cubicBezTo>
                    <a:pt x="1755" y="3159"/>
                    <a:pt x="1755" y="3134"/>
                    <a:pt x="1755" y="3109"/>
                  </a:cubicBezTo>
                  <a:cubicBezTo>
                    <a:pt x="1780" y="3059"/>
                    <a:pt x="1780" y="3033"/>
                    <a:pt x="1806" y="2983"/>
                  </a:cubicBezTo>
                  <a:cubicBezTo>
                    <a:pt x="1806" y="2958"/>
                    <a:pt x="1831" y="2908"/>
                    <a:pt x="1831" y="2883"/>
                  </a:cubicBezTo>
                  <a:cubicBezTo>
                    <a:pt x="1856" y="2858"/>
                    <a:pt x="1856" y="2833"/>
                    <a:pt x="1881" y="2808"/>
                  </a:cubicBezTo>
                  <a:cubicBezTo>
                    <a:pt x="1906" y="2783"/>
                    <a:pt x="1906" y="2758"/>
                    <a:pt x="1906" y="2758"/>
                  </a:cubicBezTo>
                  <a:cubicBezTo>
                    <a:pt x="1931" y="2733"/>
                    <a:pt x="1931" y="2708"/>
                    <a:pt x="1931" y="2683"/>
                  </a:cubicBezTo>
                  <a:lnTo>
                    <a:pt x="2006" y="2532"/>
                  </a:lnTo>
                  <a:cubicBezTo>
                    <a:pt x="2031" y="2457"/>
                    <a:pt x="2056" y="2382"/>
                    <a:pt x="2081" y="2332"/>
                  </a:cubicBezTo>
                  <a:cubicBezTo>
                    <a:pt x="2106" y="2257"/>
                    <a:pt x="2131" y="2181"/>
                    <a:pt x="2181" y="2106"/>
                  </a:cubicBezTo>
                  <a:cubicBezTo>
                    <a:pt x="2207" y="2056"/>
                    <a:pt x="2207" y="2031"/>
                    <a:pt x="2232" y="1981"/>
                  </a:cubicBezTo>
                  <a:cubicBezTo>
                    <a:pt x="2257" y="1931"/>
                    <a:pt x="2257" y="1881"/>
                    <a:pt x="2307" y="1830"/>
                  </a:cubicBezTo>
                  <a:lnTo>
                    <a:pt x="2883" y="377"/>
                  </a:lnTo>
                  <a:cubicBezTo>
                    <a:pt x="2883" y="352"/>
                    <a:pt x="2858" y="327"/>
                    <a:pt x="2833" y="302"/>
                  </a:cubicBezTo>
                  <a:cubicBezTo>
                    <a:pt x="2808" y="277"/>
                    <a:pt x="2758" y="251"/>
                    <a:pt x="2683" y="226"/>
                  </a:cubicBezTo>
                  <a:cubicBezTo>
                    <a:pt x="2608" y="201"/>
                    <a:pt x="2532" y="176"/>
                    <a:pt x="2482" y="151"/>
                  </a:cubicBezTo>
                  <a:cubicBezTo>
                    <a:pt x="2407" y="126"/>
                    <a:pt x="2357" y="101"/>
                    <a:pt x="2332" y="76"/>
                  </a:cubicBezTo>
                  <a:cubicBezTo>
                    <a:pt x="2282" y="51"/>
                    <a:pt x="2232" y="26"/>
                    <a:pt x="2207" y="26"/>
                  </a:cubicBezTo>
                  <a:cubicBezTo>
                    <a:pt x="2131" y="1"/>
                    <a:pt x="2106" y="1"/>
                    <a:pt x="208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51"/>
            <p:cNvSpPr/>
            <p:nvPr/>
          </p:nvSpPr>
          <p:spPr>
            <a:xfrm>
              <a:off x="4851650" y="1177975"/>
              <a:ext cx="176725" cy="171975"/>
            </a:xfrm>
            <a:custGeom>
              <a:avLst/>
              <a:gdLst/>
              <a:ahLst/>
              <a:cxnLst/>
              <a:rect l="l" t="t" r="r" b="b"/>
              <a:pathLst>
                <a:path w="7069" h="6879" extrusionOk="0">
                  <a:moveTo>
                    <a:pt x="1429" y="0"/>
                  </a:moveTo>
                  <a:lnTo>
                    <a:pt x="753" y="1429"/>
                  </a:lnTo>
                  <a:cubicBezTo>
                    <a:pt x="703" y="1454"/>
                    <a:pt x="653" y="1529"/>
                    <a:pt x="627" y="1629"/>
                  </a:cubicBezTo>
                  <a:cubicBezTo>
                    <a:pt x="577" y="1755"/>
                    <a:pt x="552" y="1830"/>
                    <a:pt x="527" y="1880"/>
                  </a:cubicBezTo>
                  <a:lnTo>
                    <a:pt x="377" y="2231"/>
                  </a:lnTo>
                  <a:cubicBezTo>
                    <a:pt x="327" y="2306"/>
                    <a:pt x="302" y="2356"/>
                    <a:pt x="252" y="2431"/>
                  </a:cubicBezTo>
                  <a:cubicBezTo>
                    <a:pt x="226" y="2481"/>
                    <a:pt x="201" y="2557"/>
                    <a:pt x="176" y="2607"/>
                  </a:cubicBezTo>
                  <a:cubicBezTo>
                    <a:pt x="151" y="2707"/>
                    <a:pt x="126" y="2782"/>
                    <a:pt x="101" y="2882"/>
                  </a:cubicBezTo>
                  <a:cubicBezTo>
                    <a:pt x="76" y="2983"/>
                    <a:pt x="51" y="3083"/>
                    <a:pt x="26" y="3183"/>
                  </a:cubicBezTo>
                  <a:cubicBezTo>
                    <a:pt x="1" y="3258"/>
                    <a:pt x="1" y="3359"/>
                    <a:pt x="1" y="3459"/>
                  </a:cubicBezTo>
                  <a:cubicBezTo>
                    <a:pt x="1" y="3559"/>
                    <a:pt x="1" y="3659"/>
                    <a:pt x="1" y="3760"/>
                  </a:cubicBezTo>
                  <a:cubicBezTo>
                    <a:pt x="1" y="4035"/>
                    <a:pt x="51" y="4261"/>
                    <a:pt x="126" y="4461"/>
                  </a:cubicBezTo>
                  <a:cubicBezTo>
                    <a:pt x="226" y="4687"/>
                    <a:pt x="302" y="4837"/>
                    <a:pt x="402" y="4963"/>
                  </a:cubicBezTo>
                  <a:cubicBezTo>
                    <a:pt x="402" y="4963"/>
                    <a:pt x="427" y="5013"/>
                    <a:pt x="452" y="5063"/>
                  </a:cubicBezTo>
                  <a:cubicBezTo>
                    <a:pt x="477" y="5088"/>
                    <a:pt x="527" y="5138"/>
                    <a:pt x="577" y="5188"/>
                  </a:cubicBezTo>
                  <a:cubicBezTo>
                    <a:pt x="602" y="5238"/>
                    <a:pt x="653" y="5288"/>
                    <a:pt x="703" y="5339"/>
                  </a:cubicBezTo>
                  <a:cubicBezTo>
                    <a:pt x="728" y="5389"/>
                    <a:pt x="778" y="5414"/>
                    <a:pt x="778" y="5439"/>
                  </a:cubicBezTo>
                  <a:cubicBezTo>
                    <a:pt x="803" y="5464"/>
                    <a:pt x="828" y="5489"/>
                    <a:pt x="853" y="5514"/>
                  </a:cubicBezTo>
                  <a:cubicBezTo>
                    <a:pt x="903" y="5514"/>
                    <a:pt x="928" y="5539"/>
                    <a:pt x="928" y="5564"/>
                  </a:cubicBezTo>
                  <a:cubicBezTo>
                    <a:pt x="978" y="5614"/>
                    <a:pt x="1054" y="5689"/>
                    <a:pt x="1129" y="5740"/>
                  </a:cubicBezTo>
                  <a:cubicBezTo>
                    <a:pt x="1229" y="5815"/>
                    <a:pt x="1304" y="5865"/>
                    <a:pt x="1379" y="5915"/>
                  </a:cubicBezTo>
                  <a:cubicBezTo>
                    <a:pt x="1480" y="5940"/>
                    <a:pt x="1580" y="5990"/>
                    <a:pt x="1680" y="6040"/>
                  </a:cubicBezTo>
                  <a:cubicBezTo>
                    <a:pt x="1780" y="6116"/>
                    <a:pt x="1906" y="6166"/>
                    <a:pt x="2006" y="6216"/>
                  </a:cubicBezTo>
                  <a:cubicBezTo>
                    <a:pt x="2106" y="6266"/>
                    <a:pt x="2231" y="6316"/>
                    <a:pt x="2332" y="6391"/>
                  </a:cubicBezTo>
                  <a:cubicBezTo>
                    <a:pt x="2432" y="6441"/>
                    <a:pt x="2532" y="6491"/>
                    <a:pt x="2582" y="6517"/>
                  </a:cubicBezTo>
                  <a:cubicBezTo>
                    <a:pt x="2632" y="6542"/>
                    <a:pt x="2683" y="6567"/>
                    <a:pt x="2758" y="6592"/>
                  </a:cubicBezTo>
                  <a:cubicBezTo>
                    <a:pt x="2833" y="6617"/>
                    <a:pt x="2908" y="6642"/>
                    <a:pt x="2958" y="6667"/>
                  </a:cubicBezTo>
                  <a:lnTo>
                    <a:pt x="3134" y="6742"/>
                  </a:lnTo>
                  <a:cubicBezTo>
                    <a:pt x="3234" y="6742"/>
                    <a:pt x="3309" y="6767"/>
                    <a:pt x="3384" y="6792"/>
                  </a:cubicBezTo>
                  <a:cubicBezTo>
                    <a:pt x="3460" y="6817"/>
                    <a:pt x="3510" y="6842"/>
                    <a:pt x="3585" y="6842"/>
                  </a:cubicBezTo>
                  <a:cubicBezTo>
                    <a:pt x="3593" y="6834"/>
                    <a:pt x="3602" y="6831"/>
                    <a:pt x="3611" y="6831"/>
                  </a:cubicBezTo>
                  <a:cubicBezTo>
                    <a:pt x="3629" y="6831"/>
                    <a:pt x="3652" y="6842"/>
                    <a:pt x="3685" y="6842"/>
                  </a:cubicBezTo>
                  <a:cubicBezTo>
                    <a:pt x="3738" y="6860"/>
                    <a:pt x="3766" y="6878"/>
                    <a:pt x="3787" y="6878"/>
                  </a:cubicBezTo>
                  <a:cubicBezTo>
                    <a:pt x="3796" y="6878"/>
                    <a:pt x="3803" y="6875"/>
                    <a:pt x="3810" y="6867"/>
                  </a:cubicBezTo>
                  <a:cubicBezTo>
                    <a:pt x="3852" y="6876"/>
                    <a:pt x="3891" y="6879"/>
                    <a:pt x="3926" y="6879"/>
                  </a:cubicBezTo>
                  <a:cubicBezTo>
                    <a:pt x="3997" y="6879"/>
                    <a:pt x="4053" y="6867"/>
                    <a:pt x="4086" y="6867"/>
                  </a:cubicBezTo>
                  <a:cubicBezTo>
                    <a:pt x="4161" y="6842"/>
                    <a:pt x="4237" y="6817"/>
                    <a:pt x="4362" y="6792"/>
                  </a:cubicBezTo>
                  <a:cubicBezTo>
                    <a:pt x="4362" y="6792"/>
                    <a:pt x="4387" y="6767"/>
                    <a:pt x="4462" y="6742"/>
                  </a:cubicBezTo>
                  <a:cubicBezTo>
                    <a:pt x="4512" y="6692"/>
                    <a:pt x="4587" y="6667"/>
                    <a:pt x="4663" y="6617"/>
                  </a:cubicBezTo>
                  <a:cubicBezTo>
                    <a:pt x="4738" y="6592"/>
                    <a:pt x="4813" y="6542"/>
                    <a:pt x="4863" y="6517"/>
                  </a:cubicBezTo>
                  <a:cubicBezTo>
                    <a:pt x="4938" y="6466"/>
                    <a:pt x="4963" y="6441"/>
                    <a:pt x="4988" y="6441"/>
                  </a:cubicBezTo>
                  <a:cubicBezTo>
                    <a:pt x="5039" y="6391"/>
                    <a:pt x="5089" y="6341"/>
                    <a:pt x="5114" y="6316"/>
                  </a:cubicBezTo>
                  <a:cubicBezTo>
                    <a:pt x="5139" y="6266"/>
                    <a:pt x="5164" y="6241"/>
                    <a:pt x="5189" y="6241"/>
                  </a:cubicBezTo>
                  <a:cubicBezTo>
                    <a:pt x="5264" y="6166"/>
                    <a:pt x="5339" y="6090"/>
                    <a:pt x="5414" y="5990"/>
                  </a:cubicBezTo>
                  <a:cubicBezTo>
                    <a:pt x="5490" y="5890"/>
                    <a:pt x="5540" y="5815"/>
                    <a:pt x="5565" y="5765"/>
                  </a:cubicBezTo>
                  <a:cubicBezTo>
                    <a:pt x="5590" y="5689"/>
                    <a:pt x="5640" y="5614"/>
                    <a:pt x="5690" y="5539"/>
                  </a:cubicBezTo>
                  <a:cubicBezTo>
                    <a:pt x="5740" y="5464"/>
                    <a:pt x="5790" y="5364"/>
                    <a:pt x="5841" y="5263"/>
                  </a:cubicBezTo>
                  <a:cubicBezTo>
                    <a:pt x="5916" y="5138"/>
                    <a:pt x="5966" y="5013"/>
                    <a:pt x="6066" y="4887"/>
                  </a:cubicBezTo>
                  <a:cubicBezTo>
                    <a:pt x="6141" y="4762"/>
                    <a:pt x="6216" y="4662"/>
                    <a:pt x="6267" y="4537"/>
                  </a:cubicBezTo>
                  <a:lnTo>
                    <a:pt x="6993" y="3033"/>
                  </a:lnTo>
                  <a:cubicBezTo>
                    <a:pt x="7044" y="2958"/>
                    <a:pt x="7044" y="2933"/>
                    <a:pt x="7044" y="2907"/>
                  </a:cubicBezTo>
                  <a:cubicBezTo>
                    <a:pt x="7044" y="2907"/>
                    <a:pt x="7044" y="2882"/>
                    <a:pt x="7069" y="2832"/>
                  </a:cubicBezTo>
                  <a:cubicBezTo>
                    <a:pt x="6943" y="2782"/>
                    <a:pt x="6868" y="2757"/>
                    <a:pt x="6793" y="2707"/>
                  </a:cubicBezTo>
                  <a:cubicBezTo>
                    <a:pt x="6743" y="2682"/>
                    <a:pt x="6693" y="2657"/>
                    <a:pt x="6668" y="2632"/>
                  </a:cubicBezTo>
                  <a:lnTo>
                    <a:pt x="6367" y="2481"/>
                  </a:lnTo>
                  <a:cubicBezTo>
                    <a:pt x="6267" y="2431"/>
                    <a:pt x="6166" y="2406"/>
                    <a:pt x="6066" y="2356"/>
                  </a:cubicBezTo>
                  <a:cubicBezTo>
                    <a:pt x="5966" y="2331"/>
                    <a:pt x="5866" y="2281"/>
                    <a:pt x="5790" y="2206"/>
                  </a:cubicBezTo>
                  <a:lnTo>
                    <a:pt x="5740" y="2181"/>
                  </a:lnTo>
                  <a:cubicBezTo>
                    <a:pt x="5665" y="2306"/>
                    <a:pt x="5615" y="2431"/>
                    <a:pt x="5540" y="2557"/>
                  </a:cubicBezTo>
                  <a:cubicBezTo>
                    <a:pt x="5490" y="2707"/>
                    <a:pt x="5414" y="2857"/>
                    <a:pt x="5364" y="2983"/>
                  </a:cubicBezTo>
                  <a:cubicBezTo>
                    <a:pt x="5289" y="3108"/>
                    <a:pt x="5239" y="3233"/>
                    <a:pt x="5164" y="3359"/>
                  </a:cubicBezTo>
                  <a:cubicBezTo>
                    <a:pt x="5114" y="3484"/>
                    <a:pt x="5039" y="3609"/>
                    <a:pt x="4988" y="3735"/>
                  </a:cubicBezTo>
                  <a:cubicBezTo>
                    <a:pt x="4788" y="4085"/>
                    <a:pt x="4663" y="4361"/>
                    <a:pt x="4562" y="4537"/>
                  </a:cubicBezTo>
                  <a:cubicBezTo>
                    <a:pt x="4487" y="4737"/>
                    <a:pt x="4412" y="4862"/>
                    <a:pt x="4387" y="4887"/>
                  </a:cubicBezTo>
                  <a:cubicBezTo>
                    <a:pt x="4337" y="4963"/>
                    <a:pt x="4312" y="5038"/>
                    <a:pt x="4262" y="5113"/>
                  </a:cubicBezTo>
                  <a:cubicBezTo>
                    <a:pt x="4211" y="5188"/>
                    <a:pt x="4161" y="5263"/>
                    <a:pt x="4086" y="5339"/>
                  </a:cubicBezTo>
                  <a:cubicBezTo>
                    <a:pt x="4036" y="5339"/>
                    <a:pt x="3986" y="5389"/>
                    <a:pt x="3936" y="5464"/>
                  </a:cubicBezTo>
                  <a:cubicBezTo>
                    <a:pt x="3861" y="5539"/>
                    <a:pt x="3810" y="5589"/>
                    <a:pt x="3785" y="5614"/>
                  </a:cubicBezTo>
                  <a:cubicBezTo>
                    <a:pt x="3685" y="5689"/>
                    <a:pt x="3585" y="5740"/>
                    <a:pt x="3510" y="5790"/>
                  </a:cubicBezTo>
                  <a:cubicBezTo>
                    <a:pt x="3409" y="5815"/>
                    <a:pt x="3309" y="5840"/>
                    <a:pt x="3184" y="5865"/>
                  </a:cubicBezTo>
                  <a:lnTo>
                    <a:pt x="2808" y="5865"/>
                  </a:lnTo>
                  <a:cubicBezTo>
                    <a:pt x="2758" y="5865"/>
                    <a:pt x="2733" y="5865"/>
                    <a:pt x="2733" y="5840"/>
                  </a:cubicBezTo>
                  <a:lnTo>
                    <a:pt x="2532" y="5815"/>
                  </a:lnTo>
                  <a:cubicBezTo>
                    <a:pt x="2482" y="5790"/>
                    <a:pt x="2432" y="5765"/>
                    <a:pt x="2382" y="5740"/>
                  </a:cubicBezTo>
                  <a:cubicBezTo>
                    <a:pt x="2332" y="5715"/>
                    <a:pt x="2257" y="5689"/>
                    <a:pt x="2231" y="5664"/>
                  </a:cubicBezTo>
                  <a:lnTo>
                    <a:pt x="2006" y="5514"/>
                  </a:lnTo>
                  <a:cubicBezTo>
                    <a:pt x="1956" y="5514"/>
                    <a:pt x="1931" y="5489"/>
                    <a:pt x="1906" y="5489"/>
                  </a:cubicBezTo>
                  <a:cubicBezTo>
                    <a:pt x="1856" y="5464"/>
                    <a:pt x="1856" y="5439"/>
                    <a:pt x="1830" y="5439"/>
                  </a:cubicBezTo>
                  <a:cubicBezTo>
                    <a:pt x="1755" y="5364"/>
                    <a:pt x="1680" y="5288"/>
                    <a:pt x="1630" y="5238"/>
                  </a:cubicBezTo>
                  <a:cubicBezTo>
                    <a:pt x="1555" y="5163"/>
                    <a:pt x="1530" y="5088"/>
                    <a:pt x="1480" y="4988"/>
                  </a:cubicBezTo>
                  <a:cubicBezTo>
                    <a:pt x="1429" y="4887"/>
                    <a:pt x="1379" y="4787"/>
                    <a:pt x="1304" y="4687"/>
                  </a:cubicBezTo>
                  <a:cubicBezTo>
                    <a:pt x="1254" y="4612"/>
                    <a:pt x="1229" y="4486"/>
                    <a:pt x="1229" y="4386"/>
                  </a:cubicBezTo>
                  <a:cubicBezTo>
                    <a:pt x="1229" y="4336"/>
                    <a:pt x="1229" y="4311"/>
                    <a:pt x="1254" y="4261"/>
                  </a:cubicBezTo>
                  <a:cubicBezTo>
                    <a:pt x="1254" y="4211"/>
                    <a:pt x="1229" y="4161"/>
                    <a:pt x="1229" y="4136"/>
                  </a:cubicBezTo>
                  <a:cubicBezTo>
                    <a:pt x="1229" y="4110"/>
                    <a:pt x="1229" y="4060"/>
                    <a:pt x="1254" y="3985"/>
                  </a:cubicBezTo>
                  <a:cubicBezTo>
                    <a:pt x="1254" y="3910"/>
                    <a:pt x="1279" y="3835"/>
                    <a:pt x="1304" y="3735"/>
                  </a:cubicBezTo>
                  <a:cubicBezTo>
                    <a:pt x="1304" y="3659"/>
                    <a:pt x="1329" y="3584"/>
                    <a:pt x="1354" y="3509"/>
                  </a:cubicBezTo>
                  <a:cubicBezTo>
                    <a:pt x="1354" y="3459"/>
                    <a:pt x="1379" y="3409"/>
                    <a:pt x="1379" y="3384"/>
                  </a:cubicBezTo>
                  <a:cubicBezTo>
                    <a:pt x="1429" y="3233"/>
                    <a:pt x="1455" y="3108"/>
                    <a:pt x="1505" y="3008"/>
                  </a:cubicBezTo>
                  <a:cubicBezTo>
                    <a:pt x="1555" y="2882"/>
                    <a:pt x="1630" y="2757"/>
                    <a:pt x="1680" y="2632"/>
                  </a:cubicBezTo>
                  <a:lnTo>
                    <a:pt x="1906" y="2181"/>
                  </a:lnTo>
                  <a:cubicBezTo>
                    <a:pt x="1956" y="2055"/>
                    <a:pt x="2031" y="1930"/>
                    <a:pt x="2081" y="1805"/>
                  </a:cubicBezTo>
                  <a:cubicBezTo>
                    <a:pt x="2156" y="1679"/>
                    <a:pt x="2206" y="1579"/>
                    <a:pt x="2257" y="1479"/>
                  </a:cubicBezTo>
                  <a:cubicBezTo>
                    <a:pt x="2332" y="1354"/>
                    <a:pt x="2407" y="1228"/>
                    <a:pt x="2457" y="1128"/>
                  </a:cubicBezTo>
                  <a:cubicBezTo>
                    <a:pt x="2507" y="1028"/>
                    <a:pt x="2582" y="928"/>
                    <a:pt x="2632" y="802"/>
                  </a:cubicBezTo>
                  <a:cubicBezTo>
                    <a:pt x="2632" y="777"/>
                    <a:pt x="2658" y="752"/>
                    <a:pt x="2658" y="702"/>
                  </a:cubicBezTo>
                  <a:cubicBezTo>
                    <a:pt x="2683" y="677"/>
                    <a:pt x="2683" y="627"/>
                    <a:pt x="2658" y="577"/>
                  </a:cubicBezTo>
                  <a:cubicBezTo>
                    <a:pt x="2582" y="577"/>
                    <a:pt x="2482" y="552"/>
                    <a:pt x="2407" y="501"/>
                  </a:cubicBezTo>
                  <a:cubicBezTo>
                    <a:pt x="2357" y="451"/>
                    <a:pt x="2282" y="426"/>
                    <a:pt x="2181" y="351"/>
                  </a:cubicBezTo>
                  <a:cubicBezTo>
                    <a:pt x="2131" y="351"/>
                    <a:pt x="2081" y="301"/>
                    <a:pt x="2031" y="251"/>
                  </a:cubicBezTo>
                  <a:cubicBezTo>
                    <a:pt x="1956" y="201"/>
                    <a:pt x="1881" y="151"/>
                    <a:pt x="1805" y="126"/>
                  </a:cubicBezTo>
                  <a:cubicBezTo>
                    <a:pt x="1780" y="100"/>
                    <a:pt x="1755" y="100"/>
                    <a:pt x="1705" y="75"/>
                  </a:cubicBezTo>
                  <a:cubicBezTo>
                    <a:pt x="1680" y="75"/>
                    <a:pt x="1630" y="50"/>
                    <a:pt x="1605" y="50"/>
                  </a:cubicBezTo>
                  <a:cubicBezTo>
                    <a:pt x="1555" y="25"/>
                    <a:pt x="1530" y="25"/>
                    <a:pt x="15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51"/>
            <p:cNvSpPr/>
            <p:nvPr/>
          </p:nvSpPr>
          <p:spPr>
            <a:xfrm>
              <a:off x="4998900" y="1275075"/>
              <a:ext cx="172325" cy="160425"/>
            </a:xfrm>
            <a:custGeom>
              <a:avLst/>
              <a:gdLst/>
              <a:ahLst/>
              <a:cxnLst/>
              <a:rect l="l" t="t" r="r" b="b"/>
              <a:pathLst>
                <a:path w="6893" h="6417" extrusionOk="0">
                  <a:moveTo>
                    <a:pt x="3108" y="1"/>
                  </a:moveTo>
                  <a:cubicBezTo>
                    <a:pt x="3008" y="1"/>
                    <a:pt x="2883" y="51"/>
                    <a:pt x="2758" y="126"/>
                  </a:cubicBezTo>
                  <a:cubicBezTo>
                    <a:pt x="2707" y="126"/>
                    <a:pt x="2657" y="176"/>
                    <a:pt x="2582" y="201"/>
                  </a:cubicBezTo>
                  <a:cubicBezTo>
                    <a:pt x="2532" y="252"/>
                    <a:pt x="2507" y="277"/>
                    <a:pt x="2457" y="327"/>
                  </a:cubicBezTo>
                  <a:cubicBezTo>
                    <a:pt x="2432" y="377"/>
                    <a:pt x="2382" y="402"/>
                    <a:pt x="2357" y="452"/>
                  </a:cubicBezTo>
                  <a:cubicBezTo>
                    <a:pt x="2331" y="502"/>
                    <a:pt x="2281" y="552"/>
                    <a:pt x="2231" y="627"/>
                  </a:cubicBezTo>
                  <a:cubicBezTo>
                    <a:pt x="2231" y="653"/>
                    <a:pt x="2206" y="678"/>
                    <a:pt x="2181" y="728"/>
                  </a:cubicBezTo>
                  <a:cubicBezTo>
                    <a:pt x="2156" y="778"/>
                    <a:pt x="2131" y="828"/>
                    <a:pt x="2106" y="878"/>
                  </a:cubicBezTo>
                  <a:cubicBezTo>
                    <a:pt x="2081" y="928"/>
                    <a:pt x="2056" y="978"/>
                    <a:pt x="2056" y="1028"/>
                  </a:cubicBezTo>
                  <a:cubicBezTo>
                    <a:pt x="2031" y="1079"/>
                    <a:pt x="2006" y="1129"/>
                    <a:pt x="2006" y="1179"/>
                  </a:cubicBezTo>
                  <a:cubicBezTo>
                    <a:pt x="2006" y="1254"/>
                    <a:pt x="2006" y="1329"/>
                    <a:pt x="2006" y="1354"/>
                  </a:cubicBezTo>
                  <a:cubicBezTo>
                    <a:pt x="2006" y="1404"/>
                    <a:pt x="2031" y="1480"/>
                    <a:pt x="2031" y="1580"/>
                  </a:cubicBezTo>
                  <a:cubicBezTo>
                    <a:pt x="2056" y="1705"/>
                    <a:pt x="2056" y="1805"/>
                    <a:pt x="2106" y="1881"/>
                  </a:cubicBezTo>
                  <a:cubicBezTo>
                    <a:pt x="2131" y="1956"/>
                    <a:pt x="2181" y="2056"/>
                    <a:pt x="2206" y="2156"/>
                  </a:cubicBezTo>
                  <a:cubicBezTo>
                    <a:pt x="2231" y="2181"/>
                    <a:pt x="2231" y="2206"/>
                    <a:pt x="2256" y="2257"/>
                  </a:cubicBezTo>
                  <a:cubicBezTo>
                    <a:pt x="2281" y="2282"/>
                    <a:pt x="2306" y="2332"/>
                    <a:pt x="2331" y="2357"/>
                  </a:cubicBezTo>
                  <a:cubicBezTo>
                    <a:pt x="2382" y="2432"/>
                    <a:pt x="2432" y="2507"/>
                    <a:pt x="2482" y="2557"/>
                  </a:cubicBezTo>
                  <a:cubicBezTo>
                    <a:pt x="2532" y="2607"/>
                    <a:pt x="2582" y="2658"/>
                    <a:pt x="2657" y="2708"/>
                  </a:cubicBezTo>
                  <a:cubicBezTo>
                    <a:pt x="2682" y="2758"/>
                    <a:pt x="2732" y="2808"/>
                    <a:pt x="2783" y="2833"/>
                  </a:cubicBezTo>
                  <a:cubicBezTo>
                    <a:pt x="2833" y="2883"/>
                    <a:pt x="2883" y="2933"/>
                    <a:pt x="2933" y="3008"/>
                  </a:cubicBezTo>
                  <a:cubicBezTo>
                    <a:pt x="2983" y="3059"/>
                    <a:pt x="3008" y="3109"/>
                    <a:pt x="3058" y="3134"/>
                  </a:cubicBezTo>
                  <a:cubicBezTo>
                    <a:pt x="3108" y="3184"/>
                    <a:pt x="3159" y="3234"/>
                    <a:pt x="3234" y="3309"/>
                  </a:cubicBezTo>
                  <a:cubicBezTo>
                    <a:pt x="3259" y="3334"/>
                    <a:pt x="3309" y="3384"/>
                    <a:pt x="3384" y="3435"/>
                  </a:cubicBezTo>
                  <a:cubicBezTo>
                    <a:pt x="3434" y="3510"/>
                    <a:pt x="3484" y="3585"/>
                    <a:pt x="3535" y="3660"/>
                  </a:cubicBezTo>
                  <a:cubicBezTo>
                    <a:pt x="3585" y="3710"/>
                    <a:pt x="3610" y="3760"/>
                    <a:pt x="3635" y="3810"/>
                  </a:cubicBezTo>
                  <a:cubicBezTo>
                    <a:pt x="3660" y="3861"/>
                    <a:pt x="3660" y="3911"/>
                    <a:pt x="3660" y="3986"/>
                  </a:cubicBezTo>
                  <a:cubicBezTo>
                    <a:pt x="3685" y="4036"/>
                    <a:pt x="3685" y="4111"/>
                    <a:pt x="3685" y="4136"/>
                  </a:cubicBezTo>
                  <a:cubicBezTo>
                    <a:pt x="3685" y="4186"/>
                    <a:pt x="3685" y="4237"/>
                    <a:pt x="3710" y="4287"/>
                  </a:cubicBezTo>
                  <a:cubicBezTo>
                    <a:pt x="3660" y="4437"/>
                    <a:pt x="3585" y="4562"/>
                    <a:pt x="3509" y="4612"/>
                  </a:cubicBezTo>
                  <a:cubicBezTo>
                    <a:pt x="3459" y="4638"/>
                    <a:pt x="3434" y="4663"/>
                    <a:pt x="3384" y="4688"/>
                  </a:cubicBezTo>
                  <a:cubicBezTo>
                    <a:pt x="3334" y="4713"/>
                    <a:pt x="3309" y="4738"/>
                    <a:pt x="3284" y="4763"/>
                  </a:cubicBezTo>
                  <a:lnTo>
                    <a:pt x="2958" y="4913"/>
                  </a:lnTo>
                  <a:cubicBezTo>
                    <a:pt x="2958" y="4913"/>
                    <a:pt x="2933" y="4913"/>
                    <a:pt x="2883" y="4938"/>
                  </a:cubicBezTo>
                  <a:lnTo>
                    <a:pt x="2758" y="4938"/>
                  </a:lnTo>
                  <a:cubicBezTo>
                    <a:pt x="2707" y="4963"/>
                    <a:pt x="2682" y="4963"/>
                    <a:pt x="2632" y="4963"/>
                  </a:cubicBezTo>
                  <a:lnTo>
                    <a:pt x="2582" y="4963"/>
                  </a:lnTo>
                  <a:cubicBezTo>
                    <a:pt x="2482" y="4938"/>
                    <a:pt x="2382" y="4938"/>
                    <a:pt x="2231" y="4913"/>
                  </a:cubicBezTo>
                  <a:cubicBezTo>
                    <a:pt x="2081" y="4913"/>
                    <a:pt x="1956" y="4863"/>
                    <a:pt x="1880" y="4813"/>
                  </a:cubicBezTo>
                  <a:cubicBezTo>
                    <a:pt x="1855" y="4813"/>
                    <a:pt x="1855" y="4813"/>
                    <a:pt x="1830" y="4788"/>
                  </a:cubicBezTo>
                  <a:cubicBezTo>
                    <a:pt x="1805" y="4788"/>
                    <a:pt x="1805" y="4788"/>
                    <a:pt x="1780" y="4763"/>
                  </a:cubicBezTo>
                  <a:cubicBezTo>
                    <a:pt x="1680" y="4738"/>
                    <a:pt x="1605" y="4713"/>
                    <a:pt x="1555" y="4688"/>
                  </a:cubicBezTo>
                  <a:cubicBezTo>
                    <a:pt x="1504" y="4663"/>
                    <a:pt x="1454" y="4638"/>
                    <a:pt x="1404" y="4612"/>
                  </a:cubicBezTo>
                  <a:cubicBezTo>
                    <a:pt x="1279" y="4537"/>
                    <a:pt x="1179" y="4437"/>
                    <a:pt x="1078" y="4362"/>
                  </a:cubicBezTo>
                  <a:cubicBezTo>
                    <a:pt x="1003" y="4287"/>
                    <a:pt x="903" y="4211"/>
                    <a:pt x="828" y="4161"/>
                  </a:cubicBezTo>
                  <a:cubicBezTo>
                    <a:pt x="702" y="4061"/>
                    <a:pt x="602" y="3961"/>
                    <a:pt x="527" y="3886"/>
                  </a:cubicBezTo>
                  <a:cubicBezTo>
                    <a:pt x="427" y="3810"/>
                    <a:pt x="352" y="3710"/>
                    <a:pt x="251" y="3635"/>
                  </a:cubicBezTo>
                  <a:cubicBezTo>
                    <a:pt x="251" y="3635"/>
                    <a:pt x="226" y="3660"/>
                    <a:pt x="201" y="3710"/>
                  </a:cubicBezTo>
                  <a:cubicBezTo>
                    <a:pt x="176" y="3785"/>
                    <a:pt x="151" y="3861"/>
                    <a:pt x="126" y="3936"/>
                  </a:cubicBezTo>
                  <a:cubicBezTo>
                    <a:pt x="101" y="4011"/>
                    <a:pt x="76" y="4086"/>
                    <a:pt x="51" y="4161"/>
                  </a:cubicBezTo>
                  <a:cubicBezTo>
                    <a:pt x="26" y="4262"/>
                    <a:pt x="26" y="4312"/>
                    <a:pt x="26" y="4337"/>
                  </a:cubicBezTo>
                  <a:cubicBezTo>
                    <a:pt x="1" y="4362"/>
                    <a:pt x="1" y="4387"/>
                    <a:pt x="1" y="4437"/>
                  </a:cubicBezTo>
                  <a:cubicBezTo>
                    <a:pt x="26" y="4462"/>
                    <a:pt x="51" y="4487"/>
                    <a:pt x="51" y="4512"/>
                  </a:cubicBezTo>
                  <a:cubicBezTo>
                    <a:pt x="76" y="4562"/>
                    <a:pt x="126" y="4612"/>
                    <a:pt x="226" y="4663"/>
                  </a:cubicBezTo>
                  <a:cubicBezTo>
                    <a:pt x="301" y="4738"/>
                    <a:pt x="352" y="4788"/>
                    <a:pt x="402" y="4813"/>
                  </a:cubicBezTo>
                  <a:cubicBezTo>
                    <a:pt x="427" y="4838"/>
                    <a:pt x="452" y="4863"/>
                    <a:pt x="477" y="4888"/>
                  </a:cubicBezTo>
                  <a:cubicBezTo>
                    <a:pt x="502" y="4913"/>
                    <a:pt x="527" y="4938"/>
                    <a:pt x="577" y="4963"/>
                  </a:cubicBezTo>
                  <a:cubicBezTo>
                    <a:pt x="602" y="4988"/>
                    <a:pt x="652" y="5013"/>
                    <a:pt x="677" y="5039"/>
                  </a:cubicBezTo>
                  <a:cubicBezTo>
                    <a:pt x="702" y="5064"/>
                    <a:pt x="702" y="5064"/>
                    <a:pt x="727" y="5089"/>
                  </a:cubicBezTo>
                  <a:cubicBezTo>
                    <a:pt x="778" y="5139"/>
                    <a:pt x="828" y="5189"/>
                    <a:pt x="928" y="5264"/>
                  </a:cubicBezTo>
                  <a:cubicBezTo>
                    <a:pt x="1028" y="5314"/>
                    <a:pt x="1103" y="5389"/>
                    <a:pt x="1204" y="5440"/>
                  </a:cubicBezTo>
                  <a:cubicBezTo>
                    <a:pt x="1304" y="5515"/>
                    <a:pt x="1404" y="5590"/>
                    <a:pt x="1504" y="5640"/>
                  </a:cubicBezTo>
                  <a:cubicBezTo>
                    <a:pt x="1605" y="5690"/>
                    <a:pt x="1655" y="5740"/>
                    <a:pt x="1705" y="5765"/>
                  </a:cubicBezTo>
                  <a:cubicBezTo>
                    <a:pt x="1805" y="5815"/>
                    <a:pt x="1880" y="5866"/>
                    <a:pt x="1956" y="5916"/>
                  </a:cubicBezTo>
                  <a:cubicBezTo>
                    <a:pt x="2056" y="5966"/>
                    <a:pt x="2131" y="6016"/>
                    <a:pt x="2206" y="6066"/>
                  </a:cubicBezTo>
                  <a:cubicBezTo>
                    <a:pt x="2306" y="6116"/>
                    <a:pt x="2382" y="6166"/>
                    <a:pt x="2432" y="6191"/>
                  </a:cubicBezTo>
                  <a:cubicBezTo>
                    <a:pt x="2507" y="6216"/>
                    <a:pt x="2557" y="6267"/>
                    <a:pt x="2632" y="6292"/>
                  </a:cubicBezTo>
                  <a:cubicBezTo>
                    <a:pt x="2657" y="6292"/>
                    <a:pt x="2682" y="6317"/>
                    <a:pt x="2682" y="6317"/>
                  </a:cubicBezTo>
                  <a:cubicBezTo>
                    <a:pt x="2707" y="6342"/>
                    <a:pt x="2732" y="6342"/>
                    <a:pt x="2732" y="6342"/>
                  </a:cubicBezTo>
                  <a:cubicBezTo>
                    <a:pt x="2808" y="6367"/>
                    <a:pt x="2883" y="6392"/>
                    <a:pt x="3008" y="6417"/>
                  </a:cubicBezTo>
                  <a:lnTo>
                    <a:pt x="3735" y="6417"/>
                  </a:lnTo>
                  <a:cubicBezTo>
                    <a:pt x="3860" y="6392"/>
                    <a:pt x="3961" y="6392"/>
                    <a:pt x="4011" y="6392"/>
                  </a:cubicBezTo>
                  <a:cubicBezTo>
                    <a:pt x="4011" y="6392"/>
                    <a:pt x="4036" y="6392"/>
                    <a:pt x="4086" y="6367"/>
                  </a:cubicBezTo>
                  <a:cubicBezTo>
                    <a:pt x="4111" y="6367"/>
                    <a:pt x="4161" y="6367"/>
                    <a:pt x="4186" y="6342"/>
                  </a:cubicBezTo>
                  <a:cubicBezTo>
                    <a:pt x="4236" y="6342"/>
                    <a:pt x="4286" y="6342"/>
                    <a:pt x="4311" y="6317"/>
                  </a:cubicBezTo>
                  <a:cubicBezTo>
                    <a:pt x="4362" y="6317"/>
                    <a:pt x="4387" y="6292"/>
                    <a:pt x="4387" y="6292"/>
                  </a:cubicBezTo>
                  <a:cubicBezTo>
                    <a:pt x="4412" y="6292"/>
                    <a:pt x="4462" y="6267"/>
                    <a:pt x="4562" y="6216"/>
                  </a:cubicBezTo>
                  <a:cubicBezTo>
                    <a:pt x="4637" y="6166"/>
                    <a:pt x="4687" y="6116"/>
                    <a:pt x="4712" y="6091"/>
                  </a:cubicBezTo>
                  <a:lnTo>
                    <a:pt x="4913" y="5891"/>
                  </a:lnTo>
                  <a:cubicBezTo>
                    <a:pt x="4938" y="5866"/>
                    <a:pt x="4963" y="5841"/>
                    <a:pt x="5013" y="5790"/>
                  </a:cubicBezTo>
                  <a:cubicBezTo>
                    <a:pt x="5038" y="5740"/>
                    <a:pt x="5063" y="5715"/>
                    <a:pt x="5088" y="5690"/>
                  </a:cubicBezTo>
                  <a:cubicBezTo>
                    <a:pt x="5139" y="5590"/>
                    <a:pt x="5189" y="5490"/>
                    <a:pt x="5239" y="5389"/>
                  </a:cubicBezTo>
                  <a:cubicBezTo>
                    <a:pt x="5264" y="5264"/>
                    <a:pt x="5289" y="5164"/>
                    <a:pt x="5289" y="5039"/>
                  </a:cubicBezTo>
                  <a:cubicBezTo>
                    <a:pt x="5289" y="4988"/>
                    <a:pt x="5289" y="4938"/>
                    <a:pt x="5264" y="4863"/>
                  </a:cubicBezTo>
                  <a:cubicBezTo>
                    <a:pt x="5239" y="4813"/>
                    <a:pt x="5214" y="4738"/>
                    <a:pt x="5189" y="4663"/>
                  </a:cubicBezTo>
                  <a:cubicBezTo>
                    <a:pt x="5164" y="4612"/>
                    <a:pt x="5113" y="4537"/>
                    <a:pt x="5088" y="4487"/>
                  </a:cubicBezTo>
                  <a:cubicBezTo>
                    <a:pt x="5063" y="4437"/>
                    <a:pt x="5038" y="4387"/>
                    <a:pt x="5038" y="4362"/>
                  </a:cubicBezTo>
                  <a:cubicBezTo>
                    <a:pt x="5013" y="4337"/>
                    <a:pt x="4988" y="4287"/>
                    <a:pt x="4938" y="4262"/>
                  </a:cubicBezTo>
                  <a:cubicBezTo>
                    <a:pt x="4913" y="4211"/>
                    <a:pt x="4888" y="4161"/>
                    <a:pt x="4838" y="4136"/>
                  </a:cubicBezTo>
                  <a:cubicBezTo>
                    <a:pt x="4813" y="4036"/>
                    <a:pt x="4763" y="3961"/>
                    <a:pt x="4687" y="3911"/>
                  </a:cubicBezTo>
                  <a:cubicBezTo>
                    <a:pt x="4637" y="3836"/>
                    <a:pt x="4562" y="3785"/>
                    <a:pt x="4487" y="3710"/>
                  </a:cubicBezTo>
                  <a:cubicBezTo>
                    <a:pt x="4462" y="3685"/>
                    <a:pt x="4412" y="3635"/>
                    <a:pt x="4362" y="3610"/>
                  </a:cubicBezTo>
                  <a:cubicBezTo>
                    <a:pt x="4337" y="3560"/>
                    <a:pt x="4286" y="3510"/>
                    <a:pt x="4236" y="3485"/>
                  </a:cubicBezTo>
                  <a:cubicBezTo>
                    <a:pt x="4236" y="3485"/>
                    <a:pt x="4211" y="3460"/>
                    <a:pt x="4186" y="3435"/>
                  </a:cubicBezTo>
                  <a:cubicBezTo>
                    <a:pt x="4136" y="3409"/>
                    <a:pt x="4111" y="3359"/>
                    <a:pt x="4086" y="3334"/>
                  </a:cubicBezTo>
                  <a:cubicBezTo>
                    <a:pt x="4061" y="3309"/>
                    <a:pt x="4036" y="3284"/>
                    <a:pt x="4036" y="3259"/>
                  </a:cubicBezTo>
                  <a:cubicBezTo>
                    <a:pt x="4036" y="3259"/>
                    <a:pt x="4011" y="3234"/>
                    <a:pt x="3986" y="3209"/>
                  </a:cubicBezTo>
                  <a:cubicBezTo>
                    <a:pt x="3961" y="3159"/>
                    <a:pt x="3936" y="3134"/>
                    <a:pt x="3936" y="3134"/>
                  </a:cubicBezTo>
                  <a:cubicBezTo>
                    <a:pt x="3936" y="3109"/>
                    <a:pt x="3910" y="3084"/>
                    <a:pt x="3860" y="3059"/>
                  </a:cubicBezTo>
                  <a:cubicBezTo>
                    <a:pt x="3785" y="2983"/>
                    <a:pt x="3735" y="2933"/>
                    <a:pt x="3685" y="2883"/>
                  </a:cubicBezTo>
                  <a:cubicBezTo>
                    <a:pt x="3635" y="2833"/>
                    <a:pt x="3585" y="2808"/>
                    <a:pt x="3585" y="2783"/>
                  </a:cubicBezTo>
                  <a:cubicBezTo>
                    <a:pt x="3535" y="2733"/>
                    <a:pt x="3509" y="2658"/>
                    <a:pt x="3459" y="2582"/>
                  </a:cubicBezTo>
                  <a:cubicBezTo>
                    <a:pt x="3434" y="2507"/>
                    <a:pt x="3384" y="2457"/>
                    <a:pt x="3359" y="2407"/>
                  </a:cubicBezTo>
                  <a:cubicBezTo>
                    <a:pt x="3359" y="2382"/>
                    <a:pt x="3359" y="2332"/>
                    <a:pt x="3359" y="2257"/>
                  </a:cubicBezTo>
                  <a:cubicBezTo>
                    <a:pt x="3359" y="2206"/>
                    <a:pt x="3359" y="2131"/>
                    <a:pt x="3334" y="2031"/>
                  </a:cubicBezTo>
                  <a:cubicBezTo>
                    <a:pt x="3334" y="2006"/>
                    <a:pt x="3359" y="1956"/>
                    <a:pt x="3384" y="1881"/>
                  </a:cubicBezTo>
                  <a:cubicBezTo>
                    <a:pt x="3409" y="1831"/>
                    <a:pt x="3434" y="1755"/>
                    <a:pt x="3459" y="1705"/>
                  </a:cubicBezTo>
                  <a:cubicBezTo>
                    <a:pt x="3509" y="1630"/>
                    <a:pt x="3535" y="1580"/>
                    <a:pt x="3560" y="1530"/>
                  </a:cubicBezTo>
                  <a:cubicBezTo>
                    <a:pt x="3610" y="1480"/>
                    <a:pt x="3635" y="1430"/>
                    <a:pt x="3660" y="1430"/>
                  </a:cubicBezTo>
                  <a:cubicBezTo>
                    <a:pt x="3735" y="1354"/>
                    <a:pt x="3810" y="1304"/>
                    <a:pt x="3885" y="1304"/>
                  </a:cubicBezTo>
                  <a:cubicBezTo>
                    <a:pt x="3961" y="1279"/>
                    <a:pt x="4036" y="1254"/>
                    <a:pt x="4136" y="1229"/>
                  </a:cubicBezTo>
                  <a:cubicBezTo>
                    <a:pt x="4186" y="1204"/>
                    <a:pt x="4286" y="1204"/>
                    <a:pt x="4387" y="1204"/>
                  </a:cubicBezTo>
                  <a:cubicBezTo>
                    <a:pt x="4512" y="1229"/>
                    <a:pt x="4637" y="1254"/>
                    <a:pt x="4763" y="1304"/>
                  </a:cubicBezTo>
                  <a:cubicBezTo>
                    <a:pt x="4888" y="1329"/>
                    <a:pt x="5013" y="1379"/>
                    <a:pt x="5139" y="1404"/>
                  </a:cubicBezTo>
                  <a:cubicBezTo>
                    <a:pt x="5239" y="1455"/>
                    <a:pt x="5339" y="1480"/>
                    <a:pt x="5414" y="1505"/>
                  </a:cubicBezTo>
                  <a:cubicBezTo>
                    <a:pt x="5414" y="1505"/>
                    <a:pt x="5439" y="1530"/>
                    <a:pt x="5489" y="1555"/>
                  </a:cubicBezTo>
                  <a:cubicBezTo>
                    <a:pt x="5540" y="1580"/>
                    <a:pt x="5590" y="1605"/>
                    <a:pt x="5665" y="1630"/>
                  </a:cubicBezTo>
                  <a:cubicBezTo>
                    <a:pt x="5715" y="1655"/>
                    <a:pt x="5790" y="1705"/>
                    <a:pt x="5890" y="1730"/>
                  </a:cubicBezTo>
                  <a:cubicBezTo>
                    <a:pt x="5966" y="1780"/>
                    <a:pt x="6041" y="1831"/>
                    <a:pt x="6116" y="1881"/>
                  </a:cubicBezTo>
                  <a:cubicBezTo>
                    <a:pt x="6166" y="1906"/>
                    <a:pt x="6241" y="1956"/>
                    <a:pt x="6266" y="1981"/>
                  </a:cubicBezTo>
                  <a:cubicBezTo>
                    <a:pt x="6291" y="2006"/>
                    <a:pt x="6342" y="2006"/>
                    <a:pt x="6392" y="2031"/>
                  </a:cubicBezTo>
                  <a:cubicBezTo>
                    <a:pt x="6442" y="2056"/>
                    <a:pt x="6492" y="2081"/>
                    <a:pt x="6542" y="2106"/>
                  </a:cubicBezTo>
                  <a:cubicBezTo>
                    <a:pt x="6592" y="2131"/>
                    <a:pt x="6617" y="2156"/>
                    <a:pt x="6667" y="2181"/>
                  </a:cubicBezTo>
                  <a:cubicBezTo>
                    <a:pt x="6692" y="2131"/>
                    <a:pt x="6717" y="2081"/>
                    <a:pt x="6768" y="2031"/>
                  </a:cubicBezTo>
                  <a:cubicBezTo>
                    <a:pt x="6818" y="2006"/>
                    <a:pt x="6868" y="1956"/>
                    <a:pt x="6893" y="1906"/>
                  </a:cubicBezTo>
                  <a:cubicBezTo>
                    <a:pt x="6893" y="1856"/>
                    <a:pt x="6868" y="1831"/>
                    <a:pt x="6868" y="1831"/>
                  </a:cubicBezTo>
                  <a:cubicBezTo>
                    <a:pt x="6868" y="1831"/>
                    <a:pt x="6843" y="1805"/>
                    <a:pt x="6818" y="1805"/>
                  </a:cubicBezTo>
                  <a:cubicBezTo>
                    <a:pt x="6818" y="1780"/>
                    <a:pt x="6768" y="1730"/>
                    <a:pt x="6692" y="1680"/>
                  </a:cubicBezTo>
                  <a:cubicBezTo>
                    <a:pt x="6617" y="1630"/>
                    <a:pt x="6592" y="1580"/>
                    <a:pt x="6567" y="1555"/>
                  </a:cubicBezTo>
                  <a:cubicBezTo>
                    <a:pt x="6542" y="1505"/>
                    <a:pt x="6467" y="1455"/>
                    <a:pt x="6392" y="1404"/>
                  </a:cubicBezTo>
                  <a:cubicBezTo>
                    <a:pt x="6291" y="1329"/>
                    <a:pt x="6216" y="1304"/>
                    <a:pt x="6166" y="1254"/>
                  </a:cubicBezTo>
                  <a:cubicBezTo>
                    <a:pt x="6141" y="1229"/>
                    <a:pt x="6091" y="1204"/>
                    <a:pt x="6016" y="1154"/>
                  </a:cubicBezTo>
                  <a:cubicBezTo>
                    <a:pt x="5966" y="1129"/>
                    <a:pt x="5890" y="1079"/>
                    <a:pt x="5815" y="1003"/>
                  </a:cubicBezTo>
                  <a:cubicBezTo>
                    <a:pt x="5765" y="953"/>
                    <a:pt x="5690" y="903"/>
                    <a:pt x="5640" y="878"/>
                  </a:cubicBezTo>
                  <a:cubicBezTo>
                    <a:pt x="5565" y="828"/>
                    <a:pt x="5514" y="778"/>
                    <a:pt x="5464" y="778"/>
                  </a:cubicBezTo>
                  <a:cubicBezTo>
                    <a:pt x="5414" y="728"/>
                    <a:pt x="5314" y="653"/>
                    <a:pt x="5214" y="577"/>
                  </a:cubicBezTo>
                  <a:cubicBezTo>
                    <a:pt x="5113" y="502"/>
                    <a:pt x="5013" y="452"/>
                    <a:pt x="4938" y="427"/>
                  </a:cubicBezTo>
                  <a:cubicBezTo>
                    <a:pt x="4863" y="427"/>
                    <a:pt x="4813" y="402"/>
                    <a:pt x="4788" y="377"/>
                  </a:cubicBezTo>
                  <a:cubicBezTo>
                    <a:pt x="4763" y="352"/>
                    <a:pt x="4738" y="352"/>
                    <a:pt x="4712" y="327"/>
                  </a:cubicBezTo>
                  <a:cubicBezTo>
                    <a:pt x="4662" y="302"/>
                    <a:pt x="4612" y="277"/>
                    <a:pt x="4587" y="277"/>
                  </a:cubicBezTo>
                  <a:cubicBezTo>
                    <a:pt x="4562" y="252"/>
                    <a:pt x="4512" y="226"/>
                    <a:pt x="4487" y="201"/>
                  </a:cubicBezTo>
                  <a:cubicBezTo>
                    <a:pt x="4437" y="176"/>
                    <a:pt x="4387" y="151"/>
                    <a:pt x="4337" y="151"/>
                  </a:cubicBezTo>
                  <a:cubicBezTo>
                    <a:pt x="4286" y="151"/>
                    <a:pt x="4236" y="126"/>
                    <a:pt x="4211" y="101"/>
                  </a:cubicBezTo>
                  <a:cubicBezTo>
                    <a:pt x="4161" y="76"/>
                    <a:pt x="4111" y="76"/>
                    <a:pt x="4036" y="51"/>
                  </a:cubicBezTo>
                  <a:cubicBezTo>
                    <a:pt x="3986" y="51"/>
                    <a:pt x="3910" y="26"/>
                    <a:pt x="3860" y="26"/>
                  </a:cubicBezTo>
                  <a:cubicBezTo>
                    <a:pt x="3785" y="1"/>
                    <a:pt x="3710" y="1"/>
                    <a:pt x="36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51"/>
            <p:cNvSpPr/>
            <p:nvPr/>
          </p:nvSpPr>
          <p:spPr>
            <a:xfrm>
              <a:off x="5169325" y="1399150"/>
              <a:ext cx="68325" cy="58300"/>
            </a:xfrm>
            <a:custGeom>
              <a:avLst/>
              <a:gdLst/>
              <a:ahLst/>
              <a:cxnLst/>
              <a:rect l="l" t="t" r="r" b="b"/>
              <a:pathLst>
                <a:path w="2733" h="2332" extrusionOk="0">
                  <a:moveTo>
                    <a:pt x="427" y="0"/>
                  </a:moveTo>
                  <a:cubicBezTo>
                    <a:pt x="402" y="50"/>
                    <a:pt x="377" y="76"/>
                    <a:pt x="327" y="126"/>
                  </a:cubicBezTo>
                  <a:cubicBezTo>
                    <a:pt x="301" y="151"/>
                    <a:pt x="276" y="201"/>
                    <a:pt x="226" y="251"/>
                  </a:cubicBezTo>
                  <a:cubicBezTo>
                    <a:pt x="201" y="276"/>
                    <a:pt x="201" y="301"/>
                    <a:pt x="176" y="351"/>
                  </a:cubicBezTo>
                  <a:cubicBezTo>
                    <a:pt x="151" y="376"/>
                    <a:pt x="126" y="401"/>
                    <a:pt x="101" y="426"/>
                  </a:cubicBezTo>
                  <a:cubicBezTo>
                    <a:pt x="76" y="451"/>
                    <a:pt x="76" y="477"/>
                    <a:pt x="51" y="502"/>
                  </a:cubicBezTo>
                  <a:cubicBezTo>
                    <a:pt x="26" y="527"/>
                    <a:pt x="26" y="552"/>
                    <a:pt x="1" y="552"/>
                  </a:cubicBezTo>
                  <a:cubicBezTo>
                    <a:pt x="26" y="577"/>
                    <a:pt x="26" y="602"/>
                    <a:pt x="51" y="627"/>
                  </a:cubicBezTo>
                  <a:cubicBezTo>
                    <a:pt x="76" y="627"/>
                    <a:pt x="101" y="652"/>
                    <a:pt x="101" y="652"/>
                  </a:cubicBezTo>
                  <a:cubicBezTo>
                    <a:pt x="151" y="677"/>
                    <a:pt x="201" y="727"/>
                    <a:pt x="251" y="752"/>
                  </a:cubicBezTo>
                  <a:cubicBezTo>
                    <a:pt x="276" y="777"/>
                    <a:pt x="327" y="802"/>
                    <a:pt x="377" y="852"/>
                  </a:cubicBezTo>
                  <a:cubicBezTo>
                    <a:pt x="402" y="852"/>
                    <a:pt x="402" y="878"/>
                    <a:pt x="427" y="903"/>
                  </a:cubicBezTo>
                  <a:cubicBezTo>
                    <a:pt x="427" y="903"/>
                    <a:pt x="452" y="903"/>
                    <a:pt x="452" y="928"/>
                  </a:cubicBezTo>
                  <a:lnTo>
                    <a:pt x="552" y="1003"/>
                  </a:lnTo>
                  <a:cubicBezTo>
                    <a:pt x="577" y="1028"/>
                    <a:pt x="602" y="1028"/>
                    <a:pt x="627" y="1053"/>
                  </a:cubicBezTo>
                  <a:cubicBezTo>
                    <a:pt x="652" y="1078"/>
                    <a:pt x="652" y="1103"/>
                    <a:pt x="677" y="1103"/>
                  </a:cubicBezTo>
                  <a:lnTo>
                    <a:pt x="1129" y="1454"/>
                  </a:lnTo>
                  <a:cubicBezTo>
                    <a:pt x="1179" y="1479"/>
                    <a:pt x="1204" y="1504"/>
                    <a:pt x="1229" y="1529"/>
                  </a:cubicBezTo>
                  <a:cubicBezTo>
                    <a:pt x="1279" y="1554"/>
                    <a:pt x="1304" y="1579"/>
                    <a:pt x="1354" y="1604"/>
                  </a:cubicBezTo>
                  <a:cubicBezTo>
                    <a:pt x="1379" y="1629"/>
                    <a:pt x="1404" y="1654"/>
                    <a:pt x="1429" y="1680"/>
                  </a:cubicBezTo>
                  <a:cubicBezTo>
                    <a:pt x="1479" y="1705"/>
                    <a:pt x="1505" y="1730"/>
                    <a:pt x="1530" y="1755"/>
                  </a:cubicBezTo>
                  <a:lnTo>
                    <a:pt x="1931" y="2056"/>
                  </a:lnTo>
                  <a:cubicBezTo>
                    <a:pt x="1956" y="2081"/>
                    <a:pt x="1981" y="2106"/>
                    <a:pt x="2006" y="2106"/>
                  </a:cubicBezTo>
                  <a:cubicBezTo>
                    <a:pt x="2031" y="2131"/>
                    <a:pt x="2056" y="2156"/>
                    <a:pt x="2081" y="2181"/>
                  </a:cubicBezTo>
                  <a:cubicBezTo>
                    <a:pt x="2131" y="2231"/>
                    <a:pt x="2181" y="2256"/>
                    <a:pt x="2231" y="2306"/>
                  </a:cubicBezTo>
                  <a:cubicBezTo>
                    <a:pt x="2256" y="2306"/>
                    <a:pt x="2256" y="2331"/>
                    <a:pt x="2256" y="2331"/>
                  </a:cubicBezTo>
                  <a:lnTo>
                    <a:pt x="2332" y="2331"/>
                  </a:lnTo>
                  <a:cubicBezTo>
                    <a:pt x="2332" y="2331"/>
                    <a:pt x="2332" y="2306"/>
                    <a:pt x="2332" y="2306"/>
                  </a:cubicBezTo>
                  <a:cubicBezTo>
                    <a:pt x="2357" y="2281"/>
                    <a:pt x="2382" y="2231"/>
                    <a:pt x="2407" y="2231"/>
                  </a:cubicBezTo>
                  <a:cubicBezTo>
                    <a:pt x="2432" y="2206"/>
                    <a:pt x="2432" y="2181"/>
                    <a:pt x="2457" y="2156"/>
                  </a:cubicBezTo>
                  <a:cubicBezTo>
                    <a:pt x="2532" y="2081"/>
                    <a:pt x="2607" y="2005"/>
                    <a:pt x="2657" y="1880"/>
                  </a:cubicBezTo>
                  <a:cubicBezTo>
                    <a:pt x="2657" y="1880"/>
                    <a:pt x="2657" y="1880"/>
                    <a:pt x="2682" y="1855"/>
                  </a:cubicBezTo>
                  <a:cubicBezTo>
                    <a:pt x="2682" y="1855"/>
                    <a:pt x="2708" y="1830"/>
                    <a:pt x="2733" y="1805"/>
                  </a:cubicBezTo>
                  <a:cubicBezTo>
                    <a:pt x="2708" y="1755"/>
                    <a:pt x="2682" y="1730"/>
                    <a:pt x="2657" y="1705"/>
                  </a:cubicBezTo>
                  <a:cubicBezTo>
                    <a:pt x="2632" y="1680"/>
                    <a:pt x="2607" y="1654"/>
                    <a:pt x="2557" y="1654"/>
                  </a:cubicBezTo>
                  <a:cubicBezTo>
                    <a:pt x="2532" y="1629"/>
                    <a:pt x="2507" y="1604"/>
                    <a:pt x="2457" y="1554"/>
                  </a:cubicBezTo>
                  <a:cubicBezTo>
                    <a:pt x="2382" y="1504"/>
                    <a:pt x="2332" y="1454"/>
                    <a:pt x="2256" y="1404"/>
                  </a:cubicBezTo>
                  <a:cubicBezTo>
                    <a:pt x="2181" y="1354"/>
                    <a:pt x="2106" y="1279"/>
                    <a:pt x="2031" y="1228"/>
                  </a:cubicBezTo>
                  <a:lnTo>
                    <a:pt x="1730" y="1003"/>
                  </a:lnTo>
                  <a:cubicBezTo>
                    <a:pt x="1680" y="953"/>
                    <a:pt x="1605" y="903"/>
                    <a:pt x="1530" y="827"/>
                  </a:cubicBezTo>
                  <a:cubicBezTo>
                    <a:pt x="1454" y="752"/>
                    <a:pt x="1379" y="702"/>
                    <a:pt x="1304" y="652"/>
                  </a:cubicBezTo>
                  <a:cubicBezTo>
                    <a:pt x="1254" y="627"/>
                    <a:pt x="1204" y="577"/>
                    <a:pt x="1154" y="552"/>
                  </a:cubicBezTo>
                  <a:cubicBezTo>
                    <a:pt x="1078" y="502"/>
                    <a:pt x="1028" y="477"/>
                    <a:pt x="1003" y="426"/>
                  </a:cubicBezTo>
                  <a:cubicBezTo>
                    <a:pt x="978" y="401"/>
                    <a:pt x="953" y="376"/>
                    <a:pt x="953" y="351"/>
                  </a:cubicBezTo>
                  <a:cubicBezTo>
                    <a:pt x="928" y="351"/>
                    <a:pt x="903" y="326"/>
                    <a:pt x="878" y="301"/>
                  </a:cubicBezTo>
                  <a:lnTo>
                    <a:pt x="702" y="176"/>
                  </a:lnTo>
                  <a:cubicBezTo>
                    <a:pt x="652" y="151"/>
                    <a:pt x="627" y="101"/>
                    <a:pt x="577" y="76"/>
                  </a:cubicBezTo>
                  <a:cubicBezTo>
                    <a:pt x="527" y="50"/>
                    <a:pt x="477" y="25"/>
                    <a:pt x="4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3" name="Google Shape;1333;p51"/>
          <p:cNvGrpSpPr/>
          <p:nvPr/>
        </p:nvGrpSpPr>
        <p:grpSpPr>
          <a:xfrm>
            <a:off x="4" y="4363897"/>
            <a:ext cx="880231" cy="757923"/>
            <a:chOff x="3634923" y="1696848"/>
            <a:chExt cx="1424092" cy="970825"/>
          </a:xfrm>
        </p:grpSpPr>
        <p:sp>
          <p:nvSpPr>
            <p:cNvPr id="1334" name="Google Shape;1334;p51"/>
            <p:cNvSpPr/>
            <p:nvPr/>
          </p:nvSpPr>
          <p:spPr>
            <a:xfrm>
              <a:off x="4014209" y="1820438"/>
              <a:ext cx="608576" cy="584894"/>
            </a:xfrm>
            <a:custGeom>
              <a:avLst/>
              <a:gdLst/>
              <a:ahLst/>
              <a:cxnLst/>
              <a:rect l="l" t="t" r="r" b="b"/>
              <a:pathLst>
                <a:path w="6219" h="5977" extrusionOk="0">
                  <a:moveTo>
                    <a:pt x="3102" y="0"/>
                  </a:moveTo>
                  <a:cubicBezTo>
                    <a:pt x="1802" y="0"/>
                    <a:pt x="744" y="1042"/>
                    <a:pt x="720" y="2342"/>
                  </a:cubicBezTo>
                  <a:cubicBezTo>
                    <a:pt x="703" y="2576"/>
                    <a:pt x="712" y="2811"/>
                    <a:pt x="736" y="3045"/>
                  </a:cubicBezTo>
                  <a:cubicBezTo>
                    <a:pt x="659" y="2998"/>
                    <a:pt x="575" y="2976"/>
                    <a:pt x="492" y="2976"/>
                  </a:cubicBezTo>
                  <a:cubicBezTo>
                    <a:pt x="304" y="2976"/>
                    <a:pt x="122" y="3089"/>
                    <a:pt x="49" y="3279"/>
                  </a:cubicBezTo>
                  <a:cubicBezTo>
                    <a:pt x="1" y="3432"/>
                    <a:pt x="9" y="3602"/>
                    <a:pt x="74" y="3755"/>
                  </a:cubicBezTo>
                  <a:cubicBezTo>
                    <a:pt x="146" y="3949"/>
                    <a:pt x="292" y="4127"/>
                    <a:pt x="477" y="4232"/>
                  </a:cubicBezTo>
                  <a:cubicBezTo>
                    <a:pt x="601" y="4305"/>
                    <a:pt x="744" y="4343"/>
                    <a:pt x="887" y="4343"/>
                  </a:cubicBezTo>
                  <a:cubicBezTo>
                    <a:pt x="950" y="4343"/>
                    <a:pt x="1013" y="4335"/>
                    <a:pt x="1075" y="4321"/>
                  </a:cubicBezTo>
                  <a:cubicBezTo>
                    <a:pt x="1438" y="5136"/>
                    <a:pt x="2157" y="5742"/>
                    <a:pt x="3029" y="5960"/>
                  </a:cubicBezTo>
                  <a:cubicBezTo>
                    <a:pt x="3053" y="5968"/>
                    <a:pt x="3078" y="5976"/>
                    <a:pt x="3110" y="5976"/>
                  </a:cubicBezTo>
                  <a:cubicBezTo>
                    <a:pt x="3134" y="5976"/>
                    <a:pt x="3158" y="5968"/>
                    <a:pt x="3183" y="5960"/>
                  </a:cubicBezTo>
                  <a:cubicBezTo>
                    <a:pt x="4055" y="5742"/>
                    <a:pt x="4773" y="5136"/>
                    <a:pt x="5137" y="4321"/>
                  </a:cubicBezTo>
                  <a:cubicBezTo>
                    <a:pt x="5198" y="4335"/>
                    <a:pt x="5261" y="4343"/>
                    <a:pt x="5324" y="4343"/>
                  </a:cubicBezTo>
                  <a:cubicBezTo>
                    <a:pt x="5468" y="4343"/>
                    <a:pt x="5613" y="4305"/>
                    <a:pt x="5742" y="4232"/>
                  </a:cubicBezTo>
                  <a:cubicBezTo>
                    <a:pt x="5928" y="4119"/>
                    <a:pt x="6065" y="3949"/>
                    <a:pt x="6146" y="3747"/>
                  </a:cubicBezTo>
                  <a:cubicBezTo>
                    <a:pt x="6211" y="3594"/>
                    <a:pt x="6219" y="3424"/>
                    <a:pt x="6162" y="3271"/>
                  </a:cubicBezTo>
                  <a:cubicBezTo>
                    <a:pt x="6089" y="3080"/>
                    <a:pt x="5908" y="2968"/>
                    <a:pt x="5717" y="2968"/>
                  </a:cubicBezTo>
                  <a:cubicBezTo>
                    <a:pt x="5633" y="2968"/>
                    <a:pt x="5547" y="2990"/>
                    <a:pt x="5468" y="3037"/>
                  </a:cubicBezTo>
                  <a:cubicBezTo>
                    <a:pt x="5492" y="2811"/>
                    <a:pt x="5500" y="2585"/>
                    <a:pt x="5492" y="2358"/>
                  </a:cubicBezTo>
                  <a:lnTo>
                    <a:pt x="5492" y="2342"/>
                  </a:lnTo>
                  <a:cubicBezTo>
                    <a:pt x="5468" y="1042"/>
                    <a:pt x="4402" y="0"/>
                    <a:pt x="3102" y="0"/>
                  </a:cubicBezTo>
                  <a:close/>
                </a:path>
              </a:pathLst>
            </a:custGeom>
            <a:solidFill>
              <a:srgbClr val="DCA9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51"/>
            <p:cNvSpPr/>
            <p:nvPr/>
          </p:nvSpPr>
          <p:spPr>
            <a:xfrm>
              <a:off x="3847562" y="2281919"/>
              <a:ext cx="941976" cy="385754"/>
            </a:xfrm>
            <a:custGeom>
              <a:avLst/>
              <a:gdLst/>
              <a:ahLst/>
              <a:cxnLst/>
              <a:rect l="l" t="t" r="r" b="b"/>
              <a:pathLst>
                <a:path w="9626" h="3942" extrusionOk="0">
                  <a:moveTo>
                    <a:pt x="4458" y="0"/>
                  </a:moveTo>
                  <a:cubicBezTo>
                    <a:pt x="4199" y="22"/>
                    <a:pt x="3985" y="127"/>
                    <a:pt x="3736" y="127"/>
                  </a:cubicBezTo>
                  <a:cubicBezTo>
                    <a:pt x="3705" y="127"/>
                    <a:pt x="3674" y="125"/>
                    <a:pt x="3642" y="122"/>
                  </a:cubicBezTo>
                  <a:lnTo>
                    <a:pt x="3642" y="122"/>
                  </a:lnTo>
                  <a:cubicBezTo>
                    <a:pt x="3715" y="525"/>
                    <a:pt x="3747" y="929"/>
                    <a:pt x="3731" y="1341"/>
                  </a:cubicBezTo>
                  <a:cubicBezTo>
                    <a:pt x="3731" y="1623"/>
                    <a:pt x="3690" y="1906"/>
                    <a:pt x="3593" y="2181"/>
                  </a:cubicBezTo>
                  <a:cubicBezTo>
                    <a:pt x="3505" y="2455"/>
                    <a:pt x="3311" y="2681"/>
                    <a:pt x="3069" y="2835"/>
                  </a:cubicBezTo>
                  <a:cubicBezTo>
                    <a:pt x="2864" y="2930"/>
                    <a:pt x="2635" y="2986"/>
                    <a:pt x="2408" y="2986"/>
                  </a:cubicBezTo>
                  <a:cubicBezTo>
                    <a:pt x="2367" y="2986"/>
                    <a:pt x="2326" y="2984"/>
                    <a:pt x="2285" y="2980"/>
                  </a:cubicBezTo>
                  <a:cubicBezTo>
                    <a:pt x="2090" y="2968"/>
                    <a:pt x="1891" y="2961"/>
                    <a:pt x="1693" y="2961"/>
                  </a:cubicBezTo>
                  <a:cubicBezTo>
                    <a:pt x="1621" y="2961"/>
                    <a:pt x="1549" y="2962"/>
                    <a:pt x="1478" y="2964"/>
                  </a:cubicBezTo>
                  <a:cubicBezTo>
                    <a:pt x="856" y="3037"/>
                    <a:pt x="307" y="3392"/>
                    <a:pt x="0" y="3941"/>
                  </a:cubicBezTo>
                  <a:lnTo>
                    <a:pt x="9626" y="3941"/>
                  </a:lnTo>
                  <a:cubicBezTo>
                    <a:pt x="9319" y="3392"/>
                    <a:pt x="8762" y="3029"/>
                    <a:pt x="8140" y="2964"/>
                  </a:cubicBezTo>
                  <a:cubicBezTo>
                    <a:pt x="8039" y="2961"/>
                    <a:pt x="7940" y="2959"/>
                    <a:pt x="7841" y="2959"/>
                  </a:cubicBezTo>
                  <a:cubicBezTo>
                    <a:pt x="7670" y="2959"/>
                    <a:pt x="7501" y="2965"/>
                    <a:pt x="7332" y="2980"/>
                  </a:cubicBezTo>
                  <a:cubicBezTo>
                    <a:pt x="7298" y="2982"/>
                    <a:pt x="7264" y="2983"/>
                    <a:pt x="7231" y="2983"/>
                  </a:cubicBezTo>
                  <a:cubicBezTo>
                    <a:pt x="6992" y="2983"/>
                    <a:pt x="6761" y="2933"/>
                    <a:pt x="6549" y="2827"/>
                  </a:cubicBezTo>
                  <a:cubicBezTo>
                    <a:pt x="6299" y="2681"/>
                    <a:pt x="6113" y="2455"/>
                    <a:pt x="6016" y="2181"/>
                  </a:cubicBezTo>
                  <a:cubicBezTo>
                    <a:pt x="5919" y="1906"/>
                    <a:pt x="5879" y="1623"/>
                    <a:pt x="5879" y="1341"/>
                  </a:cubicBezTo>
                  <a:cubicBezTo>
                    <a:pt x="5863" y="929"/>
                    <a:pt x="5895" y="525"/>
                    <a:pt x="5968" y="122"/>
                  </a:cubicBezTo>
                  <a:lnTo>
                    <a:pt x="5968" y="122"/>
                  </a:lnTo>
                  <a:cubicBezTo>
                    <a:pt x="5936" y="125"/>
                    <a:pt x="5904" y="127"/>
                    <a:pt x="5874" y="127"/>
                  </a:cubicBezTo>
                  <a:cubicBezTo>
                    <a:pt x="5625" y="127"/>
                    <a:pt x="5411" y="22"/>
                    <a:pt x="5152" y="0"/>
                  </a:cubicBezTo>
                  <a:cubicBezTo>
                    <a:pt x="5035" y="12"/>
                    <a:pt x="4920" y="19"/>
                    <a:pt x="4805" y="19"/>
                  </a:cubicBezTo>
                  <a:cubicBezTo>
                    <a:pt x="4690" y="19"/>
                    <a:pt x="4575" y="12"/>
                    <a:pt x="4458" y="0"/>
                  </a:cubicBezTo>
                  <a:close/>
                </a:path>
              </a:pathLst>
            </a:custGeom>
            <a:solidFill>
              <a:srgbClr val="DCA9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51"/>
            <p:cNvSpPr/>
            <p:nvPr/>
          </p:nvSpPr>
          <p:spPr>
            <a:xfrm>
              <a:off x="4212562" y="2357756"/>
              <a:ext cx="211861" cy="87582"/>
            </a:xfrm>
            <a:custGeom>
              <a:avLst/>
              <a:gdLst/>
              <a:ahLst/>
              <a:cxnLst/>
              <a:rect l="l" t="t" r="r" b="b"/>
              <a:pathLst>
                <a:path w="2165" h="895" extrusionOk="0">
                  <a:moveTo>
                    <a:pt x="1" y="1"/>
                  </a:moveTo>
                  <a:lnTo>
                    <a:pt x="1" y="1"/>
                  </a:lnTo>
                  <a:cubicBezTo>
                    <a:pt x="9" y="138"/>
                    <a:pt x="9" y="283"/>
                    <a:pt x="9" y="429"/>
                  </a:cubicBezTo>
                  <a:cubicBezTo>
                    <a:pt x="308" y="639"/>
                    <a:pt x="647" y="792"/>
                    <a:pt x="1002" y="889"/>
                  </a:cubicBezTo>
                  <a:cubicBezTo>
                    <a:pt x="1026" y="893"/>
                    <a:pt x="1053" y="895"/>
                    <a:pt x="1080" y="895"/>
                  </a:cubicBezTo>
                  <a:cubicBezTo>
                    <a:pt x="1107" y="895"/>
                    <a:pt x="1135" y="893"/>
                    <a:pt x="1164" y="889"/>
                  </a:cubicBezTo>
                  <a:cubicBezTo>
                    <a:pt x="1511" y="792"/>
                    <a:pt x="1850" y="630"/>
                    <a:pt x="2149" y="420"/>
                  </a:cubicBezTo>
                  <a:cubicBezTo>
                    <a:pt x="2149" y="283"/>
                    <a:pt x="2149" y="138"/>
                    <a:pt x="2165" y="1"/>
                  </a:cubicBezTo>
                  <a:lnTo>
                    <a:pt x="2165" y="1"/>
                  </a:lnTo>
                  <a:cubicBezTo>
                    <a:pt x="1858" y="211"/>
                    <a:pt x="1519" y="372"/>
                    <a:pt x="1164" y="469"/>
                  </a:cubicBezTo>
                  <a:cubicBezTo>
                    <a:pt x="1131" y="477"/>
                    <a:pt x="1107" y="477"/>
                    <a:pt x="1083" y="477"/>
                  </a:cubicBezTo>
                  <a:cubicBezTo>
                    <a:pt x="1051" y="477"/>
                    <a:pt x="1026" y="477"/>
                    <a:pt x="1002" y="469"/>
                  </a:cubicBezTo>
                  <a:cubicBezTo>
                    <a:pt x="639" y="372"/>
                    <a:pt x="300" y="219"/>
                    <a:pt x="1" y="1"/>
                  </a:cubicBezTo>
                  <a:close/>
                </a:path>
              </a:pathLst>
            </a:custGeom>
            <a:solidFill>
              <a:srgbClr val="434343">
                <a:alpha val="52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51"/>
            <p:cNvSpPr/>
            <p:nvPr/>
          </p:nvSpPr>
          <p:spPr>
            <a:xfrm>
              <a:off x="3783467" y="1696848"/>
              <a:ext cx="1044825" cy="750176"/>
            </a:xfrm>
            <a:custGeom>
              <a:avLst/>
              <a:gdLst/>
              <a:ahLst/>
              <a:cxnLst/>
              <a:rect l="l" t="t" r="r" b="b"/>
              <a:pathLst>
                <a:path w="10677" h="7666" extrusionOk="0">
                  <a:moveTo>
                    <a:pt x="6428" y="1"/>
                  </a:moveTo>
                  <a:cubicBezTo>
                    <a:pt x="6046" y="1"/>
                    <a:pt x="5668" y="88"/>
                    <a:pt x="5339" y="270"/>
                  </a:cubicBezTo>
                  <a:cubicBezTo>
                    <a:pt x="5009" y="90"/>
                    <a:pt x="4633" y="4"/>
                    <a:pt x="4255" y="4"/>
                  </a:cubicBezTo>
                  <a:cubicBezTo>
                    <a:pt x="3818" y="4"/>
                    <a:pt x="3377" y="119"/>
                    <a:pt x="2997" y="335"/>
                  </a:cubicBezTo>
                  <a:cubicBezTo>
                    <a:pt x="2238" y="763"/>
                    <a:pt x="1721" y="1562"/>
                    <a:pt x="1519" y="2418"/>
                  </a:cubicBezTo>
                  <a:cubicBezTo>
                    <a:pt x="1261" y="3541"/>
                    <a:pt x="1503" y="4712"/>
                    <a:pt x="2189" y="5640"/>
                  </a:cubicBezTo>
                  <a:cubicBezTo>
                    <a:pt x="2070" y="5694"/>
                    <a:pt x="1945" y="5718"/>
                    <a:pt x="1818" y="5718"/>
                  </a:cubicBezTo>
                  <a:cubicBezTo>
                    <a:pt x="1620" y="5718"/>
                    <a:pt x="1419" y="5658"/>
                    <a:pt x="1236" y="5559"/>
                  </a:cubicBezTo>
                  <a:cubicBezTo>
                    <a:pt x="938" y="5390"/>
                    <a:pt x="679" y="5156"/>
                    <a:pt x="494" y="4873"/>
                  </a:cubicBezTo>
                  <a:cubicBezTo>
                    <a:pt x="437" y="4784"/>
                    <a:pt x="364" y="4687"/>
                    <a:pt x="259" y="4679"/>
                  </a:cubicBezTo>
                  <a:cubicBezTo>
                    <a:pt x="122" y="4679"/>
                    <a:pt x="25" y="4833"/>
                    <a:pt x="17" y="4970"/>
                  </a:cubicBezTo>
                  <a:cubicBezTo>
                    <a:pt x="1" y="5228"/>
                    <a:pt x="138" y="5471"/>
                    <a:pt x="308" y="5664"/>
                  </a:cubicBezTo>
                  <a:cubicBezTo>
                    <a:pt x="733" y="6150"/>
                    <a:pt x="1344" y="6421"/>
                    <a:pt x="1980" y="6421"/>
                  </a:cubicBezTo>
                  <a:cubicBezTo>
                    <a:pt x="2116" y="6421"/>
                    <a:pt x="2254" y="6409"/>
                    <a:pt x="2391" y="6383"/>
                  </a:cubicBezTo>
                  <a:lnTo>
                    <a:pt x="2391" y="6383"/>
                  </a:lnTo>
                  <a:cubicBezTo>
                    <a:pt x="2262" y="6682"/>
                    <a:pt x="1971" y="6835"/>
                    <a:pt x="1648" y="6860"/>
                  </a:cubicBezTo>
                  <a:cubicBezTo>
                    <a:pt x="1626" y="6861"/>
                    <a:pt x="1603" y="6861"/>
                    <a:pt x="1580" y="6861"/>
                  </a:cubicBezTo>
                  <a:cubicBezTo>
                    <a:pt x="1274" y="6861"/>
                    <a:pt x="982" y="6762"/>
                    <a:pt x="703" y="6650"/>
                  </a:cubicBezTo>
                  <a:cubicBezTo>
                    <a:pt x="623" y="6609"/>
                    <a:pt x="542" y="6585"/>
                    <a:pt x="461" y="6569"/>
                  </a:cubicBezTo>
                  <a:cubicBezTo>
                    <a:pt x="453" y="6568"/>
                    <a:pt x="445" y="6568"/>
                    <a:pt x="436" y="6568"/>
                  </a:cubicBezTo>
                  <a:cubicBezTo>
                    <a:pt x="363" y="6568"/>
                    <a:pt x="286" y="6599"/>
                    <a:pt x="235" y="6650"/>
                  </a:cubicBezTo>
                  <a:cubicBezTo>
                    <a:pt x="179" y="6738"/>
                    <a:pt x="179" y="6860"/>
                    <a:pt x="235" y="6940"/>
                  </a:cubicBezTo>
                  <a:cubicBezTo>
                    <a:pt x="300" y="7029"/>
                    <a:pt x="380" y="7102"/>
                    <a:pt x="477" y="7142"/>
                  </a:cubicBezTo>
                  <a:cubicBezTo>
                    <a:pt x="1077" y="7496"/>
                    <a:pt x="1768" y="7665"/>
                    <a:pt x="2464" y="7665"/>
                  </a:cubicBezTo>
                  <a:cubicBezTo>
                    <a:pt x="3072" y="7665"/>
                    <a:pt x="3683" y="7536"/>
                    <a:pt x="4240" y="7288"/>
                  </a:cubicBezTo>
                  <a:cubicBezTo>
                    <a:pt x="4289" y="7271"/>
                    <a:pt x="4345" y="7239"/>
                    <a:pt x="4394" y="7215"/>
                  </a:cubicBezTo>
                  <a:lnTo>
                    <a:pt x="4394" y="7183"/>
                  </a:lnTo>
                  <a:lnTo>
                    <a:pt x="4394" y="7078"/>
                  </a:lnTo>
                  <a:cubicBezTo>
                    <a:pt x="4394" y="7013"/>
                    <a:pt x="4394" y="6948"/>
                    <a:pt x="4386" y="6876"/>
                  </a:cubicBezTo>
                  <a:lnTo>
                    <a:pt x="4386" y="6779"/>
                  </a:lnTo>
                  <a:lnTo>
                    <a:pt x="4386" y="6747"/>
                  </a:lnTo>
                  <a:cubicBezTo>
                    <a:pt x="3974" y="6448"/>
                    <a:pt x="3651" y="6036"/>
                    <a:pt x="3441" y="5576"/>
                  </a:cubicBezTo>
                  <a:cubicBezTo>
                    <a:pt x="3379" y="5590"/>
                    <a:pt x="3316" y="5598"/>
                    <a:pt x="3254" y="5598"/>
                  </a:cubicBezTo>
                  <a:cubicBezTo>
                    <a:pt x="3110" y="5598"/>
                    <a:pt x="2967" y="5560"/>
                    <a:pt x="2843" y="5487"/>
                  </a:cubicBezTo>
                  <a:cubicBezTo>
                    <a:pt x="2658" y="5374"/>
                    <a:pt x="2512" y="5204"/>
                    <a:pt x="2440" y="5002"/>
                  </a:cubicBezTo>
                  <a:cubicBezTo>
                    <a:pt x="2375" y="4857"/>
                    <a:pt x="2367" y="4687"/>
                    <a:pt x="2423" y="4534"/>
                  </a:cubicBezTo>
                  <a:cubicBezTo>
                    <a:pt x="2493" y="4345"/>
                    <a:pt x="2669" y="4230"/>
                    <a:pt x="2855" y="4230"/>
                  </a:cubicBezTo>
                  <a:cubicBezTo>
                    <a:pt x="2907" y="4230"/>
                    <a:pt x="2961" y="4240"/>
                    <a:pt x="3013" y="4259"/>
                  </a:cubicBezTo>
                  <a:cubicBezTo>
                    <a:pt x="3078" y="4356"/>
                    <a:pt x="3118" y="4469"/>
                    <a:pt x="3134" y="4590"/>
                  </a:cubicBezTo>
                  <a:cubicBezTo>
                    <a:pt x="3263" y="4364"/>
                    <a:pt x="3320" y="4114"/>
                    <a:pt x="3296" y="3864"/>
                  </a:cubicBezTo>
                  <a:cubicBezTo>
                    <a:pt x="4305" y="3702"/>
                    <a:pt x="5145" y="3000"/>
                    <a:pt x="5484" y="2039"/>
                  </a:cubicBezTo>
                  <a:cubicBezTo>
                    <a:pt x="5629" y="2507"/>
                    <a:pt x="5912" y="2927"/>
                    <a:pt x="6292" y="3242"/>
                  </a:cubicBezTo>
                  <a:cubicBezTo>
                    <a:pt x="6679" y="3541"/>
                    <a:pt x="7139" y="3718"/>
                    <a:pt x="7624" y="3759"/>
                  </a:cubicBezTo>
                  <a:cubicBezTo>
                    <a:pt x="7551" y="4057"/>
                    <a:pt x="7600" y="4372"/>
                    <a:pt x="7761" y="4639"/>
                  </a:cubicBezTo>
                  <a:cubicBezTo>
                    <a:pt x="7834" y="4518"/>
                    <a:pt x="7890" y="4389"/>
                    <a:pt x="7939" y="4251"/>
                  </a:cubicBezTo>
                  <a:cubicBezTo>
                    <a:pt x="7986" y="4232"/>
                    <a:pt x="8036" y="4225"/>
                    <a:pt x="8087" y="4225"/>
                  </a:cubicBezTo>
                  <a:cubicBezTo>
                    <a:pt x="8124" y="4225"/>
                    <a:pt x="8160" y="4228"/>
                    <a:pt x="8197" y="4235"/>
                  </a:cubicBezTo>
                  <a:cubicBezTo>
                    <a:pt x="8343" y="4276"/>
                    <a:pt x="8472" y="4380"/>
                    <a:pt x="8528" y="4526"/>
                  </a:cubicBezTo>
                  <a:cubicBezTo>
                    <a:pt x="8577" y="4679"/>
                    <a:pt x="8577" y="4849"/>
                    <a:pt x="8512" y="4994"/>
                  </a:cubicBezTo>
                  <a:cubicBezTo>
                    <a:pt x="8431" y="5196"/>
                    <a:pt x="8294" y="5374"/>
                    <a:pt x="8108" y="5479"/>
                  </a:cubicBezTo>
                  <a:cubicBezTo>
                    <a:pt x="7979" y="5552"/>
                    <a:pt x="7835" y="5590"/>
                    <a:pt x="7690" y="5590"/>
                  </a:cubicBezTo>
                  <a:cubicBezTo>
                    <a:pt x="7627" y="5590"/>
                    <a:pt x="7564" y="5582"/>
                    <a:pt x="7503" y="5568"/>
                  </a:cubicBezTo>
                  <a:cubicBezTo>
                    <a:pt x="7293" y="6036"/>
                    <a:pt x="6970" y="6440"/>
                    <a:pt x="6550" y="6747"/>
                  </a:cubicBezTo>
                  <a:lnTo>
                    <a:pt x="6550" y="6835"/>
                  </a:lnTo>
                  <a:cubicBezTo>
                    <a:pt x="6558" y="6835"/>
                    <a:pt x="6558" y="6843"/>
                    <a:pt x="6550" y="6843"/>
                  </a:cubicBezTo>
                  <a:lnTo>
                    <a:pt x="6550" y="6924"/>
                  </a:lnTo>
                  <a:lnTo>
                    <a:pt x="6550" y="7005"/>
                  </a:lnTo>
                  <a:lnTo>
                    <a:pt x="6550" y="7134"/>
                  </a:lnTo>
                  <a:lnTo>
                    <a:pt x="6550" y="7166"/>
                  </a:lnTo>
                  <a:lnTo>
                    <a:pt x="6550" y="7312"/>
                  </a:lnTo>
                  <a:cubicBezTo>
                    <a:pt x="6550" y="7312"/>
                    <a:pt x="6550" y="7320"/>
                    <a:pt x="6550" y="7320"/>
                  </a:cubicBezTo>
                  <a:cubicBezTo>
                    <a:pt x="7080" y="7538"/>
                    <a:pt x="7656" y="7651"/>
                    <a:pt x="8229" y="7651"/>
                  </a:cubicBezTo>
                  <a:cubicBezTo>
                    <a:pt x="8929" y="7651"/>
                    <a:pt x="9624" y="7481"/>
                    <a:pt x="10224" y="7126"/>
                  </a:cubicBezTo>
                  <a:cubicBezTo>
                    <a:pt x="10321" y="7078"/>
                    <a:pt x="10402" y="7013"/>
                    <a:pt x="10466" y="6924"/>
                  </a:cubicBezTo>
                  <a:cubicBezTo>
                    <a:pt x="10523" y="6835"/>
                    <a:pt x="10523" y="6722"/>
                    <a:pt x="10466" y="6633"/>
                  </a:cubicBezTo>
                  <a:cubicBezTo>
                    <a:pt x="10415" y="6582"/>
                    <a:pt x="10342" y="6556"/>
                    <a:pt x="10270" y="6556"/>
                  </a:cubicBezTo>
                  <a:cubicBezTo>
                    <a:pt x="10252" y="6556"/>
                    <a:pt x="10234" y="6558"/>
                    <a:pt x="10216" y="6561"/>
                  </a:cubicBezTo>
                  <a:cubicBezTo>
                    <a:pt x="10135" y="6577"/>
                    <a:pt x="10055" y="6601"/>
                    <a:pt x="9982" y="6642"/>
                  </a:cubicBezTo>
                  <a:cubicBezTo>
                    <a:pt x="9696" y="6754"/>
                    <a:pt x="9403" y="6853"/>
                    <a:pt x="9104" y="6853"/>
                  </a:cubicBezTo>
                  <a:cubicBezTo>
                    <a:pt x="9081" y="6853"/>
                    <a:pt x="9059" y="6853"/>
                    <a:pt x="9037" y="6851"/>
                  </a:cubicBezTo>
                  <a:cubicBezTo>
                    <a:pt x="8714" y="6827"/>
                    <a:pt x="8423" y="6674"/>
                    <a:pt x="8294" y="6375"/>
                  </a:cubicBezTo>
                  <a:lnTo>
                    <a:pt x="8294" y="6375"/>
                  </a:lnTo>
                  <a:cubicBezTo>
                    <a:pt x="8430" y="6401"/>
                    <a:pt x="8567" y="6413"/>
                    <a:pt x="8702" y="6413"/>
                  </a:cubicBezTo>
                  <a:cubicBezTo>
                    <a:pt x="9333" y="6413"/>
                    <a:pt x="9946" y="6142"/>
                    <a:pt x="10378" y="5656"/>
                  </a:cubicBezTo>
                  <a:cubicBezTo>
                    <a:pt x="10539" y="5463"/>
                    <a:pt x="10676" y="5220"/>
                    <a:pt x="10660" y="4962"/>
                  </a:cubicBezTo>
                  <a:cubicBezTo>
                    <a:pt x="10652" y="4828"/>
                    <a:pt x="10560" y="4671"/>
                    <a:pt x="10435" y="4671"/>
                  </a:cubicBezTo>
                  <a:cubicBezTo>
                    <a:pt x="10432" y="4671"/>
                    <a:pt x="10429" y="4671"/>
                    <a:pt x="10426" y="4671"/>
                  </a:cubicBezTo>
                  <a:cubicBezTo>
                    <a:pt x="10321" y="4671"/>
                    <a:pt x="10248" y="4776"/>
                    <a:pt x="10184" y="4865"/>
                  </a:cubicBezTo>
                  <a:cubicBezTo>
                    <a:pt x="9998" y="5148"/>
                    <a:pt x="9748" y="5382"/>
                    <a:pt x="9449" y="5551"/>
                  </a:cubicBezTo>
                  <a:cubicBezTo>
                    <a:pt x="9261" y="5650"/>
                    <a:pt x="9057" y="5713"/>
                    <a:pt x="8857" y="5713"/>
                  </a:cubicBezTo>
                  <a:cubicBezTo>
                    <a:pt x="8731" y="5713"/>
                    <a:pt x="8607" y="5688"/>
                    <a:pt x="8488" y="5632"/>
                  </a:cubicBezTo>
                  <a:cubicBezTo>
                    <a:pt x="9174" y="4703"/>
                    <a:pt x="9417" y="3533"/>
                    <a:pt x="9158" y="2410"/>
                  </a:cubicBezTo>
                  <a:cubicBezTo>
                    <a:pt x="8956" y="1554"/>
                    <a:pt x="8431" y="763"/>
                    <a:pt x="7672" y="327"/>
                  </a:cubicBezTo>
                  <a:cubicBezTo>
                    <a:pt x="7295" y="113"/>
                    <a:pt x="6859" y="1"/>
                    <a:pt x="64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51"/>
            <p:cNvSpPr/>
            <p:nvPr/>
          </p:nvSpPr>
          <p:spPr>
            <a:xfrm>
              <a:off x="4384885" y="2119090"/>
              <a:ext cx="130444" cy="42764"/>
            </a:xfrm>
            <a:custGeom>
              <a:avLst/>
              <a:gdLst/>
              <a:ahLst/>
              <a:cxnLst/>
              <a:rect l="l" t="t" r="r" b="b"/>
              <a:pathLst>
                <a:path w="1333" h="437" extrusionOk="0">
                  <a:moveTo>
                    <a:pt x="1034" y="1"/>
                  </a:moveTo>
                  <a:cubicBezTo>
                    <a:pt x="880" y="114"/>
                    <a:pt x="703" y="195"/>
                    <a:pt x="525" y="243"/>
                  </a:cubicBezTo>
                  <a:cubicBezTo>
                    <a:pt x="473" y="257"/>
                    <a:pt x="420" y="263"/>
                    <a:pt x="368" y="263"/>
                  </a:cubicBezTo>
                  <a:cubicBezTo>
                    <a:pt x="235" y="263"/>
                    <a:pt x="105" y="220"/>
                    <a:pt x="0" y="138"/>
                  </a:cubicBezTo>
                  <a:lnTo>
                    <a:pt x="0" y="138"/>
                  </a:lnTo>
                  <a:cubicBezTo>
                    <a:pt x="169" y="347"/>
                    <a:pt x="429" y="436"/>
                    <a:pt x="698" y="436"/>
                  </a:cubicBezTo>
                  <a:cubicBezTo>
                    <a:pt x="918" y="436"/>
                    <a:pt x="1144" y="377"/>
                    <a:pt x="1333" y="275"/>
                  </a:cubicBezTo>
                  <a:cubicBezTo>
                    <a:pt x="1203" y="219"/>
                    <a:pt x="1098" y="122"/>
                    <a:pt x="10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51"/>
            <p:cNvSpPr/>
            <p:nvPr/>
          </p:nvSpPr>
          <p:spPr>
            <a:xfrm>
              <a:off x="4474129" y="2090712"/>
              <a:ext cx="6459" cy="16636"/>
            </a:xfrm>
            <a:custGeom>
              <a:avLst/>
              <a:gdLst/>
              <a:ahLst/>
              <a:cxnLst/>
              <a:rect l="l" t="t" r="r" b="b"/>
              <a:pathLst>
                <a:path w="66" h="170" extrusionOk="0">
                  <a:moveTo>
                    <a:pt x="9" y="0"/>
                  </a:moveTo>
                  <a:cubicBezTo>
                    <a:pt x="1" y="32"/>
                    <a:pt x="1" y="65"/>
                    <a:pt x="9" y="97"/>
                  </a:cubicBezTo>
                  <a:cubicBezTo>
                    <a:pt x="17" y="121"/>
                    <a:pt x="33" y="154"/>
                    <a:pt x="57" y="170"/>
                  </a:cubicBezTo>
                  <a:cubicBezTo>
                    <a:pt x="65" y="146"/>
                    <a:pt x="65" y="113"/>
                    <a:pt x="57" y="81"/>
                  </a:cubicBezTo>
                  <a:cubicBezTo>
                    <a:pt x="49" y="49"/>
                    <a:pt x="33" y="24"/>
                    <a:pt x="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51"/>
            <p:cNvSpPr/>
            <p:nvPr/>
          </p:nvSpPr>
          <p:spPr>
            <a:xfrm>
              <a:off x="4128015" y="2119872"/>
              <a:ext cx="131325" cy="42079"/>
            </a:xfrm>
            <a:custGeom>
              <a:avLst/>
              <a:gdLst/>
              <a:ahLst/>
              <a:cxnLst/>
              <a:rect l="l" t="t" r="r" b="b"/>
              <a:pathLst>
                <a:path w="1342" h="430" extrusionOk="0">
                  <a:moveTo>
                    <a:pt x="308" y="1"/>
                  </a:moveTo>
                  <a:cubicBezTo>
                    <a:pt x="235" y="122"/>
                    <a:pt x="130" y="219"/>
                    <a:pt x="1" y="276"/>
                  </a:cubicBezTo>
                  <a:cubicBezTo>
                    <a:pt x="191" y="373"/>
                    <a:pt x="417" y="430"/>
                    <a:pt x="636" y="430"/>
                  </a:cubicBezTo>
                  <a:cubicBezTo>
                    <a:pt x="909" y="430"/>
                    <a:pt x="1171" y="341"/>
                    <a:pt x="1341" y="130"/>
                  </a:cubicBezTo>
                  <a:lnTo>
                    <a:pt x="1341" y="130"/>
                  </a:lnTo>
                  <a:cubicBezTo>
                    <a:pt x="1230" y="218"/>
                    <a:pt x="1098" y="263"/>
                    <a:pt x="963" y="263"/>
                  </a:cubicBezTo>
                  <a:cubicBezTo>
                    <a:pt x="911" y="263"/>
                    <a:pt x="860" y="257"/>
                    <a:pt x="808" y="243"/>
                  </a:cubicBezTo>
                  <a:cubicBezTo>
                    <a:pt x="631" y="187"/>
                    <a:pt x="461" y="106"/>
                    <a:pt x="30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51"/>
            <p:cNvSpPr/>
            <p:nvPr/>
          </p:nvSpPr>
          <p:spPr>
            <a:xfrm>
              <a:off x="4162851" y="2091495"/>
              <a:ext cx="6361" cy="16636"/>
            </a:xfrm>
            <a:custGeom>
              <a:avLst/>
              <a:gdLst/>
              <a:ahLst/>
              <a:cxnLst/>
              <a:rect l="l" t="t" r="r" b="b"/>
              <a:pathLst>
                <a:path w="65" h="170" extrusionOk="0">
                  <a:moveTo>
                    <a:pt x="57" y="0"/>
                  </a:moveTo>
                  <a:cubicBezTo>
                    <a:pt x="32" y="16"/>
                    <a:pt x="16" y="49"/>
                    <a:pt x="8" y="81"/>
                  </a:cubicBezTo>
                  <a:cubicBezTo>
                    <a:pt x="0" y="105"/>
                    <a:pt x="0" y="138"/>
                    <a:pt x="16" y="170"/>
                  </a:cubicBezTo>
                  <a:cubicBezTo>
                    <a:pt x="32" y="146"/>
                    <a:pt x="48" y="121"/>
                    <a:pt x="57" y="89"/>
                  </a:cubicBezTo>
                  <a:cubicBezTo>
                    <a:pt x="65" y="57"/>
                    <a:pt x="65" y="24"/>
                    <a:pt x="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51"/>
            <p:cNvSpPr/>
            <p:nvPr/>
          </p:nvSpPr>
          <p:spPr>
            <a:xfrm>
              <a:off x="4290846" y="2150697"/>
              <a:ext cx="26911" cy="67326"/>
            </a:xfrm>
            <a:custGeom>
              <a:avLst/>
              <a:gdLst/>
              <a:ahLst/>
              <a:cxnLst/>
              <a:rect l="l" t="t" r="r" b="b"/>
              <a:pathLst>
                <a:path w="275" h="688" extrusionOk="0">
                  <a:moveTo>
                    <a:pt x="275" y="1"/>
                  </a:moveTo>
                  <a:cubicBezTo>
                    <a:pt x="259" y="74"/>
                    <a:pt x="218" y="138"/>
                    <a:pt x="154" y="179"/>
                  </a:cubicBezTo>
                  <a:cubicBezTo>
                    <a:pt x="89" y="219"/>
                    <a:pt x="41" y="284"/>
                    <a:pt x="16" y="356"/>
                  </a:cubicBezTo>
                  <a:cubicBezTo>
                    <a:pt x="0" y="437"/>
                    <a:pt x="16" y="518"/>
                    <a:pt x="65" y="582"/>
                  </a:cubicBezTo>
                  <a:cubicBezTo>
                    <a:pt x="113" y="647"/>
                    <a:pt x="186" y="687"/>
                    <a:pt x="267" y="687"/>
                  </a:cubicBezTo>
                  <a:cubicBezTo>
                    <a:pt x="194" y="671"/>
                    <a:pt x="129" y="631"/>
                    <a:pt x="89" y="566"/>
                  </a:cubicBezTo>
                  <a:cubicBezTo>
                    <a:pt x="49" y="510"/>
                    <a:pt x="41" y="437"/>
                    <a:pt x="57" y="364"/>
                  </a:cubicBezTo>
                  <a:cubicBezTo>
                    <a:pt x="73" y="300"/>
                    <a:pt x="121" y="235"/>
                    <a:pt x="178" y="195"/>
                  </a:cubicBezTo>
                  <a:cubicBezTo>
                    <a:pt x="234" y="146"/>
                    <a:pt x="275" y="82"/>
                    <a:pt x="27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51"/>
            <p:cNvSpPr/>
            <p:nvPr/>
          </p:nvSpPr>
          <p:spPr>
            <a:xfrm>
              <a:off x="4330282" y="2207648"/>
              <a:ext cx="12819" cy="7144"/>
            </a:xfrm>
            <a:custGeom>
              <a:avLst/>
              <a:gdLst/>
              <a:ahLst/>
              <a:cxnLst/>
              <a:rect l="l" t="t" r="r" b="b"/>
              <a:pathLst>
                <a:path w="131" h="73" extrusionOk="0">
                  <a:moveTo>
                    <a:pt x="130" y="0"/>
                  </a:moveTo>
                  <a:cubicBezTo>
                    <a:pt x="106" y="0"/>
                    <a:pt x="82" y="8"/>
                    <a:pt x="58" y="16"/>
                  </a:cubicBezTo>
                  <a:cubicBezTo>
                    <a:pt x="33" y="33"/>
                    <a:pt x="17" y="49"/>
                    <a:pt x="1" y="73"/>
                  </a:cubicBezTo>
                  <a:cubicBezTo>
                    <a:pt x="33" y="73"/>
                    <a:pt x="58" y="65"/>
                    <a:pt x="82" y="57"/>
                  </a:cubicBezTo>
                  <a:cubicBezTo>
                    <a:pt x="98" y="41"/>
                    <a:pt x="122" y="25"/>
                    <a:pt x="1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51"/>
            <p:cNvSpPr/>
            <p:nvPr/>
          </p:nvSpPr>
          <p:spPr>
            <a:xfrm>
              <a:off x="4315310" y="2225849"/>
              <a:ext cx="83864" cy="37773"/>
            </a:xfrm>
            <a:custGeom>
              <a:avLst/>
              <a:gdLst/>
              <a:ahLst/>
              <a:cxnLst/>
              <a:rect l="l" t="t" r="r" b="b"/>
              <a:pathLst>
                <a:path w="857" h="386" extrusionOk="0">
                  <a:moveTo>
                    <a:pt x="857" y="0"/>
                  </a:moveTo>
                  <a:lnTo>
                    <a:pt x="857" y="0"/>
                  </a:lnTo>
                  <a:cubicBezTo>
                    <a:pt x="768" y="137"/>
                    <a:pt x="638" y="242"/>
                    <a:pt x="485" y="307"/>
                  </a:cubicBezTo>
                  <a:cubicBezTo>
                    <a:pt x="396" y="340"/>
                    <a:pt x="301" y="356"/>
                    <a:pt x="205" y="356"/>
                  </a:cubicBezTo>
                  <a:cubicBezTo>
                    <a:pt x="137" y="356"/>
                    <a:pt x="68" y="348"/>
                    <a:pt x="1" y="331"/>
                  </a:cubicBezTo>
                  <a:lnTo>
                    <a:pt x="1" y="331"/>
                  </a:lnTo>
                  <a:cubicBezTo>
                    <a:pt x="85" y="367"/>
                    <a:pt x="179" y="385"/>
                    <a:pt x="274" y="385"/>
                  </a:cubicBezTo>
                  <a:cubicBezTo>
                    <a:pt x="351" y="385"/>
                    <a:pt x="429" y="373"/>
                    <a:pt x="501" y="347"/>
                  </a:cubicBezTo>
                  <a:cubicBezTo>
                    <a:pt x="663" y="283"/>
                    <a:pt x="792" y="162"/>
                    <a:pt x="8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51"/>
            <p:cNvSpPr/>
            <p:nvPr/>
          </p:nvSpPr>
          <p:spPr>
            <a:xfrm>
              <a:off x="4123612" y="1967122"/>
              <a:ext cx="119875" cy="62042"/>
            </a:xfrm>
            <a:custGeom>
              <a:avLst/>
              <a:gdLst/>
              <a:ahLst/>
              <a:cxnLst/>
              <a:rect l="l" t="t" r="r" b="b"/>
              <a:pathLst>
                <a:path w="1225" h="634" extrusionOk="0">
                  <a:moveTo>
                    <a:pt x="880" y="1"/>
                  </a:moveTo>
                  <a:cubicBezTo>
                    <a:pt x="803" y="1"/>
                    <a:pt x="726" y="17"/>
                    <a:pt x="651" y="52"/>
                  </a:cubicBezTo>
                  <a:cubicBezTo>
                    <a:pt x="530" y="92"/>
                    <a:pt x="409" y="157"/>
                    <a:pt x="312" y="254"/>
                  </a:cubicBezTo>
                  <a:cubicBezTo>
                    <a:pt x="241" y="317"/>
                    <a:pt x="1" y="634"/>
                    <a:pt x="215" y="634"/>
                  </a:cubicBezTo>
                  <a:cubicBezTo>
                    <a:pt x="220" y="634"/>
                    <a:pt x="226" y="634"/>
                    <a:pt x="231" y="633"/>
                  </a:cubicBezTo>
                  <a:cubicBezTo>
                    <a:pt x="272" y="633"/>
                    <a:pt x="312" y="617"/>
                    <a:pt x="353" y="609"/>
                  </a:cubicBezTo>
                  <a:cubicBezTo>
                    <a:pt x="466" y="569"/>
                    <a:pt x="595" y="544"/>
                    <a:pt x="716" y="536"/>
                  </a:cubicBezTo>
                  <a:cubicBezTo>
                    <a:pt x="813" y="536"/>
                    <a:pt x="910" y="520"/>
                    <a:pt x="999" y="496"/>
                  </a:cubicBezTo>
                  <a:cubicBezTo>
                    <a:pt x="1096" y="472"/>
                    <a:pt x="1168" y="407"/>
                    <a:pt x="1200" y="310"/>
                  </a:cubicBezTo>
                  <a:cubicBezTo>
                    <a:pt x="1225" y="189"/>
                    <a:pt x="1144" y="60"/>
                    <a:pt x="1023" y="20"/>
                  </a:cubicBezTo>
                  <a:cubicBezTo>
                    <a:pt x="976" y="7"/>
                    <a:pt x="928" y="1"/>
                    <a:pt x="88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51"/>
            <p:cNvSpPr/>
            <p:nvPr/>
          </p:nvSpPr>
          <p:spPr>
            <a:xfrm>
              <a:off x="4021353" y="2132887"/>
              <a:ext cx="82298" cy="81124"/>
            </a:xfrm>
            <a:custGeom>
              <a:avLst/>
              <a:gdLst/>
              <a:ahLst/>
              <a:cxnLst/>
              <a:rect l="l" t="t" r="r" b="b"/>
              <a:pathLst>
                <a:path w="841" h="829" extrusionOk="0">
                  <a:moveTo>
                    <a:pt x="302" y="0"/>
                  </a:moveTo>
                  <a:cubicBezTo>
                    <a:pt x="230" y="0"/>
                    <a:pt x="157" y="26"/>
                    <a:pt x="106" y="78"/>
                  </a:cubicBezTo>
                  <a:cubicBezTo>
                    <a:pt x="33" y="134"/>
                    <a:pt x="1" y="223"/>
                    <a:pt x="17" y="320"/>
                  </a:cubicBezTo>
                  <a:cubicBezTo>
                    <a:pt x="17" y="231"/>
                    <a:pt x="57" y="151"/>
                    <a:pt x="122" y="102"/>
                  </a:cubicBezTo>
                  <a:cubicBezTo>
                    <a:pt x="172" y="70"/>
                    <a:pt x="238" y="49"/>
                    <a:pt x="299" y="49"/>
                  </a:cubicBezTo>
                  <a:cubicBezTo>
                    <a:pt x="316" y="49"/>
                    <a:pt x="332" y="50"/>
                    <a:pt x="348" y="54"/>
                  </a:cubicBezTo>
                  <a:cubicBezTo>
                    <a:pt x="429" y="70"/>
                    <a:pt x="501" y="110"/>
                    <a:pt x="566" y="167"/>
                  </a:cubicBezTo>
                  <a:cubicBezTo>
                    <a:pt x="598" y="199"/>
                    <a:pt x="628" y="234"/>
                    <a:pt x="653" y="272"/>
                  </a:cubicBezTo>
                  <a:lnTo>
                    <a:pt x="653" y="272"/>
                  </a:lnTo>
                  <a:cubicBezTo>
                    <a:pt x="627" y="266"/>
                    <a:pt x="600" y="262"/>
                    <a:pt x="574" y="262"/>
                  </a:cubicBezTo>
                  <a:cubicBezTo>
                    <a:pt x="549" y="262"/>
                    <a:pt x="525" y="265"/>
                    <a:pt x="501" y="272"/>
                  </a:cubicBezTo>
                  <a:cubicBezTo>
                    <a:pt x="316" y="304"/>
                    <a:pt x="211" y="506"/>
                    <a:pt x="299" y="675"/>
                  </a:cubicBezTo>
                  <a:cubicBezTo>
                    <a:pt x="332" y="756"/>
                    <a:pt x="404" y="813"/>
                    <a:pt x="485" y="829"/>
                  </a:cubicBezTo>
                  <a:cubicBezTo>
                    <a:pt x="340" y="764"/>
                    <a:pt x="267" y="595"/>
                    <a:pt x="340" y="449"/>
                  </a:cubicBezTo>
                  <a:cubicBezTo>
                    <a:pt x="380" y="385"/>
                    <a:pt x="445" y="344"/>
                    <a:pt x="517" y="328"/>
                  </a:cubicBezTo>
                  <a:cubicBezTo>
                    <a:pt x="534" y="324"/>
                    <a:pt x="550" y="322"/>
                    <a:pt x="567" y="322"/>
                  </a:cubicBezTo>
                  <a:cubicBezTo>
                    <a:pt x="612" y="322"/>
                    <a:pt x="658" y="336"/>
                    <a:pt x="701" y="364"/>
                  </a:cubicBezTo>
                  <a:lnTo>
                    <a:pt x="701" y="364"/>
                  </a:lnTo>
                  <a:cubicBezTo>
                    <a:pt x="702" y="366"/>
                    <a:pt x="703" y="367"/>
                    <a:pt x="703" y="369"/>
                  </a:cubicBezTo>
                  <a:lnTo>
                    <a:pt x="705" y="367"/>
                  </a:lnTo>
                  <a:lnTo>
                    <a:pt x="705" y="367"/>
                  </a:lnTo>
                  <a:cubicBezTo>
                    <a:pt x="710" y="370"/>
                    <a:pt x="715" y="373"/>
                    <a:pt x="719" y="377"/>
                  </a:cubicBezTo>
                  <a:lnTo>
                    <a:pt x="840" y="474"/>
                  </a:lnTo>
                  <a:lnTo>
                    <a:pt x="768" y="328"/>
                  </a:lnTo>
                  <a:cubicBezTo>
                    <a:pt x="727" y="247"/>
                    <a:pt x="671" y="175"/>
                    <a:pt x="606" y="118"/>
                  </a:cubicBezTo>
                  <a:cubicBezTo>
                    <a:pt x="542" y="54"/>
                    <a:pt x="453" y="13"/>
                    <a:pt x="356" y="5"/>
                  </a:cubicBezTo>
                  <a:cubicBezTo>
                    <a:pt x="338" y="2"/>
                    <a:pt x="320" y="0"/>
                    <a:pt x="3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51"/>
            <p:cNvSpPr/>
            <p:nvPr/>
          </p:nvSpPr>
          <p:spPr>
            <a:xfrm>
              <a:off x="4527851" y="2132398"/>
              <a:ext cx="82298" cy="81613"/>
            </a:xfrm>
            <a:custGeom>
              <a:avLst/>
              <a:gdLst/>
              <a:ahLst/>
              <a:cxnLst/>
              <a:rect l="l" t="t" r="r" b="b"/>
              <a:pathLst>
                <a:path w="841" h="834" extrusionOk="0">
                  <a:moveTo>
                    <a:pt x="510" y="1"/>
                  </a:moveTo>
                  <a:cubicBezTo>
                    <a:pt x="499" y="1"/>
                    <a:pt x="488" y="1"/>
                    <a:pt x="477" y="2"/>
                  </a:cubicBezTo>
                  <a:cubicBezTo>
                    <a:pt x="380" y="18"/>
                    <a:pt x="300" y="59"/>
                    <a:pt x="227" y="115"/>
                  </a:cubicBezTo>
                  <a:cubicBezTo>
                    <a:pt x="162" y="180"/>
                    <a:pt x="106" y="252"/>
                    <a:pt x="65" y="333"/>
                  </a:cubicBezTo>
                  <a:lnTo>
                    <a:pt x="1" y="479"/>
                  </a:lnTo>
                  <a:lnTo>
                    <a:pt x="122" y="374"/>
                  </a:lnTo>
                  <a:cubicBezTo>
                    <a:pt x="164" y="344"/>
                    <a:pt x="215" y="327"/>
                    <a:pt x="268" y="327"/>
                  </a:cubicBezTo>
                  <a:cubicBezTo>
                    <a:pt x="286" y="327"/>
                    <a:pt x="305" y="329"/>
                    <a:pt x="324" y="333"/>
                  </a:cubicBezTo>
                  <a:cubicBezTo>
                    <a:pt x="396" y="349"/>
                    <a:pt x="461" y="390"/>
                    <a:pt x="493" y="454"/>
                  </a:cubicBezTo>
                  <a:cubicBezTo>
                    <a:pt x="566" y="592"/>
                    <a:pt x="501" y="769"/>
                    <a:pt x="356" y="834"/>
                  </a:cubicBezTo>
                  <a:cubicBezTo>
                    <a:pt x="437" y="810"/>
                    <a:pt x="501" y="753"/>
                    <a:pt x="542" y="680"/>
                  </a:cubicBezTo>
                  <a:cubicBezTo>
                    <a:pt x="623" y="511"/>
                    <a:pt x="526" y="309"/>
                    <a:pt x="340" y="277"/>
                  </a:cubicBezTo>
                  <a:cubicBezTo>
                    <a:pt x="313" y="269"/>
                    <a:pt x="286" y="266"/>
                    <a:pt x="259" y="266"/>
                  </a:cubicBezTo>
                  <a:cubicBezTo>
                    <a:pt x="232" y="266"/>
                    <a:pt x="206" y="269"/>
                    <a:pt x="180" y="276"/>
                  </a:cubicBezTo>
                  <a:lnTo>
                    <a:pt x="180" y="276"/>
                  </a:lnTo>
                  <a:cubicBezTo>
                    <a:pt x="207" y="238"/>
                    <a:pt x="238" y="201"/>
                    <a:pt x="275" y="164"/>
                  </a:cubicBezTo>
                  <a:cubicBezTo>
                    <a:pt x="332" y="115"/>
                    <a:pt x="405" y="75"/>
                    <a:pt x="485" y="59"/>
                  </a:cubicBezTo>
                  <a:cubicBezTo>
                    <a:pt x="505" y="55"/>
                    <a:pt x="526" y="53"/>
                    <a:pt x="546" y="53"/>
                  </a:cubicBezTo>
                  <a:cubicBezTo>
                    <a:pt x="605" y="53"/>
                    <a:pt x="663" y="71"/>
                    <a:pt x="711" y="107"/>
                  </a:cubicBezTo>
                  <a:cubicBezTo>
                    <a:pt x="784" y="156"/>
                    <a:pt x="824" y="236"/>
                    <a:pt x="824" y="325"/>
                  </a:cubicBezTo>
                  <a:cubicBezTo>
                    <a:pt x="841" y="228"/>
                    <a:pt x="800" y="139"/>
                    <a:pt x="736" y="83"/>
                  </a:cubicBezTo>
                  <a:cubicBezTo>
                    <a:pt x="672" y="26"/>
                    <a:pt x="590" y="1"/>
                    <a:pt x="5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51"/>
            <p:cNvSpPr/>
            <p:nvPr/>
          </p:nvSpPr>
          <p:spPr>
            <a:xfrm>
              <a:off x="4311396" y="1754093"/>
              <a:ext cx="8709" cy="125747"/>
            </a:xfrm>
            <a:custGeom>
              <a:avLst/>
              <a:gdLst/>
              <a:ahLst/>
              <a:cxnLst/>
              <a:rect l="l" t="t" r="r" b="b"/>
              <a:pathLst>
                <a:path w="89" h="1285" extrusionOk="0">
                  <a:moveTo>
                    <a:pt x="8" y="0"/>
                  </a:moveTo>
                  <a:lnTo>
                    <a:pt x="8" y="0"/>
                  </a:lnTo>
                  <a:cubicBezTo>
                    <a:pt x="0" y="210"/>
                    <a:pt x="8" y="428"/>
                    <a:pt x="16" y="638"/>
                  </a:cubicBezTo>
                  <a:cubicBezTo>
                    <a:pt x="16" y="856"/>
                    <a:pt x="24" y="1066"/>
                    <a:pt x="49" y="1284"/>
                  </a:cubicBezTo>
                  <a:cubicBezTo>
                    <a:pt x="89" y="856"/>
                    <a:pt x="81" y="420"/>
                    <a:pt x="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51"/>
            <p:cNvSpPr/>
            <p:nvPr/>
          </p:nvSpPr>
          <p:spPr>
            <a:xfrm>
              <a:off x="4019787" y="2292194"/>
              <a:ext cx="59400" cy="28574"/>
            </a:xfrm>
            <a:custGeom>
              <a:avLst/>
              <a:gdLst/>
              <a:ahLst/>
              <a:cxnLst/>
              <a:rect l="l" t="t" r="r" b="b"/>
              <a:pathLst>
                <a:path w="607" h="292" extrusionOk="0">
                  <a:moveTo>
                    <a:pt x="606" y="0"/>
                  </a:moveTo>
                  <a:lnTo>
                    <a:pt x="606" y="0"/>
                  </a:lnTo>
                  <a:cubicBezTo>
                    <a:pt x="509" y="49"/>
                    <a:pt x="404" y="105"/>
                    <a:pt x="307" y="154"/>
                  </a:cubicBezTo>
                  <a:cubicBezTo>
                    <a:pt x="202" y="202"/>
                    <a:pt x="105" y="243"/>
                    <a:pt x="0" y="291"/>
                  </a:cubicBezTo>
                  <a:cubicBezTo>
                    <a:pt x="113" y="283"/>
                    <a:pt x="227" y="251"/>
                    <a:pt x="323" y="202"/>
                  </a:cubicBezTo>
                  <a:cubicBezTo>
                    <a:pt x="428" y="154"/>
                    <a:pt x="525" y="89"/>
                    <a:pt x="60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51"/>
            <p:cNvSpPr/>
            <p:nvPr/>
          </p:nvSpPr>
          <p:spPr>
            <a:xfrm>
              <a:off x="4552413" y="2299337"/>
              <a:ext cx="42764" cy="20550"/>
            </a:xfrm>
            <a:custGeom>
              <a:avLst/>
              <a:gdLst/>
              <a:ahLst/>
              <a:cxnLst/>
              <a:rect l="l" t="t" r="r" b="b"/>
              <a:pathLst>
                <a:path w="437" h="210" extrusionOk="0">
                  <a:moveTo>
                    <a:pt x="0" y="0"/>
                  </a:moveTo>
                  <a:lnTo>
                    <a:pt x="0" y="0"/>
                  </a:lnTo>
                  <a:cubicBezTo>
                    <a:pt x="65" y="48"/>
                    <a:pt x="129" y="97"/>
                    <a:pt x="202" y="129"/>
                  </a:cubicBezTo>
                  <a:cubicBezTo>
                    <a:pt x="275" y="170"/>
                    <a:pt x="355" y="194"/>
                    <a:pt x="436" y="210"/>
                  </a:cubicBezTo>
                  <a:cubicBezTo>
                    <a:pt x="372" y="162"/>
                    <a:pt x="307" y="113"/>
                    <a:pt x="234" y="81"/>
                  </a:cubicBezTo>
                  <a:cubicBezTo>
                    <a:pt x="162" y="40"/>
                    <a:pt x="81" y="16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51"/>
            <p:cNvSpPr/>
            <p:nvPr/>
          </p:nvSpPr>
          <p:spPr>
            <a:xfrm>
              <a:off x="4753896" y="1895688"/>
              <a:ext cx="117038" cy="100304"/>
            </a:xfrm>
            <a:custGeom>
              <a:avLst/>
              <a:gdLst/>
              <a:ahLst/>
              <a:cxnLst/>
              <a:rect l="l" t="t" r="r" b="b"/>
              <a:pathLst>
                <a:path w="1196" h="1025" extrusionOk="0">
                  <a:moveTo>
                    <a:pt x="679" y="112"/>
                  </a:moveTo>
                  <a:cubicBezTo>
                    <a:pt x="905" y="112"/>
                    <a:pt x="1082" y="297"/>
                    <a:pt x="1082" y="515"/>
                  </a:cubicBezTo>
                  <a:cubicBezTo>
                    <a:pt x="1082" y="762"/>
                    <a:pt x="882" y="923"/>
                    <a:pt x="675" y="923"/>
                  </a:cubicBezTo>
                  <a:cubicBezTo>
                    <a:pt x="576" y="923"/>
                    <a:pt x="477" y="887"/>
                    <a:pt x="396" y="806"/>
                  </a:cubicBezTo>
                  <a:cubicBezTo>
                    <a:pt x="138" y="548"/>
                    <a:pt x="323" y="112"/>
                    <a:pt x="679" y="112"/>
                  </a:cubicBezTo>
                  <a:close/>
                  <a:moveTo>
                    <a:pt x="676" y="0"/>
                  </a:moveTo>
                  <a:cubicBezTo>
                    <a:pt x="549" y="0"/>
                    <a:pt x="420" y="47"/>
                    <a:pt x="315" y="152"/>
                  </a:cubicBezTo>
                  <a:cubicBezTo>
                    <a:pt x="0" y="475"/>
                    <a:pt x="226" y="1024"/>
                    <a:pt x="679" y="1024"/>
                  </a:cubicBezTo>
                  <a:cubicBezTo>
                    <a:pt x="961" y="1024"/>
                    <a:pt x="1195" y="798"/>
                    <a:pt x="1195" y="515"/>
                  </a:cubicBezTo>
                  <a:cubicBezTo>
                    <a:pt x="1195" y="204"/>
                    <a:pt x="941" y="0"/>
                    <a:pt x="676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51"/>
            <p:cNvSpPr/>
            <p:nvPr/>
          </p:nvSpPr>
          <p:spPr>
            <a:xfrm>
              <a:off x="4788048" y="1863690"/>
              <a:ext cx="270967" cy="55583"/>
            </a:xfrm>
            <a:custGeom>
              <a:avLst/>
              <a:gdLst/>
              <a:ahLst/>
              <a:cxnLst/>
              <a:rect l="l" t="t" r="r" b="b"/>
              <a:pathLst>
                <a:path w="2769" h="568" extrusionOk="0">
                  <a:moveTo>
                    <a:pt x="1273" y="0"/>
                  </a:moveTo>
                  <a:cubicBezTo>
                    <a:pt x="1085" y="0"/>
                    <a:pt x="920" y="25"/>
                    <a:pt x="782" y="59"/>
                  </a:cubicBezTo>
                  <a:cubicBezTo>
                    <a:pt x="507" y="124"/>
                    <a:pt x="257" y="245"/>
                    <a:pt x="39" y="423"/>
                  </a:cubicBezTo>
                  <a:cubicBezTo>
                    <a:pt x="0" y="461"/>
                    <a:pt x="33" y="515"/>
                    <a:pt x="77" y="515"/>
                  </a:cubicBezTo>
                  <a:cubicBezTo>
                    <a:pt x="88" y="515"/>
                    <a:pt x="100" y="511"/>
                    <a:pt x="112" y="503"/>
                  </a:cubicBezTo>
                  <a:cubicBezTo>
                    <a:pt x="313" y="342"/>
                    <a:pt x="556" y="221"/>
                    <a:pt x="814" y="164"/>
                  </a:cubicBezTo>
                  <a:cubicBezTo>
                    <a:pt x="943" y="133"/>
                    <a:pt x="1098" y="110"/>
                    <a:pt x="1274" y="110"/>
                  </a:cubicBezTo>
                  <a:cubicBezTo>
                    <a:pt x="1651" y="110"/>
                    <a:pt x="2127" y="214"/>
                    <a:pt x="2671" y="560"/>
                  </a:cubicBezTo>
                  <a:cubicBezTo>
                    <a:pt x="2680" y="560"/>
                    <a:pt x="2688" y="568"/>
                    <a:pt x="2704" y="568"/>
                  </a:cubicBezTo>
                  <a:lnTo>
                    <a:pt x="2704" y="560"/>
                  </a:lnTo>
                  <a:cubicBezTo>
                    <a:pt x="2752" y="560"/>
                    <a:pt x="2768" y="495"/>
                    <a:pt x="2728" y="463"/>
                  </a:cubicBezTo>
                  <a:cubicBezTo>
                    <a:pt x="2160" y="108"/>
                    <a:pt x="1666" y="0"/>
                    <a:pt x="12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51"/>
            <p:cNvSpPr/>
            <p:nvPr/>
          </p:nvSpPr>
          <p:spPr>
            <a:xfrm>
              <a:off x="4940408" y="1944811"/>
              <a:ext cx="117820" cy="100891"/>
            </a:xfrm>
            <a:custGeom>
              <a:avLst/>
              <a:gdLst/>
              <a:ahLst/>
              <a:cxnLst/>
              <a:rect l="l" t="t" r="r" b="b"/>
              <a:pathLst>
                <a:path w="1204" h="1031" extrusionOk="0">
                  <a:moveTo>
                    <a:pt x="686" y="118"/>
                  </a:moveTo>
                  <a:cubicBezTo>
                    <a:pt x="913" y="118"/>
                    <a:pt x="1090" y="296"/>
                    <a:pt x="1090" y="522"/>
                  </a:cubicBezTo>
                  <a:cubicBezTo>
                    <a:pt x="1090" y="769"/>
                    <a:pt x="890" y="930"/>
                    <a:pt x="682" y="930"/>
                  </a:cubicBezTo>
                  <a:cubicBezTo>
                    <a:pt x="584" y="930"/>
                    <a:pt x="484" y="893"/>
                    <a:pt x="404" y="813"/>
                  </a:cubicBezTo>
                  <a:cubicBezTo>
                    <a:pt x="145" y="554"/>
                    <a:pt x="331" y="118"/>
                    <a:pt x="686" y="118"/>
                  </a:cubicBezTo>
                  <a:close/>
                  <a:moveTo>
                    <a:pt x="681" y="1"/>
                  </a:moveTo>
                  <a:cubicBezTo>
                    <a:pt x="555" y="1"/>
                    <a:pt x="427" y="47"/>
                    <a:pt x="323" y="151"/>
                  </a:cubicBezTo>
                  <a:cubicBezTo>
                    <a:pt x="0" y="474"/>
                    <a:pt x="226" y="1031"/>
                    <a:pt x="686" y="1031"/>
                  </a:cubicBezTo>
                  <a:cubicBezTo>
                    <a:pt x="969" y="1031"/>
                    <a:pt x="1195" y="797"/>
                    <a:pt x="1203" y="514"/>
                  </a:cubicBezTo>
                  <a:cubicBezTo>
                    <a:pt x="1203" y="207"/>
                    <a:pt x="947" y="1"/>
                    <a:pt x="68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51"/>
            <p:cNvSpPr/>
            <p:nvPr/>
          </p:nvSpPr>
          <p:spPr>
            <a:xfrm>
              <a:off x="4769651" y="2021920"/>
              <a:ext cx="269597" cy="55387"/>
            </a:xfrm>
            <a:custGeom>
              <a:avLst/>
              <a:gdLst/>
              <a:ahLst/>
              <a:cxnLst/>
              <a:rect l="l" t="t" r="r" b="b"/>
              <a:pathLst>
                <a:path w="2755" h="566" extrusionOk="0">
                  <a:moveTo>
                    <a:pt x="64" y="0"/>
                  </a:moveTo>
                  <a:cubicBezTo>
                    <a:pt x="45" y="0"/>
                    <a:pt x="27" y="9"/>
                    <a:pt x="17" y="25"/>
                  </a:cubicBezTo>
                  <a:cubicBezTo>
                    <a:pt x="1" y="57"/>
                    <a:pt x="9" y="89"/>
                    <a:pt x="33" y="106"/>
                  </a:cubicBezTo>
                  <a:cubicBezTo>
                    <a:pt x="598" y="461"/>
                    <a:pt x="1099" y="566"/>
                    <a:pt x="1495" y="566"/>
                  </a:cubicBezTo>
                  <a:cubicBezTo>
                    <a:pt x="1664" y="566"/>
                    <a:pt x="1826" y="542"/>
                    <a:pt x="1987" y="501"/>
                  </a:cubicBezTo>
                  <a:cubicBezTo>
                    <a:pt x="2262" y="445"/>
                    <a:pt x="2512" y="316"/>
                    <a:pt x="2730" y="146"/>
                  </a:cubicBezTo>
                  <a:cubicBezTo>
                    <a:pt x="2754" y="122"/>
                    <a:pt x="2754" y="89"/>
                    <a:pt x="2730" y="65"/>
                  </a:cubicBezTo>
                  <a:cubicBezTo>
                    <a:pt x="2718" y="53"/>
                    <a:pt x="2704" y="47"/>
                    <a:pt x="2690" y="47"/>
                  </a:cubicBezTo>
                  <a:cubicBezTo>
                    <a:pt x="2676" y="47"/>
                    <a:pt x="2662" y="53"/>
                    <a:pt x="2649" y="65"/>
                  </a:cubicBezTo>
                  <a:cubicBezTo>
                    <a:pt x="2644" y="71"/>
                    <a:pt x="2214" y="453"/>
                    <a:pt x="1490" y="453"/>
                  </a:cubicBezTo>
                  <a:cubicBezTo>
                    <a:pt x="1103" y="453"/>
                    <a:pt x="632" y="344"/>
                    <a:pt x="98" y="9"/>
                  </a:cubicBezTo>
                  <a:cubicBezTo>
                    <a:pt x="86" y="3"/>
                    <a:pt x="75" y="0"/>
                    <a:pt x="64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51"/>
            <p:cNvSpPr/>
            <p:nvPr/>
          </p:nvSpPr>
          <p:spPr>
            <a:xfrm>
              <a:off x="3668096" y="2473127"/>
              <a:ext cx="136805" cy="136805"/>
            </a:xfrm>
            <a:custGeom>
              <a:avLst/>
              <a:gdLst/>
              <a:ahLst/>
              <a:cxnLst/>
              <a:rect l="l" t="t" r="r" b="b"/>
              <a:pathLst>
                <a:path w="1398" h="1398" extrusionOk="0">
                  <a:moveTo>
                    <a:pt x="703" y="1"/>
                  </a:moveTo>
                  <a:cubicBezTo>
                    <a:pt x="703" y="388"/>
                    <a:pt x="389" y="695"/>
                    <a:pt x="1" y="695"/>
                  </a:cubicBezTo>
                  <a:cubicBezTo>
                    <a:pt x="389" y="695"/>
                    <a:pt x="703" y="1010"/>
                    <a:pt x="703" y="1398"/>
                  </a:cubicBezTo>
                  <a:cubicBezTo>
                    <a:pt x="703" y="1010"/>
                    <a:pt x="1018" y="695"/>
                    <a:pt x="1398" y="695"/>
                  </a:cubicBezTo>
                  <a:cubicBezTo>
                    <a:pt x="1018" y="695"/>
                    <a:pt x="703" y="388"/>
                    <a:pt x="7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51"/>
            <p:cNvSpPr/>
            <p:nvPr/>
          </p:nvSpPr>
          <p:spPr>
            <a:xfrm>
              <a:off x="4802824" y="2419405"/>
              <a:ext cx="136805" cy="136805"/>
            </a:xfrm>
            <a:custGeom>
              <a:avLst/>
              <a:gdLst/>
              <a:ahLst/>
              <a:cxnLst/>
              <a:rect l="l" t="t" r="r" b="b"/>
              <a:pathLst>
                <a:path w="1398" h="1398" extrusionOk="0">
                  <a:moveTo>
                    <a:pt x="695" y="0"/>
                  </a:moveTo>
                  <a:cubicBezTo>
                    <a:pt x="695" y="388"/>
                    <a:pt x="381" y="703"/>
                    <a:pt x="1" y="703"/>
                  </a:cubicBezTo>
                  <a:cubicBezTo>
                    <a:pt x="381" y="703"/>
                    <a:pt x="695" y="1010"/>
                    <a:pt x="695" y="1397"/>
                  </a:cubicBezTo>
                  <a:cubicBezTo>
                    <a:pt x="695" y="1010"/>
                    <a:pt x="1010" y="703"/>
                    <a:pt x="1398" y="703"/>
                  </a:cubicBezTo>
                  <a:cubicBezTo>
                    <a:pt x="1010" y="703"/>
                    <a:pt x="695" y="388"/>
                    <a:pt x="69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51"/>
            <p:cNvSpPr/>
            <p:nvPr/>
          </p:nvSpPr>
          <p:spPr>
            <a:xfrm>
              <a:off x="3756655" y="1826799"/>
              <a:ext cx="97270" cy="97270"/>
            </a:xfrm>
            <a:custGeom>
              <a:avLst/>
              <a:gdLst/>
              <a:ahLst/>
              <a:cxnLst/>
              <a:rect l="l" t="t" r="r" b="b"/>
              <a:pathLst>
                <a:path w="994" h="994" extrusionOk="0">
                  <a:moveTo>
                    <a:pt x="493" y="0"/>
                  </a:moveTo>
                  <a:cubicBezTo>
                    <a:pt x="493" y="275"/>
                    <a:pt x="275" y="493"/>
                    <a:pt x="0" y="493"/>
                  </a:cubicBezTo>
                  <a:cubicBezTo>
                    <a:pt x="275" y="493"/>
                    <a:pt x="493" y="719"/>
                    <a:pt x="493" y="993"/>
                  </a:cubicBezTo>
                  <a:cubicBezTo>
                    <a:pt x="493" y="719"/>
                    <a:pt x="719" y="493"/>
                    <a:pt x="994" y="493"/>
                  </a:cubicBezTo>
                  <a:cubicBezTo>
                    <a:pt x="719" y="493"/>
                    <a:pt x="493" y="275"/>
                    <a:pt x="49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51"/>
            <p:cNvSpPr/>
            <p:nvPr/>
          </p:nvSpPr>
          <p:spPr>
            <a:xfrm>
              <a:off x="3634923" y="2353059"/>
              <a:ext cx="97368" cy="97270"/>
            </a:xfrm>
            <a:custGeom>
              <a:avLst/>
              <a:gdLst/>
              <a:ahLst/>
              <a:cxnLst/>
              <a:rect l="l" t="t" r="r" b="b"/>
              <a:pathLst>
                <a:path w="995" h="994" extrusionOk="0">
                  <a:moveTo>
                    <a:pt x="493" y="0"/>
                  </a:moveTo>
                  <a:cubicBezTo>
                    <a:pt x="493" y="275"/>
                    <a:pt x="275" y="493"/>
                    <a:pt x="1" y="493"/>
                  </a:cubicBezTo>
                  <a:cubicBezTo>
                    <a:pt x="275" y="493"/>
                    <a:pt x="493" y="719"/>
                    <a:pt x="493" y="993"/>
                  </a:cubicBezTo>
                  <a:cubicBezTo>
                    <a:pt x="493" y="719"/>
                    <a:pt x="719" y="493"/>
                    <a:pt x="994" y="493"/>
                  </a:cubicBezTo>
                  <a:cubicBezTo>
                    <a:pt x="719" y="493"/>
                    <a:pt x="493" y="275"/>
                    <a:pt x="4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2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1000"/>
                                        <p:tgtEl>
                                          <p:spTgt spid="12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/>
                                        <p:tgtEl>
                                          <p:spTgt spid="12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000"/>
                                        <p:tgtEl>
                                          <p:spTgt spid="12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1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1000"/>
                                        <p:tgtEl>
                                          <p:spTgt spid="12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12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3" name="Google Shape;1363;p52"/>
          <p:cNvSpPr txBox="1">
            <a:spLocks noGrp="1"/>
          </p:cNvSpPr>
          <p:nvPr>
            <p:ph type="title"/>
          </p:nvPr>
        </p:nvSpPr>
        <p:spPr>
          <a:xfrm>
            <a:off x="3630225" y="984050"/>
            <a:ext cx="5331000" cy="22410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>
                <a:solidFill>
                  <a:schemeClr val="dk2"/>
                </a:solidFill>
              </a:rPr>
              <a:t>01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Présentation du sujet</a:t>
            </a:r>
            <a:endParaRPr/>
          </a:p>
        </p:txBody>
      </p:sp>
      <p:grpSp>
        <p:nvGrpSpPr>
          <p:cNvPr id="1364" name="Google Shape;1364;p52"/>
          <p:cNvGrpSpPr/>
          <p:nvPr/>
        </p:nvGrpSpPr>
        <p:grpSpPr>
          <a:xfrm>
            <a:off x="395115" y="700034"/>
            <a:ext cx="3235103" cy="3567860"/>
            <a:chOff x="773390" y="700034"/>
            <a:chExt cx="3235103" cy="3567860"/>
          </a:xfrm>
        </p:grpSpPr>
        <p:sp>
          <p:nvSpPr>
            <p:cNvPr id="1365" name="Google Shape;1365;p52"/>
            <p:cNvSpPr/>
            <p:nvPr/>
          </p:nvSpPr>
          <p:spPr>
            <a:xfrm>
              <a:off x="3566853" y="2176933"/>
              <a:ext cx="22695" cy="65197"/>
            </a:xfrm>
            <a:custGeom>
              <a:avLst/>
              <a:gdLst/>
              <a:ahLst/>
              <a:cxnLst/>
              <a:rect l="l" t="t" r="r" b="b"/>
              <a:pathLst>
                <a:path w="228" h="655" extrusionOk="0">
                  <a:moveTo>
                    <a:pt x="127" y="1"/>
                  </a:moveTo>
                  <a:cubicBezTo>
                    <a:pt x="76" y="1"/>
                    <a:pt x="32" y="145"/>
                    <a:pt x="20" y="321"/>
                  </a:cubicBezTo>
                  <a:cubicBezTo>
                    <a:pt x="1" y="491"/>
                    <a:pt x="20" y="641"/>
                    <a:pt x="70" y="654"/>
                  </a:cubicBezTo>
                  <a:cubicBezTo>
                    <a:pt x="71" y="654"/>
                    <a:pt x="72" y="654"/>
                    <a:pt x="73" y="654"/>
                  </a:cubicBezTo>
                  <a:cubicBezTo>
                    <a:pt x="124" y="654"/>
                    <a:pt x="196" y="518"/>
                    <a:pt x="208" y="334"/>
                  </a:cubicBezTo>
                  <a:cubicBezTo>
                    <a:pt x="227" y="151"/>
                    <a:pt x="183" y="1"/>
                    <a:pt x="12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52"/>
            <p:cNvSpPr/>
            <p:nvPr/>
          </p:nvSpPr>
          <p:spPr>
            <a:xfrm>
              <a:off x="3605075" y="2248898"/>
              <a:ext cx="46982" cy="20704"/>
            </a:xfrm>
            <a:custGeom>
              <a:avLst/>
              <a:gdLst/>
              <a:ahLst/>
              <a:cxnLst/>
              <a:rect l="l" t="t" r="r" b="b"/>
              <a:pathLst>
                <a:path w="472" h="208" extrusionOk="0">
                  <a:moveTo>
                    <a:pt x="172" y="0"/>
                  </a:moveTo>
                  <a:cubicBezTo>
                    <a:pt x="83" y="0"/>
                    <a:pt x="16" y="25"/>
                    <a:pt x="7" y="69"/>
                  </a:cubicBezTo>
                  <a:cubicBezTo>
                    <a:pt x="0" y="119"/>
                    <a:pt x="94" y="182"/>
                    <a:pt x="220" y="201"/>
                  </a:cubicBezTo>
                  <a:cubicBezTo>
                    <a:pt x="248" y="205"/>
                    <a:pt x="275" y="207"/>
                    <a:pt x="301" y="207"/>
                  </a:cubicBezTo>
                  <a:cubicBezTo>
                    <a:pt x="391" y="207"/>
                    <a:pt x="460" y="182"/>
                    <a:pt x="465" y="138"/>
                  </a:cubicBezTo>
                  <a:cubicBezTo>
                    <a:pt x="471" y="88"/>
                    <a:pt x="377" y="32"/>
                    <a:pt x="252" y="6"/>
                  </a:cubicBezTo>
                  <a:cubicBezTo>
                    <a:pt x="224" y="2"/>
                    <a:pt x="197" y="0"/>
                    <a:pt x="17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52"/>
            <p:cNvSpPr/>
            <p:nvPr/>
          </p:nvSpPr>
          <p:spPr>
            <a:xfrm>
              <a:off x="3496879" y="2242328"/>
              <a:ext cx="44493" cy="19410"/>
            </a:xfrm>
            <a:custGeom>
              <a:avLst/>
              <a:gdLst/>
              <a:ahLst/>
              <a:cxnLst/>
              <a:rect l="l" t="t" r="r" b="b"/>
              <a:pathLst>
                <a:path w="447" h="195" extrusionOk="0">
                  <a:moveTo>
                    <a:pt x="187" y="1"/>
                  </a:moveTo>
                  <a:cubicBezTo>
                    <a:pt x="87" y="1"/>
                    <a:pt x="7" y="35"/>
                    <a:pt x="7" y="79"/>
                  </a:cubicBezTo>
                  <a:cubicBezTo>
                    <a:pt x="0" y="135"/>
                    <a:pt x="95" y="185"/>
                    <a:pt x="214" y="192"/>
                  </a:cubicBezTo>
                  <a:cubicBezTo>
                    <a:pt x="232" y="194"/>
                    <a:pt x="250" y="194"/>
                    <a:pt x="268" y="194"/>
                  </a:cubicBezTo>
                  <a:cubicBezTo>
                    <a:pt x="367" y="194"/>
                    <a:pt x="441" y="165"/>
                    <a:pt x="446" y="116"/>
                  </a:cubicBezTo>
                  <a:cubicBezTo>
                    <a:pt x="446" y="66"/>
                    <a:pt x="352" y="10"/>
                    <a:pt x="233" y="3"/>
                  </a:cubicBezTo>
                  <a:cubicBezTo>
                    <a:pt x="217" y="2"/>
                    <a:pt x="202" y="1"/>
                    <a:pt x="187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52"/>
            <p:cNvSpPr/>
            <p:nvPr/>
          </p:nvSpPr>
          <p:spPr>
            <a:xfrm>
              <a:off x="3557497" y="2280152"/>
              <a:ext cx="23292" cy="63206"/>
            </a:xfrm>
            <a:custGeom>
              <a:avLst/>
              <a:gdLst/>
              <a:ahLst/>
              <a:cxnLst/>
              <a:rect l="l" t="t" r="r" b="b"/>
              <a:pathLst>
                <a:path w="234" h="635" extrusionOk="0">
                  <a:moveTo>
                    <a:pt x="154" y="0"/>
                  </a:moveTo>
                  <a:cubicBezTo>
                    <a:pt x="99" y="0"/>
                    <a:pt x="44" y="136"/>
                    <a:pt x="20" y="308"/>
                  </a:cubicBezTo>
                  <a:cubicBezTo>
                    <a:pt x="1" y="484"/>
                    <a:pt x="26" y="629"/>
                    <a:pt x="76" y="635"/>
                  </a:cubicBezTo>
                  <a:cubicBezTo>
                    <a:pt x="77" y="635"/>
                    <a:pt x="79" y="635"/>
                    <a:pt x="80" y="635"/>
                  </a:cubicBezTo>
                  <a:cubicBezTo>
                    <a:pt x="135" y="635"/>
                    <a:pt x="190" y="499"/>
                    <a:pt x="214" y="333"/>
                  </a:cubicBezTo>
                  <a:cubicBezTo>
                    <a:pt x="233" y="157"/>
                    <a:pt x="208" y="7"/>
                    <a:pt x="158" y="0"/>
                  </a:cubicBezTo>
                  <a:cubicBezTo>
                    <a:pt x="157" y="0"/>
                    <a:pt x="155" y="0"/>
                    <a:pt x="154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69" name="Google Shape;1369;p52"/>
            <p:cNvGrpSpPr/>
            <p:nvPr/>
          </p:nvGrpSpPr>
          <p:grpSpPr>
            <a:xfrm>
              <a:off x="773390" y="700034"/>
              <a:ext cx="3235103" cy="1573661"/>
              <a:chOff x="773390" y="700034"/>
              <a:chExt cx="3235103" cy="1573661"/>
            </a:xfrm>
          </p:grpSpPr>
          <p:sp>
            <p:nvSpPr>
              <p:cNvPr id="1370" name="Google Shape;1370;p52"/>
              <p:cNvSpPr/>
              <p:nvPr/>
            </p:nvSpPr>
            <p:spPr>
              <a:xfrm>
                <a:off x="1540112" y="947082"/>
                <a:ext cx="22595" cy="65197"/>
              </a:xfrm>
              <a:custGeom>
                <a:avLst/>
                <a:gdLst/>
                <a:ahLst/>
                <a:cxnLst/>
                <a:rect l="l" t="t" r="r" b="b"/>
                <a:pathLst>
                  <a:path w="227" h="655" extrusionOk="0">
                    <a:moveTo>
                      <a:pt x="101" y="1"/>
                    </a:moveTo>
                    <a:cubicBezTo>
                      <a:pt x="44" y="1"/>
                      <a:pt x="0" y="151"/>
                      <a:pt x="19" y="340"/>
                    </a:cubicBezTo>
                    <a:cubicBezTo>
                      <a:pt x="31" y="515"/>
                      <a:pt x="101" y="655"/>
                      <a:pt x="151" y="655"/>
                    </a:cubicBezTo>
                    <a:cubicBezTo>
                      <a:pt x="153" y="655"/>
                      <a:pt x="155" y="655"/>
                      <a:pt x="158" y="654"/>
                    </a:cubicBezTo>
                    <a:cubicBezTo>
                      <a:pt x="208" y="642"/>
                      <a:pt x="227" y="497"/>
                      <a:pt x="208" y="321"/>
                    </a:cubicBezTo>
                    <a:cubicBezTo>
                      <a:pt x="195" y="145"/>
                      <a:pt x="151" y="7"/>
                      <a:pt x="1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1" name="Google Shape;1371;p52"/>
              <p:cNvSpPr/>
              <p:nvPr/>
            </p:nvSpPr>
            <p:spPr>
              <a:xfrm>
                <a:off x="1477604" y="1019345"/>
                <a:ext cx="46982" cy="20405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05" extrusionOk="0">
                    <a:moveTo>
                      <a:pt x="308" y="1"/>
                    </a:moveTo>
                    <a:cubicBezTo>
                      <a:pt x="280" y="1"/>
                      <a:pt x="250" y="4"/>
                      <a:pt x="220" y="10"/>
                    </a:cubicBezTo>
                    <a:cubicBezTo>
                      <a:pt x="94" y="29"/>
                      <a:pt x="0" y="85"/>
                      <a:pt x="6" y="142"/>
                    </a:cubicBezTo>
                    <a:cubicBezTo>
                      <a:pt x="16" y="181"/>
                      <a:pt x="83" y="205"/>
                      <a:pt x="170" y="205"/>
                    </a:cubicBezTo>
                    <a:cubicBezTo>
                      <a:pt x="196" y="205"/>
                      <a:pt x="223" y="203"/>
                      <a:pt x="252" y="198"/>
                    </a:cubicBezTo>
                    <a:cubicBezTo>
                      <a:pt x="377" y="179"/>
                      <a:pt x="471" y="117"/>
                      <a:pt x="465" y="66"/>
                    </a:cubicBezTo>
                    <a:cubicBezTo>
                      <a:pt x="460" y="28"/>
                      <a:pt x="394" y="1"/>
                      <a:pt x="30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" name="Google Shape;1372;p52"/>
              <p:cNvSpPr/>
              <p:nvPr/>
            </p:nvSpPr>
            <p:spPr>
              <a:xfrm>
                <a:off x="1588287" y="1012477"/>
                <a:ext cx="44493" cy="19808"/>
              </a:xfrm>
              <a:custGeom>
                <a:avLst/>
                <a:gdLst/>
                <a:ahLst/>
                <a:cxnLst/>
                <a:rect l="l" t="t" r="r" b="b"/>
                <a:pathLst>
                  <a:path w="447" h="199" extrusionOk="0">
                    <a:moveTo>
                      <a:pt x="260" y="1"/>
                    </a:moveTo>
                    <a:cubicBezTo>
                      <a:pt x="245" y="1"/>
                      <a:pt x="230" y="2"/>
                      <a:pt x="214" y="3"/>
                    </a:cubicBezTo>
                    <a:cubicBezTo>
                      <a:pt x="94" y="16"/>
                      <a:pt x="0" y="66"/>
                      <a:pt x="7" y="116"/>
                    </a:cubicBezTo>
                    <a:cubicBezTo>
                      <a:pt x="7" y="168"/>
                      <a:pt x="91" y="199"/>
                      <a:pt x="201" y="199"/>
                    </a:cubicBezTo>
                    <a:cubicBezTo>
                      <a:pt x="212" y="199"/>
                      <a:pt x="222" y="199"/>
                      <a:pt x="233" y="198"/>
                    </a:cubicBezTo>
                    <a:cubicBezTo>
                      <a:pt x="352" y="186"/>
                      <a:pt x="446" y="135"/>
                      <a:pt x="440" y="79"/>
                    </a:cubicBezTo>
                    <a:cubicBezTo>
                      <a:pt x="440" y="35"/>
                      <a:pt x="359" y="1"/>
                      <a:pt x="26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" name="Google Shape;1373;p52"/>
              <p:cNvSpPr/>
              <p:nvPr/>
            </p:nvSpPr>
            <p:spPr>
              <a:xfrm>
                <a:off x="1548871" y="1050897"/>
                <a:ext cx="23192" cy="62709"/>
              </a:xfrm>
              <a:custGeom>
                <a:avLst/>
                <a:gdLst/>
                <a:ahLst/>
                <a:cxnLst/>
                <a:rect l="l" t="t" r="r" b="b"/>
                <a:pathLst>
                  <a:path w="233" h="630" extrusionOk="0">
                    <a:moveTo>
                      <a:pt x="80" y="0"/>
                    </a:moveTo>
                    <a:cubicBezTo>
                      <a:pt x="78" y="0"/>
                      <a:pt x="77" y="0"/>
                      <a:pt x="76" y="1"/>
                    </a:cubicBezTo>
                    <a:cubicBezTo>
                      <a:pt x="26" y="7"/>
                      <a:pt x="0" y="151"/>
                      <a:pt x="19" y="327"/>
                    </a:cubicBezTo>
                    <a:cubicBezTo>
                      <a:pt x="44" y="499"/>
                      <a:pt x="98" y="629"/>
                      <a:pt x="154" y="629"/>
                    </a:cubicBezTo>
                    <a:cubicBezTo>
                      <a:pt x="155" y="629"/>
                      <a:pt x="156" y="629"/>
                      <a:pt x="158" y="629"/>
                    </a:cubicBezTo>
                    <a:cubicBezTo>
                      <a:pt x="208" y="623"/>
                      <a:pt x="233" y="478"/>
                      <a:pt x="214" y="302"/>
                    </a:cubicBezTo>
                    <a:cubicBezTo>
                      <a:pt x="189" y="130"/>
                      <a:pt x="135" y="0"/>
                      <a:pt x="8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4" name="Google Shape;1374;p52"/>
              <p:cNvSpPr/>
              <p:nvPr/>
            </p:nvSpPr>
            <p:spPr>
              <a:xfrm>
                <a:off x="981618" y="2110853"/>
                <a:ext cx="27671" cy="63505"/>
              </a:xfrm>
              <a:custGeom>
                <a:avLst/>
                <a:gdLst/>
                <a:ahLst/>
                <a:cxnLst/>
                <a:rect l="l" t="t" r="r" b="b"/>
                <a:pathLst>
                  <a:path w="278" h="638" extrusionOk="0">
                    <a:moveTo>
                      <a:pt x="80" y="1"/>
                    </a:moveTo>
                    <a:cubicBezTo>
                      <a:pt x="79" y="1"/>
                      <a:pt x="77" y="1"/>
                      <a:pt x="76" y="1"/>
                    </a:cubicBezTo>
                    <a:cubicBezTo>
                      <a:pt x="26" y="7"/>
                      <a:pt x="1" y="164"/>
                      <a:pt x="45" y="340"/>
                    </a:cubicBezTo>
                    <a:cubicBezTo>
                      <a:pt x="86" y="511"/>
                      <a:pt x="166" y="637"/>
                      <a:pt x="217" y="637"/>
                    </a:cubicBezTo>
                    <a:cubicBezTo>
                      <a:pt x="221" y="637"/>
                      <a:pt x="224" y="637"/>
                      <a:pt x="227" y="636"/>
                    </a:cubicBezTo>
                    <a:cubicBezTo>
                      <a:pt x="277" y="617"/>
                      <a:pt x="271" y="466"/>
                      <a:pt x="233" y="296"/>
                    </a:cubicBezTo>
                    <a:cubicBezTo>
                      <a:pt x="190" y="131"/>
                      <a:pt x="129" y="1"/>
                      <a:pt x="8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5" name="Google Shape;1375;p52"/>
              <p:cNvSpPr/>
              <p:nvPr/>
            </p:nvSpPr>
            <p:spPr>
              <a:xfrm>
                <a:off x="929163" y="2187496"/>
                <a:ext cx="46982" cy="23192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33" extrusionOk="0">
                    <a:moveTo>
                      <a:pt x="340" y="1"/>
                    </a:moveTo>
                    <a:cubicBezTo>
                      <a:pt x="301" y="1"/>
                      <a:pt x="255" y="8"/>
                      <a:pt x="208" y="23"/>
                    </a:cubicBezTo>
                    <a:cubicBezTo>
                      <a:pt x="88" y="67"/>
                      <a:pt x="0" y="136"/>
                      <a:pt x="13" y="186"/>
                    </a:cubicBezTo>
                    <a:cubicBezTo>
                      <a:pt x="24" y="216"/>
                      <a:pt x="70" y="233"/>
                      <a:pt x="131" y="233"/>
                    </a:cubicBezTo>
                    <a:cubicBezTo>
                      <a:pt x="171" y="233"/>
                      <a:pt x="217" y="226"/>
                      <a:pt x="264" y="211"/>
                    </a:cubicBezTo>
                    <a:cubicBezTo>
                      <a:pt x="390" y="173"/>
                      <a:pt x="471" y="98"/>
                      <a:pt x="459" y="48"/>
                    </a:cubicBezTo>
                    <a:cubicBezTo>
                      <a:pt x="447" y="17"/>
                      <a:pt x="401" y="1"/>
                      <a:pt x="3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6" name="Google Shape;1376;p52"/>
              <p:cNvSpPr/>
              <p:nvPr/>
            </p:nvSpPr>
            <p:spPr>
              <a:xfrm>
                <a:off x="1037358" y="2165697"/>
                <a:ext cx="45090" cy="21401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15" extrusionOk="0">
                    <a:moveTo>
                      <a:pt x="313" y="0"/>
                    </a:moveTo>
                    <a:cubicBezTo>
                      <a:pt x="280" y="0"/>
                      <a:pt x="244" y="5"/>
                      <a:pt x="207" y="15"/>
                    </a:cubicBezTo>
                    <a:cubicBezTo>
                      <a:pt x="88" y="41"/>
                      <a:pt x="0" y="103"/>
                      <a:pt x="13" y="160"/>
                    </a:cubicBezTo>
                    <a:cubicBezTo>
                      <a:pt x="21" y="195"/>
                      <a:pt x="77" y="215"/>
                      <a:pt x="150" y="215"/>
                    </a:cubicBezTo>
                    <a:cubicBezTo>
                      <a:pt x="181" y="215"/>
                      <a:pt x="216" y="211"/>
                      <a:pt x="251" y="204"/>
                    </a:cubicBezTo>
                    <a:cubicBezTo>
                      <a:pt x="365" y="172"/>
                      <a:pt x="452" y="110"/>
                      <a:pt x="440" y="59"/>
                    </a:cubicBezTo>
                    <a:cubicBezTo>
                      <a:pt x="431" y="21"/>
                      <a:pt x="380" y="0"/>
                      <a:pt x="31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7" name="Google Shape;1377;p52"/>
              <p:cNvSpPr/>
              <p:nvPr/>
            </p:nvSpPr>
            <p:spPr>
              <a:xfrm>
                <a:off x="1004810" y="2212081"/>
                <a:ext cx="28269" cy="61614"/>
              </a:xfrm>
              <a:custGeom>
                <a:avLst/>
                <a:gdLst/>
                <a:ahLst/>
                <a:cxnLst/>
                <a:rect l="l" t="t" r="r" b="b"/>
                <a:pathLst>
                  <a:path w="284" h="619" extrusionOk="0">
                    <a:moveTo>
                      <a:pt x="64" y="1"/>
                    </a:moveTo>
                    <a:cubicBezTo>
                      <a:pt x="62" y="1"/>
                      <a:pt x="59" y="1"/>
                      <a:pt x="57" y="2"/>
                    </a:cubicBezTo>
                    <a:cubicBezTo>
                      <a:pt x="7" y="14"/>
                      <a:pt x="0" y="165"/>
                      <a:pt x="51" y="335"/>
                    </a:cubicBezTo>
                    <a:cubicBezTo>
                      <a:pt x="93" y="497"/>
                      <a:pt x="169" y="618"/>
                      <a:pt x="219" y="618"/>
                    </a:cubicBezTo>
                    <a:cubicBezTo>
                      <a:pt x="222" y="618"/>
                      <a:pt x="224" y="618"/>
                      <a:pt x="227" y="617"/>
                    </a:cubicBezTo>
                    <a:cubicBezTo>
                      <a:pt x="277" y="599"/>
                      <a:pt x="283" y="454"/>
                      <a:pt x="233" y="285"/>
                    </a:cubicBezTo>
                    <a:cubicBezTo>
                      <a:pt x="191" y="123"/>
                      <a:pt x="115" y="1"/>
                      <a:pt x="6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8" name="Google Shape;1378;p52"/>
              <p:cNvSpPr/>
              <p:nvPr/>
            </p:nvSpPr>
            <p:spPr>
              <a:xfrm>
                <a:off x="3625678" y="916922"/>
                <a:ext cx="27572" cy="63405"/>
              </a:xfrm>
              <a:custGeom>
                <a:avLst/>
                <a:gdLst/>
                <a:ahLst/>
                <a:cxnLst/>
                <a:rect l="l" t="t" r="r" b="b"/>
                <a:pathLst>
                  <a:path w="277" h="637" extrusionOk="0">
                    <a:moveTo>
                      <a:pt x="217" y="0"/>
                    </a:moveTo>
                    <a:cubicBezTo>
                      <a:pt x="165" y="0"/>
                      <a:pt x="86" y="126"/>
                      <a:pt x="45" y="291"/>
                    </a:cubicBezTo>
                    <a:cubicBezTo>
                      <a:pt x="1" y="473"/>
                      <a:pt x="26" y="630"/>
                      <a:pt x="82" y="637"/>
                    </a:cubicBezTo>
                    <a:cubicBezTo>
                      <a:pt x="83" y="637"/>
                      <a:pt x="85" y="637"/>
                      <a:pt x="86" y="637"/>
                    </a:cubicBezTo>
                    <a:cubicBezTo>
                      <a:pt x="135" y="637"/>
                      <a:pt x="196" y="507"/>
                      <a:pt x="233" y="335"/>
                    </a:cubicBezTo>
                    <a:cubicBezTo>
                      <a:pt x="277" y="165"/>
                      <a:pt x="277" y="21"/>
                      <a:pt x="227" y="2"/>
                    </a:cubicBezTo>
                    <a:cubicBezTo>
                      <a:pt x="224" y="1"/>
                      <a:pt x="220" y="0"/>
                      <a:pt x="21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9" name="Google Shape;1379;p52"/>
              <p:cNvSpPr/>
              <p:nvPr/>
            </p:nvSpPr>
            <p:spPr>
              <a:xfrm>
                <a:off x="3552520" y="969577"/>
                <a:ext cx="46982" cy="20405"/>
              </a:xfrm>
              <a:custGeom>
                <a:avLst/>
                <a:gdLst/>
                <a:ahLst/>
                <a:cxnLst/>
                <a:rect l="l" t="t" r="r" b="b"/>
                <a:pathLst>
                  <a:path w="472" h="205" extrusionOk="0">
                    <a:moveTo>
                      <a:pt x="171" y="1"/>
                    </a:moveTo>
                    <a:cubicBezTo>
                      <a:pt x="83" y="1"/>
                      <a:pt x="16" y="25"/>
                      <a:pt x="7" y="64"/>
                    </a:cubicBezTo>
                    <a:cubicBezTo>
                      <a:pt x="0" y="120"/>
                      <a:pt x="95" y="177"/>
                      <a:pt x="220" y="196"/>
                    </a:cubicBezTo>
                    <a:cubicBezTo>
                      <a:pt x="251" y="202"/>
                      <a:pt x="280" y="204"/>
                      <a:pt x="308" y="204"/>
                    </a:cubicBezTo>
                    <a:cubicBezTo>
                      <a:pt x="394" y="204"/>
                      <a:pt x="461" y="177"/>
                      <a:pt x="465" y="139"/>
                    </a:cubicBezTo>
                    <a:cubicBezTo>
                      <a:pt x="472" y="89"/>
                      <a:pt x="377" y="26"/>
                      <a:pt x="252" y="7"/>
                    </a:cubicBezTo>
                    <a:cubicBezTo>
                      <a:pt x="223" y="3"/>
                      <a:pt x="196" y="1"/>
                      <a:pt x="17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0" name="Google Shape;1380;p52"/>
              <p:cNvSpPr/>
              <p:nvPr/>
            </p:nvSpPr>
            <p:spPr>
              <a:xfrm>
                <a:off x="3659421" y="996650"/>
                <a:ext cx="45787" cy="21500"/>
              </a:xfrm>
              <a:custGeom>
                <a:avLst/>
                <a:gdLst/>
                <a:ahLst/>
                <a:cxnLst/>
                <a:rect l="l" t="t" r="r" b="b"/>
                <a:pathLst>
                  <a:path w="460" h="216" extrusionOk="0">
                    <a:moveTo>
                      <a:pt x="151" y="1"/>
                    </a:moveTo>
                    <a:cubicBezTo>
                      <a:pt x="77" y="1"/>
                      <a:pt x="22" y="20"/>
                      <a:pt x="13" y="56"/>
                    </a:cubicBezTo>
                    <a:cubicBezTo>
                      <a:pt x="1" y="106"/>
                      <a:pt x="89" y="175"/>
                      <a:pt x="208" y="200"/>
                    </a:cubicBezTo>
                    <a:cubicBezTo>
                      <a:pt x="247" y="210"/>
                      <a:pt x="285" y="215"/>
                      <a:pt x="318" y="215"/>
                    </a:cubicBezTo>
                    <a:cubicBezTo>
                      <a:pt x="387" y="215"/>
                      <a:pt x="438" y="194"/>
                      <a:pt x="447" y="156"/>
                    </a:cubicBezTo>
                    <a:cubicBezTo>
                      <a:pt x="459" y="106"/>
                      <a:pt x="372" y="43"/>
                      <a:pt x="252" y="12"/>
                    </a:cubicBezTo>
                    <a:cubicBezTo>
                      <a:pt x="217" y="4"/>
                      <a:pt x="182" y="1"/>
                      <a:pt x="15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1" name="Google Shape;1381;p52"/>
              <p:cNvSpPr/>
              <p:nvPr/>
            </p:nvSpPr>
            <p:spPr>
              <a:xfrm>
                <a:off x="3603183" y="1017055"/>
                <a:ext cx="25681" cy="62709"/>
              </a:xfrm>
              <a:custGeom>
                <a:avLst/>
                <a:gdLst/>
                <a:ahLst/>
                <a:cxnLst/>
                <a:rect l="l" t="t" r="r" b="b"/>
                <a:pathLst>
                  <a:path w="258" h="630" extrusionOk="0">
                    <a:moveTo>
                      <a:pt x="182" y="1"/>
                    </a:moveTo>
                    <a:cubicBezTo>
                      <a:pt x="133" y="1"/>
                      <a:pt x="68" y="129"/>
                      <a:pt x="32" y="297"/>
                    </a:cubicBezTo>
                    <a:cubicBezTo>
                      <a:pt x="0" y="466"/>
                      <a:pt x="13" y="617"/>
                      <a:pt x="63" y="630"/>
                    </a:cubicBezTo>
                    <a:cubicBezTo>
                      <a:pt x="65" y="630"/>
                      <a:pt x="66" y="630"/>
                      <a:pt x="67" y="630"/>
                    </a:cubicBezTo>
                    <a:cubicBezTo>
                      <a:pt x="123" y="630"/>
                      <a:pt x="190" y="500"/>
                      <a:pt x="220" y="334"/>
                    </a:cubicBezTo>
                    <a:cubicBezTo>
                      <a:pt x="258" y="158"/>
                      <a:pt x="245" y="14"/>
                      <a:pt x="189" y="1"/>
                    </a:cubicBezTo>
                    <a:cubicBezTo>
                      <a:pt x="187" y="1"/>
                      <a:pt x="184" y="1"/>
                      <a:pt x="18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2" name="Google Shape;1382;p52"/>
              <p:cNvSpPr/>
              <p:nvPr/>
            </p:nvSpPr>
            <p:spPr>
              <a:xfrm>
                <a:off x="773390" y="1637461"/>
                <a:ext cx="92072" cy="109591"/>
              </a:xfrm>
              <a:custGeom>
                <a:avLst/>
                <a:gdLst/>
                <a:ahLst/>
                <a:cxnLst/>
                <a:rect l="l" t="t" r="r" b="b"/>
                <a:pathLst>
                  <a:path w="925" h="1101" extrusionOk="0">
                    <a:moveTo>
                      <a:pt x="343" y="1"/>
                    </a:moveTo>
                    <a:cubicBezTo>
                      <a:pt x="342" y="1"/>
                      <a:pt x="341" y="1"/>
                      <a:pt x="340" y="1"/>
                    </a:cubicBezTo>
                    <a:cubicBezTo>
                      <a:pt x="296" y="13"/>
                      <a:pt x="302" y="196"/>
                      <a:pt x="346" y="428"/>
                    </a:cubicBezTo>
                    <a:cubicBezTo>
                      <a:pt x="139" y="491"/>
                      <a:pt x="1" y="573"/>
                      <a:pt x="7" y="617"/>
                    </a:cubicBezTo>
                    <a:cubicBezTo>
                      <a:pt x="13" y="638"/>
                      <a:pt x="54" y="647"/>
                      <a:pt x="117" y="647"/>
                    </a:cubicBezTo>
                    <a:cubicBezTo>
                      <a:pt x="185" y="647"/>
                      <a:pt x="280" y="636"/>
                      <a:pt x="384" y="617"/>
                    </a:cubicBezTo>
                    <a:cubicBezTo>
                      <a:pt x="451" y="891"/>
                      <a:pt x="542" y="1101"/>
                      <a:pt x="593" y="1101"/>
                    </a:cubicBezTo>
                    <a:cubicBezTo>
                      <a:pt x="595" y="1101"/>
                      <a:pt x="596" y="1101"/>
                      <a:pt x="598" y="1100"/>
                    </a:cubicBezTo>
                    <a:cubicBezTo>
                      <a:pt x="648" y="1088"/>
                      <a:pt x="635" y="849"/>
                      <a:pt x="573" y="566"/>
                    </a:cubicBezTo>
                    <a:cubicBezTo>
                      <a:pt x="780" y="504"/>
                      <a:pt x="924" y="422"/>
                      <a:pt x="912" y="378"/>
                    </a:cubicBezTo>
                    <a:cubicBezTo>
                      <a:pt x="905" y="356"/>
                      <a:pt x="862" y="345"/>
                      <a:pt x="792" y="345"/>
                    </a:cubicBezTo>
                    <a:cubicBezTo>
                      <a:pt x="723" y="345"/>
                      <a:pt x="629" y="356"/>
                      <a:pt x="522" y="378"/>
                    </a:cubicBezTo>
                    <a:cubicBezTo>
                      <a:pt x="461" y="156"/>
                      <a:pt x="387" y="1"/>
                      <a:pt x="34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3" name="Google Shape;1383;p52"/>
              <p:cNvSpPr/>
              <p:nvPr/>
            </p:nvSpPr>
            <p:spPr>
              <a:xfrm>
                <a:off x="1535732" y="1381754"/>
                <a:ext cx="86399" cy="121436"/>
              </a:xfrm>
              <a:custGeom>
                <a:avLst/>
                <a:gdLst/>
                <a:ahLst/>
                <a:cxnLst/>
                <a:rect l="l" t="t" r="r" b="b"/>
                <a:pathLst>
                  <a:path w="868" h="1220" extrusionOk="0">
                    <a:moveTo>
                      <a:pt x="373" y="0"/>
                    </a:moveTo>
                    <a:cubicBezTo>
                      <a:pt x="373" y="0"/>
                      <a:pt x="372" y="0"/>
                      <a:pt x="371" y="0"/>
                    </a:cubicBezTo>
                    <a:cubicBezTo>
                      <a:pt x="327" y="13"/>
                      <a:pt x="327" y="182"/>
                      <a:pt x="359" y="409"/>
                    </a:cubicBezTo>
                    <a:cubicBezTo>
                      <a:pt x="151" y="471"/>
                      <a:pt x="0" y="547"/>
                      <a:pt x="13" y="597"/>
                    </a:cubicBezTo>
                    <a:cubicBezTo>
                      <a:pt x="20" y="620"/>
                      <a:pt x="65" y="631"/>
                      <a:pt x="135" y="631"/>
                    </a:cubicBezTo>
                    <a:cubicBezTo>
                      <a:pt x="201" y="631"/>
                      <a:pt x="287" y="622"/>
                      <a:pt x="384" y="603"/>
                    </a:cubicBezTo>
                    <a:cubicBezTo>
                      <a:pt x="384" y="610"/>
                      <a:pt x="384" y="616"/>
                      <a:pt x="390" y="622"/>
                    </a:cubicBezTo>
                    <a:cubicBezTo>
                      <a:pt x="440" y="951"/>
                      <a:pt x="514" y="1219"/>
                      <a:pt x="570" y="1219"/>
                    </a:cubicBezTo>
                    <a:cubicBezTo>
                      <a:pt x="571" y="1219"/>
                      <a:pt x="572" y="1219"/>
                      <a:pt x="572" y="1219"/>
                    </a:cubicBezTo>
                    <a:cubicBezTo>
                      <a:pt x="622" y="1213"/>
                      <a:pt x="635" y="930"/>
                      <a:pt x="579" y="591"/>
                    </a:cubicBezTo>
                    <a:cubicBezTo>
                      <a:pt x="579" y="578"/>
                      <a:pt x="572" y="566"/>
                      <a:pt x="572" y="553"/>
                    </a:cubicBezTo>
                    <a:cubicBezTo>
                      <a:pt x="748" y="497"/>
                      <a:pt x="868" y="427"/>
                      <a:pt x="861" y="383"/>
                    </a:cubicBezTo>
                    <a:cubicBezTo>
                      <a:pt x="854" y="360"/>
                      <a:pt x="811" y="349"/>
                      <a:pt x="744" y="349"/>
                    </a:cubicBezTo>
                    <a:cubicBezTo>
                      <a:pt x="688" y="349"/>
                      <a:pt x="615" y="357"/>
                      <a:pt x="535" y="371"/>
                    </a:cubicBezTo>
                    <a:cubicBezTo>
                      <a:pt x="479" y="149"/>
                      <a:pt x="412" y="0"/>
                      <a:pt x="37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4" name="Google Shape;1384;p52"/>
              <p:cNvSpPr/>
              <p:nvPr/>
            </p:nvSpPr>
            <p:spPr>
              <a:xfrm>
                <a:off x="996648" y="958926"/>
                <a:ext cx="86399" cy="120839"/>
              </a:xfrm>
              <a:custGeom>
                <a:avLst/>
                <a:gdLst/>
                <a:ahLst/>
                <a:cxnLst/>
                <a:rect l="l" t="t" r="r" b="b"/>
                <a:pathLst>
                  <a:path w="868" h="1214" extrusionOk="0">
                    <a:moveTo>
                      <a:pt x="368" y="1"/>
                    </a:moveTo>
                    <a:cubicBezTo>
                      <a:pt x="367" y="1"/>
                      <a:pt x="366" y="1"/>
                      <a:pt x="365" y="1"/>
                    </a:cubicBezTo>
                    <a:cubicBezTo>
                      <a:pt x="327" y="7"/>
                      <a:pt x="327" y="177"/>
                      <a:pt x="353" y="409"/>
                    </a:cubicBezTo>
                    <a:cubicBezTo>
                      <a:pt x="152" y="466"/>
                      <a:pt x="1" y="548"/>
                      <a:pt x="13" y="592"/>
                    </a:cubicBezTo>
                    <a:cubicBezTo>
                      <a:pt x="17" y="618"/>
                      <a:pt x="62" y="630"/>
                      <a:pt x="131" y="630"/>
                    </a:cubicBezTo>
                    <a:cubicBezTo>
                      <a:pt x="197" y="630"/>
                      <a:pt x="284" y="619"/>
                      <a:pt x="378" y="598"/>
                    </a:cubicBezTo>
                    <a:cubicBezTo>
                      <a:pt x="384" y="604"/>
                      <a:pt x="384" y="617"/>
                      <a:pt x="384" y="623"/>
                    </a:cubicBezTo>
                    <a:cubicBezTo>
                      <a:pt x="440" y="952"/>
                      <a:pt x="514" y="1214"/>
                      <a:pt x="564" y="1214"/>
                    </a:cubicBezTo>
                    <a:cubicBezTo>
                      <a:pt x="565" y="1214"/>
                      <a:pt x="566" y="1214"/>
                      <a:pt x="566" y="1214"/>
                    </a:cubicBezTo>
                    <a:cubicBezTo>
                      <a:pt x="623" y="1207"/>
                      <a:pt x="629" y="931"/>
                      <a:pt x="572" y="592"/>
                    </a:cubicBezTo>
                    <a:cubicBezTo>
                      <a:pt x="572" y="579"/>
                      <a:pt x="572" y="567"/>
                      <a:pt x="566" y="554"/>
                    </a:cubicBezTo>
                    <a:cubicBezTo>
                      <a:pt x="742" y="497"/>
                      <a:pt x="868" y="428"/>
                      <a:pt x="855" y="384"/>
                    </a:cubicBezTo>
                    <a:cubicBezTo>
                      <a:pt x="848" y="360"/>
                      <a:pt x="807" y="350"/>
                      <a:pt x="741" y="350"/>
                    </a:cubicBezTo>
                    <a:cubicBezTo>
                      <a:pt x="685" y="350"/>
                      <a:pt x="612" y="357"/>
                      <a:pt x="528" y="372"/>
                    </a:cubicBezTo>
                    <a:cubicBezTo>
                      <a:pt x="479" y="150"/>
                      <a:pt x="412" y="1"/>
                      <a:pt x="36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5" name="Google Shape;1385;p52"/>
              <p:cNvSpPr/>
              <p:nvPr/>
            </p:nvSpPr>
            <p:spPr>
              <a:xfrm>
                <a:off x="1778400" y="700034"/>
                <a:ext cx="86399" cy="120839"/>
              </a:xfrm>
              <a:custGeom>
                <a:avLst/>
                <a:gdLst/>
                <a:ahLst/>
                <a:cxnLst/>
                <a:rect l="l" t="t" r="r" b="b"/>
                <a:pathLst>
                  <a:path w="868" h="1214" extrusionOk="0">
                    <a:moveTo>
                      <a:pt x="373" y="1"/>
                    </a:moveTo>
                    <a:cubicBezTo>
                      <a:pt x="372" y="1"/>
                      <a:pt x="372" y="1"/>
                      <a:pt x="371" y="1"/>
                    </a:cubicBezTo>
                    <a:cubicBezTo>
                      <a:pt x="327" y="7"/>
                      <a:pt x="327" y="177"/>
                      <a:pt x="358" y="409"/>
                    </a:cubicBezTo>
                    <a:cubicBezTo>
                      <a:pt x="151" y="466"/>
                      <a:pt x="0" y="548"/>
                      <a:pt x="13" y="592"/>
                    </a:cubicBezTo>
                    <a:cubicBezTo>
                      <a:pt x="19" y="618"/>
                      <a:pt x="64" y="630"/>
                      <a:pt x="134" y="630"/>
                    </a:cubicBezTo>
                    <a:cubicBezTo>
                      <a:pt x="199" y="630"/>
                      <a:pt x="286" y="619"/>
                      <a:pt x="383" y="598"/>
                    </a:cubicBezTo>
                    <a:cubicBezTo>
                      <a:pt x="383" y="610"/>
                      <a:pt x="383" y="617"/>
                      <a:pt x="390" y="623"/>
                    </a:cubicBezTo>
                    <a:cubicBezTo>
                      <a:pt x="439" y="952"/>
                      <a:pt x="514" y="1214"/>
                      <a:pt x="570" y="1214"/>
                    </a:cubicBezTo>
                    <a:cubicBezTo>
                      <a:pt x="571" y="1214"/>
                      <a:pt x="571" y="1214"/>
                      <a:pt x="572" y="1214"/>
                    </a:cubicBezTo>
                    <a:cubicBezTo>
                      <a:pt x="622" y="1207"/>
                      <a:pt x="635" y="931"/>
                      <a:pt x="578" y="592"/>
                    </a:cubicBezTo>
                    <a:cubicBezTo>
                      <a:pt x="578" y="579"/>
                      <a:pt x="572" y="566"/>
                      <a:pt x="572" y="554"/>
                    </a:cubicBezTo>
                    <a:cubicBezTo>
                      <a:pt x="748" y="497"/>
                      <a:pt x="867" y="428"/>
                      <a:pt x="861" y="384"/>
                    </a:cubicBezTo>
                    <a:cubicBezTo>
                      <a:pt x="854" y="360"/>
                      <a:pt x="810" y="349"/>
                      <a:pt x="744" y="349"/>
                    </a:cubicBezTo>
                    <a:cubicBezTo>
                      <a:pt x="687" y="349"/>
                      <a:pt x="615" y="357"/>
                      <a:pt x="534" y="372"/>
                    </a:cubicBezTo>
                    <a:cubicBezTo>
                      <a:pt x="479" y="150"/>
                      <a:pt x="411" y="1"/>
                      <a:pt x="37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6" name="Google Shape;1386;p52"/>
              <p:cNvSpPr/>
              <p:nvPr/>
            </p:nvSpPr>
            <p:spPr>
              <a:xfrm>
                <a:off x="1154213" y="1373592"/>
                <a:ext cx="57035" cy="78933"/>
              </a:xfrm>
              <a:custGeom>
                <a:avLst/>
                <a:gdLst/>
                <a:ahLst/>
                <a:cxnLst/>
                <a:rect l="l" t="t" r="r" b="b"/>
                <a:pathLst>
                  <a:path w="573" h="793" extrusionOk="0">
                    <a:moveTo>
                      <a:pt x="248" y="0"/>
                    </a:moveTo>
                    <a:cubicBezTo>
                      <a:pt x="248" y="0"/>
                      <a:pt x="247" y="0"/>
                      <a:pt x="246" y="1"/>
                    </a:cubicBezTo>
                    <a:cubicBezTo>
                      <a:pt x="215" y="7"/>
                      <a:pt x="215" y="114"/>
                      <a:pt x="233" y="264"/>
                    </a:cubicBezTo>
                    <a:cubicBezTo>
                      <a:pt x="102" y="302"/>
                      <a:pt x="1" y="352"/>
                      <a:pt x="14" y="384"/>
                    </a:cubicBezTo>
                    <a:cubicBezTo>
                      <a:pt x="17" y="400"/>
                      <a:pt x="46" y="408"/>
                      <a:pt x="93" y="408"/>
                    </a:cubicBezTo>
                    <a:cubicBezTo>
                      <a:pt x="135" y="408"/>
                      <a:pt x="190" y="402"/>
                      <a:pt x="252" y="390"/>
                    </a:cubicBezTo>
                    <a:cubicBezTo>
                      <a:pt x="252" y="396"/>
                      <a:pt x="252" y="403"/>
                      <a:pt x="252" y="403"/>
                    </a:cubicBezTo>
                    <a:cubicBezTo>
                      <a:pt x="289" y="619"/>
                      <a:pt x="339" y="792"/>
                      <a:pt x="370" y="792"/>
                    </a:cubicBezTo>
                    <a:cubicBezTo>
                      <a:pt x="371" y="792"/>
                      <a:pt x="371" y="792"/>
                      <a:pt x="372" y="792"/>
                    </a:cubicBezTo>
                    <a:cubicBezTo>
                      <a:pt x="409" y="786"/>
                      <a:pt x="416" y="604"/>
                      <a:pt x="378" y="384"/>
                    </a:cubicBezTo>
                    <a:cubicBezTo>
                      <a:pt x="378" y="378"/>
                      <a:pt x="378" y="365"/>
                      <a:pt x="378" y="359"/>
                    </a:cubicBezTo>
                    <a:cubicBezTo>
                      <a:pt x="491" y="321"/>
                      <a:pt x="573" y="277"/>
                      <a:pt x="560" y="246"/>
                    </a:cubicBezTo>
                    <a:cubicBezTo>
                      <a:pt x="557" y="232"/>
                      <a:pt x="530" y="226"/>
                      <a:pt x="488" y="226"/>
                    </a:cubicBezTo>
                    <a:cubicBezTo>
                      <a:pt x="452" y="226"/>
                      <a:pt x="405" y="231"/>
                      <a:pt x="353" y="239"/>
                    </a:cubicBezTo>
                    <a:cubicBezTo>
                      <a:pt x="316" y="99"/>
                      <a:pt x="274" y="0"/>
                      <a:pt x="24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7" name="Google Shape;1387;p52"/>
              <p:cNvSpPr/>
              <p:nvPr/>
            </p:nvSpPr>
            <p:spPr>
              <a:xfrm>
                <a:off x="3917715" y="1684940"/>
                <a:ext cx="90778" cy="106605"/>
              </a:xfrm>
              <a:custGeom>
                <a:avLst/>
                <a:gdLst/>
                <a:ahLst/>
                <a:cxnLst/>
                <a:rect l="l" t="t" r="r" b="b"/>
                <a:pathLst>
                  <a:path w="912" h="1071" extrusionOk="0">
                    <a:moveTo>
                      <a:pt x="624" y="1"/>
                    </a:moveTo>
                    <a:cubicBezTo>
                      <a:pt x="578" y="1"/>
                      <a:pt x="487" y="148"/>
                      <a:pt x="409" y="360"/>
                    </a:cubicBezTo>
                    <a:cubicBezTo>
                      <a:pt x="279" y="320"/>
                      <a:pt x="165" y="298"/>
                      <a:pt x="95" y="298"/>
                    </a:cubicBezTo>
                    <a:cubicBezTo>
                      <a:pt x="53" y="298"/>
                      <a:pt x="26" y="306"/>
                      <a:pt x="19" y="322"/>
                    </a:cubicBezTo>
                    <a:cubicBezTo>
                      <a:pt x="1" y="366"/>
                      <a:pt x="145" y="460"/>
                      <a:pt x="346" y="542"/>
                    </a:cubicBezTo>
                    <a:cubicBezTo>
                      <a:pt x="252" y="818"/>
                      <a:pt x="221" y="1057"/>
                      <a:pt x="264" y="1069"/>
                    </a:cubicBezTo>
                    <a:cubicBezTo>
                      <a:pt x="267" y="1070"/>
                      <a:pt x="269" y="1071"/>
                      <a:pt x="271" y="1071"/>
                    </a:cubicBezTo>
                    <a:cubicBezTo>
                      <a:pt x="324" y="1071"/>
                      <a:pt x="432" y="869"/>
                      <a:pt x="528" y="605"/>
                    </a:cubicBezTo>
                    <a:cubicBezTo>
                      <a:pt x="651" y="644"/>
                      <a:pt x="759" y="666"/>
                      <a:pt x="826" y="666"/>
                    </a:cubicBezTo>
                    <a:cubicBezTo>
                      <a:pt x="866" y="666"/>
                      <a:pt x="892" y="659"/>
                      <a:pt x="899" y="642"/>
                    </a:cubicBezTo>
                    <a:cubicBezTo>
                      <a:pt x="912" y="598"/>
                      <a:pt x="780" y="510"/>
                      <a:pt x="585" y="429"/>
                    </a:cubicBezTo>
                    <a:cubicBezTo>
                      <a:pt x="648" y="196"/>
                      <a:pt x="667" y="20"/>
                      <a:pt x="629" y="1"/>
                    </a:cubicBezTo>
                    <a:cubicBezTo>
                      <a:pt x="627" y="1"/>
                      <a:pt x="625" y="1"/>
                      <a:pt x="624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8" name="Google Shape;1388;p52"/>
              <p:cNvSpPr/>
              <p:nvPr/>
            </p:nvSpPr>
            <p:spPr>
              <a:xfrm>
                <a:off x="3030954" y="700034"/>
                <a:ext cx="86399" cy="120839"/>
              </a:xfrm>
              <a:custGeom>
                <a:avLst/>
                <a:gdLst/>
                <a:ahLst/>
                <a:cxnLst/>
                <a:rect l="l" t="t" r="r" b="b"/>
                <a:pathLst>
                  <a:path w="868" h="1214" extrusionOk="0">
                    <a:moveTo>
                      <a:pt x="501" y="1"/>
                    </a:moveTo>
                    <a:cubicBezTo>
                      <a:pt x="457" y="1"/>
                      <a:pt x="389" y="150"/>
                      <a:pt x="340" y="372"/>
                    </a:cubicBezTo>
                    <a:cubicBezTo>
                      <a:pt x="256" y="357"/>
                      <a:pt x="184" y="349"/>
                      <a:pt x="128" y="349"/>
                    </a:cubicBezTo>
                    <a:cubicBezTo>
                      <a:pt x="62" y="349"/>
                      <a:pt x="20" y="360"/>
                      <a:pt x="13" y="384"/>
                    </a:cubicBezTo>
                    <a:cubicBezTo>
                      <a:pt x="1" y="428"/>
                      <a:pt x="126" y="497"/>
                      <a:pt x="302" y="554"/>
                    </a:cubicBezTo>
                    <a:cubicBezTo>
                      <a:pt x="296" y="566"/>
                      <a:pt x="296" y="579"/>
                      <a:pt x="290" y="592"/>
                    </a:cubicBezTo>
                    <a:cubicBezTo>
                      <a:pt x="239" y="931"/>
                      <a:pt x="246" y="1207"/>
                      <a:pt x="302" y="1214"/>
                    </a:cubicBezTo>
                    <a:cubicBezTo>
                      <a:pt x="303" y="1214"/>
                      <a:pt x="303" y="1214"/>
                      <a:pt x="304" y="1214"/>
                    </a:cubicBezTo>
                    <a:cubicBezTo>
                      <a:pt x="354" y="1214"/>
                      <a:pt x="429" y="952"/>
                      <a:pt x="484" y="623"/>
                    </a:cubicBezTo>
                    <a:cubicBezTo>
                      <a:pt x="484" y="617"/>
                      <a:pt x="484" y="610"/>
                      <a:pt x="484" y="598"/>
                    </a:cubicBezTo>
                    <a:cubicBezTo>
                      <a:pt x="582" y="619"/>
                      <a:pt x="670" y="630"/>
                      <a:pt x="736" y="630"/>
                    </a:cubicBezTo>
                    <a:cubicBezTo>
                      <a:pt x="807" y="630"/>
                      <a:pt x="852" y="618"/>
                      <a:pt x="855" y="592"/>
                    </a:cubicBezTo>
                    <a:cubicBezTo>
                      <a:pt x="868" y="548"/>
                      <a:pt x="717" y="466"/>
                      <a:pt x="516" y="409"/>
                    </a:cubicBezTo>
                    <a:cubicBezTo>
                      <a:pt x="541" y="177"/>
                      <a:pt x="541" y="7"/>
                      <a:pt x="503" y="1"/>
                    </a:cubicBezTo>
                    <a:cubicBezTo>
                      <a:pt x="502" y="1"/>
                      <a:pt x="501" y="1"/>
                      <a:pt x="50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89" name="Google Shape;1389;p52"/>
              <p:cNvSpPr/>
              <p:nvPr/>
            </p:nvSpPr>
            <p:spPr>
              <a:xfrm>
                <a:off x="3650065" y="1321037"/>
                <a:ext cx="86399" cy="121436"/>
              </a:xfrm>
              <a:custGeom>
                <a:avLst/>
                <a:gdLst/>
                <a:ahLst/>
                <a:cxnLst/>
                <a:rect l="l" t="t" r="r" b="b"/>
                <a:pathLst>
                  <a:path w="868" h="1220" extrusionOk="0">
                    <a:moveTo>
                      <a:pt x="495" y="1"/>
                    </a:moveTo>
                    <a:cubicBezTo>
                      <a:pt x="456" y="1"/>
                      <a:pt x="389" y="150"/>
                      <a:pt x="334" y="371"/>
                    </a:cubicBezTo>
                    <a:cubicBezTo>
                      <a:pt x="258" y="358"/>
                      <a:pt x="189" y="351"/>
                      <a:pt x="134" y="351"/>
                    </a:cubicBezTo>
                    <a:cubicBezTo>
                      <a:pt x="62" y="351"/>
                      <a:pt x="14" y="363"/>
                      <a:pt x="7" y="384"/>
                    </a:cubicBezTo>
                    <a:cubicBezTo>
                      <a:pt x="1" y="428"/>
                      <a:pt x="120" y="497"/>
                      <a:pt x="296" y="554"/>
                    </a:cubicBezTo>
                    <a:cubicBezTo>
                      <a:pt x="296" y="566"/>
                      <a:pt x="290" y="579"/>
                      <a:pt x="290" y="591"/>
                    </a:cubicBezTo>
                    <a:cubicBezTo>
                      <a:pt x="233" y="931"/>
                      <a:pt x="246" y="1213"/>
                      <a:pt x="296" y="1220"/>
                    </a:cubicBezTo>
                    <a:cubicBezTo>
                      <a:pt x="297" y="1220"/>
                      <a:pt x="297" y="1220"/>
                      <a:pt x="298" y="1220"/>
                    </a:cubicBezTo>
                    <a:cubicBezTo>
                      <a:pt x="354" y="1220"/>
                      <a:pt x="422" y="952"/>
                      <a:pt x="478" y="623"/>
                    </a:cubicBezTo>
                    <a:cubicBezTo>
                      <a:pt x="478" y="617"/>
                      <a:pt x="484" y="610"/>
                      <a:pt x="484" y="604"/>
                    </a:cubicBezTo>
                    <a:cubicBezTo>
                      <a:pt x="581" y="622"/>
                      <a:pt x="668" y="631"/>
                      <a:pt x="733" y="631"/>
                    </a:cubicBezTo>
                    <a:cubicBezTo>
                      <a:pt x="803" y="631"/>
                      <a:pt x="849" y="621"/>
                      <a:pt x="855" y="598"/>
                    </a:cubicBezTo>
                    <a:cubicBezTo>
                      <a:pt x="868" y="547"/>
                      <a:pt x="717" y="472"/>
                      <a:pt x="509" y="415"/>
                    </a:cubicBezTo>
                    <a:cubicBezTo>
                      <a:pt x="541" y="183"/>
                      <a:pt x="541" y="13"/>
                      <a:pt x="497" y="1"/>
                    </a:cubicBezTo>
                    <a:cubicBezTo>
                      <a:pt x="496" y="1"/>
                      <a:pt x="495" y="1"/>
                      <a:pt x="49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0" name="Google Shape;1390;p52"/>
              <p:cNvSpPr/>
              <p:nvPr/>
            </p:nvSpPr>
            <p:spPr>
              <a:xfrm>
                <a:off x="3206734" y="1185370"/>
                <a:ext cx="56338" cy="78933"/>
              </a:xfrm>
              <a:custGeom>
                <a:avLst/>
                <a:gdLst/>
                <a:ahLst/>
                <a:cxnLst/>
                <a:rect l="l" t="t" r="r" b="b"/>
                <a:pathLst>
                  <a:path w="566" h="793" extrusionOk="0">
                    <a:moveTo>
                      <a:pt x="325" y="0"/>
                    </a:moveTo>
                    <a:cubicBezTo>
                      <a:pt x="299" y="0"/>
                      <a:pt x="257" y="99"/>
                      <a:pt x="220" y="239"/>
                    </a:cubicBezTo>
                    <a:cubicBezTo>
                      <a:pt x="168" y="231"/>
                      <a:pt x="122" y="226"/>
                      <a:pt x="86" y="226"/>
                    </a:cubicBezTo>
                    <a:cubicBezTo>
                      <a:pt x="39" y="226"/>
                      <a:pt x="10" y="234"/>
                      <a:pt x="6" y="252"/>
                    </a:cubicBezTo>
                    <a:cubicBezTo>
                      <a:pt x="0" y="277"/>
                      <a:pt x="82" y="321"/>
                      <a:pt x="195" y="359"/>
                    </a:cubicBezTo>
                    <a:cubicBezTo>
                      <a:pt x="195" y="365"/>
                      <a:pt x="189" y="377"/>
                      <a:pt x="189" y="384"/>
                    </a:cubicBezTo>
                    <a:cubicBezTo>
                      <a:pt x="151" y="604"/>
                      <a:pt x="157" y="786"/>
                      <a:pt x="195" y="792"/>
                    </a:cubicBezTo>
                    <a:cubicBezTo>
                      <a:pt x="195" y="792"/>
                      <a:pt x="196" y="792"/>
                      <a:pt x="197" y="792"/>
                    </a:cubicBezTo>
                    <a:cubicBezTo>
                      <a:pt x="228" y="792"/>
                      <a:pt x="277" y="619"/>
                      <a:pt x="314" y="403"/>
                    </a:cubicBezTo>
                    <a:cubicBezTo>
                      <a:pt x="314" y="403"/>
                      <a:pt x="314" y="396"/>
                      <a:pt x="314" y="390"/>
                    </a:cubicBezTo>
                    <a:cubicBezTo>
                      <a:pt x="377" y="402"/>
                      <a:pt x="433" y="408"/>
                      <a:pt x="476" y="408"/>
                    </a:cubicBezTo>
                    <a:cubicBezTo>
                      <a:pt x="525" y="408"/>
                      <a:pt x="556" y="400"/>
                      <a:pt x="559" y="384"/>
                    </a:cubicBezTo>
                    <a:cubicBezTo>
                      <a:pt x="566" y="352"/>
                      <a:pt x="465" y="302"/>
                      <a:pt x="333" y="264"/>
                    </a:cubicBezTo>
                    <a:cubicBezTo>
                      <a:pt x="352" y="114"/>
                      <a:pt x="352" y="7"/>
                      <a:pt x="327" y="0"/>
                    </a:cubicBezTo>
                    <a:cubicBezTo>
                      <a:pt x="326" y="0"/>
                      <a:pt x="325" y="0"/>
                      <a:pt x="3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91" name="Google Shape;1391;p52"/>
            <p:cNvSpPr/>
            <p:nvPr/>
          </p:nvSpPr>
          <p:spPr>
            <a:xfrm>
              <a:off x="1059853" y="1220097"/>
              <a:ext cx="2809247" cy="2809346"/>
            </a:xfrm>
            <a:custGeom>
              <a:avLst/>
              <a:gdLst/>
              <a:ahLst/>
              <a:cxnLst/>
              <a:rect l="l" t="t" r="r" b="b"/>
              <a:pathLst>
                <a:path w="28223" h="28224" extrusionOk="0">
                  <a:moveTo>
                    <a:pt x="14111" y="1"/>
                  </a:moveTo>
                  <a:cubicBezTo>
                    <a:pt x="6321" y="1"/>
                    <a:pt x="0" y="6315"/>
                    <a:pt x="0" y="14112"/>
                  </a:cubicBezTo>
                  <a:cubicBezTo>
                    <a:pt x="0" y="21903"/>
                    <a:pt x="6321" y="28223"/>
                    <a:pt x="14111" y="28223"/>
                  </a:cubicBezTo>
                  <a:cubicBezTo>
                    <a:pt x="21902" y="28223"/>
                    <a:pt x="28223" y="21903"/>
                    <a:pt x="28223" y="14112"/>
                  </a:cubicBezTo>
                  <a:cubicBezTo>
                    <a:pt x="28223" y="6315"/>
                    <a:pt x="21902" y="1"/>
                    <a:pt x="1411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52"/>
            <p:cNvSpPr/>
            <p:nvPr/>
          </p:nvSpPr>
          <p:spPr>
            <a:xfrm>
              <a:off x="1765858" y="1996077"/>
              <a:ext cx="335939" cy="330465"/>
            </a:xfrm>
            <a:custGeom>
              <a:avLst/>
              <a:gdLst/>
              <a:ahLst/>
              <a:cxnLst/>
              <a:rect l="l" t="t" r="r" b="b"/>
              <a:pathLst>
                <a:path w="3375" h="3320" extrusionOk="0">
                  <a:moveTo>
                    <a:pt x="3155" y="0"/>
                  </a:moveTo>
                  <a:cubicBezTo>
                    <a:pt x="2846" y="0"/>
                    <a:pt x="2541" y="82"/>
                    <a:pt x="2256" y="209"/>
                  </a:cubicBezTo>
                  <a:cubicBezTo>
                    <a:pt x="1747" y="448"/>
                    <a:pt x="1163" y="831"/>
                    <a:pt x="780" y="1240"/>
                  </a:cubicBezTo>
                  <a:cubicBezTo>
                    <a:pt x="315" y="1730"/>
                    <a:pt x="1" y="2534"/>
                    <a:pt x="32" y="3206"/>
                  </a:cubicBezTo>
                  <a:cubicBezTo>
                    <a:pt x="38" y="3237"/>
                    <a:pt x="38" y="3275"/>
                    <a:pt x="63" y="3300"/>
                  </a:cubicBezTo>
                  <a:cubicBezTo>
                    <a:pt x="89" y="3319"/>
                    <a:pt x="126" y="3319"/>
                    <a:pt x="158" y="3319"/>
                  </a:cubicBezTo>
                  <a:cubicBezTo>
                    <a:pt x="434" y="3307"/>
                    <a:pt x="704" y="3212"/>
                    <a:pt x="956" y="3093"/>
                  </a:cubicBezTo>
                  <a:cubicBezTo>
                    <a:pt x="2036" y="2572"/>
                    <a:pt x="2847" y="1529"/>
                    <a:pt x="3085" y="354"/>
                  </a:cubicBezTo>
                  <a:lnTo>
                    <a:pt x="3374" y="14"/>
                  </a:lnTo>
                  <a:cubicBezTo>
                    <a:pt x="3301" y="5"/>
                    <a:pt x="3228" y="0"/>
                    <a:pt x="315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52"/>
            <p:cNvSpPr/>
            <p:nvPr/>
          </p:nvSpPr>
          <p:spPr>
            <a:xfrm>
              <a:off x="1589482" y="1747238"/>
              <a:ext cx="503560" cy="253223"/>
            </a:xfrm>
            <a:custGeom>
              <a:avLst/>
              <a:gdLst/>
              <a:ahLst/>
              <a:cxnLst/>
              <a:rect l="l" t="t" r="r" b="b"/>
              <a:pathLst>
                <a:path w="5059" h="2544" extrusionOk="0">
                  <a:moveTo>
                    <a:pt x="1501" y="0"/>
                  </a:moveTo>
                  <a:cubicBezTo>
                    <a:pt x="982" y="0"/>
                    <a:pt x="488" y="123"/>
                    <a:pt x="57" y="435"/>
                  </a:cubicBezTo>
                  <a:cubicBezTo>
                    <a:pt x="39" y="447"/>
                    <a:pt x="20" y="460"/>
                    <a:pt x="13" y="485"/>
                  </a:cubicBezTo>
                  <a:cubicBezTo>
                    <a:pt x="1" y="510"/>
                    <a:pt x="1" y="535"/>
                    <a:pt x="7" y="567"/>
                  </a:cubicBezTo>
                  <a:cubicBezTo>
                    <a:pt x="82" y="1038"/>
                    <a:pt x="497" y="1453"/>
                    <a:pt x="868" y="1729"/>
                  </a:cubicBezTo>
                  <a:cubicBezTo>
                    <a:pt x="1543" y="2237"/>
                    <a:pt x="2387" y="2544"/>
                    <a:pt x="3229" y="2544"/>
                  </a:cubicBezTo>
                  <a:cubicBezTo>
                    <a:pt x="3491" y="2544"/>
                    <a:pt x="3753" y="2514"/>
                    <a:pt x="4009" y="2452"/>
                  </a:cubicBezTo>
                  <a:cubicBezTo>
                    <a:pt x="4317" y="2376"/>
                    <a:pt x="4619" y="2251"/>
                    <a:pt x="4857" y="2043"/>
                  </a:cubicBezTo>
                  <a:lnTo>
                    <a:pt x="5058" y="1754"/>
                  </a:lnTo>
                  <a:cubicBezTo>
                    <a:pt x="4568" y="1214"/>
                    <a:pt x="3997" y="730"/>
                    <a:pt x="3331" y="416"/>
                  </a:cubicBezTo>
                  <a:cubicBezTo>
                    <a:pt x="2784" y="152"/>
                    <a:pt x="2181" y="20"/>
                    <a:pt x="1578" y="1"/>
                  </a:cubicBezTo>
                  <a:cubicBezTo>
                    <a:pt x="1552" y="1"/>
                    <a:pt x="1526" y="0"/>
                    <a:pt x="150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52"/>
            <p:cNvSpPr/>
            <p:nvPr/>
          </p:nvSpPr>
          <p:spPr>
            <a:xfrm>
              <a:off x="2994723" y="1477894"/>
              <a:ext cx="281492" cy="466532"/>
            </a:xfrm>
            <a:custGeom>
              <a:avLst/>
              <a:gdLst/>
              <a:ahLst/>
              <a:cxnLst/>
              <a:rect l="l" t="t" r="r" b="b"/>
              <a:pathLst>
                <a:path w="2828" h="4687" extrusionOk="0">
                  <a:moveTo>
                    <a:pt x="2468" y="0"/>
                  </a:moveTo>
                  <a:cubicBezTo>
                    <a:pt x="2442" y="0"/>
                    <a:pt x="2416" y="9"/>
                    <a:pt x="2394" y="18"/>
                  </a:cubicBezTo>
                  <a:cubicBezTo>
                    <a:pt x="2092" y="119"/>
                    <a:pt x="1835" y="314"/>
                    <a:pt x="1602" y="527"/>
                  </a:cubicBezTo>
                  <a:cubicBezTo>
                    <a:pt x="597" y="1457"/>
                    <a:pt x="63" y="2864"/>
                    <a:pt x="201" y="4221"/>
                  </a:cubicBezTo>
                  <a:lnTo>
                    <a:pt x="0" y="4686"/>
                  </a:lnTo>
                  <a:cubicBezTo>
                    <a:pt x="427" y="4611"/>
                    <a:pt x="823" y="4391"/>
                    <a:pt x="1150" y="4102"/>
                  </a:cubicBezTo>
                  <a:cubicBezTo>
                    <a:pt x="1627" y="3675"/>
                    <a:pt x="2130" y="3059"/>
                    <a:pt x="2413" y="2481"/>
                  </a:cubicBezTo>
                  <a:cubicBezTo>
                    <a:pt x="2752" y="1796"/>
                    <a:pt x="2827" y="822"/>
                    <a:pt x="2564" y="100"/>
                  </a:cubicBezTo>
                  <a:cubicBezTo>
                    <a:pt x="2551" y="62"/>
                    <a:pt x="2532" y="25"/>
                    <a:pt x="2501" y="6"/>
                  </a:cubicBezTo>
                  <a:cubicBezTo>
                    <a:pt x="2490" y="2"/>
                    <a:pt x="2479" y="0"/>
                    <a:pt x="246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52"/>
            <p:cNvSpPr/>
            <p:nvPr/>
          </p:nvSpPr>
          <p:spPr>
            <a:xfrm>
              <a:off x="3085400" y="1882706"/>
              <a:ext cx="469120" cy="204749"/>
            </a:xfrm>
            <a:custGeom>
              <a:avLst/>
              <a:gdLst/>
              <a:ahLst/>
              <a:cxnLst/>
              <a:rect l="l" t="t" r="r" b="b"/>
              <a:pathLst>
                <a:path w="4713" h="2057" extrusionOk="0">
                  <a:moveTo>
                    <a:pt x="2365" y="1"/>
                  </a:moveTo>
                  <a:cubicBezTo>
                    <a:pt x="1787" y="1"/>
                    <a:pt x="1215" y="139"/>
                    <a:pt x="723" y="437"/>
                  </a:cubicBezTo>
                  <a:cubicBezTo>
                    <a:pt x="478" y="582"/>
                    <a:pt x="252" y="770"/>
                    <a:pt x="94" y="1015"/>
                  </a:cubicBezTo>
                  <a:lnTo>
                    <a:pt x="0" y="1317"/>
                  </a:lnTo>
                  <a:cubicBezTo>
                    <a:pt x="572" y="1656"/>
                    <a:pt x="1194" y="1926"/>
                    <a:pt x="1854" y="2020"/>
                  </a:cubicBezTo>
                  <a:cubicBezTo>
                    <a:pt x="2029" y="2045"/>
                    <a:pt x="2206" y="2057"/>
                    <a:pt x="2383" y="2057"/>
                  </a:cubicBezTo>
                  <a:cubicBezTo>
                    <a:pt x="2753" y="2057"/>
                    <a:pt x="3124" y="2005"/>
                    <a:pt x="3481" y="1907"/>
                  </a:cubicBezTo>
                  <a:cubicBezTo>
                    <a:pt x="3958" y="1775"/>
                    <a:pt x="4379" y="1530"/>
                    <a:pt x="4681" y="1128"/>
                  </a:cubicBezTo>
                  <a:cubicBezTo>
                    <a:pt x="4693" y="1109"/>
                    <a:pt x="4706" y="1097"/>
                    <a:pt x="4706" y="1072"/>
                  </a:cubicBezTo>
                  <a:cubicBezTo>
                    <a:pt x="4712" y="1047"/>
                    <a:pt x="4700" y="1021"/>
                    <a:pt x="4693" y="1003"/>
                  </a:cubicBezTo>
                  <a:cubicBezTo>
                    <a:pt x="4499" y="613"/>
                    <a:pt x="4027" y="362"/>
                    <a:pt x="3638" y="224"/>
                  </a:cubicBezTo>
                  <a:cubicBezTo>
                    <a:pt x="3232" y="78"/>
                    <a:pt x="2797" y="1"/>
                    <a:pt x="2365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52"/>
            <p:cNvSpPr/>
            <p:nvPr/>
          </p:nvSpPr>
          <p:spPr>
            <a:xfrm>
              <a:off x="3029063" y="1479686"/>
              <a:ext cx="235904" cy="444136"/>
            </a:xfrm>
            <a:custGeom>
              <a:avLst/>
              <a:gdLst/>
              <a:ahLst/>
              <a:cxnLst/>
              <a:rect l="l" t="t" r="r" b="b"/>
              <a:pathLst>
                <a:path w="2370" h="4462" extrusionOk="0">
                  <a:moveTo>
                    <a:pt x="2168" y="0"/>
                  </a:moveTo>
                  <a:cubicBezTo>
                    <a:pt x="2005" y="358"/>
                    <a:pt x="1817" y="773"/>
                    <a:pt x="1603" y="1213"/>
                  </a:cubicBezTo>
                  <a:cubicBezTo>
                    <a:pt x="1590" y="1175"/>
                    <a:pt x="1565" y="1125"/>
                    <a:pt x="1540" y="1062"/>
                  </a:cubicBezTo>
                  <a:cubicBezTo>
                    <a:pt x="1484" y="943"/>
                    <a:pt x="1396" y="773"/>
                    <a:pt x="1301" y="585"/>
                  </a:cubicBezTo>
                  <a:cubicBezTo>
                    <a:pt x="1289" y="553"/>
                    <a:pt x="1276" y="528"/>
                    <a:pt x="1264" y="503"/>
                  </a:cubicBezTo>
                  <a:cubicBezTo>
                    <a:pt x="1264" y="503"/>
                    <a:pt x="1257" y="509"/>
                    <a:pt x="1257" y="509"/>
                  </a:cubicBezTo>
                  <a:cubicBezTo>
                    <a:pt x="1245" y="522"/>
                    <a:pt x="1238" y="528"/>
                    <a:pt x="1226" y="541"/>
                  </a:cubicBezTo>
                  <a:cubicBezTo>
                    <a:pt x="1238" y="559"/>
                    <a:pt x="1251" y="585"/>
                    <a:pt x="1257" y="603"/>
                  </a:cubicBezTo>
                  <a:cubicBezTo>
                    <a:pt x="1352" y="792"/>
                    <a:pt x="1440" y="962"/>
                    <a:pt x="1509" y="1081"/>
                  </a:cubicBezTo>
                  <a:cubicBezTo>
                    <a:pt x="1546" y="1150"/>
                    <a:pt x="1571" y="1200"/>
                    <a:pt x="1597" y="1232"/>
                  </a:cubicBezTo>
                  <a:cubicBezTo>
                    <a:pt x="1546" y="1332"/>
                    <a:pt x="1496" y="1433"/>
                    <a:pt x="1446" y="1540"/>
                  </a:cubicBezTo>
                  <a:cubicBezTo>
                    <a:pt x="1289" y="1860"/>
                    <a:pt x="1138" y="2168"/>
                    <a:pt x="993" y="2457"/>
                  </a:cubicBezTo>
                  <a:cubicBezTo>
                    <a:pt x="962" y="2369"/>
                    <a:pt x="805" y="2042"/>
                    <a:pt x="610" y="1659"/>
                  </a:cubicBezTo>
                  <a:cubicBezTo>
                    <a:pt x="573" y="1584"/>
                    <a:pt x="535" y="1514"/>
                    <a:pt x="497" y="1445"/>
                  </a:cubicBezTo>
                  <a:cubicBezTo>
                    <a:pt x="485" y="1458"/>
                    <a:pt x="478" y="1477"/>
                    <a:pt x="466" y="1489"/>
                  </a:cubicBezTo>
                  <a:cubicBezTo>
                    <a:pt x="497" y="1552"/>
                    <a:pt x="535" y="1615"/>
                    <a:pt x="566" y="1684"/>
                  </a:cubicBezTo>
                  <a:cubicBezTo>
                    <a:pt x="767" y="2074"/>
                    <a:pt x="943" y="2400"/>
                    <a:pt x="993" y="2469"/>
                  </a:cubicBezTo>
                  <a:cubicBezTo>
                    <a:pt x="830" y="2796"/>
                    <a:pt x="673" y="3098"/>
                    <a:pt x="541" y="3362"/>
                  </a:cubicBezTo>
                  <a:cubicBezTo>
                    <a:pt x="497" y="3267"/>
                    <a:pt x="315" y="2959"/>
                    <a:pt x="95" y="2595"/>
                  </a:cubicBezTo>
                  <a:cubicBezTo>
                    <a:pt x="76" y="2557"/>
                    <a:pt x="51" y="2526"/>
                    <a:pt x="32" y="2488"/>
                  </a:cubicBezTo>
                  <a:cubicBezTo>
                    <a:pt x="26" y="2507"/>
                    <a:pt x="20" y="2532"/>
                    <a:pt x="13" y="2551"/>
                  </a:cubicBezTo>
                  <a:cubicBezTo>
                    <a:pt x="26" y="2576"/>
                    <a:pt x="38" y="2595"/>
                    <a:pt x="51" y="2620"/>
                  </a:cubicBezTo>
                  <a:cubicBezTo>
                    <a:pt x="284" y="2991"/>
                    <a:pt x="478" y="3299"/>
                    <a:pt x="535" y="3374"/>
                  </a:cubicBezTo>
                  <a:cubicBezTo>
                    <a:pt x="497" y="3456"/>
                    <a:pt x="459" y="3531"/>
                    <a:pt x="422" y="3600"/>
                  </a:cubicBezTo>
                  <a:lnTo>
                    <a:pt x="108" y="4229"/>
                  </a:lnTo>
                  <a:cubicBezTo>
                    <a:pt x="82" y="4285"/>
                    <a:pt x="51" y="4342"/>
                    <a:pt x="26" y="4398"/>
                  </a:cubicBezTo>
                  <a:cubicBezTo>
                    <a:pt x="7" y="4442"/>
                    <a:pt x="1" y="4461"/>
                    <a:pt x="1" y="4461"/>
                  </a:cubicBezTo>
                  <a:cubicBezTo>
                    <a:pt x="1" y="4461"/>
                    <a:pt x="13" y="4442"/>
                    <a:pt x="32" y="4404"/>
                  </a:cubicBezTo>
                  <a:cubicBezTo>
                    <a:pt x="64" y="4348"/>
                    <a:pt x="95" y="4291"/>
                    <a:pt x="126" y="4235"/>
                  </a:cubicBezTo>
                  <a:cubicBezTo>
                    <a:pt x="227" y="4046"/>
                    <a:pt x="334" y="3839"/>
                    <a:pt x="453" y="3619"/>
                  </a:cubicBezTo>
                  <a:cubicBezTo>
                    <a:pt x="491" y="3544"/>
                    <a:pt x="529" y="3468"/>
                    <a:pt x="573" y="3387"/>
                  </a:cubicBezTo>
                  <a:cubicBezTo>
                    <a:pt x="598" y="3387"/>
                    <a:pt x="692" y="3374"/>
                    <a:pt x="830" y="3349"/>
                  </a:cubicBezTo>
                  <a:cubicBezTo>
                    <a:pt x="993" y="3318"/>
                    <a:pt x="1213" y="3274"/>
                    <a:pt x="1465" y="3217"/>
                  </a:cubicBezTo>
                  <a:cubicBezTo>
                    <a:pt x="1515" y="3204"/>
                    <a:pt x="1571" y="3192"/>
                    <a:pt x="1622" y="3173"/>
                  </a:cubicBezTo>
                  <a:cubicBezTo>
                    <a:pt x="1641" y="3154"/>
                    <a:pt x="1653" y="3135"/>
                    <a:pt x="1666" y="3117"/>
                  </a:cubicBezTo>
                  <a:lnTo>
                    <a:pt x="1666" y="3117"/>
                  </a:lnTo>
                  <a:cubicBezTo>
                    <a:pt x="1590" y="3135"/>
                    <a:pt x="1515" y="3154"/>
                    <a:pt x="1452" y="3167"/>
                  </a:cubicBezTo>
                  <a:cubicBezTo>
                    <a:pt x="1289" y="3204"/>
                    <a:pt x="1107" y="3248"/>
                    <a:pt x="824" y="3318"/>
                  </a:cubicBezTo>
                  <a:cubicBezTo>
                    <a:pt x="692" y="3343"/>
                    <a:pt x="610" y="3368"/>
                    <a:pt x="579" y="3380"/>
                  </a:cubicBezTo>
                  <a:cubicBezTo>
                    <a:pt x="717" y="3104"/>
                    <a:pt x="880" y="2790"/>
                    <a:pt x="1056" y="2444"/>
                  </a:cubicBezTo>
                  <a:cubicBezTo>
                    <a:pt x="1069" y="2438"/>
                    <a:pt x="1081" y="2432"/>
                    <a:pt x="1100" y="2425"/>
                  </a:cubicBezTo>
                  <a:cubicBezTo>
                    <a:pt x="1182" y="2394"/>
                    <a:pt x="1264" y="2356"/>
                    <a:pt x="1339" y="2325"/>
                  </a:cubicBezTo>
                  <a:cubicBezTo>
                    <a:pt x="1659" y="2187"/>
                    <a:pt x="1892" y="2086"/>
                    <a:pt x="2131" y="1986"/>
                  </a:cubicBezTo>
                  <a:cubicBezTo>
                    <a:pt x="2175" y="1967"/>
                    <a:pt x="2219" y="1948"/>
                    <a:pt x="2263" y="1929"/>
                  </a:cubicBezTo>
                  <a:cubicBezTo>
                    <a:pt x="2269" y="1910"/>
                    <a:pt x="2275" y="1891"/>
                    <a:pt x="2281" y="1873"/>
                  </a:cubicBezTo>
                  <a:lnTo>
                    <a:pt x="2281" y="1873"/>
                  </a:lnTo>
                  <a:cubicBezTo>
                    <a:pt x="2225" y="1891"/>
                    <a:pt x="2168" y="1917"/>
                    <a:pt x="2112" y="1942"/>
                  </a:cubicBezTo>
                  <a:cubicBezTo>
                    <a:pt x="1798" y="2074"/>
                    <a:pt x="1521" y="2199"/>
                    <a:pt x="1326" y="2293"/>
                  </a:cubicBezTo>
                  <a:cubicBezTo>
                    <a:pt x="1226" y="2344"/>
                    <a:pt x="1144" y="2381"/>
                    <a:pt x="1088" y="2413"/>
                  </a:cubicBezTo>
                  <a:cubicBezTo>
                    <a:pt x="1081" y="2413"/>
                    <a:pt x="1075" y="2419"/>
                    <a:pt x="1063" y="2425"/>
                  </a:cubicBezTo>
                  <a:cubicBezTo>
                    <a:pt x="1201" y="2149"/>
                    <a:pt x="1345" y="1860"/>
                    <a:pt x="1490" y="1558"/>
                  </a:cubicBezTo>
                  <a:cubicBezTo>
                    <a:pt x="1553" y="1433"/>
                    <a:pt x="1609" y="1313"/>
                    <a:pt x="1666" y="1188"/>
                  </a:cubicBezTo>
                  <a:cubicBezTo>
                    <a:pt x="1773" y="1150"/>
                    <a:pt x="2043" y="1043"/>
                    <a:pt x="2369" y="905"/>
                  </a:cubicBezTo>
                  <a:cubicBezTo>
                    <a:pt x="2369" y="886"/>
                    <a:pt x="2369" y="867"/>
                    <a:pt x="2369" y="848"/>
                  </a:cubicBezTo>
                  <a:cubicBezTo>
                    <a:pt x="2055" y="987"/>
                    <a:pt x="1791" y="1106"/>
                    <a:pt x="1678" y="1169"/>
                  </a:cubicBezTo>
                  <a:cubicBezTo>
                    <a:pt x="1873" y="760"/>
                    <a:pt x="2049" y="371"/>
                    <a:pt x="2193" y="32"/>
                  </a:cubicBezTo>
                  <a:cubicBezTo>
                    <a:pt x="2187" y="19"/>
                    <a:pt x="2181" y="7"/>
                    <a:pt x="216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52"/>
            <p:cNvSpPr/>
            <p:nvPr/>
          </p:nvSpPr>
          <p:spPr>
            <a:xfrm>
              <a:off x="3089083" y="1883004"/>
              <a:ext cx="465437" cy="203355"/>
            </a:xfrm>
            <a:custGeom>
              <a:avLst/>
              <a:gdLst/>
              <a:ahLst/>
              <a:cxnLst/>
              <a:rect l="l" t="t" r="r" b="b"/>
              <a:pathLst>
                <a:path w="4676" h="2043" extrusionOk="0">
                  <a:moveTo>
                    <a:pt x="2263" y="1"/>
                  </a:moveTo>
                  <a:cubicBezTo>
                    <a:pt x="2219" y="51"/>
                    <a:pt x="2175" y="107"/>
                    <a:pt x="2125" y="164"/>
                  </a:cubicBezTo>
                  <a:cubicBezTo>
                    <a:pt x="1967" y="365"/>
                    <a:pt x="1842" y="554"/>
                    <a:pt x="1748" y="692"/>
                  </a:cubicBezTo>
                  <a:cubicBezTo>
                    <a:pt x="1716" y="742"/>
                    <a:pt x="1678" y="799"/>
                    <a:pt x="1641" y="855"/>
                  </a:cubicBezTo>
                  <a:cubicBezTo>
                    <a:pt x="1628" y="874"/>
                    <a:pt x="1616" y="887"/>
                    <a:pt x="1609" y="899"/>
                  </a:cubicBezTo>
                  <a:cubicBezTo>
                    <a:pt x="1308" y="931"/>
                    <a:pt x="1019" y="974"/>
                    <a:pt x="774" y="1018"/>
                  </a:cubicBezTo>
                  <a:cubicBezTo>
                    <a:pt x="786" y="987"/>
                    <a:pt x="818" y="931"/>
                    <a:pt x="855" y="855"/>
                  </a:cubicBezTo>
                  <a:cubicBezTo>
                    <a:pt x="918" y="736"/>
                    <a:pt x="1000" y="572"/>
                    <a:pt x="1100" y="396"/>
                  </a:cubicBezTo>
                  <a:cubicBezTo>
                    <a:pt x="1138" y="321"/>
                    <a:pt x="1182" y="246"/>
                    <a:pt x="1220" y="183"/>
                  </a:cubicBezTo>
                  <a:lnTo>
                    <a:pt x="1220" y="183"/>
                  </a:lnTo>
                  <a:cubicBezTo>
                    <a:pt x="1207" y="189"/>
                    <a:pt x="1195" y="189"/>
                    <a:pt x="1176" y="195"/>
                  </a:cubicBezTo>
                  <a:cubicBezTo>
                    <a:pt x="1144" y="252"/>
                    <a:pt x="1107" y="315"/>
                    <a:pt x="1075" y="384"/>
                  </a:cubicBezTo>
                  <a:cubicBezTo>
                    <a:pt x="975" y="560"/>
                    <a:pt x="893" y="723"/>
                    <a:pt x="837" y="843"/>
                  </a:cubicBezTo>
                  <a:cubicBezTo>
                    <a:pt x="811" y="905"/>
                    <a:pt x="786" y="956"/>
                    <a:pt x="774" y="987"/>
                  </a:cubicBezTo>
                  <a:cubicBezTo>
                    <a:pt x="767" y="1000"/>
                    <a:pt x="767" y="1012"/>
                    <a:pt x="761" y="1018"/>
                  </a:cubicBezTo>
                  <a:lnTo>
                    <a:pt x="755" y="1018"/>
                  </a:lnTo>
                  <a:cubicBezTo>
                    <a:pt x="755" y="1018"/>
                    <a:pt x="755" y="1018"/>
                    <a:pt x="755" y="1025"/>
                  </a:cubicBezTo>
                  <a:cubicBezTo>
                    <a:pt x="648" y="1044"/>
                    <a:pt x="554" y="1056"/>
                    <a:pt x="460" y="1075"/>
                  </a:cubicBezTo>
                  <a:cubicBezTo>
                    <a:pt x="284" y="1113"/>
                    <a:pt x="133" y="1144"/>
                    <a:pt x="7" y="1176"/>
                  </a:cubicBezTo>
                  <a:lnTo>
                    <a:pt x="1" y="1188"/>
                  </a:lnTo>
                  <a:cubicBezTo>
                    <a:pt x="127" y="1163"/>
                    <a:pt x="284" y="1132"/>
                    <a:pt x="466" y="1100"/>
                  </a:cubicBezTo>
                  <a:cubicBezTo>
                    <a:pt x="560" y="1081"/>
                    <a:pt x="661" y="1062"/>
                    <a:pt x="767" y="1044"/>
                  </a:cubicBezTo>
                  <a:cubicBezTo>
                    <a:pt x="767" y="1050"/>
                    <a:pt x="774" y="1062"/>
                    <a:pt x="780" y="1069"/>
                  </a:cubicBezTo>
                  <a:cubicBezTo>
                    <a:pt x="799" y="1106"/>
                    <a:pt x="824" y="1150"/>
                    <a:pt x="862" y="1213"/>
                  </a:cubicBezTo>
                  <a:cubicBezTo>
                    <a:pt x="931" y="1326"/>
                    <a:pt x="1031" y="1483"/>
                    <a:pt x="1151" y="1659"/>
                  </a:cubicBezTo>
                  <a:cubicBezTo>
                    <a:pt x="1214" y="1754"/>
                    <a:pt x="1276" y="1835"/>
                    <a:pt x="1333" y="1917"/>
                  </a:cubicBezTo>
                  <a:cubicBezTo>
                    <a:pt x="1345" y="1917"/>
                    <a:pt x="1358" y="1923"/>
                    <a:pt x="1371" y="1923"/>
                  </a:cubicBezTo>
                  <a:cubicBezTo>
                    <a:pt x="1314" y="1842"/>
                    <a:pt x="1245" y="1747"/>
                    <a:pt x="1176" y="1640"/>
                  </a:cubicBezTo>
                  <a:cubicBezTo>
                    <a:pt x="1056" y="1471"/>
                    <a:pt x="956" y="1314"/>
                    <a:pt x="881" y="1201"/>
                  </a:cubicBezTo>
                  <a:cubicBezTo>
                    <a:pt x="849" y="1157"/>
                    <a:pt x="824" y="1113"/>
                    <a:pt x="786" y="1062"/>
                  </a:cubicBezTo>
                  <a:cubicBezTo>
                    <a:pt x="786" y="1056"/>
                    <a:pt x="780" y="1050"/>
                    <a:pt x="774" y="1044"/>
                  </a:cubicBezTo>
                  <a:cubicBezTo>
                    <a:pt x="1031" y="1000"/>
                    <a:pt x="1327" y="956"/>
                    <a:pt x="1647" y="924"/>
                  </a:cubicBezTo>
                  <a:cubicBezTo>
                    <a:pt x="1653" y="931"/>
                    <a:pt x="1666" y="949"/>
                    <a:pt x="1685" y="968"/>
                  </a:cubicBezTo>
                  <a:cubicBezTo>
                    <a:pt x="1710" y="1006"/>
                    <a:pt x="1754" y="1062"/>
                    <a:pt x="1810" y="1125"/>
                  </a:cubicBezTo>
                  <a:cubicBezTo>
                    <a:pt x="1923" y="1263"/>
                    <a:pt x="2081" y="1446"/>
                    <a:pt x="2263" y="1640"/>
                  </a:cubicBezTo>
                  <a:cubicBezTo>
                    <a:pt x="2407" y="1791"/>
                    <a:pt x="2545" y="1929"/>
                    <a:pt x="2659" y="2043"/>
                  </a:cubicBezTo>
                  <a:lnTo>
                    <a:pt x="2690" y="2043"/>
                  </a:lnTo>
                  <a:cubicBezTo>
                    <a:pt x="2577" y="1923"/>
                    <a:pt x="2439" y="1779"/>
                    <a:pt x="2288" y="1622"/>
                  </a:cubicBezTo>
                  <a:cubicBezTo>
                    <a:pt x="2106" y="1427"/>
                    <a:pt x="1942" y="1245"/>
                    <a:pt x="1829" y="1113"/>
                  </a:cubicBezTo>
                  <a:cubicBezTo>
                    <a:pt x="1785" y="1062"/>
                    <a:pt x="1741" y="1012"/>
                    <a:pt x="1691" y="956"/>
                  </a:cubicBezTo>
                  <a:cubicBezTo>
                    <a:pt x="1678" y="943"/>
                    <a:pt x="1666" y="931"/>
                    <a:pt x="1653" y="918"/>
                  </a:cubicBezTo>
                  <a:cubicBezTo>
                    <a:pt x="1917" y="893"/>
                    <a:pt x="2194" y="874"/>
                    <a:pt x="2483" y="861"/>
                  </a:cubicBezTo>
                  <a:lnTo>
                    <a:pt x="2583" y="861"/>
                  </a:lnTo>
                  <a:cubicBezTo>
                    <a:pt x="2633" y="918"/>
                    <a:pt x="2885" y="1169"/>
                    <a:pt x="3193" y="1471"/>
                  </a:cubicBezTo>
                  <a:cubicBezTo>
                    <a:pt x="3350" y="1615"/>
                    <a:pt x="3494" y="1754"/>
                    <a:pt x="3601" y="1854"/>
                  </a:cubicBezTo>
                  <a:cubicBezTo>
                    <a:pt x="3614" y="1854"/>
                    <a:pt x="3620" y="1848"/>
                    <a:pt x="3626" y="1848"/>
                  </a:cubicBezTo>
                  <a:cubicBezTo>
                    <a:pt x="3519" y="1741"/>
                    <a:pt x="3375" y="1596"/>
                    <a:pt x="3218" y="1446"/>
                  </a:cubicBezTo>
                  <a:cubicBezTo>
                    <a:pt x="2916" y="1157"/>
                    <a:pt x="2659" y="918"/>
                    <a:pt x="2589" y="861"/>
                  </a:cubicBezTo>
                  <a:cubicBezTo>
                    <a:pt x="2648" y="860"/>
                    <a:pt x="2705" y="860"/>
                    <a:pt x="2763" y="860"/>
                  </a:cubicBezTo>
                  <a:cubicBezTo>
                    <a:pt x="3040" y="860"/>
                    <a:pt x="3307" y="872"/>
                    <a:pt x="3557" y="893"/>
                  </a:cubicBezTo>
                  <a:cubicBezTo>
                    <a:pt x="3570" y="912"/>
                    <a:pt x="3607" y="962"/>
                    <a:pt x="3664" y="1031"/>
                  </a:cubicBezTo>
                  <a:cubicBezTo>
                    <a:pt x="3739" y="1119"/>
                    <a:pt x="3840" y="1238"/>
                    <a:pt x="3953" y="1370"/>
                  </a:cubicBezTo>
                  <a:cubicBezTo>
                    <a:pt x="4028" y="1446"/>
                    <a:pt x="4091" y="1521"/>
                    <a:pt x="4148" y="1590"/>
                  </a:cubicBezTo>
                  <a:cubicBezTo>
                    <a:pt x="4160" y="1584"/>
                    <a:pt x="4166" y="1578"/>
                    <a:pt x="4173" y="1571"/>
                  </a:cubicBezTo>
                  <a:cubicBezTo>
                    <a:pt x="4116" y="1509"/>
                    <a:pt x="4047" y="1427"/>
                    <a:pt x="3978" y="1345"/>
                  </a:cubicBezTo>
                  <a:cubicBezTo>
                    <a:pt x="3865" y="1220"/>
                    <a:pt x="3758" y="1100"/>
                    <a:pt x="3683" y="1012"/>
                  </a:cubicBezTo>
                  <a:cubicBezTo>
                    <a:pt x="3626" y="956"/>
                    <a:pt x="3582" y="912"/>
                    <a:pt x="3563" y="893"/>
                  </a:cubicBezTo>
                  <a:lnTo>
                    <a:pt x="3563" y="893"/>
                  </a:lnTo>
                  <a:cubicBezTo>
                    <a:pt x="3921" y="924"/>
                    <a:pt x="4242" y="968"/>
                    <a:pt x="4506" y="1018"/>
                  </a:cubicBezTo>
                  <a:cubicBezTo>
                    <a:pt x="4562" y="1031"/>
                    <a:pt x="4619" y="1044"/>
                    <a:pt x="4675" y="1056"/>
                  </a:cubicBezTo>
                  <a:cubicBezTo>
                    <a:pt x="4669" y="1044"/>
                    <a:pt x="4669" y="1037"/>
                    <a:pt x="4669" y="1031"/>
                  </a:cubicBezTo>
                  <a:cubicBezTo>
                    <a:pt x="4619" y="1025"/>
                    <a:pt x="4562" y="1012"/>
                    <a:pt x="4506" y="1000"/>
                  </a:cubicBezTo>
                  <a:cubicBezTo>
                    <a:pt x="4242" y="949"/>
                    <a:pt x="3915" y="899"/>
                    <a:pt x="3557" y="868"/>
                  </a:cubicBezTo>
                  <a:cubicBezTo>
                    <a:pt x="3570" y="855"/>
                    <a:pt x="3614" y="817"/>
                    <a:pt x="3676" y="761"/>
                  </a:cubicBezTo>
                  <a:cubicBezTo>
                    <a:pt x="3808" y="642"/>
                    <a:pt x="3890" y="560"/>
                    <a:pt x="3972" y="491"/>
                  </a:cubicBezTo>
                  <a:cubicBezTo>
                    <a:pt x="3990" y="472"/>
                    <a:pt x="4022" y="447"/>
                    <a:pt x="4047" y="422"/>
                  </a:cubicBezTo>
                  <a:cubicBezTo>
                    <a:pt x="4034" y="415"/>
                    <a:pt x="4028" y="409"/>
                    <a:pt x="4022" y="409"/>
                  </a:cubicBezTo>
                  <a:cubicBezTo>
                    <a:pt x="3997" y="428"/>
                    <a:pt x="3972" y="447"/>
                    <a:pt x="3947" y="472"/>
                  </a:cubicBezTo>
                  <a:cubicBezTo>
                    <a:pt x="3833" y="572"/>
                    <a:pt x="3733" y="673"/>
                    <a:pt x="3664" y="742"/>
                  </a:cubicBezTo>
                  <a:cubicBezTo>
                    <a:pt x="3595" y="811"/>
                    <a:pt x="3557" y="855"/>
                    <a:pt x="3551" y="861"/>
                  </a:cubicBezTo>
                  <a:cubicBezTo>
                    <a:pt x="3301" y="841"/>
                    <a:pt x="3029" y="828"/>
                    <a:pt x="2744" y="828"/>
                  </a:cubicBezTo>
                  <a:cubicBezTo>
                    <a:pt x="2684" y="828"/>
                    <a:pt x="2625" y="829"/>
                    <a:pt x="2564" y="830"/>
                  </a:cubicBezTo>
                  <a:cubicBezTo>
                    <a:pt x="2571" y="824"/>
                    <a:pt x="2583" y="811"/>
                    <a:pt x="2596" y="799"/>
                  </a:cubicBezTo>
                  <a:cubicBezTo>
                    <a:pt x="2633" y="748"/>
                    <a:pt x="2677" y="698"/>
                    <a:pt x="2709" y="654"/>
                  </a:cubicBezTo>
                  <a:cubicBezTo>
                    <a:pt x="2809" y="535"/>
                    <a:pt x="2948" y="378"/>
                    <a:pt x="3105" y="202"/>
                  </a:cubicBezTo>
                  <a:cubicBezTo>
                    <a:pt x="3136" y="170"/>
                    <a:pt x="3167" y="139"/>
                    <a:pt x="3199" y="101"/>
                  </a:cubicBezTo>
                  <a:cubicBezTo>
                    <a:pt x="3193" y="101"/>
                    <a:pt x="3180" y="101"/>
                    <a:pt x="3167" y="95"/>
                  </a:cubicBezTo>
                  <a:cubicBezTo>
                    <a:pt x="3142" y="126"/>
                    <a:pt x="3111" y="151"/>
                    <a:pt x="3086" y="183"/>
                  </a:cubicBezTo>
                  <a:cubicBezTo>
                    <a:pt x="2922" y="359"/>
                    <a:pt x="2784" y="522"/>
                    <a:pt x="2696" y="642"/>
                  </a:cubicBezTo>
                  <a:cubicBezTo>
                    <a:pt x="2646" y="704"/>
                    <a:pt x="2608" y="755"/>
                    <a:pt x="2583" y="792"/>
                  </a:cubicBezTo>
                  <a:cubicBezTo>
                    <a:pt x="2571" y="811"/>
                    <a:pt x="2564" y="824"/>
                    <a:pt x="2558" y="830"/>
                  </a:cubicBezTo>
                  <a:cubicBezTo>
                    <a:pt x="2533" y="830"/>
                    <a:pt x="2508" y="830"/>
                    <a:pt x="2483" y="836"/>
                  </a:cubicBezTo>
                  <a:cubicBezTo>
                    <a:pt x="2181" y="843"/>
                    <a:pt x="1892" y="868"/>
                    <a:pt x="1622" y="893"/>
                  </a:cubicBezTo>
                  <a:cubicBezTo>
                    <a:pt x="1628" y="887"/>
                    <a:pt x="1634" y="874"/>
                    <a:pt x="1647" y="861"/>
                  </a:cubicBezTo>
                  <a:cubicBezTo>
                    <a:pt x="1691" y="805"/>
                    <a:pt x="1729" y="755"/>
                    <a:pt x="1766" y="704"/>
                  </a:cubicBezTo>
                  <a:cubicBezTo>
                    <a:pt x="1861" y="566"/>
                    <a:pt x="1993" y="384"/>
                    <a:pt x="2150" y="183"/>
                  </a:cubicBezTo>
                  <a:cubicBezTo>
                    <a:pt x="2200" y="120"/>
                    <a:pt x="2256" y="57"/>
                    <a:pt x="23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52"/>
            <p:cNvSpPr/>
            <p:nvPr/>
          </p:nvSpPr>
          <p:spPr>
            <a:xfrm>
              <a:off x="3009753" y="1392094"/>
              <a:ext cx="70074" cy="171503"/>
            </a:xfrm>
            <a:custGeom>
              <a:avLst/>
              <a:gdLst/>
              <a:ahLst/>
              <a:cxnLst/>
              <a:rect l="l" t="t" r="r" b="b"/>
              <a:pathLst>
                <a:path w="704" h="1723" extrusionOk="0">
                  <a:moveTo>
                    <a:pt x="270" y="1"/>
                  </a:moveTo>
                  <a:cubicBezTo>
                    <a:pt x="88" y="265"/>
                    <a:pt x="0" y="572"/>
                    <a:pt x="38" y="880"/>
                  </a:cubicBezTo>
                  <a:cubicBezTo>
                    <a:pt x="75" y="1182"/>
                    <a:pt x="232" y="1471"/>
                    <a:pt x="478" y="1697"/>
                  </a:cubicBezTo>
                  <a:lnTo>
                    <a:pt x="515" y="1701"/>
                  </a:lnTo>
                  <a:lnTo>
                    <a:pt x="515" y="1701"/>
                  </a:lnTo>
                  <a:cubicBezTo>
                    <a:pt x="516" y="1694"/>
                    <a:pt x="519" y="1686"/>
                    <a:pt x="521" y="1678"/>
                  </a:cubicBezTo>
                  <a:cubicBezTo>
                    <a:pt x="628" y="1395"/>
                    <a:pt x="704" y="1100"/>
                    <a:pt x="672" y="805"/>
                  </a:cubicBezTo>
                  <a:cubicBezTo>
                    <a:pt x="647" y="510"/>
                    <a:pt x="521" y="214"/>
                    <a:pt x="270" y="1"/>
                  </a:cubicBezTo>
                  <a:close/>
                  <a:moveTo>
                    <a:pt x="515" y="1701"/>
                  </a:moveTo>
                  <a:cubicBezTo>
                    <a:pt x="514" y="1711"/>
                    <a:pt x="517" y="1719"/>
                    <a:pt x="528" y="1722"/>
                  </a:cubicBezTo>
                  <a:cubicBezTo>
                    <a:pt x="529" y="1723"/>
                    <a:pt x="531" y="1723"/>
                    <a:pt x="532" y="1723"/>
                  </a:cubicBezTo>
                  <a:cubicBezTo>
                    <a:pt x="545" y="1723"/>
                    <a:pt x="546" y="1702"/>
                    <a:pt x="537" y="1702"/>
                  </a:cubicBezTo>
                  <a:cubicBezTo>
                    <a:pt x="536" y="1702"/>
                    <a:pt x="535" y="1703"/>
                    <a:pt x="534" y="1703"/>
                  </a:cubicBezTo>
                  <a:lnTo>
                    <a:pt x="515" y="170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52"/>
            <p:cNvSpPr/>
            <p:nvPr/>
          </p:nvSpPr>
          <p:spPr>
            <a:xfrm>
              <a:off x="3302984" y="1617244"/>
              <a:ext cx="103320" cy="152790"/>
            </a:xfrm>
            <a:custGeom>
              <a:avLst/>
              <a:gdLst/>
              <a:ahLst/>
              <a:cxnLst/>
              <a:rect l="l" t="t" r="r" b="b"/>
              <a:pathLst>
                <a:path w="1038" h="1535" extrusionOk="0">
                  <a:moveTo>
                    <a:pt x="1006" y="0"/>
                  </a:moveTo>
                  <a:cubicBezTo>
                    <a:pt x="861" y="44"/>
                    <a:pt x="723" y="101"/>
                    <a:pt x="598" y="170"/>
                  </a:cubicBezTo>
                  <a:cubicBezTo>
                    <a:pt x="447" y="252"/>
                    <a:pt x="302" y="359"/>
                    <a:pt x="202" y="497"/>
                  </a:cubicBezTo>
                  <a:cubicBezTo>
                    <a:pt x="1" y="773"/>
                    <a:pt x="1" y="1150"/>
                    <a:pt x="13" y="1496"/>
                  </a:cubicBezTo>
                  <a:lnTo>
                    <a:pt x="63" y="1496"/>
                  </a:lnTo>
                  <a:cubicBezTo>
                    <a:pt x="45" y="1508"/>
                    <a:pt x="26" y="1521"/>
                    <a:pt x="7" y="1533"/>
                  </a:cubicBezTo>
                  <a:cubicBezTo>
                    <a:pt x="15" y="1534"/>
                    <a:pt x="22" y="1534"/>
                    <a:pt x="30" y="1534"/>
                  </a:cubicBezTo>
                  <a:cubicBezTo>
                    <a:pt x="141" y="1534"/>
                    <a:pt x="246" y="1493"/>
                    <a:pt x="346" y="1452"/>
                  </a:cubicBezTo>
                  <a:cubicBezTo>
                    <a:pt x="497" y="1389"/>
                    <a:pt x="648" y="1326"/>
                    <a:pt x="755" y="1207"/>
                  </a:cubicBezTo>
                  <a:cubicBezTo>
                    <a:pt x="817" y="1131"/>
                    <a:pt x="861" y="1037"/>
                    <a:pt x="893" y="943"/>
                  </a:cubicBezTo>
                  <a:cubicBezTo>
                    <a:pt x="1000" y="641"/>
                    <a:pt x="1037" y="315"/>
                    <a:pt x="100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52"/>
            <p:cNvSpPr/>
            <p:nvPr/>
          </p:nvSpPr>
          <p:spPr>
            <a:xfrm>
              <a:off x="1596349" y="1959647"/>
              <a:ext cx="166526" cy="88588"/>
            </a:xfrm>
            <a:custGeom>
              <a:avLst/>
              <a:gdLst/>
              <a:ahLst/>
              <a:cxnLst/>
              <a:rect l="l" t="t" r="r" b="b"/>
              <a:pathLst>
                <a:path w="1673" h="890" extrusionOk="0">
                  <a:moveTo>
                    <a:pt x="566" y="1"/>
                  </a:moveTo>
                  <a:cubicBezTo>
                    <a:pt x="376" y="1"/>
                    <a:pt x="185" y="26"/>
                    <a:pt x="1" y="79"/>
                  </a:cubicBezTo>
                  <a:cubicBezTo>
                    <a:pt x="64" y="211"/>
                    <a:pt x="145" y="336"/>
                    <a:pt x="233" y="456"/>
                  </a:cubicBezTo>
                  <a:cubicBezTo>
                    <a:pt x="340" y="588"/>
                    <a:pt x="466" y="713"/>
                    <a:pt x="617" y="789"/>
                  </a:cubicBezTo>
                  <a:cubicBezTo>
                    <a:pt x="762" y="863"/>
                    <a:pt x="922" y="890"/>
                    <a:pt x="1086" y="890"/>
                  </a:cubicBezTo>
                  <a:cubicBezTo>
                    <a:pt x="1268" y="890"/>
                    <a:pt x="1456" y="857"/>
                    <a:pt x="1634" y="820"/>
                  </a:cubicBezTo>
                  <a:lnTo>
                    <a:pt x="1628" y="770"/>
                  </a:lnTo>
                  <a:lnTo>
                    <a:pt x="1628" y="770"/>
                  </a:lnTo>
                  <a:lnTo>
                    <a:pt x="1672" y="820"/>
                  </a:lnTo>
                  <a:cubicBezTo>
                    <a:pt x="1660" y="701"/>
                    <a:pt x="1603" y="594"/>
                    <a:pt x="1540" y="493"/>
                  </a:cubicBezTo>
                  <a:cubicBezTo>
                    <a:pt x="1459" y="355"/>
                    <a:pt x="1371" y="217"/>
                    <a:pt x="1232" y="135"/>
                  </a:cubicBezTo>
                  <a:cubicBezTo>
                    <a:pt x="1144" y="79"/>
                    <a:pt x="1044" y="54"/>
                    <a:pt x="943" y="35"/>
                  </a:cubicBezTo>
                  <a:cubicBezTo>
                    <a:pt x="820" y="12"/>
                    <a:pt x="693" y="1"/>
                    <a:pt x="56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52"/>
            <p:cNvSpPr/>
            <p:nvPr/>
          </p:nvSpPr>
          <p:spPr>
            <a:xfrm>
              <a:off x="3376143" y="1777596"/>
              <a:ext cx="209029" cy="85304"/>
            </a:xfrm>
            <a:custGeom>
              <a:avLst/>
              <a:gdLst/>
              <a:ahLst/>
              <a:cxnLst/>
              <a:rect l="l" t="t" r="r" b="b"/>
              <a:pathLst>
                <a:path w="2100" h="857" extrusionOk="0">
                  <a:moveTo>
                    <a:pt x="1221" y="1"/>
                  </a:moveTo>
                  <a:cubicBezTo>
                    <a:pt x="1126" y="1"/>
                    <a:pt x="1031" y="8"/>
                    <a:pt x="937" y="23"/>
                  </a:cubicBezTo>
                  <a:cubicBezTo>
                    <a:pt x="547" y="92"/>
                    <a:pt x="177" y="318"/>
                    <a:pt x="1" y="676"/>
                  </a:cubicBezTo>
                  <a:lnTo>
                    <a:pt x="26" y="695"/>
                  </a:lnTo>
                  <a:cubicBezTo>
                    <a:pt x="213" y="827"/>
                    <a:pt x="449" y="856"/>
                    <a:pt x="682" y="856"/>
                  </a:cubicBezTo>
                  <a:cubicBezTo>
                    <a:pt x="738" y="856"/>
                    <a:pt x="794" y="855"/>
                    <a:pt x="849" y="852"/>
                  </a:cubicBezTo>
                  <a:cubicBezTo>
                    <a:pt x="1100" y="846"/>
                    <a:pt x="1358" y="821"/>
                    <a:pt x="1597" y="720"/>
                  </a:cubicBezTo>
                  <a:cubicBezTo>
                    <a:pt x="1829" y="620"/>
                    <a:pt x="2036" y="431"/>
                    <a:pt x="2099" y="180"/>
                  </a:cubicBezTo>
                  <a:cubicBezTo>
                    <a:pt x="1818" y="71"/>
                    <a:pt x="1519" y="1"/>
                    <a:pt x="122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52"/>
            <p:cNvSpPr/>
            <p:nvPr/>
          </p:nvSpPr>
          <p:spPr>
            <a:xfrm>
              <a:off x="3456169" y="1584696"/>
              <a:ext cx="85204" cy="123327"/>
            </a:xfrm>
            <a:custGeom>
              <a:avLst/>
              <a:gdLst/>
              <a:ahLst/>
              <a:cxnLst/>
              <a:rect l="l" t="t" r="r" b="b"/>
              <a:pathLst>
                <a:path w="856" h="1239" extrusionOk="0">
                  <a:moveTo>
                    <a:pt x="830" y="1"/>
                  </a:moveTo>
                  <a:lnTo>
                    <a:pt x="830" y="1"/>
                  </a:lnTo>
                  <a:cubicBezTo>
                    <a:pt x="566" y="51"/>
                    <a:pt x="328" y="214"/>
                    <a:pt x="189" y="441"/>
                  </a:cubicBezTo>
                  <a:cubicBezTo>
                    <a:pt x="45" y="667"/>
                    <a:pt x="1" y="949"/>
                    <a:pt x="64" y="1207"/>
                  </a:cubicBezTo>
                  <a:lnTo>
                    <a:pt x="103" y="1218"/>
                  </a:lnTo>
                  <a:lnTo>
                    <a:pt x="103" y="1218"/>
                  </a:lnTo>
                  <a:cubicBezTo>
                    <a:pt x="103" y="1218"/>
                    <a:pt x="103" y="1218"/>
                    <a:pt x="103" y="1218"/>
                  </a:cubicBezTo>
                  <a:cubicBezTo>
                    <a:pt x="95" y="1218"/>
                    <a:pt x="96" y="1233"/>
                    <a:pt x="101" y="1238"/>
                  </a:cubicBezTo>
                  <a:cubicBezTo>
                    <a:pt x="114" y="1238"/>
                    <a:pt x="120" y="1232"/>
                    <a:pt x="127" y="1232"/>
                  </a:cubicBezTo>
                  <a:cubicBezTo>
                    <a:pt x="566" y="1000"/>
                    <a:pt x="855" y="497"/>
                    <a:pt x="8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52"/>
            <p:cNvSpPr/>
            <p:nvPr/>
          </p:nvSpPr>
          <p:spPr>
            <a:xfrm>
              <a:off x="1686429" y="2099992"/>
              <a:ext cx="85204" cy="122929"/>
            </a:xfrm>
            <a:custGeom>
              <a:avLst/>
              <a:gdLst/>
              <a:ahLst/>
              <a:cxnLst/>
              <a:rect l="l" t="t" r="r" b="b"/>
              <a:pathLst>
                <a:path w="856" h="1235" extrusionOk="0">
                  <a:moveTo>
                    <a:pt x="830" y="1"/>
                  </a:moveTo>
                  <a:lnTo>
                    <a:pt x="830" y="1"/>
                  </a:lnTo>
                  <a:cubicBezTo>
                    <a:pt x="572" y="51"/>
                    <a:pt x="334" y="214"/>
                    <a:pt x="189" y="434"/>
                  </a:cubicBezTo>
                  <a:cubicBezTo>
                    <a:pt x="45" y="660"/>
                    <a:pt x="1" y="949"/>
                    <a:pt x="70" y="1207"/>
                  </a:cubicBezTo>
                  <a:lnTo>
                    <a:pt x="107" y="1213"/>
                  </a:lnTo>
                  <a:cubicBezTo>
                    <a:pt x="101" y="1213"/>
                    <a:pt x="95" y="1226"/>
                    <a:pt x="107" y="1232"/>
                  </a:cubicBezTo>
                  <a:cubicBezTo>
                    <a:pt x="109" y="1234"/>
                    <a:pt x="111" y="1235"/>
                    <a:pt x="113" y="1235"/>
                  </a:cubicBezTo>
                  <a:cubicBezTo>
                    <a:pt x="118" y="1235"/>
                    <a:pt x="124" y="1230"/>
                    <a:pt x="133" y="1226"/>
                  </a:cubicBezTo>
                  <a:cubicBezTo>
                    <a:pt x="572" y="993"/>
                    <a:pt x="855" y="497"/>
                    <a:pt x="83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52"/>
            <p:cNvSpPr/>
            <p:nvPr/>
          </p:nvSpPr>
          <p:spPr>
            <a:xfrm>
              <a:off x="1470039" y="3410081"/>
              <a:ext cx="407905" cy="346789"/>
            </a:xfrm>
            <a:custGeom>
              <a:avLst/>
              <a:gdLst/>
              <a:ahLst/>
              <a:cxnLst/>
              <a:rect l="l" t="t" r="r" b="b"/>
              <a:pathLst>
                <a:path w="4098" h="3484" extrusionOk="0">
                  <a:moveTo>
                    <a:pt x="3676" y="1"/>
                  </a:moveTo>
                  <a:cubicBezTo>
                    <a:pt x="3384" y="1"/>
                    <a:pt x="3091" y="61"/>
                    <a:pt x="2815" y="158"/>
                  </a:cubicBezTo>
                  <a:cubicBezTo>
                    <a:pt x="2212" y="372"/>
                    <a:pt x="1515" y="761"/>
                    <a:pt x="1037" y="1182"/>
                  </a:cubicBezTo>
                  <a:cubicBezTo>
                    <a:pt x="459" y="1698"/>
                    <a:pt x="32" y="2571"/>
                    <a:pt x="1" y="3337"/>
                  </a:cubicBezTo>
                  <a:cubicBezTo>
                    <a:pt x="1" y="3375"/>
                    <a:pt x="1" y="3419"/>
                    <a:pt x="26" y="3450"/>
                  </a:cubicBezTo>
                  <a:cubicBezTo>
                    <a:pt x="51" y="3476"/>
                    <a:pt x="95" y="3482"/>
                    <a:pt x="133" y="3482"/>
                  </a:cubicBezTo>
                  <a:cubicBezTo>
                    <a:pt x="154" y="3483"/>
                    <a:pt x="176" y="3483"/>
                    <a:pt x="197" y="3483"/>
                  </a:cubicBezTo>
                  <a:cubicBezTo>
                    <a:pt x="490" y="3483"/>
                    <a:pt x="781" y="3405"/>
                    <a:pt x="1056" y="3300"/>
                  </a:cubicBezTo>
                  <a:cubicBezTo>
                    <a:pt x="2332" y="2816"/>
                    <a:pt x="3356" y="1710"/>
                    <a:pt x="3739" y="403"/>
                  </a:cubicBezTo>
                  <a:lnTo>
                    <a:pt x="4097" y="45"/>
                  </a:lnTo>
                  <a:cubicBezTo>
                    <a:pt x="3958" y="15"/>
                    <a:pt x="3817" y="1"/>
                    <a:pt x="367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52"/>
            <p:cNvSpPr/>
            <p:nvPr/>
          </p:nvSpPr>
          <p:spPr>
            <a:xfrm>
              <a:off x="1374983" y="3129988"/>
              <a:ext cx="444734" cy="244365"/>
            </a:xfrm>
            <a:custGeom>
              <a:avLst/>
              <a:gdLst/>
              <a:ahLst/>
              <a:cxnLst/>
              <a:rect l="l" t="t" r="r" b="b"/>
              <a:pathLst>
                <a:path w="4468" h="2455" extrusionOk="0">
                  <a:moveTo>
                    <a:pt x="1152" y="1"/>
                  </a:moveTo>
                  <a:cubicBezTo>
                    <a:pt x="770" y="1"/>
                    <a:pt x="398" y="87"/>
                    <a:pt x="57" y="290"/>
                  </a:cubicBezTo>
                  <a:cubicBezTo>
                    <a:pt x="39" y="302"/>
                    <a:pt x="26" y="315"/>
                    <a:pt x="13" y="334"/>
                  </a:cubicBezTo>
                  <a:cubicBezTo>
                    <a:pt x="1" y="352"/>
                    <a:pt x="1" y="384"/>
                    <a:pt x="1" y="409"/>
                  </a:cubicBezTo>
                  <a:cubicBezTo>
                    <a:pt x="32" y="842"/>
                    <a:pt x="378" y="1245"/>
                    <a:pt x="686" y="1521"/>
                  </a:cubicBezTo>
                  <a:cubicBezTo>
                    <a:pt x="1326" y="2092"/>
                    <a:pt x="2170" y="2454"/>
                    <a:pt x="3018" y="2454"/>
                  </a:cubicBezTo>
                  <a:cubicBezTo>
                    <a:pt x="3169" y="2454"/>
                    <a:pt x="3319" y="2443"/>
                    <a:pt x="3469" y="2419"/>
                  </a:cubicBezTo>
                  <a:cubicBezTo>
                    <a:pt x="3752" y="2375"/>
                    <a:pt x="4034" y="2281"/>
                    <a:pt x="4267" y="2118"/>
                  </a:cubicBezTo>
                  <a:lnTo>
                    <a:pt x="4468" y="1873"/>
                  </a:lnTo>
                  <a:cubicBezTo>
                    <a:pt x="4066" y="1345"/>
                    <a:pt x="3588" y="861"/>
                    <a:pt x="3017" y="528"/>
                  </a:cubicBezTo>
                  <a:cubicBezTo>
                    <a:pt x="2539" y="252"/>
                    <a:pt x="2011" y="82"/>
                    <a:pt x="1465" y="19"/>
                  </a:cubicBezTo>
                  <a:cubicBezTo>
                    <a:pt x="1360" y="7"/>
                    <a:pt x="1256" y="1"/>
                    <a:pt x="115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52"/>
            <p:cNvSpPr/>
            <p:nvPr/>
          </p:nvSpPr>
          <p:spPr>
            <a:xfrm>
              <a:off x="1470736" y="3420831"/>
              <a:ext cx="367791" cy="331460"/>
            </a:xfrm>
            <a:custGeom>
              <a:avLst/>
              <a:gdLst/>
              <a:ahLst/>
              <a:cxnLst/>
              <a:rect l="l" t="t" r="r" b="b"/>
              <a:pathLst>
                <a:path w="3695" h="3330" extrusionOk="0">
                  <a:moveTo>
                    <a:pt x="3694" y="0"/>
                  </a:moveTo>
                  <a:cubicBezTo>
                    <a:pt x="3694" y="0"/>
                    <a:pt x="3675" y="13"/>
                    <a:pt x="3638" y="38"/>
                  </a:cubicBezTo>
                  <a:cubicBezTo>
                    <a:pt x="3594" y="82"/>
                    <a:pt x="3544" y="119"/>
                    <a:pt x="3493" y="163"/>
                  </a:cubicBezTo>
                  <a:cubicBezTo>
                    <a:pt x="3324" y="302"/>
                    <a:pt x="3148" y="452"/>
                    <a:pt x="2959" y="609"/>
                  </a:cubicBezTo>
                  <a:cubicBezTo>
                    <a:pt x="2896" y="666"/>
                    <a:pt x="2827" y="723"/>
                    <a:pt x="2758" y="779"/>
                  </a:cubicBezTo>
                  <a:cubicBezTo>
                    <a:pt x="2733" y="773"/>
                    <a:pt x="2645" y="748"/>
                    <a:pt x="2507" y="723"/>
                  </a:cubicBezTo>
                  <a:cubicBezTo>
                    <a:pt x="2344" y="691"/>
                    <a:pt x="2124" y="647"/>
                    <a:pt x="1872" y="609"/>
                  </a:cubicBezTo>
                  <a:cubicBezTo>
                    <a:pt x="1816" y="597"/>
                    <a:pt x="1759" y="591"/>
                    <a:pt x="1703" y="584"/>
                  </a:cubicBezTo>
                  <a:cubicBezTo>
                    <a:pt x="1684" y="597"/>
                    <a:pt x="1665" y="609"/>
                    <a:pt x="1646" y="622"/>
                  </a:cubicBezTo>
                  <a:cubicBezTo>
                    <a:pt x="1722" y="635"/>
                    <a:pt x="1797" y="647"/>
                    <a:pt x="1866" y="653"/>
                  </a:cubicBezTo>
                  <a:cubicBezTo>
                    <a:pt x="2029" y="685"/>
                    <a:pt x="2218" y="710"/>
                    <a:pt x="2501" y="754"/>
                  </a:cubicBezTo>
                  <a:cubicBezTo>
                    <a:pt x="2633" y="773"/>
                    <a:pt x="2721" y="785"/>
                    <a:pt x="2752" y="785"/>
                  </a:cubicBezTo>
                  <a:cubicBezTo>
                    <a:pt x="2519" y="986"/>
                    <a:pt x="2249" y="1219"/>
                    <a:pt x="1960" y="1477"/>
                  </a:cubicBezTo>
                  <a:lnTo>
                    <a:pt x="1652" y="1477"/>
                  </a:lnTo>
                  <a:cubicBezTo>
                    <a:pt x="1307" y="1483"/>
                    <a:pt x="1049" y="1489"/>
                    <a:pt x="792" y="1495"/>
                  </a:cubicBezTo>
                  <a:cubicBezTo>
                    <a:pt x="748" y="1495"/>
                    <a:pt x="697" y="1495"/>
                    <a:pt x="647" y="1502"/>
                  </a:cubicBezTo>
                  <a:cubicBezTo>
                    <a:pt x="635" y="1514"/>
                    <a:pt x="622" y="1533"/>
                    <a:pt x="610" y="1546"/>
                  </a:cubicBezTo>
                  <a:lnTo>
                    <a:pt x="798" y="1546"/>
                  </a:lnTo>
                  <a:cubicBezTo>
                    <a:pt x="1131" y="1539"/>
                    <a:pt x="1433" y="1527"/>
                    <a:pt x="1652" y="1514"/>
                  </a:cubicBezTo>
                  <a:cubicBezTo>
                    <a:pt x="1766" y="1508"/>
                    <a:pt x="1854" y="1502"/>
                    <a:pt x="1916" y="1495"/>
                  </a:cubicBezTo>
                  <a:cubicBezTo>
                    <a:pt x="1923" y="1495"/>
                    <a:pt x="1935" y="1489"/>
                    <a:pt x="1941" y="1489"/>
                  </a:cubicBezTo>
                  <a:cubicBezTo>
                    <a:pt x="1715" y="1690"/>
                    <a:pt x="1470" y="1910"/>
                    <a:pt x="1225" y="2130"/>
                  </a:cubicBezTo>
                  <a:cubicBezTo>
                    <a:pt x="1118" y="2224"/>
                    <a:pt x="1018" y="2318"/>
                    <a:pt x="924" y="2406"/>
                  </a:cubicBezTo>
                  <a:cubicBezTo>
                    <a:pt x="811" y="2406"/>
                    <a:pt x="515" y="2406"/>
                    <a:pt x="163" y="2413"/>
                  </a:cubicBezTo>
                  <a:cubicBezTo>
                    <a:pt x="157" y="2425"/>
                    <a:pt x="151" y="2444"/>
                    <a:pt x="145" y="2457"/>
                  </a:cubicBezTo>
                  <a:cubicBezTo>
                    <a:pt x="490" y="2450"/>
                    <a:pt x="773" y="2438"/>
                    <a:pt x="905" y="2425"/>
                  </a:cubicBezTo>
                  <a:lnTo>
                    <a:pt x="905" y="2425"/>
                  </a:lnTo>
                  <a:cubicBezTo>
                    <a:pt x="572" y="2733"/>
                    <a:pt x="264" y="3022"/>
                    <a:pt x="0" y="3286"/>
                  </a:cubicBezTo>
                  <a:cubicBezTo>
                    <a:pt x="0" y="3299"/>
                    <a:pt x="6" y="3317"/>
                    <a:pt x="13" y="3330"/>
                  </a:cubicBezTo>
                  <a:cubicBezTo>
                    <a:pt x="302" y="3053"/>
                    <a:pt x="628" y="2739"/>
                    <a:pt x="986" y="2413"/>
                  </a:cubicBezTo>
                  <a:cubicBezTo>
                    <a:pt x="986" y="2450"/>
                    <a:pt x="993" y="2507"/>
                    <a:pt x="993" y="2570"/>
                  </a:cubicBezTo>
                  <a:cubicBezTo>
                    <a:pt x="999" y="2708"/>
                    <a:pt x="1018" y="2896"/>
                    <a:pt x="1030" y="3110"/>
                  </a:cubicBezTo>
                  <a:cubicBezTo>
                    <a:pt x="1037" y="3135"/>
                    <a:pt x="1037" y="3167"/>
                    <a:pt x="1037" y="3198"/>
                  </a:cubicBezTo>
                  <a:cubicBezTo>
                    <a:pt x="1043" y="3198"/>
                    <a:pt x="1049" y="3192"/>
                    <a:pt x="1049" y="3192"/>
                  </a:cubicBezTo>
                  <a:cubicBezTo>
                    <a:pt x="1062" y="3185"/>
                    <a:pt x="1074" y="3185"/>
                    <a:pt x="1087" y="3179"/>
                  </a:cubicBezTo>
                  <a:cubicBezTo>
                    <a:pt x="1081" y="3154"/>
                    <a:pt x="1081" y="3129"/>
                    <a:pt x="1081" y="3104"/>
                  </a:cubicBezTo>
                  <a:cubicBezTo>
                    <a:pt x="1068" y="2896"/>
                    <a:pt x="1043" y="2708"/>
                    <a:pt x="1030" y="2570"/>
                  </a:cubicBezTo>
                  <a:cubicBezTo>
                    <a:pt x="1018" y="2494"/>
                    <a:pt x="1012" y="2438"/>
                    <a:pt x="1005" y="2400"/>
                  </a:cubicBezTo>
                  <a:cubicBezTo>
                    <a:pt x="1087" y="2325"/>
                    <a:pt x="1169" y="2243"/>
                    <a:pt x="1257" y="2168"/>
                  </a:cubicBezTo>
                  <a:cubicBezTo>
                    <a:pt x="1521" y="1929"/>
                    <a:pt x="1778" y="1703"/>
                    <a:pt x="2017" y="1483"/>
                  </a:cubicBezTo>
                  <a:cubicBezTo>
                    <a:pt x="2017" y="1577"/>
                    <a:pt x="2042" y="1941"/>
                    <a:pt x="2080" y="2369"/>
                  </a:cubicBezTo>
                  <a:cubicBezTo>
                    <a:pt x="2086" y="2450"/>
                    <a:pt x="2092" y="2532"/>
                    <a:pt x="2105" y="2614"/>
                  </a:cubicBezTo>
                  <a:cubicBezTo>
                    <a:pt x="2117" y="2601"/>
                    <a:pt x="2130" y="2589"/>
                    <a:pt x="2149" y="2582"/>
                  </a:cubicBezTo>
                  <a:cubicBezTo>
                    <a:pt x="2143" y="2513"/>
                    <a:pt x="2136" y="2438"/>
                    <a:pt x="2130" y="2362"/>
                  </a:cubicBezTo>
                  <a:cubicBezTo>
                    <a:pt x="2086" y="1923"/>
                    <a:pt x="2048" y="1558"/>
                    <a:pt x="2029" y="1477"/>
                  </a:cubicBezTo>
                  <a:cubicBezTo>
                    <a:pt x="2300" y="1231"/>
                    <a:pt x="2557" y="1012"/>
                    <a:pt x="2777" y="817"/>
                  </a:cubicBezTo>
                  <a:cubicBezTo>
                    <a:pt x="2783" y="924"/>
                    <a:pt x="2834" y="1275"/>
                    <a:pt x="2909" y="1696"/>
                  </a:cubicBezTo>
                  <a:cubicBezTo>
                    <a:pt x="2915" y="1734"/>
                    <a:pt x="2922" y="1778"/>
                    <a:pt x="2928" y="1816"/>
                  </a:cubicBezTo>
                  <a:cubicBezTo>
                    <a:pt x="2940" y="1803"/>
                    <a:pt x="2953" y="1784"/>
                    <a:pt x="2966" y="1766"/>
                  </a:cubicBezTo>
                  <a:cubicBezTo>
                    <a:pt x="2966" y="1740"/>
                    <a:pt x="2959" y="1715"/>
                    <a:pt x="2953" y="1684"/>
                  </a:cubicBezTo>
                  <a:cubicBezTo>
                    <a:pt x="2884" y="1257"/>
                    <a:pt x="2815" y="898"/>
                    <a:pt x="2790" y="804"/>
                  </a:cubicBezTo>
                  <a:cubicBezTo>
                    <a:pt x="2859" y="748"/>
                    <a:pt x="2922" y="691"/>
                    <a:pt x="2978" y="635"/>
                  </a:cubicBezTo>
                  <a:cubicBezTo>
                    <a:pt x="3167" y="471"/>
                    <a:pt x="3343" y="320"/>
                    <a:pt x="3506" y="176"/>
                  </a:cubicBezTo>
                  <a:cubicBezTo>
                    <a:pt x="3556" y="132"/>
                    <a:pt x="3600" y="88"/>
                    <a:pt x="3644" y="44"/>
                  </a:cubicBezTo>
                  <a:cubicBezTo>
                    <a:pt x="3675" y="19"/>
                    <a:pt x="3694" y="0"/>
                    <a:pt x="36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52"/>
            <p:cNvSpPr/>
            <p:nvPr/>
          </p:nvSpPr>
          <p:spPr>
            <a:xfrm>
              <a:off x="1374983" y="3130585"/>
              <a:ext cx="436671" cy="243369"/>
            </a:xfrm>
            <a:custGeom>
              <a:avLst/>
              <a:gdLst/>
              <a:ahLst/>
              <a:cxnLst/>
              <a:rect l="l" t="t" r="r" b="b"/>
              <a:pathLst>
                <a:path w="4387" h="2445" extrusionOk="0">
                  <a:moveTo>
                    <a:pt x="1270" y="1"/>
                  </a:moveTo>
                  <a:cubicBezTo>
                    <a:pt x="1333" y="139"/>
                    <a:pt x="1414" y="321"/>
                    <a:pt x="1502" y="522"/>
                  </a:cubicBezTo>
                  <a:cubicBezTo>
                    <a:pt x="1672" y="906"/>
                    <a:pt x="1823" y="1220"/>
                    <a:pt x="1867" y="1301"/>
                  </a:cubicBezTo>
                  <a:cubicBezTo>
                    <a:pt x="1546" y="1182"/>
                    <a:pt x="1251" y="1044"/>
                    <a:pt x="981" y="912"/>
                  </a:cubicBezTo>
                  <a:cubicBezTo>
                    <a:pt x="975" y="887"/>
                    <a:pt x="956" y="830"/>
                    <a:pt x="931" y="742"/>
                  </a:cubicBezTo>
                  <a:cubicBezTo>
                    <a:pt x="893" y="635"/>
                    <a:pt x="843" y="485"/>
                    <a:pt x="786" y="321"/>
                  </a:cubicBezTo>
                  <a:cubicBezTo>
                    <a:pt x="755" y="221"/>
                    <a:pt x="717" y="126"/>
                    <a:pt x="692" y="45"/>
                  </a:cubicBezTo>
                  <a:lnTo>
                    <a:pt x="667" y="45"/>
                  </a:lnTo>
                  <a:cubicBezTo>
                    <a:pt x="692" y="133"/>
                    <a:pt x="723" y="227"/>
                    <a:pt x="761" y="328"/>
                  </a:cubicBezTo>
                  <a:cubicBezTo>
                    <a:pt x="818" y="497"/>
                    <a:pt x="868" y="642"/>
                    <a:pt x="912" y="748"/>
                  </a:cubicBezTo>
                  <a:cubicBezTo>
                    <a:pt x="937" y="824"/>
                    <a:pt x="962" y="880"/>
                    <a:pt x="975" y="906"/>
                  </a:cubicBezTo>
                  <a:cubicBezTo>
                    <a:pt x="654" y="742"/>
                    <a:pt x="378" y="585"/>
                    <a:pt x="152" y="434"/>
                  </a:cubicBezTo>
                  <a:cubicBezTo>
                    <a:pt x="101" y="403"/>
                    <a:pt x="51" y="372"/>
                    <a:pt x="7" y="340"/>
                  </a:cubicBezTo>
                  <a:cubicBezTo>
                    <a:pt x="1" y="346"/>
                    <a:pt x="1" y="359"/>
                    <a:pt x="1" y="365"/>
                  </a:cubicBezTo>
                  <a:cubicBezTo>
                    <a:pt x="45" y="390"/>
                    <a:pt x="89" y="422"/>
                    <a:pt x="139" y="453"/>
                  </a:cubicBezTo>
                  <a:cubicBezTo>
                    <a:pt x="365" y="604"/>
                    <a:pt x="648" y="774"/>
                    <a:pt x="968" y="937"/>
                  </a:cubicBezTo>
                  <a:cubicBezTo>
                    <a:pt x="956" y="937"/>
                    <a:pt x="899" y="956"/>
                    <a:pt x="818" y="987"/>
                  </a:cubicBezTo>
                  <a:cubicBezTo>
                    <a:pt x="654" y="1050"/>
                    <a:pt x="541" y="1088"/>
                    <a:pt x="447" y="1125"/>
                  </a:cubicBezTo>
                  <a:cubicBezTo>
                    <a:pt x="415" y="1138"/>
                    <a:pt x="384" y="1151"/>
                    <a:pt x="346" y="1163"/>
                  </a:cubicBezTo>
                  <a:cubicBezTo>
                    <a:pt x="353" y="1169"/>
                    <a:pt x="365" y="1182"/>
                    <a:pt x="372" y="1188"/>
                  </a:cubicBezTo>
                  <a:cubicBezTo>
                    <a:pt x="397" y="1176"/>
                    <a:pt x="428" y="1163"/>
                    <a:pt x="459" y="1157"/>
                  </a:cubicBezTo>
                  <a:cubicBezTo>
                    <a:pt x="604" y="1100"/>
                    <a:pt x="730" y="1050"/>
                    <a:pt x="824" y="1006"/>
                  </a:cubicBezTo>
                  <a:cubicBezTo>
                    <a:pt x="912" y="968"/>
                    <a:pt x="968" y="943"/>
                    <a:pt x="975" y="937"/>
                  </a:cubicBezTo>
                  <a:cubicBezTo>
                    <a:pt x="1245" y="1075"/>
                    <a:pt x="1546" y="1213"/>
                    <a:pt x="1873" y="1339"/>
                  </a:cubicBezTo>
                  <a:cubicBezTo>
                    <a:pt x="1867" y="1345"/>
                    <a:pt x="1854" y="1352"/>
                    <a:pt x="1835" y="1358"/>
                  </a:cubicBezTo>
                  <a:cubicBezTo>
                    <a:pt x="1779" y="1389"/>
                    <a:pt x="1722" y="1421"/>
                    <a:pt x="1678" y="1446"/>
                  </a:cubicBezTo>
                  <a:cubicBezTo>
                    <a:pt x="1540" y="1521"/>
                    <a:pt x="1352" y="1622"/>
                    <a:pt x="1138" y="1716"/>
                  </a:cubicBezTo>
                  <a:cubicBezTo>
                    <a:pt x="1100" y="1735"/>
                    <a:pt x="1056" y="1754"/>
                    <a:pt x="1012" y="1773"/>
                  </a:cubicBezTo>
                  <a:cubicBezTo>
                    <a:pt x="1025" y="1779"/>
                    <a:pt x="1031" y="1785"/>
                    <a:pt x="1044" y="1791"/>
                  </a:cubicBezTo>
                  <a:cubicBezTo>
                    <a:pt x="1081" y="1779"/>
                    <a:pt x="1113" y="1760"/>
                    <a:pt x="1151" y="1741"/>
                  </a:cubicBezTo>
                  <a:cubicBezTo>
                    <a:pt x="1364" y="1647"/>
                    <a:pt x="1553" y="1546"/>
                    <a:pt x="1685" y="1465"/>
                  </a:cubicBezTo>
                  <a:cubicBezTo>
                    <a:pt x="1754" y="1427"/>
                    <a:pt x="1804" y="1396"/>
                    <a:pt x="1842" y="1370"/>
                  </a:cubicBezTo>
                  <a:cubicBezTo>
                    <a:pt x="1861" y="1358"/>
                    <a:pt x="1873" y="1345"/>
                    <a:pt x="1886" y="1339"/>
                  </a:cubicBezTo>
                  <a:cubicBezTo>
                    <a:pt x="1905" y="1352"/>
                    <a:pt x="1930" y="1358"/>
                    <a:pt x="1955" y="1364"/>
                  </a:cubicBezTo>
                  <a:cubicBezTo>
                    <a:pt x="2237" y="1471"/>
                    <a:pt x="2514" y="1559"/>
                    <a:pt x="2778" y="1634"/>
                  </a:cubicBezTo>
                  <a:cubicBezTo>
                    <a:pt x="2765" y="1634"/>
                    <a:pt x="2753" y="1647"/>
                    <a:pt x="2740" y="1653"/>
                  </a:cubicBezTo>
                  <a:cubicBezTo>
                    <a:pt x="2677" y="1691"/>
                    <a:pt x="2621" y="1722"/>
                    <a:pt x="2570" y="1754"/>
                  </a:cubicBezTo>
                  <a:cubicBezTo>
                    <a:pt x="2432" y="1848"/>
                    <a:pt x="2237" y="1967"/>
                    <a:pt x="2018" y="2093"/>
                  </a:cubicBezTo>
                  <a:cubicBezTo>
                    <a:pt x="1948" y="2131"/>
                    <a:pt x="1873" y="2175"/>
                    <a:pt x="1804" y="2206"/>
                  </a:cubicBezTo>
                  <a:cubicBezTo>
                    <a:pt x="1817" y="2212"/>
                    <a:pt x="1829" y="2219"/>
                    <a:pt x="1842" y="2219"/>
                  </a:cubicBezTo>
                  <a:cubicBezTo>
                    <a:pt x="1905" y="2187"/>
                    <a:pt x="1967" y="2156"/>
                    <a:pt x="2030" y="2118"/>
                  </a:cubicBezTo>
                  <a:cubicBezTo>
                    <a:pt x="2256" y="1992"/>
                    <a:pt x="2445" y="1867"/>
                    <a:pt x="2583" y="1773"/>
                  </a:cubicBezTo>
                  <a:cubicBezTo>
                    <a:pt x="2633" y="1741"/>
                    <a:pt x="2684" y="1703"/>
                    <a:pt x="2746" y="1666"/>
                  </a:cubicBezTo>
                  <a:cubicBezTo>
                    <a:pt x="2759" y="1653"/>
                    <a:pt x="2772" y="1641"/>
                    <a:pt x="2784" y="1634"/>
                  </a:cubicBezTo>
                  <a:cubicBezTo>
                    <a:pt x="3079" y="1716"/>
                    <a:pt x="3362" y="1785"/>
                    <a:pt x="3607" y="1835"/>
                  </a:cubicBezTo>
                  <a:cubicBezTo>
                    <a:pt x="3582" y="1861"/>
                    <a:pt x="3532" y="1898"/>
                    <a:pt x="3469" y="1955"/>
                  </a:cubicBezTo>
                  <a:cubicBezTo>
                    <a:pt x="3368" y="2043"/>
                    <a:pt x="3230" y="2162"/>
                    <a:pt x="3073" y="2294"/>
                  </a:cubicBezTo>
                  <a:cubicBezTo>
                    <a:pt x="3004" y="2344"/>
                    <a:pt x="2941" y="2395"/>
                    <a:pt x="2878" y="2445"/>
                  </a:cubicBezTo>
                  <a:lnTo>
                    <a:pt x="2922" y="2445"/>
                  </a:lnTo>
                  <a:cubicBezTo>
                    <a:pt x="2979" y="2407"/>
                    <a:pt x="3035" y="2363"/>
                    <a:pt x="3092" y="2313"/>
                  </a:cubicBezTo>
                  <a:cubicBezTo>
                    <a:pt x="3249" y="2187"/>
                    <a:pt x="3387" y="2062"/>
                    <a:pt x="3481" y="1974"/>
                  </a:cubicBezTo>
                  <a:cubicBezTo>
                    <a:pt x="3532" y="1923"/>
                    <a:pt x="3569" y="1886"/>
                    <a:pt x="3595" y="1861"/>
                  </a:cubicBezTo>
                  <a:cubicBezTo>
                    <a:pt x="3607" y="1854"/>
                    <a:pt x="3613" y="1842"/>
                    <a:pt x="3620" y="1835"/>
                  </a:cubicBezTo>
                  <a:cubicBezTo>
                    <a:pt x="3626" y="1842"/>
                    <a:pt x="3626" y="1842"/>
                    <a:pt x="3626" y="1842"/>
                  </a:cubicBezTo>
                  <a:cubicBezTo>
                    <a:pt x="3727" y="1861"/>
                    <a:pt x="3827" y="1879"/>
                    <a:pt x="3915" y="1898"/>
                  </a:cubicBezTo>
                  <a:cubicBezTo>
                    <a:pt x="4097" y="1930"/>
                    <a:pt x="4248" y="1961"/>
                    <a:pt x="4374" y="1980"/>
                  </a:cubicBezTo>
                  <a:lnTo>
                    <a:pt x="4386" y="1967"/>
                  </a:lnTo>
                  <a:cubicBezTo>
                    <a:pt x="4261" y="1942"/>
                    <a:pt x="4103" y="1917"/>
                    <a:pt x="3921" y="1879"/>
                  </a:cubicBezTo>
                  <a:cubicBezTo>
                    <a:pt x="3827" y="1861"/>
                    <a:pt x="3727" y="1835"/>
                    <a:pt x="3626" y="1817"/>
                  </a:cubicBezTo>
                  <a:cubicBezTo>
                    <a:pt x="3626" y="1804"/>
                    <a:pt x="3620" y="1798"/>
                    <a:pt x="3620" y="1785"/>
                  </a:cubicBezTo>
                  <a:cubicBezTo>
                    <a:pt x="3613" y="1747"/>
                    <a:pt x="3607" y="1691"/>
                    <a:pt x="3601" y="1622"/>
                  </a:cubicBezTo>
                  <a:cubicBezTo>
                    <a:pt x="3576" y="1490"/>
                    <a:pt x="3544" y="1308"/>
                    <a:pt x="3500" y="1100"/>
                  </a:cubicBezTo>
                  <a:cubicBezTo>
                    <a:pt x="3475" y="994"/>
                    <a:pt x="3450" y="887"/>
                    <a:pt x="3425" y="792"/>
                  </a:cubicBezTo>
                  <a:cubicBezTo>
                    <a:pt x="3412" y="786"/>
                    <a:pt x="3406" y="780"/>
                    <a:pt x="3394" y="774"/>
                  </a:cubicBezTo>
                  <a:lnTo>
                    <a:pt x="3394" y="774"/>
                  </a:lnTo>
                  <a:cubicBezTo>
                    <a:pt x="3419" y="874"/>
                    <a:pt x="3444" y="987"/>
                    <a:pt x="3469" y="1107"/>
                  </a:cubicBezTo>
                  <a:cubicBezTo>
                    <a:pt x="3513" y="1308"/>
                    <a:pt x="3551" y="1496"/>
                    <a:pt x="3576" y="1628"/>
                  </a:cubicBezTo>
                  <a:cubicBezTo>
                    <a:pt x="3588" y="1678"/>
                    <a:pt x="3601" y="1729"/>
                    <a:pt x="3607" y="1785"/>
                  </a:cubicBezTo>
                  <a:cubicBezTo>
                    <a:pt x="3613" y="1798"/>
                    <a:pt x="3613" y="1804"/>
                    <a:pt x="3613" y="1810"/>
                  </a:cubicBezTo>
                  <a:cubicBezTo>
                    <a:pt x="3356" y="1754"/>
                    <a:pt x="3067" y="1685"/>
                    <a:pt x="2759" y="1597"/>
                  </a:cubicBezTo>
                  <a:cubicBezTo>
                    <a:pt x="2759" y="1584"/>
                    <a:pt x="2753" y="1565"/>
                    <a:pt x="2746" y="1546"/>
                  </a:cubicBezTo>
                  <a:cubicBezTo>
                    <a:pt x="2734" y="1496"/>
                    <a:pt x="2709" y="1427"/>
                    <a:pt x="2684" y="1345"/>
                  </a:cubicBezTo>
                  <a:cubicBezTo>
                    <a:pt x="2633" y="1176"/>
                    <a:pt x="2552" y="950"/>
                    <a:pt x="2457" y="698"/>
                  </a:cubicBezTo>
                  <a:cubicBezTo>
                    <a:pt x="2382" y="503"/>
                    <a:pt x="2307" y="328"/>
                    <a:pt x="2244" y="183"/>
                  </a:cubicBezTo>
                  <a:cubicBezTo>
                    <a:pt x="2231" y="177"/>
                    <a:pt x="2225" y="177"/>
                    <a:pt x="2212" y="170"/>
                  </a:cubicBezTo>
                  <a:lnTo>
                    <a:pt x="2212" y="170"/>
                  </a:lnTo>
                  <a:cubicBezTo>
                    <a:pt x="2275" y="321"/>
                    <a:pt x="2351" y="503"/>
                    <a:pt x="2432" y="711"/>
                  </a:cubicBezTo>
                  <a:cubicBezTo>
                    <a:pt x="2526" y="962"/>
                    <a:pt x="2608" y="1188"/>
                    <a:pt x="2665" y="1352"/>
                  </a:cubicBezTo>
                  <a:cubicBezTo>
                    <a:pt x="2690" y="1414"/>
                    <a:pt x="2709" y="1477"/>
                    <a:pt x="2734" y="1546"/>
                  </a:cubicBezTo>
                  <a:cubicBezTo>
                    <a:pt x="2740" y="1565"/>
                    <a:pt x="2746" y="1584"/>
                    <a:pt x="2753" y="1597"/>
                  </a:cubicBezTo>
                  <a:cubicBezTo>
                    <a:pt x="2501" y="1521"/>
                    <a:pt x="2237" y="1440"/>
                    <a:pt x="1967" y="1339"/>
                  </a:cubicBezTo>
                  <a:cubicBezTo>
                    <a:pt x="1936" y="1326"/>
                    <a:pt x="1905" y="1314"/>
                    <a:pt x="1873" y="1308"/>
                  </a:cubicBezTo>
                  <a:cubicBezTo>
                    <a:pt x="1848" y="1232"/>
                    <a:pt x="1703" y="899"/>
                    <a:pt x="1528" y="510"/>
                  </a:cubicBezTo>
                  <a:cubicBezTo>
                    <a:pt x="1440" y="315"/>
                    <a:pt x="1364" y="139"/>
                    <a:pt x="129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52"/>
            <p:cNvSpPr/>
            <p:nvPr/>
          </p:nvSpPr>
          <p:spPr>
            <a:xfrm>
              <a:off x="1616356" y="3741933"/>
              <a:ext cx="77739" cy="168617"/>
            </a:xfrm>
            <a:custGeom>
              <a:avLst/>
              <a:gdLst/>
              <a:ahLst/>
              <a:cxnLst/>
              <a:rect l="l" t="t" r="r" b="b"/>
              <a:pathLst>
                <a:path w="781" h="1694" extrusionOk="0">
                  <a:moveTo>
                    <a:pt x="560" y="0"/>
                  </a:moveTo>
                  <a:cubicBezTo>
                    <a:pt x="550" y="0"/>
                    <a:pt x="541" y="17"/>
                    <a:pt x="550" y="17"/>
                  </a:cubicBezTo>
                  <a:cubicBezTo>
                    <a:pt x="551" y="17"/>
                    <a:pt x="552" y="17"/>
                    <a:pt x="554" y="16"/>
                  </a:cubicBezTo>
                  <a:lnTo>
                    <a:pt x="569" y="27"/>
                  </a:lnTo>
                  <a:lnTo>
                    <a:pt x="569" y="27"/>
                  </a:lnTo>
                  <a:cubicBezTo>
                    <a:pt x="573" y="18"/>
                    <a:pt x="573" y="10"/>
                    <a:pt x="566" y="3"/>
                  </a:cubicBezTo>
                  <a:cubicBezTo>
                    <a:pt x="564" y="1"/>
                    <a:pt x="562" y="0"/>
                    <a:pt x="560" y="0"/>
                  </a:cubicBezTo>
                  <a:close/>
                  <a:moveTo>
                    <a:pt x="569" y="27"/>
                  </a:moveTo>
                  <a:cubicBezTo>
                    <a:pt x="566" y="34"/>
                    <a:pt x="560" y="41"/>
                    <a:pt x="554" y="47"/>
                  </a:cubicBezTo>
                  <a:cubicBezTo>
                    <a:pt x="353" y="267"/>
                    <a:pt x="171" y="519"/>
                    <a:pt x="83" y="801"/>
                  </a:cubicBezTo>
                  <a:cubicBezTo>
                    <a:pt x="1" y="1084"/>
                    <a:pt x="7" y="1404"/>
                    <a:pt x="158" y="1693"/>
                  </a:cubicBezTo>
                  <a:cubicBezTo>
                    <a:pt x="428" y="1524"/>
                    <a:pt x="623" y="1266"/>
                    <a:pt x="698" y="971"/>
                  </a:cubicBezTo>
                  <a:cubicBezTo>
                    <a:pt x="780" y="676"/>
                    <a:pt x="742" y="349"/>
                    <a:pt x="598" y="47"/>
                  </a:cubicBezTo>
                  <a:lnTo>
                    <a:pt x="569" y="27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52"/>
            <p:cNvSpPr/>
            <p:nvPr/>
          </p:nvSpPr>
          <p:spPr>
            <a:xfrm>
              <a:off x="1376874" y="3455171"/>
              <a:ext cx="149605" cy="110387"/>
            </a:xfrm>
            <a:custGeom>
              <a:avLst/>
              <a:gdLst/>
              <a:ahLst/>
              <a:cxnLst/>
              <a:rect l="l" t="t" r="r" b="b"/>
              <a:pathLst>
                <a:path w="1503" h="1109" extrusionOk="0">
                  <a:moveTo>
                    <a:pt x="1150" y="1"/>
                  </a:moveTo>
                  <a:cubicBezTo>
                    <a:pt x="993" y="1"/>
                    <a:pt x="824" y="7"/>
                    <a:pt x="685" y="76"/>
                  </a:cubicBezTo>
                  <a:cubicBezTo>
                    <a:pt x="591" y="126"/>
                    <a:pt x="522" y="195"/>
                    <a:pt x="453" y="271"/>
                  </a:cubicBezTo>
                  <a:cubicBezTo>
                    <a:pt x="239" y="510"/>
                    <a:pt x="89" y="799"/>
                    <a:pt x="1" y="1100"/>
                  </a:cubicBezTo>
                  <a:cubicBezTo>
                    <a:pt x="66" y="1106"/>
                    <a:pt x="132" y="1109"/>
                    <a:pt x="198" y="1109"/>
                  </a:cubicBezTo>
                  <a:cubicBezTo>
                    <a:pt x="279" y="1109"/>
                    <a:pt x="361" y="1104"/>
                    <a:pt x="440" y="1094"/>
                  </a:cubicBezTo>
                  <a:cubicBezTo>
                    <a:pt x="610" y="1075"/>
                    <a:pt x="786" y="1037"/>
                    <a:pt x="931" y="943"/>
                  </a:cubicBezTo>
                  <a:cubicBezTo>
                    <a:pt x="1226" y="761"/>
                    <a:pt x="1364" y="415"/>
                    <a:pt x="1483" y="89"/>
                  </a:cubicBezTo>
                  <a:lnTo>
                    <a:pt x="1433" y="70"/>
                  </a:lnTo>
                  <a:cubicBezTo>
                    <a:pt x="1458" y="63"/>
                    <a:pt x="1477" y="57"/>
                    <a:pt x="1502" y="51"/>
                  </a:cubicBezTo>
                  <a:cubicBezTo>
                    <a:pt x="1395" y="1"/>
                    <a:pt x="1270" y="1"/>
                    <a:pt x="1150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52"/>
            <p:cNvSpPr/>
            <p:nvPr/>
          </p:nvSpPr>
          <p:spPr>
            <a:xfrm>
              <a:off x="1274949" y="3300691"/>
              <a:ext cx="212114" cy="91774"/>
            </a:xfrm>
            <a:custGeom>
              <a:avLst/>
              <a:gdLst/>
              <a:ahLst/>
              <a:cxnLst/>
              <a:rect l="l" t="t" r="r" b="b"/>
              <a:pathLst>
                <a:path w="2131" h="922" extrusionOk="0">
                  <a:moveTo>
                    <a:pt x="697" y="0"/>
                  </a:moveTo>
                  <a:cubicBezTo>
                    <a:pt x="687" y="0"/>
                    <a:pt x="677" y="1"/>
                    <a:pt x="667" y="1"/>
                  </a:cubicBezTo>
                  <a:cubicBezTo>
                    <a:pt x="415" y="7"/>
                    <a:pt x="151" y="101"/>
                    <a:pt x="1" y="309"/>
                  </a:cubicBezTo>
                  <a:cubicBezTo>
                    <a:pt x="290" y="579"/>
                    <a:pt x="629" y="805"/>
                    <a:pt x="1018" y="887"/>
                  </a:cubicBezTo>
                  <a:cubicBezTo>
                    <a:pt x="1120" y="910"/>
                    <a:pt x="1224" y="922"/>
                    <a:pt x="1329" y="922"/>
                  </a:cubicBezTo>
                  <a:cubicBezTo>
                    <a:pt x="1621" y="922"/>
                    <a:pt x="1913" y="830"/>
                    <a:pt x="2130" y="635"/>
                  </a:cubicBezTo>
                  <a:lnTo>
                    <a:pt x="2112" y="604"/>
                  </a:lnTo>
                  <a:cubicBezTo>
                    <a:pt x="1961" y="365"/>
                    <a:pt x="1678" y="246"/>
                    <a:pt x="1414" y="152"/>
                  </a:cubicBezTo>
                  <a:cubicBezTo>
                    <a:pt x="1179" y="73"/>
                    <a:pt x="943" y="0"/>
                    <a:pt x="697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52"/>
            <p:cNvSpPr/>
            <p:nvPr/>
          </p:nvSpPr>
          <p:spPr>
            <a:xfrm>
              <a:off x="1238719" y="3456564"/>
              <a:ext cx="115762" cy="89285"/>
            </a:xfrm>
            <a:custGeom>
              <a:avLst/>
              <a:gdLst/>
              <a:ahLst/>
              <a:cxnLst/>
              <a:rect l="l" t="t" r="r" b="b"/>
              <a:pathLst>
                <a:path w="1163" h="897" extrusionOk="0">
                  <a:moveTo>
                    <a:pt x="1125" y="1"/>
                  </a:moveTo>
                  <a:cubicBezTo>
                    <a:pt x="1120" y="1"/>
                    <a:pt x="1115" y="2"/>
                    <a:pt x="1112" y="5"/>
                  </a:cubicBezTo>
                  <a:cubicBezTo>
                    <a:pt x="616" y="56"/>
                    <a:pt x="164" y="408"/>
                    <a:pt x="0" y="879"/>
                  </a:cubicBezTo>
                  <a:cubicBezTo>
                    <a:pt x="63" y="891"/>
                    <a:pt x="126" y="897"/>
                    <a:pt x="190" y="897"/>
                  </a:cubicBezTo>
                  <a:cubicBezTo>
                    <a:pt x="394" y="897"/>
                    <a:pt x="597" y="835"/>
                    <a:pt x="760" y="715"/>
                  </a:cubicBezTo>
                  <a:cubicBezTo>
                    <a:pt x="980" y="558"/>
                    <a:pt x="1125" y="313"/>
                    <a:pt x="1162" y="49"/>
                  </a:cubicBezTo>
                  <a:lnTo>
                    <a:pt x="1125" y="24"/>
                  </a:lnTo>
                  <a:lnTo>
                    <a:pt x="1125" y="24"/>
                  </a:lnTo>
                  <a:cubicBezTo>
                    <a:pt x="1127" y="25"/>
                    <a:pt x="1128" y="26"/>
                    <a:pt x="1130" y="26"/>
                  </a:cubicBezTo>
                  <a:cubicBezTo>
                    <a:pt x="1139" y="26"/>
                    <a:pt x="1143" y="11"/>
                    <a:pt x="1137" y="5"/>
                  </a:cubicBezTo>
                  <a:cubicBezTo>
                    <a:pt x="1134" y="2"/>
                    <a:pt x="1130" y="1"/>
                    <a:pt x="112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52"/>
            <p:cNvSpPr/>
            <p:nvPr/>
          </p:nvSpPr>
          <p:spPr>
            <a:xfrm>
              <a:off x="1769641" y="2006230"/>
              <a:ext cx="297717" cy="317126"/>
            </a:xfrm>
            <a:custGeom>
              <a:avLst/>
              <a:gdLst/>
              <a:ahLst/>
              <a:cxnLst/>
              <a:rect l="l" t="t" r="r" b="b"/>
              <a:pathLst>
                <a:path w="2991" h="3186" extrusionOk="0">
                  <a:moveTo>
                    <a:pt x="2991" y="0"/>
                  </a:moveTo>
                  <a:cubicBezTo>
                    <a:pt x="2991" y="1"/>
                    <a:pt x="2978" y="13"/>
                    <a:pt x="2947" y="38"/>
                  </a:cubicBezTo>
                  <a:cubicBezTo>
                    <a:pt x="2909" y="76"/>
                    <a:pt x="2871" y="113"/>
                    <a:pt x="2828" y="151"/>
                  </a:cubicBezTo>
                  <a:cubicBezTo>
                    <a:pt x="2696" y="289"/>
                    <a:pt x="2551" y="434"/>
                    <a:pt x="2394" y="591"/>
                  </a:cubicBezTo>
                  <a:cubicBezTo>
                    <a:pt x="2344" y="641"/>
                    <a:pt x="2287" y="698"/>
                    <a:pt x="2231" y="754"/>
                  </a:cubicBezTo>
                  <a:cubicBezTo>
                    <a:pt x="2212" y="748"/>
                    <a:pt x="2130" y="735"/>
                    <a:pt x="2011" y="717"/>
                  </a:cubicBezTo>
                  <a:cubicBezTo>
                    <a:pt x="1866" y="704"/>
                    <a:pt x="1665" y="685"/>
                    <a:pt x="1445" y="666"/>
                  </a:cubicBezTo>
                  <a:cubicBezTo>
                    <a:pt x="1395" y="666"/>
                    <a:pt x="1345" y="660"/>
                    <a:pt x="1295" y="660"/>
                  </a:cubicBezTo>
                  <a:cubicBezTo>
                    <a:pt x="1276" y="673"/>
                    <a:pt x="1263" y="685"/>
                    <a:pt x="1244" y="698"/>
                  </a:cubicBezTo>
                  <a:cubicBezTo>
                    <a:pt x="1313" y="698"/>
                    <a:pt x="1376" y="704"/>
                    <a:pt x="1439" y="710"/>
                  </a:cubicBezTo>
                  <a:cubicBezTo>
                    <a:pt x="1590" y="717"/>
                    <a:pt x="1753" y="729"/>
                    <a:pt x="2004" y="748"/>
                  </a:cubicBezTo>
                  <a:cubicBezTo>
                    <a:pt x="2118" y="754"/>
                    <a:pt x="2199" y="761"/>
                    <a:pt x="2231" y="761"/>
                  </a:cubicBezTo>
                  <a:cubicBezTo>
                    <a:pt x="2036" y="949"/>
                    <a:pt x="1822" y="1175"/>
                    <a:pt x="1584" y="1420"/>
                  </a:cubicBezTo>
                  <a:lnTo>
                    <a:pt x="1546" y="1420"/>
                  </a:lnTo>
                  <a:cubicBezTo>
                    <a:pt x="1464" y="1433"/>
                    <a:pt x="1389" y="1439"/>
                    <a:pt x="1320" y="1445"/>
                  </a:cubicBezTo>
                  <a:cubicBezTo>
                    <a:pt x="1012" y="1477"/>
                    <a:pt x="792" y="1502"/>
                    <a:pt x="566" y="1527"/>
                  </a:cubicBezTo>
                  <a:cubicBezTo>
                    <a:pt x="522" y="1527"/>
                    <a:pt x="478" y="1533"/>
                    <a:pt x="434" y="1540"/>
                  </a:cubicBezTo>
                  <a:cubicBezTo>
                    <a:pt x="427" y="1552"/>
                    <a:pt x="415" y="1571"/>
                    <a:pt x="409" y="1584"/>
                  </a:cubicBezTo>
                  <a:cubicBezTo>
                    <a:pt x="459" y="1577"/>
                    <a:pt x="515" y="1571"/>
                    <a:pt x="572" y="1565"/>
                  </a:cubicBezTo>
                  <a:cubicBezTo>
                    <a:pt x="861" y="1533"/>
                    <a:pt x="1131" y="1502"/>
                    <a:pt x="1320" y="1477"/>
                  </a:cubicBezTo>
                  <a:cubicBezTo>
                    <a:pt x="1414" y="1458"/>
                    <a:pt x="1496" y="1445"/>
                    <a:pt x="1546" y="1439"/>
                  </a:cubicBezTo>
                  <a:cubicBezTo>
                    <a:pt x="1558" y="1439"/>
                    <a:pt x="1565" y="1433"/>
                    <a:pt x="1571" y="1433"/>
                  </a:cubicBezTo>
                  <a:cubicBezTo>
                    <a:pt x="1389" y="1628"/>
                    <a:pt x="1188" y="1835"/>
                    <a:pt x="987" y="2049"/>
                  </a:cubicBezTo>
                  <a:cubicBezTo>
                    <a:pt x="905" y="2137"/>
                    <a:pt x="823" y="2224"/>
                    <a:pt x="748" y="2312"/>
                  </a:cubicBezTo>
                  <a:cubicBezTo>
                    <a:pt x="647" y="2319"/>
                    <a:pt x="390" y="2338"/>
                    <a:pt x="82" y="2375"/>
                  </a:cubicBezTo>
                  <a:cubicBezTo>
                    <a:pt x="76" y="2388"/>
                    <a:pt x="69" y="2400"/>
                    <a:pt x="69" y="2419"/>
                  </a:cubicBezTo>
                  <a:cubicBezTo>
                    <a:pt x="371" y="2382"/>
                    <a:pt x="622" y="2350"/>
                    <a:pt x="729" y="2331"/>
                  </a:cubicBezTo>
                  <a:lnTo>
                    <a:pt x="729" y="2331"/>
                  </a:lnTo>
                  <a:cubicBezTo>
                    <a:pt x="465" y="2627"/>
                    <a:pt x="220" y="2903"/>
                    <a:pt x="0" y="3148"/>
                  </a:cubicBezTo>
                  <a:cubicBezTo>
                    <a:pt x="7" y="3167"/>
                    <a:pt x="13" y="3173"/>
                    <a:pt x="19" y="3186"/>
                  </a:cubicBezTo>
                  <a:cubicBezTo>
                    <a:pt x="252" y="2922"/>
                    <a:pt x="515" y="2627"/>
                    <a:pt x="804" y="2312"/>
                  </a:cubicBezTo>
                  <a:cubicBezTo>
                    <a:pt x="811" y="2344"/>
                    <a:pt x="811" y="2394"/>
                    <a:pt x="823" y="2451"/>
                  </a:cubicBezTo>
                  <a:cubicBezTo>
                    <a:pt x="836" y="2570"/>
                    <a:pt x="867" y="2733"/>
                    <a:pt x="892" y="2916"/>
                  </a:cubicBezTo>
                  <a:cubicBezTo>
                    <a:pt x="899" y="2947"/>
                    <a:pt x="905" y="2972"/>
                    <a:pt x="905" y="2997"/>
                  </a:cubicBezTo>
                  <a:cubicBezTo>
                    <a:pt x="911" y="2991"/>
                    <a:pt x="911" y="2991"/>
                    <a:pt x="918" y="2991"/>
                  </a:cubicBezTo>
                  <a:cubicBezTo>
                    <a:pt x="930" y="2985"/>
                    <a:pt x="936" y="2978"/>
                    <a:pt x="949" y="2972"/>
                  </a:cubicBezTo>
                  <a:cubicBezTo>
                    <a:pt x="943" y="2953"/>
                    <a:pt x="943" y="2934"/>
                    <a:pt x="936" y="2909"/>
                  </a:cubicBezTo>
                  <a:cubicBezTo>
                    <a:pt x="905" y="2727"/>
                    <a:pt x="874" y="2564"/>
                    <a:pt x="855" y="2444"/>
                  </a:cubicBezTo>
                  <a:cubicBezTo>
                    <a:pt x="836" y="2382"/>
                    <a:pt x="830" y="2331"/>
                    <a:pt x="817" y="2300"/>
                  </a:cubicBezTo>
                  <a:cubicBezTo>
                    <a:pt x="886" y="2224"/>
                    <a:pt x="949" y="2155"/>
                    <a:pt x="1018" y="2080"/>
                  </a:cubicBezTo>
                  <a:cubicBezTo>
                    <a:pt x="1238" y="1848"/>
                    <a:pt x="1439" y="1628"/>
                    <a:pt x="1640" y="1427"/>
                  </a:cubicBezTo>
                  <a:cubicBezTo>
                    <a:pt x="1640" y="1508"/>
                    <a:pt x="1690" y="1822"/>
                    <a:pt x="1759" y="2193"/>
                  </a:cubicBezTo>
                  <a:cubicBezTo>
                    <a:pt x="1772" y="2268"/>
                    <a:pt x="1785" y="2338"/>
                    <a:pt x="1797" y="2400"/>
                  </a:cubicBezTo>
                  <a:cubicBezTo>
                    <a:pt x="1803" y="2394"/>
                    <a:pt x="1816" y="2382"/>
                    <a:pt x="1829" y="2375"/>
                  </a:cubicBezTo>
                  <a:cubicBezTo>
                    <a:pt x="1822" y="2312"/>
                    <a:pt x="1810" y="2250"/>
                    <a:pt x="1797" y="2187"/>
                  </a:cubicBezTo>
                  <a:cubicBezTo>
                    <a:pt x="1728" y="1804"/>
                    <a:pt x="1665" y="1483"/>
                    <a:pt x="1646" y="1414"/>
                  </a:cubicBezTo>
                  <a:cubicBezTo>
                    <a:pt x="1866" y="1182"/>
                    <a:pt x="2074" y="968"/>
                    <a:pt x="2249" y="779"/>
                  </a:cubicBezTo>
                  <a:cubicBezTo>
                    <a:pt x="2268" y="874"/>
                    <a:pt x="2337" y="1182"/>
                    <a:pt x="2432" y="1540"/>
                  </a:cubicBezTo>
                  <a:cubicBezTo>
                    <a:pt x="2438" y="1577"/>
                    <a:pt x="2451" y="1609"/>
                    <a:pt x="2457" y="1646"/>
                  </a:cubicBezTo>
                  <a:cubicBezTo>
                    <a:pt x="2469" y="1634"/>
                    <a:pt x="2476" y="1615"/>
                    <a:pt x="2488" y="1596"/>
                  </a:cubicBezTo>
                  <a:cubicBezTo>
                    <a:pt x="2482" y="1577"/>
                    <a:pt x="2476" y="1552"/>
                    <a:pt x="2469" y="1527"/>
                  </a:cubicBezTo>
                  <a:cubicBezTo>
                    <a:pt x="2375" y="1163"/>
                    <a:pt x="2293" y="855"/>
                    <a:pt x="2262" y="773"/>
                  </a:cubicBezTo>
                  <a:cubicBezTo>
                    <a:pt x="2312" y="717"/>
                    <a:pt x="2369" y="660"/>
                    <a:pt x="2413" y="610"/>
                  </a:cubicBezTo>
                  <a:cubicBezTo>
                    <a:pt x="2570" y="453"/>
                    <a:pt x="2708" y="302"/>
                    <a:pt x="2840" y="164"/>
                  </a:cubicBezTo>
                  <a:cubicBezTo>
                    <a:pt x="2878" y="126"/>
                    <a:pt x="2915" y="82"/>
                    <a:pt x="2953" y="44"/>
                  </a:cubicBezTo>
                  <a:cubicBezTo>
                    <a:pt x="2978" y="13"/>
                    <a:pt x="2991" y="1"/>
                    <a:pt x="299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52"/>
            <p:cNvSpPr/>
            <p:nvPr/>
          </p:nvSpPr>
          <p:spPr>
            <a:xfrm>
              <a:off x="1610185" y="2000755"/>
              <a:ext cx="1692337" cy="2165836"/>
            </a:xfrm>
            <a:custGeom>
              <a:avLst/>
              <a:gdLst/>
              <a:ahLst/>
              <a:cxnLst/>
              <a:rect l="l" t="t" r="r" b="b"/>
              <a:pathLst>
                <a:path w="17002" h="21759" extrusionOk="0">
                  <a:moveTo>
                    <a:pt x="11485" y="0"/>
                  </a:moveTo>
                  <a:cubicBezTo>
                    <a:pt x="11199" y="0"/>
                    <a:pt x="10920" y="113"/>
                    <a:pt x="10656" y="231"/>
                  </a:cubicBezTo>
                  <a:cubicBezTo>
                    <a:pt x="9638" y="684"/>
                    <a:pt x="8582" y="1312"/>
                    <a:pt x="8212" y="2361"/>
                  </a:cubicBezTo>
                  <a:cubicBezTo>
                    <a:pt x="7992" y="2314"/>
                    <a:pt x="7771" y="2292"/>
                    <a:pt x="7552" y="2292"/>
                  </a:cubicBezTo>
                  <a:cubicBezTo>
                    <a:pt x="6838" y="2292"/>
                    <a:pt x="6137" y="2528"/>
                    <a:pt x="5516" y="2908"/>
                  </a:cubicBezTo>
                  <a:cubicBezTo>
                    <a:pt x="4800" y="3348"/>
                    <a:pt x="4203" y="3957"/>
                    <a:pt x="3600" y="4541"/>
                  </a:cubicBezTo>
                  <a:cubicBezTo>
                    <a:pt x="2520" y="5597"/>
                    <a:pt x="1382" y="6596"/>
                    <a:pt x="201" y="7538"/>
                  </a:cubicBezTo>
                  <a:cubicBezTo>
                    <a:pt x="126" y="7601"/>
                    <a:pt x="44" y="7664"/>
                    <a:pt x="19" y="7758"/>
                  </a:cubicBezTo>
                  <a:cubicBezTo>
                    <a:pt x="0" y="7840"/>
                    <a:pt x="25" y="7921"/>
                    <a:pt x="50" y="8003"/>
                  </a:cubicBezTo>
                  <a:cubicBezTo>
                    <a:pt x="264" y="8669"/>
                    <a:pt x="540" y="9322"/>
                    <a:pt x="861" y="9944"/>
                  </a:cubicBezTo>
                  <a:cubicBezTo>
                    <a:pt x="2218" y="9838"/>
                    <a:pt x="3418" y="9461"/>
                    <a:pt x="4675" y="8989"/>
                  </a:cubicBezTo>
                  <a:lnTo>
                    <a:pt x="4675" y="8989"/>
                  </a:lnTo>
                  <a:cubicBezTo>
                    <a:pt x="4599" y="9436"/>
                    <a:pt x="4794" y="9919"/>
                    <a:pt x="5158" y="10190"/>
                  </a:cubicBezTo>
                  <a:cubicBezTo>
                    <a:pt x="5183" y="10215"/>
                    <a:pt x="5221" y="10233"/>
                    <a:pt x="5234" y="10271"/>
                  </a:cubicBezTo>
                  <a:cubicBezTo>
                    <a:pt x="5253" y="10315"/>
                    <a:pt x="5234" y="10359"/>
                    <a:pt x="5221" y="10403"/>
                  </a:cubicBezTo>
                  <a:cubicBezTo>
                    <a:pt x="4769" y="11779"/>
                    <a:pt x="5278" y="13651"/>
                    <a:pt x="5849" y="14927"/>
                  </a:cubicBezTo>
                  <a:cubicBezTo>
                    <a:pt x="5849" y="14925"/>
                    <a:pt x="5847" y="14925"/>
                    <a:pt x="5845" y="14925"/>
                  </a:cubicBezTo>
                  <a:cubicBezTo>
                    <a:pt x="5741" y="14925"/>
                    <a:pt x="4100" y="16218"/>
                    <a:pt x="3965" y="16347"/>
                  </a:cubicBezTo>
                  <a:cubicBezTo>
                    <a:pt x="3606" y="16692"/>
                    <a:pt x="2582" y="17490"/>
                    <a:pt x="2695" y="18018"/>
                  </a:cubicBezTo>
                  <a:cubicBezTo>
                    <a:pt x="2746" y="18225"/>
                    <a:pt x="2871" y="18395"/>
                    <a:pt x="2997" y="18564"/>
                  </a:cubicBezTo>
                  <a:cubicBezTo>
                    <a:pt x="3229" y="18879"/>
                    <a:pt x="3468" y="19193"/>
                    <a:pt x="3732" y="19488"/>
                  </a:cubicBezTo>
                  <a:cubicBezTo>
                    <a:pt x="5179" y="21074"/>
                    <a:pt x="7399" y="21759"/>
                    <a:pt x="9561" y="21759"/>
                  </a:cubicBezTo>
                  <a:cubicBezTo>
                    <a:pt x="9747" y="21759"/>
                    <a:pt x="9932" y="21753"/>
                    <a:pt x="10115" y="21744"/>
                  </a:cubicBezTo>
                  <a:cubicBezTo>
                    <a:pt x="12446" y="21612"/>
                    <a:pt x="14670" y="20801"/>
                    <a:pt x="16851" y="19972"/>
                  </a:cubicBezTo>
                  <a:cubicBezTo>
                    <a:pt x="17001" y="18828"/>
                    <a:pt x="16624" y="17672"/>
                    <a:pt x="16028" y="16686"/>
                  </a:cubicBezTo>
                  <a:cubicBezTo>
                    <a:pt x="15431" y="15706"/>
                    <a:pt x="14626" y="14870"/>
                    <a:pt x="13822" y="14041"/>
                  </a:cubicBezTo>
                  <a:cubicBezTo>
                    <a:pt x="14350" y="13425"/>
                    <a:pt x="14639" y="12627"/>
                    <a:pt x="14771" y="11829"/>
                  </a:cubicBezTo>
                  <a:cubicBezTo>
                    <a:pt x="14903" y="11025"/>
                    <a:pt x="14890" y="10208"/>
                    <a:pt x="14878" y="9398"/>
                  </a:cubicBezTo>
                  <a:lnTo>
                    <a:pt x="15047" y="7833"/>
                  </a:lnTo>
                  <a:cubicBezTo>
                    <a:pt x="15123" y="5314"/>
                    <a:pt x="14275" y="2776"/>
                    <a:pt x="12710" y="803"/>
                  </a:cubicBezTo>
                  <a:cubicBezTo>
                    <a:pt x="12415" y="432"/>
                    <a:pt x="12051" y="55"/>
                    <a:pt x="11586" y="5"/>
                  </a:cubicBezTo>
                  <a:cubicBezTo>
                    <a:pt x="11552" y="2"/>
                    <a:pt x="11518" y="0"/>
                    <a:pt x="1148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52"/>
            <p:cNvSpPr/>
            <p:nvPr/>
          </p:nvSpPr>
          <p:spPr>
            <a:xfrm>
              <a:off x="1589482" y="1747337"/>
              <a:ext cx="495398" cy="252726"/>
            </a:xfrm>
            <a:custGeom>
              <a:avLst/>
              <a:gdLst/>
              <a:ahLst/>
              <a:cxnLst/>
              <a:rect l="l" t="t" r="r" b="b"/>
              <a:pathLst>
                <a:path w="4977" h="2539" extrusionOk="0">
                  <a:moveTo>
                    <a:pt x="1364" y="0"/>
                  </a:moveTo>
                  <a:cubicBezTo>
                    <a:pt x="1446" y="151"/>
                    <a:pt x="1553" y="346"/>
                    <a:pt x="1672" y="559"/>
                  </a:cubicBezTo>
                  <a:cubicBezTo>
                    <a:pt x="1892" y="962"/>
                    <a:pt x="2087" y="1295"/>
                    <a:pt x="2137" y="1383"/>
                  </a:cubicBezTo>
                  <a:cubicBezTo>
                    <a:pt x="1779" y="1276"/>
                    <a:pt x="1440" y="1156"/>
                    <a:pt x="1132" y="1031"/>
                  </a:cubicBezTo>
                  <a:cubicBezTo>
                    <a:pt x="1125" y="1006"/>
                    <a:pt x="1100" y="943"/>
                    <a:pt x="1063" y="855"/>
                  </a:cubicBezTo>
                  <a:cubicBezTo>
                    <a:pt x="1012" y="735"/>
                    <a:pt x="943" y="578"/>
                    <a:pt x="862" y="402"/>
                  </a:cubicBezTo>
                  <a:cubicBezTo>
                    <a:pt x="818" y="296"/>
                    <a:pt x="767" y="195"/>
                    <a:pt x="730" y="107"/>
                  </a:cubicBezTo>
                  <a:cubicBezTo>
                    <a:pt x="717" y="107"/>
                    <a:pt x="711" y="113"/>
                    <a:pt x="704" y="113"/>
                  </a:cubicBezTo>
                  <a:cubicBezTo>
                    <a:pt x="742" y="201"/>
                    <a:pt x="786" y="308"/>
                    <a:pt x="836" y="415"/>
                  </a:cubicBezTo>
                  <a:cubicBezTo>
                    <a:pt x="912" y="591"/>
                    <a:pt x="987" y="748"/>
                    <a:pt x="1037" y="861"/>
                  </a:cubicBezTo>
                  <a:cubicBezTo>
                    <a:pt x="1075" y="943"/>
                    <a:pt x="1107" y="1006"/>
                    <a:pt x="1119" y="1031"/>
                  </a:cubicBezTo>
                  <a:cubicBezTo>
                    <a:pt x="755" y="880"/>
                    <a:pt x="434" y="729"/>
                    <a:pt x="170" y="591"/>
                  </a:cubicBezTo>
                  <a:cubicBezTo>
                    <a:pt x="114" y="559"/>
                    <a:pt x="57" y="528"/>
                    <a:pt x="7" y="503"/>
                  </a:cubicBezTo>
                  <a:cubicBezTo>
                    <a:pt x="1" y="509"/>
                    <a:pt x="1" y="515"/>
                    <a:pt x="1" y="522"/>
                  </a:cubicBezTo>
                  <a:cubicBezTo>
                    <a:pt x="51" y="553"/>
                    <a:pt x="108" y="578"/>
                    <a:pt x="164" y="610"/>
                  </a:cubicBezTo>
                  <a:cubicBezTo>
                    <a:pt x="428" y="754"/>
                    <a:pt x="748" y="911"/>
                    <a:pt x="1119" y="1062"/>
                  </a:cubicBezTo>
                  <a:cubicBezTo>
                    <a:pt x="1107" y="1062"/>
                    <a:pt x="1050" y="1093"/>
                    <a:pt x="956" y="1131"/>
                  </a:cubicBezTo>
                  <a:cubicBezTo>
                    <a:pt x="780" y="1219"/>
                    <a:pt x="667" y="1269"/>
                    <a:pt x="566" y="1320"/>
                  </a:cubicBezTo>
                  <a:cubicBezTo>
                    <a:pt x="529" y="1339"/>
                    <a:pt x="497" y="1351"/>
                    <a:pt x="459" y="1370"/>
                  </a:cubicBezTo>
                  <a:cubicBezTo>
                    <a:pt x="466" y="1376"/>
                    <a:pt x="478" y="1389"/>
                    <a:pt x="485" y="1395"/>
                  </a:cubicBezTo>
                  <a:cubicBezTo>
                    <a:pt x="516" y="1383"/>
                    <a:pt x="547" y="1364"/>
                    <a:pt x="579" y="1351"/>
                  </a:cubicBezTo>
                  <a:cubicBezTo>
                    <a:pt x="730" y="1276"/>
                    <a:pt x="868" y="1207"/>
                    <a:pt x="968" y="1156"/>
                  </a:cubicBezTo>
                  <a:cubicBezTo>
                    <a:pt x="1063" y="1106"/>
                    <a:pt x="1119" y="1068"/>
                    <a:pt x="1125" y="1062"/>
                  </a:cubicBezTo>
                  <a:cubicBezTo>
                    <a:pt x="1440" y="1188"/>
                    <a:pt x="1785" y="1313"/>
                    <a:pt x="2156" y="1420"/>
                  </a:cubicBezTo>
                  <a:cubicBezTo>
                    <a:pt x="2143" y="1426"/>
                    <a:pt x="2131" y="1433"/>
                    <a:pt x="2112" y="1445"/>
                  </a:cubicBezTo>
                  <a:cubicBezTo>
                    <a:pt x="2055" y="1483"/>
                    <a:pt x="1999" y="1521"/>
                    <a:pt x="1948" y="1558"/>
                  </a:cubicBezTo>
                  <a:cubicBezTo>
                    <a:pt x="1804" y="1653"/>
                    <a:pt x="1609" y="1778"/>
                    <a:pt x="1383" y="1904"/>
                  </a:cubicBezTo>
                  <a:cubicBezTo>
                    <a:pt x="1339" y="1929"/>
                    <a:pt x="1295" y="1954"/>
                    <a:pt x="1251" y="1979"/>
                  </a:cubicBezTo>
                  <a:cubicBezTo>
                    <a:pt x="1257" y="1986"/>
                    <a:pt x="1270" y="1992"/>
                    <a:pt x="1283" y="1998"/>
                  </a:cubicBezTo>
                  <a:cubicBezTo>
                    <a:pt x="1320" y="1979"/>
                    <a:pt x="1358" y="1954"/>
                    <a:pt x="1402" y="1935"/>
                  </a:cubicBezTo>
                  <a:cubicBezTo>
                    <a:pt x="1622" y="1803"/>
                    <a:pt x="1823" y="1672"/>
                    <a:pt x="1961" y="1577"/>
                  </a:cubicBezTo>
                  <a:cubicBezTo>
                    <a:pt x="2030" y="1527"/>
                    <a:pt x="2080" y="1483"/>
                    <a:pt x="2118" y="1458"/>
                  </a:cubicBezTo>
                  <a:cubicBezTo>
                    <a:pt x="2137" y="1439"/>
                    <a:pt x="2156" y="1426"/>
                    <a:pt x="2162" y="1420"/>
                  </a:cubicBezTo>
                  <a:cubicBezTo>
                    <a:pt x="2194" y="1426"/>
                    <a:pt x="2219" y="1433"/>
                    <a:pt x="2244" y="1445"/>
                  </a:cubicBezTo>
                  <a:cubicBezTo>
                    <a:pt x="2564" y="1533"/>
                    <a:pt x="2878" y="1602"/>
                    <a:pt x="3174" y="1659"/>
                  </a:cubicBezTo>
                  <a:cubicBezTo>
                    <a:pt x="3161" y="1665"/>
                    <a:pt x="3148" y="1672"/>
                    <a:pt x="3136" y="1684"/>
                  </a:cubicBezTo>
                  <a:cubicBezTo>
                    <a:pt x="3073" y="1728"/>
                    <a:pt x="3017" y="1772"/>
                    <a:pt x="2960" y="1816"/>
                  </a:cubicBezTo>
                  <a:cubicBezTo>
                    <a:pt x="2815" y="1923"/>
                    <a:pt x="2614" y="2080"/>
                    <a:pt x="2382" y="2237"/>
                  </a:cubicBezTo>
                  <a:cubicBezTo>
                    <a:pt x="2307" y="2287"/>
                    <a:pt x="2231" y="2337"/>
                    <a:pt x="2162" y="2381"/>
                  </a:cubicBezTo>
                  <a:cubicBezTo>
                    <a:pt x="2175" y="2388"/>
                    <a:pt x="2187" y="2388"/>
                    <a:pt x="2200" y="2394"/>
                  </a:cubicBezTo>
                  <a:cubicBezTo>
                    <a:pt x="2269" y="2350"/>
                    <a:pt x="2332" y="2306"/>
                    <a:pt x="2401" y="2262"/>
                  </a:cubicBezTo>
                  <a:cubicBezTo>
                    <a:pt x="2633" y="2105"/>
                    <a:pt x="2834" y="1948"/>
                    <a:pt x="2973" y="1829"/>
                  </a:cubicBezTo>
                  <a:cubicBezTo>
                    <a:pt x="3023" y="1791"/>
                    <a:pt x="3079" y="1741"/>
                    <a:pt x="3142" y="1697"/>
                  </a:cubicBezTo>
                  <a:cubicBezTo>
                    <a:pt x="3161" y="1678"/>
                    <a:pt x="3174" y="1665"/>
                    <a:pt x="3180" y="1659"/>
                  </a:cubicBezTo>
                  <a:cubicBezTo>
                    <a:pt x="3519" y="1722"/>
                    <a:pt x="3833" y="1766"/>
                    <a:pt x="4110" y="1803"/>
                  </a:cubicBezTo>
                  <a:cubicBezTo>
                    <a:pt x="4078" y="1829"/>
                    <a:pt x="4034" y="1879"/>
                    <a:pt x="3965" y="1948"/>
                  </a:cubicBezTo>
                  <a:cubicBezTo>
                    <a:pt x="3865" y="2055"/>
                    <a:pt x="3720" y="2199"/>
                    <a:pt x="3563" y="2356"/>
                  </a:cubicBezTo>
                  <a:cubicBezTo>
                    <a:pt x="3494" y="2419"/>
                    <a:pt x="3425" y="2482"/>
                    <a:pt x="3362" y="2539"/>
                  </a:cubicBezTo>
                  <a:lnTo>
                    <a:pt x="3412" y="2539"/>
                  </a:lnTo>
                  <a:cubicBezTo>
                    <a:pt x="3469" y="2488"/>
                    <a:pt x="3525" y="2432"/>
                    <a:pt x="3582" y="2375"/>
                  </a:cubicBezTo>
                  <a:cubicBezTo>
                    <a:pt x="3745" y="2224"/>
                    <a:pt x="3884" y="2074"/>
                    <a:pt x="3984" y="1967"/>
                  </a:cubicBezTo>
                  <a:cubicBezTo>
                    <a:pt x="4034" y="1910"/>
                    <a:pt x="4072" y="1866"/>
                    <a:pt x="4097" y="1835"/>
                  </a:cubicBezTo>
                  <a:cubicBezTo>
                    <a:pt x="4103" y="1822"/>
                    <a:pt x="4110" y="1810"/>
                    <a:pt x="4116" y="1803"/>
                  </a:cubicBezTo>
                  <a:lnTo>
                    <a:pt x="4122" y="1803"/>
                  </a:lnTo>
                  <a:cubicBezTo>
                    <a:pt x="4122" y="1810"/>
                    <a:pt x="4129" y="1810"/>
                    <a:pt x="4129" y="1810"/>
                  </a:cubicBezTo>
                  <a:cubicBezTo>
                    <a:pt x="4129" y="1810"/>
                    <a:pt x="4129" y="1810"/>
                    <a:pt x="4129" y="1803"/>
                  </a:cubicBezTo>
                  <a:cubicBezTo>
                    <a:pt x="4242" y="1822"/>
                    <a:pt x="4355" y="1829"/>
                    <a:pt x="4455" y="1841"/>
                  </a:cubicBezTo>
                  <a:cubicBezTo>
                    <a:pt x="4650" y="1860"/>
                    <a:pt x="4826" y="1879"/>
                    <a:pt x="4964" y="1891"/>
                  </a:cubicBezTo>
                  <a:lnTo>
                    <a:pt x="4977" y="1873"/>
                  </a:lnTo>
                  <a:cubicBezTo>
                    <a:pt x="4832" y="1860"/>
                    <a:pt x="4656" y="1841"/>
                    <a:pt x="4455" y="1822"/>
                  </a:cubicBezTo>
                  <a:cubicBezTo>
                    <a:pt x="4355" y="1810"/>
                    <a:pt x="4242" y="1791"/>
                    <a:pt x="4122" y="1778"/>
                  </a:cubicBezTo>
                  <a:cubicBezTo>
                    <a:pt x="4122" y="1772"/>
                    <a:pt x="4122" y="1759"/>
                    <a:pt x="4116" y="1747"/>
                  </a:cubicBezTo>
                  <a:cubicBezTo>
                    <a:pt x="4110" y="1703"/>
                    <a:pt x="4097" y="1646"/>
                    <a:pt x="4078" y="1571"/>
                  </a:cubicBezTo>
                  <a:cubicBezTo>
                    <a:pt x="4041" y="1426"/>
                    <a:pt x="3984" y="1225"/>
                    <a:pt x="3915" y="1006"/>
                  </a:cubicBezTo>
                  <a:cubicBezTo>
                    <a:pt x="3877" y="886"/>
                    <a:pt x="3846" y="773"/>
                    <a:pt x="3808" y="679"/>
                  </a:cubicBezTo>
                  <a:cubicBezTo>
                    <a:pt x="3796" y="666"/>
                    <a:pt x="3783" y="660"/>
                    <a:pt x="3770" y="654"/>
                  </a:cubicBezTo>
                  <a:lnTo>
                    <a:pt x="3770" y="654"/>
                  </a:lnTo>
                  <a:cubicBezTo>
                    <a:pt x="3808" y="761"/>
                    <a:pt x="3846" y="886"/>
                    <a:pt x="3884" y="1018"/>
                  </a:cubicBezTo>
                  <a:cubicBezTo>
                    <a:pt x="3953" y="1232"/>
                    <a:pt x="4009" y="1433"/>
                    <a:pt x="4053" y="1577"/>
                  </a:cubicBezTo>
                  <a:cubicBezTo>
                    <a:pt x="4072" y="1628"/>
                    <a:pt x="4085" y="1690"/>
                    <a:pt x="4103" y="1747"/>
                  </a:cubicBezTo>
                  <a:cubicBezTo>
                    <a:pt x="4110" y="1759"/>
                    <a:pt x="4110" y="1772"/>
                    <a:pt x="4116" y="1778"/>
                  </a:cubicBezTo>
                  <a:cubicBezTo>
                    <a:pt x="3827" y="1741"/>
                    <a:pt x="3500" y="1690"/>
                    <a:pt x="3155" y="1621"/>
                  </a:cubicBezTo>
                  <a:cubicBezTo>
                    <a:pt x="3148" y="1609"/>
                    <a:pt x="3142" y="1590"/>
                    <a:pt x="3130" y="1565"/>
                  </a:cubicBezTo>
                  <a:cubicBezTo>
                    <a:pt x="3111" y="1514"/>
                    <a:pt x="3086" y="1439"/>
                    <a:pt x="3048" y="1351"/>
                  </a:cubicBezTo>
                  <a:cubicBezTo>
                    <a:pt x="2973" y="1169"/>
                    <a:pt x="2866" y="930"/>
                    <a:pt x="2734" y="660"/>
                  </a:cubicBezTo>
                  <a:cubicBezTo>
                    <a:pt x="2633" y="453"/>
                    <a:pt x="2533" y="264"/>
                    <a:pt x="2451" y="113"/>
                  </a:cubicBezTo>
                  <a:cubicBezTo>
                    <a:pt x="2439" y="107"/>
                    <a:pt x="2426" y="107"/>
                    <a:pt x="2420" y="101"/>
                  </a:cubicBezTo>
                  <a:lnTo>
                    <a:pt x="2420" y="101"/>
                  </a:lnTo>
                  <a:cubicBezTo>
                    <a:pt x="2501" y="264"/>
                    <a:pt x="2602" y="459"/>
                    <a:pt x="2709" y="679"/>
                  </a:cubicBezTo>
                  <a:cubicBezTo>
                    <a:pt x="2834" y="943"/>
                    <a:pt x="2947" y="1181"/>
                    <a:pt x="3023" y="1357"/>
                  </a:cubicBezTo>
                  <a:cubicBezTo>
                    <a:pt x="3054" y="1426"/>
                    <a:pt x="3086" y="1496"/>
                    <a:pt x="3117" y="1571"/>
                  </a:cubicBezTo>
                  <a:cubicBezTo>
                    <a:pt x="3130" y="1590"/>
                    <a:pt x="3136" y="1609"/>
                    <a:pt x="3142" y="1621"/>
                  </a:cubicBezTo>
                  <a:cubicBezTo>
                    <a:pt x="2859" y="1565"/>
                    <a:pt x="2558" y="1496"/>
                    <a:pt x="2256" y="1414"/>
                  </a:cubicBezTo>
                  <a:cubicBezTo>
                    <a:pt x="2219" y="1401"/>
                    <a:pt x="2181" y="1395"/>
                    <a:pt x="2150" y="1383"/>
                  </a:cubicBezTo>
                  <a:cubicBezTo>
                    <a:pt x="2112" y="1301"/>
                    <a:pt x="1930" y="955"/>
                    <a:pt x="1697" y="541"/>
                  </a:cubicBezTo>
                  <a:cubicBezTo>
                    <a:pt x="1584" y="333"/>
                    <a:pt x="1477" y="145"/>
                    <a:pt x="139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52"/>
            <p:cNvSpPr/>
            <p:nvPr/>
          </p:nvSpPr>
          <p:spPr>
            <a:xfrm>
              <a:off x="3317417" y="2905933"/>
              <a:ext cx="524762" cy="186036"/>
            </a:xfrm>
            <a:custGeom>
              <a:avLst/>
              <a:gdLst/>
              <a:ahLst/>
              <a:cxnLst/>
              <a:rect l="l" t="t" r="r" b="b"/>
              <a:pathLst>
                <a:path w="5272" h="1869" extrusionOk="0">
                  <a:moveTo>
                    <a:pt x="3082" y="1"/>
                  </a:moveTo>
                  <a:cubicBezTo>
                    <a:pt x="2168" y="1"/>
                    <a:pt x="1251" y="282"/>
                    <a:pt x="503" y="813"/>
                  </a:cubicBezTo>
                  <a:lnTo>
                    <a:pt x="0" y="869"/>
                  </a:lnTo>
                  <a:cubicBezTo>
                    <a:pt x="277" y="1202"/>
                    <a:pt x="666" y="1428"/>
                    <a:pt x="1075" y="1567"/>
                  </a:cubicBezTo>
                  <a:cubicBezTo>
                    <a:pt x="1608" y="1745"/>
                    <a:pt x="2280" y="1868"/>
                    <a:pt x="2867" y="1868"/>
                  </a:cubicBezTo>
                  <a:cubicBezTo>
                    <a:pt x="2943" y="1868"/>
                    <a:pt x="3018" y="1866"/>
                    <a:pt x="3091" y="1862"/>
                  </a:cubicBezTo>
                  <a:cubicBezTo>
                    <a:pt x="3858" y="1812"/>
                    <a:pt x="4731" y="1391"/>
                    <a:pt x="5221" y="813"/>
                  </a:cubicBezTo>
                  <a:cubicBezTo>
                    <a:pt x="5246" y="781"/>
                    <a:pt x="5271" y="750"/>
                    <a:pt x="5271" y="712"/>
                  </a:cubicBezTo>
                  <a:cubicBezTo>
                    <a:pt x="5265" y="675"/>
                    <a:pt x="5240" y="643"/>
                    <a:pt x="5209" y="624"/>
                  </a:cubicBezTo>
                  <a:cubicBezTo>
                    <a:pt x="4970" y="417"/>
                    <a:pt x="4675" y="285"/>
                    <a:pt x="4373" y="197"/>
                  </a:cubicBezTo>
                  <a:cubicBezTo>
                    <a:pt x="3956" y="65"/>
                    <a:pt x="3519" y="1"/>
                    <a:pt x="30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52"/>
            <p:cNvSpPr/>
            <p:nvPr/>
          </p:nvSpPr>
          <p:spPr>
            <a:xfrm>
              <a:off x="3265460" y="3053047"/>
              <a:ext cx="355349" cy="501669"/>
            </a:xfrm>
            <a:custGeom>
              <a:avLst/>
              <a:gdLst/>
              <a:ahLst/>
              <a:cxnLst/>
              <a:rect l="l" t="t" r="r" b="b"/>
              <a:pathLst>
                <a:path w="3570" h="5040" extrusionOk="0">
                  <a:moveTo>
                    <a:pt x="396" y="1"/>
                  </a:moveTo>
                  <a:lnTo>
                    <a:pt x="13" y="89"/>
                  </a:lnTo>
                  <a:cubicBezTo>
                    <a:pt x="1" y="912"/>
                    <a:pt x="95" y="1754"/>
                    <a:pt x="403" y="2526"/>
                  </a:cubicBezTo>
                  <a:cubicBezTo>
                    <a:pt x="654" y="3167"/>
                    <a:pt x="1044" y="3739"/>
                    <a:pt x="1534" y="4223"/>
                  </a:cubicBezTo>
                  <a:cubicBezTo>
                    <a:pt x="1973" y="4656"/>
                    <a:pt x="2501" y="4958"/>
                    <a:pt x="3117" y="5040"/>
                  </a:cubicBezTo>
                  <a:cubicBezTo>
                    <a:pt x="3148" y="5040"/>
                    <a:pt x="3173" y="5040"/>
                    <a:pt x="3199" y="5033"/>
                  </a:cubicBezTo>
                  <a:cubicBezTo>
                    <a:pt x="3230" y="5021"/>
                    <a:pt x="3249" y="4996"/>
                    <a:pt x="3268" y="4970"/>
                  </a:cubicBezTo>
                  <a:cubicBezTo>
                    <a:pt x="3569" y="4518"/>
                    <a:pt x="3544" y="3858"/>
                    <a:pt x="3450" y="3343"/>
                  </a:cubicBezTo>
                  <a:cubicBezTo>
                    <a:pt x="3230" y="2112"/>
                    <a:pt x="2514" y="937"/>
                    <a:pt x="1414" y="321"/>
                  </a:cubicBezTo>
                  <a:cubicBezTo>
                    <a:pt x="1100" y="152"/>
                    <a:pt x="755" y="20"/>
                    <a:pt x="396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52"/>
            <p:cNvSpPr/>
            <p:nvPr/>
          </p:nvSpPr>
          <p:spPr>
            <a:xfrm>
              <a:off x="3610051" y="3218176"/>
              <a:ext cx="113274" cy="188922"/>
            </a:xfrm>
            <a:custGeom>
              <a:avLst/>
              <a:gdLst/>
              <a:ahLst/>
              <a:cxnLst/>
              <a:rect l="l" t="t" r="r" b="b"/>
              <a:pathLst>
                <a:path w="1138" h="1898" extrusionOk="0">
                  <a:moveTo>
                    <a:pt x="208" y="0"/>
                  </a:moveTo>
                  <a:cubicBezTo>
                    <a:pt x="132" y="101"/>
                    <a:pt x="101" y="239"/>
                    <a:pt x="76" y="371"/>
                  </a:cubicBezTo>
                  <a:cubicBezTo>
                    <a:pt x="38" y="547"/>
                    <a:pt x="0" y="729"/>
                    <a:pt x="44" y="905"/>
                  </a:cubicBezTo>
                  <a:cubicBezTo>
                    <a:pt x="76" y="1018"/>
                    <a:pt x="139" y="1112"/>
                    <a:pt x="208" y="1207"/>
                  </a:cubicBezTo>
                  <a:cubicBezTo>
                    <a:pt x="421" y="1496"/>
                    <a:pt x="704" y="1734"/>
                    <a:pt x="1018" y="1898"/>
                  </a:cubicBezTo>
                  <a:cubicBezTo>
                    <a:pt x="1069" y="1741"/>
                    <a:pt x="1100" y="1577"/>
                    <a:pt x="1119" y="1408"/>
                  </a:cubicBezTo>
                  <a:cubicBezTo>
                    <a:pt x="1138" y="1219"/>
                    <a:pt x="1131" y="1018"/>
                    <a:pt x="1062" y="836"/>
                  </a:cubicBezTo>
                  <a:cubicBezTo>
                    <a:pt x="930" y="465"/>
                    <a:pt x="579" y="233"/>
                    <a:pt x="246" y="26"/>
                  </a:cubicBezTo>
                  <a:lnTo>
                    <a:pt x="214" y="76"/>
                  </a:lnTo>
                  <a:cubicBezTo>
                    <a:pt x="214" y="51"/>
                    <a:pt x="208" y="26"/>
                    <a:pt x="2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52"/>
            <p:cNvSpPr/>
            <p:nvPr/>
          </p:nvSpPr>
          <p:spPr>
            <a:xfrm>
              <a:off x="3671365" y="3112469"/>
              <a:ext cx="155179" cy="69179"/>
            </a:xfrm>
            <a:custGeom>
              <a:avLst/>
              <a:gdLst/>
              <a:ahLst/>
              <a:cxnLst/>
              <a:rect l="l" t="t" r="r" b="b"/>
              <a:pathLst>
                <a:path w="1559" h="695" extrusionOk="0">
                  <a:moveTo>
                    <a:pt x="1148" y="0"/>
                  </a:moveTo>
                  <a:cubicBezTo>
                    <a:pt x="714" y="0"/>
                    <a:pt x="282" y="192"/>
                    <a:pt x="0" y="522"/>
                  </a:cubicBezTo>
                  <a:cubicBezTo>
                    <a:pt x="175" y="636"/>
                    <a:pt x="386" y="695"/>
                    <a:pt x="596" y="695"/>
                  </a:cubicBezTo>
                  <a:cubicBezTo>
                    <a:pt x="688" y="695"/>
                    <a:pt x="779" y="683"/>
                    <a:pt x="867" y="660"/>
                  </a:cubicBezTo>
                  <a:cubicBezTo>
                    <a:pt x="1156" y="579"/>
                    <a:pt x="1414" y="384"/>
                    <a:pt x="1558" y="114"/>
                  </a:cubicBezTo>
                  <a:lnTo>
                    <a:pt x="1535" y="79"/>
                  </a:lnTo>
                  <a:lnTo>
                    <a:pt x="1535" y="79"/>
                  </a:lnTo>
                  <a:cubicBezTo>
                    <a:pt x="1537" y="81"/>
                    <a:pt x="1538" y="81"/>
                    <a:pt x="1540" y="81"/>
                  </a:cubicBezTo>
                  <a:cubicBezTo>
                    <a:pt x="1546" y="81"/>
                    <a:pt x="1552" y="72"/>
                    <a:pt x="1552" y="63"/>
                  </a:cubicBezTo>
                  <a:cubicBezTo>
                    <a:pt x="1546" y="57"/>
                    <a:pt x="1539" y="51"/>
                    <a:pt x="1527" y="51"/>
                  </a:cubicBezTo>
                  <a:cubicBezTo>
                    <a:pt x="1403" y="17"/>
                    <a:pt x="1276" y="0"/>
                    <a:pt x="114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52"/>
            <p:cNvSpPr/>
            <p:nvPr/>
          </p:nvSpPr>
          <p:spPr>
            <a:xfrm>
              <a:off x="3352354" y="2906132"/>
              <a:ext cx="489227" cy="182651"/>
            </a:xfrm>
            <a:custGeom>
              <a:avLst/>
              <a:gdLst/>
              <a:ahLst/>
              <a:cxnLst/>
              <a:rect l="l" t="t" r="r" b="b"/>
              <a:pathLst>
                <a:path w="4915" h="1835" extrusionOk="0">
                  <a:moveTo>
                    <a:pt x="2791" y="0"/>
                  </a:moveTo>
                  <a:cubicBezTo>
                    <a:pt x="2753" y="57"/>
                    <a:pt x="2715" y="113"/>
                    <a:pt x="2677" y="176"/>
                  </a:cubicBezTo>
                  <a:cubicBezTo>
                    <a:pt x="2432" y="547"/>
                    <a:pt x="2244" y="855"/>
                    <a:pt x="2206" y="930"/>
                  </a:cubicBezTo>
                  <a:cubicBezTo>
                    <a:pt x="1842" y="955"/>
                    <a:pt x="1509" y="974"/>
                    <a:pt x="1214" y="987"/>
                  </a:cubicBezTo>
                  <a:cubicBezTo>
                    <a:pt x="1276" y="899"/>
                    <a:pt x="1452" y="591"/>
                    <a:pt x="1653" y="220"/>
                  </a:cubicBezTo>
                  <a:cubicBezTo>
                    <a:pt x="1678" y="183"/>
                    <a:pt x="1697" y="151"/>
                    <a:pt x="1716" y="113"/>
                  </a:cubicBezTo>
                  <a:lnTo>
                    <a:pt x="1716" y="113"/>
                  </a:lnTo>
                  <a:cubicBezTo>
                    <a:pt x="1697" y="120"/>
                    <a:pt x="1672" y="126"/>
                    <a:pt x="1653" y="132"/>
                  </a:cubicBezTo>
                  <a:cubicBezTo>
                    <a:pt x="1641" y="151"/>
                    <a:pt x="1628" y="176"/>
                    <a:pt x="1616" y="201"/>
                  </a:cubicBezTo>
                  <a:cubicBezTo>
                    <a:pt x="1408" y="578"/>
                    <a:pt x="1239" y="899"/>
                    <a:pt x="1201" y="987"/>
                  </a:cubicBezTo>
                  <a:cubicBezTo>
                    <a:pt x="1113" y="993"/>
                    <a:pt x="1031" y="999"/>
                    <a:pt x="950" y="999"/>
                  </a:cubicBezTo>
                  <a:cubicBezTo>
                    <a:pt x="698" y="1018"/>
                    <a:pt x="472" y="1031"/>
                    <a:pt x="259" y="1043"/>
                  </a:cubicBezTo>
                  <a:cubicBezTo>
                    <a:pt x="189" y="1043"/>
                    <a:pt x="127" y="1050"/>
                    <a:pt x="70" y="1056"/>
                  </a:cubicBezTo>
                  <a:cubicBezTo>
                    <a:pt x="26" y="1056"/>
                    <a:pt x="1" y="1062"/>
                    <a:pt x="1" y="1062"/>
                  </a:cubicBezTo>
                  <a:lnTo>
                    <a:pt x="259" y="1062"/>
                  </a:lnTo>
                  <a:cubicBezTo>
                    <a:pt x="472" y="1050"/>
                    <a:pt x="705" y="1043"/>
                    <a:pt x="950" y="1037"/>
                  </a:cubicBezTo>
                  <a:cubicBezTo>
                    <a:pt x="1031" y="1031"/>
                    <a:pt x="1119" y="1031"/>
                    <a:pt x="1207" y="1024"/>
                  </a:cubicBezTo>
                  <a:cubicBezTo>
                    <a:pt x="1220" y="1050"/>
                    <a:pt x="1283" y="1119"/>
                    <a:pt x="1371" y="1225"/>
                  </a:cubicBezTo>
                  <a:cubicBezTo>
                    <a:pt x="1477" y="1351"/>
                    <a:pt x="1628" y="1521"/>
                    <a:pt x="1798" y="1703"/>
                  </a:cubicBezTo>
                  <a:cubicBezTo>
                    <a:pt x="1836" y="1747"/>
                    <a:pt x="1873" y="1791"/>
                    <a:pt x="1911" y="1829"/>
                  </a:cubicBezTo>
                  <a:cubicBezTo>
                    <a:pt x="1936" y="1829"/>
                    <a:pt x="1961" y="1835"/>
                    <a:pt x="1980" y="1835"/>
                  </a:cubicBezTo>
                  <a:cubicBezTo>
                    <a:pt x="1930" y="1778"/>
                    <a:pt x="1880" y="1722"/>
                    <a:pt x="1836" y="1672"/>
                  </a:cubicBezTo>
                  <a:cubicBezTo>
                    <a:pt x="1716" y="1552"/>
                    <a:pt x="1591" y="1414"/>
                    <a:pt x="1396" y="1207"/>
                  </a:cubicBezTo>
                  <a:cubicBezTo>
                    <a:pt x="1308" y="1112"/>
                    <a:pt x="1245" y="1043"/>
                    <a:pt x="1220" y="1024"/>
                  </a:cubicBezTo>
                  <a:cubicBezTo>
                    <a:pt x="1528" y="1012"/>
                    <a:pt x="1873" y="993"/>
                    <a:pt x="2257" y="974"/>
                  </a:cubicBezTo>
                  <a:cubicBezTo>
                    <a:pt x="2269" y="980"/>
                    <a:pt x="2282" y="993"/>
                    <a:pt x="2294" y="1006"/>
                  </a:cubicBezTo>
                  <a:cubicBezTo>
                    <a:pt x="2370" y="1062"/>
                    <a:pt x="2439" y="1112"/>
                    <a:pt x="2502" y="1163"/>
                  </a:cubicBezTo>
                  <a:cubicBezTo>
                    <a:pt x="2778" y="1370"/>
                    <a:pt x="2979" y="1521"/>
                    <a:pt x="3186" y="1672"/>
                  </a:cubicBezTo>
                  <a:cubicBezTo>
                    <a:pt x="3224" y="1703"/>
                    <a:pt x="3262" y="1734"/>
                    <a:pt x="3299" y="1766"/>
                  </a:cubicBezTo>
                  <a:cubicBezTo>
                    <a:pt x="3318" y="1759"/>
                    <a:pt x="3337" y="1753"/>
                    <a:pt x="3362" y="1747"/>
                  </a:cubicBezTo>
                  <a:cubicBezTo>
                    <a:pt x="3312" y="1709"/>
                    <a:pt x="3262" y="1672"/>
                    <a:pt x="3211" y="1634"/>
                  </a:cubicBezTo>
                  <a:cubicBezTo>
                    <a:pt x="2948" y="1433"/>
                    <a:pt x="2703" y="1257"/>
                    <a:pt x="2520" y="1131"/>
                  </a:cubicBezTo>
                  <a:cubicBezTo>
                    <a:pt x="2432" y="1068"/>
                    <a:pt x="2357" y="1024"/>
                    <a:pt x="2307" y="987"/>
                  </a:cubicBezTo>
                  <a:cubicBezTo>
                    <a:pt x="2300" y="980"/>
                    <a:pt x="2288" y="980"/>
                    <a:pt x="2282" y="974"/>
                  </a:cubicBezTo>
                  <a:cubicBezTo>
                    <a:pt x="2583" y="955"/>
                    <a:pt x="2904" y="936"/>
                    <a:pt x="3237" y="911"/>
                  </a:cubicBezTo>
                  <a:cubicBezTo>
                    <a:pt x="3375" y="905"/>
                    <a:pt x="3513" y="892"/>
                    <a:pt x="3645" y="880"/>
                  </a:cubicBezTo>
                  <a:cubicBezTo>
                    <a:pt x="3727" y="955"/>
                    <a:pt x="3959" y="1137"/>
                    <a:pt x="4242" y="1345"/>
                  </a:cubicBezTo>
                  <a:cubicBezTo>
                    <a:pt x="4254" y="1339"/>
                    <a:pt x="4267" y="1332"/>
                    <a:pt x="4280" y="1320"/>
                  </a:cubicBezTo>
                  <a:cubicBezTo>
                    <a:pt x="4009" y="1119"/>
                    <a:pt x="3777" y="949"/>
                    <a:pt x="3670" y="880"/>
                  </a:cubicBezTo>
                  <a:cubicBezTo>
                    <a:pt x="4116" y="842"/>
                    <a:pt x="4537" y="805"/>
                    <a:pt x="4902" y="767"/>
                  </a:cubicBezTo>
                  <a:cubicBezTo>
                    <a:pt x="4914" y="754"/>
                    <a:pt x="4914" y="735"/>
                    <a:pt x="4914" y="723"/>
                  </a:cubicBezTo>
                  <a:lnTo>
                    <a:pt x="4914" y="723"/>
                  </a:lnTo>
                  <a:cubicBezTo>
                    <a:pt x="4525" y="761"/>
                    <a:pt x="4079" y="805"/>
                    <a:pt x="3595" y="836"/>
                  </a:cubicBezTo>
                  <a:cubicBezTo>
                    <a:pt x="3620" y="811"/>
                    <a:pt x="3651" y="767"/>
                    <a:pt x="3689" y="710"/>
                  </a:cubicBezTo>
                  <a:cubicBezTo>
                    <a:pt x="3764" y="597"/>
                    <a:pt x="3871" y="440"/>
                    <a:pt x="3984" y="270"/>
                  </a:cubicBezTo>
                  <a:cubicBezTo>
                    <a:pt x="4003" y="245"/>
                    <a:pt x="4022" y="220"/>
                    <a:pt x="4035" y="195"/>
                  </a:cubicBezTo>
                  <a:lnTo>
                    <a:pt x="4022" y="195"/>
                  </a:lnTo>
                  <a:cubicBezTo>
                    <a:pt x="4009" y="189"/>
                    <a:pt x="4003" y="183"/>
                    <a:pt x="3991" y="183"/>
                  </a:cubicBezTo>
                  <a:cubicBezTo>
                    <a:pt x="3972" y="201"/>
                    <a:pt x="3959" y="220"/>
                    <a:pt x="3947" y="239"/>
                  </a:cubicBezTo>
                  <a:cubicBezTo>
                    <a:pt x="3827" y="415"/>
                    <a:pt x="3733" y="572"/>
                    <a:pt x="3658" y="691"/>
                  </a:cubicBezTo>
                  <a:cubicBezTo>
                    <a:pt x="3620" y="754"/>
                    <a:pt x="3588" y="805"/>
                    <a:pt x="3570" y="842"/>
                  </a:cubicBezTo>
                  <a:cubicBezTo>
                    <a:pt x="3463" y="848"/>
                    <a:pt x="3350" y="855"/>
                    <a:pt x="3237" y="867"/>
                  </a:cubicBezTo>
                  <a:cubicBezTo>
                    <a:pt x="2878" y="892"/>
                    <a:pt x="2539" y="911"/>
                    <a:pt x="2219" y="930"/>
                  </a:cubicBezTo>
                  <a:cubicBezTo>
                    <a:pt x="2282" y="861"/>
                    <a:pt x="2483" y="559"/>
                    <a:pt x="2715" y="201"/>
                  </a:cubicBezTo>
                  <a:cubicBezTo>
                    <a:pt x="2759" y="132"/>
                    <a:pt x="2803" y="63"/>
                    <a:pt x="2847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52"/>
            <p:cNvSpPr/>
            <p:nvPr/>
          </p:nvSpPr>
          <p:spPr>
            <a:xfrm>
              <a:off x="3282381" y="3058123"/>
              <a:ext cx="332754" cy="494701"/>
            </a:xfrm>
            <a:custGeom>
              <a:avLst/>
              <a:gdLst/>
              <a:ahLst/>
              <a:cxnLst/>
              <a:rect l="l" t="t" r="r" b="b"/>
              <a:pathLst>
                <a:path w="3343" h="4970" extrusionOk="0">
                  <a:moveTo>
                    <a:pt x="0" y="0"/>
                  </a:moveTo>
                  <a:cubicBezTo>
                    <a:pt x="107" y="119"/>
                    <a:pt x="239" y="270"/>
                    <a:pt x="390" y="446"/>
                  </a:cubicBezTo>
                  <a:cubicBezTo>
                    <a:pt x="465" y="534"/>
                    <a:pt x="547" y="635"/>
                    <a:pt x="629" y="735"/>
                  </a:cubicBezTo>
                  <a:cubicBezTo>
                    <a:pt x="622" y="748"/>
                    <a:pt x="616" y="754"/>
                    <a:pt x="610" y="767"/>
                  </a:cubicBezTo>
                  <a:cubicBezTo>
                    <a:pt x="585" y="811"/>
                    <a:pt x="553" y="867"/>
                    <a:pt x="509" y="942"/>
                  </a:cubicBezTo>
                  <a:cubicBezTo>
                    <a:pt x="428" y="1093"/>
                    <a:pt x="321" y="1301"/>
                    <a:pt x="208" y="1533"/>
                  </a:cubicBezTo>
                  <a:cubicBezTo>
                    <a:pt x="145" y="1659"/>
                    <a:pt x="88" y="1784"/>
                    <a:pt x="38" y="1891"/>
                  </a:cubicBezTo>
                  <a:cubicBezTo>
                    <a:pt x="44" y="1910"/>
                    <a:pt x="51" y="1923"/>
                    <a:pt x="57" y="1941"/>
                  </a:cubicBezTo>
                  <a:cubicBezTo>
                    <a:pt x="107" y="1822"/>
                    <a:pt x="170" y="1690"/>
                    <a:pt x="239" y="1552"/>
                  </a:cubicBezTo>
                  <a:cubicBezTo>
                    <a:pt x="352" y="1319"/>
                    <a:pt x="459" y="1106"/>
                    <a:pt x="534" y="955"/>
                  </a:cubicBezTo>
                  <a:cubicBezTo>
                    <a:pt x="559" y="898"/>
                    <a:pt x="591" y="842"/>
                    <a:pt x="622" y="779"/>
                  </a:cubicBezTo>
                  <a:cubicBezTo>
                    <a:pt x="629" y="767"/>
                    <a:pt x="635" y="754"/>
                    <a:pt x="641" y="748"/>
                  </a:cubicBezTo>
                  <a:cubicBezTo>
                    <a:pt x="848" y="999"/>
                    <a:pt x="1075" y="1294"/>
                    <a:pt x="1313" y="1615"/>
                  </a:cubicBezTo>
                  <a:cubicBezTo>
                    <a:pt x="1307" y="1634"/>
                    <a:pt x="1295" y="1652"/>
                    <a:pt x="1282" y="1684"/>
                  </a:cubicBezTo>
                  <a:cubicBezTo>
                    <a:pt x="1263" y="1740"/>
                    <a:pt x="1232" y="1822"/>
                    <a:pt x="1188" y="1923"/>
                  </a:cubicBezTo>
                  <a:cubicBezTo>
                    <a:pt x="1112" y="2130"/>
                    <a:pt x="1012" y="2413"/>
                    <a:pt x="918" y="2733"/>
                  </a:cubicBezTo>
                  <a:cubicBezTo>
                    <a:pt x="836" y="2984"/>
                    <a:pt x="773" y="3217"/>
                    <a:pt x="723" y="3405"/>
                  </a:cubicBezTo>
                  <a:cubicBezTo>
                    <a:pt x="735" y="3418"/>
                    <a:pt x="742" y="3424"/>
                    <a:pt x="748" y="3437"/>
                  </a:cubicBezTo>
                  <a:cubicBezTo>
                    <a:pt x="805" y="3242"/>
                    <a:pt x="874" y="3003"/>
                    <a:pt x="949" y="2739"/>
                  </a:cubicBezTo>
                  <a:cubicBezTo>
                    <a:pt x="1050" y="2425"/>
                    <a:pt x="1144" y="2136"/>
                    <a:pt x="1213" y="1929"/>
                  </a:cubicBezTo>
                  <a:cubicBezTo>
                    <a:pt x="1244" y="1853"/>
                    <a:pt x="1269" y="1772"/>
                    <a:pt x="1301" y="1684"/>
                  </a:cubicBezTo>
                  <a:cubicBezTo>
                    <a:pt x="1307" y="1659"/>
                    <a:pt x="1313" y="1640"/>
                    <a:pt x="1320" y="1627"/>
                  </a:cubicBezTo>
                  <a:cubicBezTo>
                    <a:pt x="1508" y="1891"/>
                    <a:pt x="1703" y="2174"/>
                    <a:pt x="1891" y="2482"/>
                  </a:cubicBezTo>
                  <a:cubicBezTo>
                    <a:pt x="1917" y="2519"/>
                    <a:pt x="1935" y="2551"/>
                    <a:pt x="1954" y="2589"/>
                  </a:cubicBezTo>
                  <a:cubicBezTo>
                    <a:pt x="1923" y="2683"/>
                    <a:pt x="1810" y="3110"/>
                    <a:pt x="1678" y="3631"/>
                  </a:cubicBezTo>
                  <a:cubicBezTo>
                    <a:pt x="1615" y="3889"/>
                    <a:pt x="1558" y="4128"/>
                    <a:pt x="1514" y="4310"/>
                  </a:cubicBezTo>
                  <a:cubicBezTo>
                    <a:pt x="1521" y="4316"/>
                    <a:pt x="1533" y="4323"/>
                    <a:pt x="1540" y="4335"/>
                  </a:cubicBezTo>
                  <a:cubicBezTo>
                    <a:pt x="1590" y="4147"/>
                    <a:pt x="1653" y="3908"/>
                    <a:pt x="1716" y="3638"/>
                  </a:cubicBezTo>
                  <a:cubicBezTo>
                    <a:pt x="1841" y="3135"/>
                    <a:pt x="1942" y="2708"/>
                    <a:pt x="1961" y="2595"/>
                  </a:cubicBezTo>
                  <a:cubicBezTo>
                    <a:pt x="2180" y="2966"/>
                    <a:pt x="2369" y="3324"/>
                    <a:pt x="2526" y="3663"/>
                  </a:cubicBezTo>
                  <a:cubicBezTo>
                    <a:pt x="2513" y="3688"/>
                    <a:pt x="2488" y="3763"/>
                    <a:pt x="2451" y="3864"/>
                  </a:cubicBezTo>
                  <a:cubicBezTo>
                    <a:pt x="2400" y="4002"/>
                    <a:pt x="2331" y="4184"/>
                    <a:pt x="2262" y="4392"/>
                  </a:cubicBezTo>
                  <a:cubicBezTo>
                    <a:pt x="2218" y="4517"/>
                    <a:pt x="2180" y="4637"/>
                    <a:pt x="2143" y="4737"/>
                  </a:cubicBezTo>
                  <a:cubicBezTo>
                    <a:pt x="2155" y="4744"/>
                    <a:pt x="2162" y="4750"/>
                    <a:pt x="2174" y="4756"/>
                  </a:cubicBezTo>
                  <a:cubicBezTo>
                    <a:pt x="2212" y="4649"/>
                    <a:pt x="2250" y="4530"/>
                    <a:pt x="2294" y="4404"/>
                  </a:cubicBezTo>
                  <a:cubicBezTo>
                    <a:pt x="2369" y="4197"/>
                    <a:pt x="2432" y="4008"/>
                    <a:pt x="2476" y="3877"/>
                  </a:cubicBezTo>
                  <a:cubicBezTo>
                    <a:pt x="2501" y="3776"/>
                    <a:pt x="2526" y="3707"/>
                    <a:pt x="2532" y="3675"/>
                  </a:cubicBezTo>
                  <a:cubicBezTo>
                    <a:pt x="2721" y="4078"/>
                    <a:pt x="2865" y="4455"/>
                    <a:pt x="2978" y="4769"/>
                  </a:cubicBezTo>
                  <a:cubicBezTo>
                    <a:pt x="3003" y="4838"/>
                    <a:pt x="3022" y="4907"/>
                    <a:pt x="3047" y="4970"/>
                  </a:cubicBezTo>
                  <a:cubicBezTo>
                    <a:pt x="3054" y="4970"/>
                    <a:pt x="3060" y="4963"/>
                    <a:pt x="3066" y="4957"/>
                  </a:cubicBezTo>
                  <a:cubicBezTo>
                    <a:pt x="3047" y="4894"/>
                    <a:pt x="3022" y="4825"/>
                    <a:pt x="3003" y="4762"/>
                  </a:cubicBezTo>
                  <a:cubicBezTo>
                    <a:pt x="2897" y="4436"/>
                    <a:pt x="2746" y="4059"/>
                    <a:pt x="2557" y="3644"/>
                  </a:cubicBezTo>
                  <a:lnTo>
                    <a:pt x="2557" y="3644"/>
                  </a:lnTo>
                  <a:cubicBezTo>
                    <a:pt x="2570" y="3657"/>
                    <a:pt x="2645" y="3682"/>
                    <a:pt x="2746" y="3713"/>
                  </a:cubicBezTo>
                  <a:cubicBezTo>
                    <a:pt x="2960" y="3782"/>
                    <a:pt x="3098" y="3820"/>
                    <a:pt x="3217" y="3864"/>
                  </a:cubicBezTo>
                  <a:cubicBezTo>
                    <a:pt x="3255" y="3877"/>
                    <a:pt x="3299" y="3889"/>
                    <a:pt x="3343" y="3902"/>
                  </a:cubicBezTo>
                  <a:cubicBezTo>
                    <a:pt x="3343" y="3889"/>
                    <a:pt x="3343" y="3877"/>
                    <a:pt x="3343" y="3864"/>
                  </a:cubicBezTo>
                  <a:cubicBezTo>
                    <a:pt x="3305" y="3851"/>
                    <a:pt x="3267" y="3839"/>
                    <a:pt x="3230" y="3826"/>
                  </a:cubicBezTo>
                  <a:cubicBezTo>
                    <a:pt x="3047" y="3770"/>
                    <a:pt x="2878" y="3719"/>
                    <a:pt x="2752" y="3688"/>
                  </a:cubicBezTo>
                  <a:cubicBezTo>
                    <a:pt x="2654" y="3661"/>
                    <a:pt x="2584" y="3643"/>
                    <a:pt x="2563" y="3643"/>
                  </a:cubicBezTo>
                  <a:cubicBezTo>
                    <a:pt x="2560" y="3643"/>
                    <a:pt x="2558" y="3643"/>
                    <a:pt x="2557" y="3644"/>
                  </a:cubicBezTo>
                  <a:cubicBezTo>
                    <a:pt x="2394" y="3298"/>
                    <a:pt x="2206" y="2928"/>
                    <a:pt x="1979" y="2557"/>
                  </a:cubicBezTo>
                  <a:cubicBezTo>
                    <a:pt x="1992" y="2557"/>
                    <a:pt x="2011" y="2563"/>
                    <a:pt x="2036" y="2563"/>
                  </a:cubicBezTo>
                  <a:cubicBezTo>
                    <a:pt x="2118" y="2576"/>
                    <a:pt x="2193" y="2589"/>
                    <a:pt x="2262" y="2601"/>
                  </a:cubicBezTo>
                  <a:cubicBezTo>
                    <a:pt x="2451" y="2633"/>
                    <a:pt x="2708" y="2683"/>
                    <a:pt x="2991" y="2746"/>
                  </a:cubicBezTo>
                  <a:cubicBezTo>
                    <a:pt x="3047" y="2764"/>
                    <a:pt x="3104" y="2777"/>
                    <a:pt x="3161" y="2790"/>
                  </a:cubicBezTo>
                  <a:cubicBezTo>
                    <a:pt x="3161" y="2777"/>
                    <a:pt x="3154" y="2764"/>
                    <a:pt x="3148" y="2746"/>
                  </a:cubicBezTo>
                  <a:cubicBezTo>
                    <a:pt x="3098" y="2739"/>
                    <a:pt x="3054" y="2727"/>
                    <a:pt x="3003" y="2714"/>
                  </a:cubicBezTo>
                  <a:cubicBezTo>
                    <a:pt x="2714" y="2645"/>
                    <a:pt x="2451" y="2601"/>
                    <a:pt x="2262" y="2576"/>
                  </a:cubicBezTo>
                  <a:cubicBezTo>
                    <a:pt x="2168" y="2563"/>
                    <a:pt x="2092" y="2557"/>
                    <a:pt x="2036" y="2551"/>
                  </a:cubicBezTo>
                  <a:cubicBezTo>
                    <a:pt x="2011" y="2551"/>
                    <a:pt x="1986" y="2545"/>
                    <a:pt x="1973" y="2545"/>
                  </a:cubicBezTo>
                  <a:cubicBezTo>
                    <a:pt x="1954" y="2519"/>
                    <a:pt x="1942" y="2494"/>
                    <a:pt x="1923" y="2463"/>
                  </a:cubicBezTo>
                  <a:cubicBezTo>
                    <a:pt x="1728" y="2142"/>
                    <a:pt x="1521" y="1847"/>
                    <a:pt x="1320" y="1571"/>
                  </a:cubicBezTo>
                  <a:cubicBezTo>
                    <a:pt x="1339" y="1571"/>
                    <a:pt x="1351" y="1577"/>
                    <a:pt x="1376" y="1577"/>
                  </a:cubicBezTo>
                  <a:cubicBezTo>
                    <a:pt x="1464" y="1590"/>
                    <a:pt x="1546" y="1596"/>
                    <a:pt x="1621" y="1608"/>
                  </a:cubicBezTo>
                  <a:cubicBezTo>
                    <a:pt x="1829" y="1627"/>
                    <a:pt x="2111" y="1652"/>
                    <a:pt x="2419" y="1703"/>
                  </a:cubicBezTo>
                  <a:cubicBezTo>
                    <a:pt x="2526" y="1722"/>
                    <a:pt x="2627" y="1734"/>
                    <a:pt x="2721" y="1753"/>
                  </a:cubicBezTo>
                  <a:cubicBezTo>
                    <a:pt x="2708" y="1740"/>
                    <a:pt x="2702" y="1728"/>
                    <a:pt x="2696" y="1715"/>
                  </a:cubicBezTo>
                  <a:cubicBezTo>
                    <a:pt x="2608" y="1696"/>
                    <a:pt x="2520" y="1684"/>
                    <a:pt x="2425" y="1665"/>
                  </a:cubicBezTo>
                  <a:cubicBezTo>
                    <a:pt x="2111" y="1615"/>
                    <a:pt x="1829" y="1596"/>
                    <a:pt x="1621" y="1583"/>
                  </a:cubicBezTo>
                  <a:cubicBezTo>
                    <a:pt x="1546" y="1577"/>
                    <a:pt x="1464" y="1571"/>
                    <a:pt x="1376" y="1564"/>
                  </a:cubicBezTo>
                  <a:lnTo>
                    <a:pt x="1313" y="1564"/>
                  </a:lnTo>
                  <a:cubicBezTo>
                    <a:pt x="1087" y="1250"/>
                    <a:pt x="867" y="974"/>
                    <a:pt x="660" y="729"/>
                  </a:cubicBezTo>
                  <a:cubicBezTo>
                    <a:pt x="704" y="729"/>
                    <a:pt x="786" y="723"/>
                    <a:pt x="892" y="716"/>
                  </a:cubicBezTo>
                  <a:cubicBezTo>
                    <a:pt x="1056" y="710"/>
                    <a:pt x="1288" y="697"/>
                    <a:pt x="1540" y="697"/>
                  </a:cubicBezTo>
                  <a:cubicBezTo>
                    <a:pt x="1646" y="691"/>
                    <a:pt x="1747" y="691"/>
                    <a:pt x="1847" y="691"/>
                  </a:cubicBezTo>
                  <a:cubicBezTo>
                    <a:pt x="1835" y="685"/>
                    <a:pt x="1816" y="672"/>
                    <a:pt x="1803" y="660"/>
                  </a:cubicBezTo>
                  <a:lnTo>
                    <a:pt x="1540" y="660"/>
                  </a:lnTo>
                  <a:cubicBezTo>
                    <a:pt x="1288" y="660"/>
                    <a:pt x="1056" y="679"/>
                    <a:pt x="892" y="691"/>
                  </a:cubicBezTo>
                  <a:cubicBezTo>
                    <a:pt x="811" y="697"/>
                    <a:pt x="742" y="710"/>
                    <a:pt x="698" y="716"/>
                  </a:cubicBezTo>
                  <a:cubicBezTo>
                    <a:pt x="679" y="716"/>
                    <a:pt x="666" y="716"/>
                    <a:pt x="654" y="723"/>
                  </a:cubicBezTo>
                  <a:lnTo>
                    <a:pt x="654" y="716"/>
                  </a:lnTo>
                  <a:cubicBezTo>
                    <a:pt x="654" y="710"/>
                    <a:pt x="654" y="710"/>
                    <a:pt x="654" y="710"/>
                  </a:cubicBezTo>
                  <a:lnTo>
                    <a:pt x="647" y="710"/>
                  </a:lnTo>
                  <a:cubicBezTo>
                    <a:pt x="566" y="609"/>
                    <a:pt x="484" y="515"/>
                    <a:pt x="409" y="427"/>
                  </a:cubicBezTo>
                  <a:cubicBezTo>
                    <a:pt x="258" y="258"/>
                    <a:pt x="132" y="113"/>
                    <a:pt x="1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52"/>
            <p:cNvSpPr/>
            <p:nvPr/>
          </p:nvSpPr>
          <p:spPr>
            <a:xfrm>
              <a:off x="1823390" y="1102943"/>
              <a:ext cx="1264624" cy="1144084"/>
            </a:xfrm>
            <a:custGeom>
              <a:avLst/>
              <a:gdLst/>
              <a:ahLst/>
              <a:cxnLst/>
              <a:rect l="l" t="t" r="r" b="b"/>
              <a:pathLst>
                <a:path w="12705" h="11494" extrusionOk="0">
                  <a:moveTo>
                    <a:pt x="6853" y="1"/>
                  </a:moveTo>
                  <a:cubicBezTo>
                    <a:pt x="6514" y="1"/>
                    <a:pt x="6166" y="42"/>
                    <a:pt x="5812" y="129"/>
                  </a:cubicBezTo>
                  <a:cubicBezTo>
                    <a:pt x="5014" y="323"/>
                    <a:pt x="4210" y="776"/>
                    <a:pt x="3513" y="1209"/>
                  </a:cubicBezTo>
                  <a:cubicBezTo>
                    <a:pt x="3205" y="1404"/>
                    <a:pt x="2903" y="1637"/>
                    <a:pt x="2734" y="1957"/>
                  </a:cubicBezTo>
                  <a:cubicBezTo>
                    <a:pt x="1383" y="2057"/>
                    <a:pt x="698" y="3477"/>
                    <a:pt x="403" y="4627"/>
                  </a:cubicBezTo>
                  <a:cubicBezTo>
                    <a:pt x="1" y="6179"/>
                    <a:pt x="409" y="7988"/>
                    <a:pt x="987" y="9452"/>
                  </a:cubicBezTo>
                  <a:cubicBezTo>
                    <a:pt x="1125" y="9798"/>
                    <a:pt x="1276" y="10143"/>
                    <a:pt x="1508" y="10439"/>
                  </a:cubicBezTo>
                  <a:cubicBezTo>
                    <a:pt x="1917" y="10960"/>
                    <a:pt x="2539" y="11287"/>
                    <a:pt x="3186" y="11419"/>
                  </a:cubicBezTo>
                  <a:cubicBezTo>
                    <a:pt x="3443" y="11471"/>
                    <a:pt x="3704" y="11494"/>
                    <a:pt x="3966" y="11494"/>
                  </a:cubicBezTo>
                  <a:cubicBezTo>
                    <a:pt x="4362" y="11494"/>
                    <a:pt x="4760" y="11442"/>
                    <a:pt x="5146" y="11362"/>
                  </a:cubicBezTo>
                  <a:cubicBezTo>
                    <a:pt x="5498" y="11287"/>
                    <a:pt x="5850" y="11193"/>
                    <a:pt x="6170" y="11023"/>
                  </a:cubicBezTo>
                  <a:cubicBezTo>
                    <a:pt x="6667" y="10753"/>
                    <a:pt x="7062" y="10313"/>
                    <a:pt x="7358" y="9829"/>
                  </a:cubicBezTo>
                  <a:lnTo>
                    <a:pt x="11486" y="7737"/>
                  </a:lnTo>
                  <a:cubicBezTo>
                    <a:pt x="12704" y="6355"/>
                    <a:pt x="11504" y="3509"/>
                    <a:pt x="10618" y="2177"/>
                  </a:cubicBezTo>
                  <a:cubicBezTo>
                    <a:pt x="9729" y="845"/>
                    <a:pt x="8384" y="1"/>
                    <a:pt x="685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52"/>
            <p:cNvSpPr/>
            <p:nvPr/>
          </p:nvSpPr>
          <p:spPr>
            <a:xfrm>
              <a:off x="1971598" y="1225770"/>
              <a:ext cx="900615" cy="1013889"/>
            </a:xfrm>
            <a:custGeom>
              <a:avLst/>
              <a:gdLst/>
              <a:ahLst/>
              <a:cxnLst/>
              <a:rect l="l" t="t" r="r" b="b"/>
              <a:pathLst>
                <a:path w="9048" h="10186" extrusionOk="0">
                  <a:moveTo>
                    <a:pt x="4700" y="0"/>
                  </a:moveTo>
                  <a:cubicBezTo>
                    <a:pt x="3733" y="170"/>
                    <a:pt x="2771" y="509"/>
                    <a:pt x="1898" y="886"/>
                  </a:cubicBezTo>
                  <a:cubicBezTo>
                    <a:pt x="1867" y="899"/>
                    <a:pt x="1835" y="899"/>
                    <a:pt x="1804" y="899"/>
                  </a:cubicBezTo>
                  <a:cubicBezTo>
                    <a:pt x="1182" y="1339"/>
                    <a:pt x="673" y="1942"/>
                    <a:pt x="403" y="2658"/>
                  </a:cubicBezTo>
                  <a:cubicBezTo>
                    <a:pt x="1" y="3720"/>
                    <a:pt x="158" y="4888"/>
                    <a:pt x="484" y="5944"/>
                  </a:cubicBezTo>
                  <a:cubicBezTo>
                    <a:pt x="572" y="6220"/>
                    <a:pt x="673" y="6491"/>
                    <a:pt x="698" y="6780"/>
                  </a:cubicBezTo>
                  <a:cubicBezTo>
                    <a:pt x="827" y="8668"/>
                    <a:pt x="2635" y="10186"/>
                    <a:pt x="4496" y="10186"/>
                  </a:cubicBezTo>
                  <a:cubicBezTo>
                    <a:pt x="4635" y="10186"/>
                    <a:pt x="4775" y="10177"/>
                    <a:pt x="4914" y="10160"/>
                  </a:cubicBezTo>
                  <a:cubicBezTo>
                    <a:pt x="5730" y="10059"/>
                    <a:pt x="6566" y="9707"/>
                    <a:pt x="7270" y="9180"/>
                  </a:cubicBezTo>
                  <a:cubicBezTo>
                    <a:pt x="8137" y="8520"/>
                    <a:pt x="8903" y="7508"/>
                    <a:pt x="8954" y="6384"/>
                  </a:cubicBezTo>
                  <a:cubicBezTo>
                    <a:pt x="9048" y="4266"/>
                    <a:pt x="8300" y="1552"/>
                    <a:pt x="6340" y="415"/>
                  </a:cubicBezTo>
                  <a:cubicBezTo>
                    <a:pt x="5844" y="132"/>
                    <a:pt x="5278" y="7"/>
                    <a:pt x="4700" y="0"/>
                  </a:cubicBezTo>
                  <a:close/>
                </a:path>
              </a:pathLst>
            </a:custGeom>
            <a:solidFill>
              <a:srgbClr val="F7B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52"/>
            <p:cNvSpPr/>
            <p:nvPr/>
          </p:nvSpPr>
          <p:spPr>
            <a:xfrm>
              <a:off x="1867185" y="3483339"/>
              <a:ext cx="1435331" cy="683225"/>
            </a:xfrm>
            <a:custGeom>
              <a:avLst/>
              <a:gdLst/>
              <a:ahLst/>
              <a:cxnLst/>
              <a:rect l="l" t="t" r="r" b="b"/>
              <a:pathLst>
                <a:path w="14420" h="6864" extrusionOk="0">
                  <a:moveTo>
                    <a:pt x="12057" y="0"/>
                  </a:moveTo>
                  <a:cubicBezTo>
                    <a:pt x="11397" y="377"/>
                    <a:pt x="10681" y="647"/>
                    <a:pt x="9940" y="830"/>
                  </a:cubicBezTo>
                  <a:cubicBezTo>
                    <a:pt x="8955" y="1067"/>
                    <a:pt x="7938" y="1147"/>
                    <a:pt x="6921" y="1147"/>
                  </a:cubicBezTo>
                  <a:cubicBezTo>
                    <a:pt x="6595" y="1147"/>
                    <a:pt x="6269" y="1139"/>
                    <a:pt x="5944" y="1125"/>
                  </a:cubicBezTo>
                  <a:cubicBezTo>
                    <a:pt x="4794" y="1075"/>
                    <a:pt x="3613" y="949"/>
                    <a:pt x="2545" y="534"/>
                  </a:cubicBezTo>
                  <a:cubicBezTo>
                    <a:pt x="2049" y="911"/>
                    <a:pt x="1458" y="1376"/>
                    <a:pt x="1383" y="1452"/>
                  </a:cubicBezTo>
                  <a:cubicBezTo>
                    <a:pt x="1024" y="1797"/>
                    <a:pt x="0" y="2595"/>
                    <a:pt x="113" y="3123"/>
                  </a:cubicBezTo>
                  <a:cubicBezTo>
                    <a:pt x="164" y="3330"/>
                    <a:pt x="289" y="3500"/>
                    <a:pt x="415" y="3669"/>
                  </a:cubicBezTo>
                  <a:cubicBezTo>
                    <a:pt x="647" y="3984"/>
                    <a:pt x="886" y="4298"/>
                    <a:pt x="1150" y="4593"/>
                  </a:cubicBezTo>
                  <a:cubicBezTo>
                    <a:pt x="2597" y="6179"/>
                    <a:pt x="4817" y="6864"/>
                    <a:pt x="6979" y="6864"/>
                  </a:cubicBezTo>
                  <a:cubicBezTo>
                    <a:pt x="7165" y="6864"/>
                    <a:pt x="7350" y="6858"/>
                    <a:pt x="7533" y="6849"/>
                  </a:cubicBezTo>
                  <a:cubicBezTo>
                    <a:pt x="9864" y="6717"/>
                    <a:pt x="12088" y="5906"/>
                    <a:pt x="14269" y="5077"/>
                  </a:cubicBezTo>
                  <a:cubicBezTo>
                    <a:pt x="14419" y="3933"/>
                    <a:pt x="14042" y="2777"/>
                    <a:pt x="13446" y="1791"/>
                  </a:cubicBezTo>
                  <a:cubicBezTo>
                    <a:pt x="13050" y="1144"/>
                    <a:pt x="12566" y="559"/>
                    <a:pt x="1205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52"/>
            <p:cNvSpPr/>
            <p:nvPr/>
          </p:nvSpPr>
          <p:spPr>
            <a:xfrm>
              <a:off x="1915361" y="2211870"/>
              <a:ext cx="1197038" cy="1120593"/>
            </a:xfrm>
            <a:custGeom>
              <a:avLst/>
              <a:gdLst/>
              <a:ahLst/>
              <a:cxnLst/>
              <a:rect l="l" t="t" r="r" b="b"/>
              <a:pathLst>
                <a:path w="12026" h="11258" extrusionOk="0">
                  <a:moveTo>
                    <a:pt x="8595" y="3049"/>
                  </a:moveTo>
                  <a:lnTo>
                    <a:pt x="8727" y="3111"/>
                  </a:lnTo>
                  <a:cubicBezTo>
                    <a:pt x="8683" y="3099"/>
                    <a:pt x="8633" y="3086"/>
                    <a:pt x="8589" y="3080"/>
                  </a:cubicBezTo>
                  <a:cubicBezTo>
                    <a:pt x="8589" y="3067"/>
                    <a:pt x="8595" y="3055"/>
                    <a:pt x="8595" y="3049"/>
                  </a:cubicBezTo>
                  <a:close/>
                  <a:moveTo>
                    <a:pt x="4925" y="0"/>
                  </a:moveTo>
                  <a:cubicBezTo>
                    <a:pt x="4892" y="0"/>
                    <a:pt x="4858" y="1"/>
                    <a:pt x="4825" y="1"/>
                  </a:cubicBezTo>
                  <a:cubicBezTo>
                    <a:pt x="4555" y="8"/>
                    <a:pt x="4298" y="33"/>
                    <a:pt x="4059" y="89"/>
                  </a:cubicBezTo>
                  <a:cubicBezTo>
                    <a:pt x="4003" y="75"/>
                    <a:pt x="3945" y="68"/>
                    <a:pt x="3886" y="68"/>
                  </a:cubicBezTo>
                  <a:cubicBezTo>
                    <a:pt x="3612" y="68"/>
                    <a:pt x="3317" y="214"/>
                    <a:pt x="3047" y="385"/>
                  </a:cubicBezTo>
                  <a:lnTo>
                    <a:pt x="3116" y="416"/>
                  </a:lnTo>
                  <a:cubicBezTo>
                    <a:pt x="2890" y="523"/>
                    <a:pt x="2664" y="649"/>
                    <a:pt x="2438" y="793"/>
                  </a:cubicBezTo>
                  <a:cubicBezTo>
                    <a:pt x="1728" y="1252"/>
                    <a:pt x="1137" y="1836"/>
                    <a:pt x="534" y="2420"/>
                  </a:cubicBezTo>
                  <a:cubicBezTo>
                    <a:pt x="358" y="2596"/>
                    <a:pt x="182" y="2760"/>
                    <a:pt x="0" y="2929"/>
                  </a:cubicBezTo>
                  <a:cubicBezTo>
                    <a:pt x="779" y="3721"/>
                    <a:pt x="1320" y="4739"/>
                    <a:pt x="1539" y="5826"/>
                  </a:cubicBezTo>
                  <a:cubicBezTo>
                    <a:pt x="1602" y="6165"/>
                    <a:pt x="1634" y="6523"/>
                    <a:pt x="1602" y="6875"/>
                  </a:cubicBezTo>
                  <a:cubicBezTo>
                    <a:pt x="1602" y="6875"/>
                    <a:pt x="1607" y="6875"/>
                    <a:pt x="1608" y="6871"/>
                  </a:cubicBezTo>
                  <a:lnTo>
                    <a:pt x="1608" y="6871"/>
                  </a:lnTo>
                  <a:cubicBezTo>
                    <a:pt x="1534" y="7316"/>
                    <a:pt x="1729" y="7799"/>
                    <a:pt x="2092" y="8069"/>
                  </a:cubicBezTo>
                  <a:cubicBezTo>
                    <a:pt x="2117" y="8094"/>
                    <a:pt x="2155" y="8112"/>
                    <a:pt x="2168" y="8150"/>
                  </a:cubicBezTo>
                  <a:cubicBezTo>
                    <a:pt x="2187" y="8194"/>
                    <a:pt x="2168" y="8238"/>
                    <a:pt x="2155" y="8282"/>
                  </a:cubicBezTo>
                  <a:cubicBezTo>
                    <a:pt x="1960" y="8879"/>
                    <a:pt x="1942" y="9570"/>
                    <a:pt x="2036" y="10261"/>
                  </a:cubicBezTo>
                  <a:cubicBezTo>
                    <a:pt x="2695" y="10651"/>
                    <a:pt x="3468" y="10864"/>
                    <a:pt x="4216" y="11003"/>
                  </a:cubicBezTo>
                  <a:cubicBezTo>
                    <a:pt x="5225" y="11191"/>
                    <a:pt x="6259" y="11257"/>
                    <a:pt x="7286" y="11257"/>
                  </a:cubicBezTo>
                  <a:cubicBezTo>
                    <a:pt x="7423" y="11257"/>
                    <a:pt x="7560" y="11256"/>
                    <a:pt x="7697" y="11254"/>
                  </a:cubicBezTo>
                  <a:cubicBezTo>
                    <a:pt x="8934" y="11235"/>
                    <a:pt x="10191" y="11122"/>
                    <a:pt x="11397" y="10839"/>
                  </a:cubicBezTo>
                  <a:cubicBezTo>
                    <a:pt x="11542" y="10475"/>
                    <a:pt x="11642" y="10092"/>
                    <a:pt x="11705" y="9708"/>
                  </a:cubicBezTo>
                  <a:cubicBezTo>
                    <a:pt x="11837" y="8904"/>
                    <a:pt x="11824" y="8087"/>
                    <a:pt x="11812" y="7277"/>
                  </a:cubicBezTo>
                  <a:lnTo>
                    <a:pt x="11981" y="5712"/>
                  </a:lnTo>
                  <a:cubicBezTo>
                    <a:pt x="12025" y="4249"/>
                    <a:pt x="11755" y="2772"/>
                    <a:pt x="11215" y="1409"/>
                  </a:cubicBezTo>
                  <a:cubicBezTo>
                    <a:pt x="10587" y="1742"/>
                    <a:pt x="9864" y="1930"/>
                    <a:pt x="9148" y="2006"/>
                  </a:cubicBezTo>
                  <a:cubicBezTo>
                    <a:pt x="8928" y="1798"/>
                    <a:pt x="8739" y="1553"/>
                    <a:pt x="8601" y="1289"/>
                  </a:cubicBezTo>
                  <a:cubicBezTo>
                    <a:pt x="8155" y="1264"/>
                    <a:pt x="7785" y="956"/>
                    <a:pt x="7408" y="711"/>
                  </a:cubicBezTo>
                  <a:cubicBezTo>
                    <a:pt x="6669" y="239"/>
                    <a:pt x="5797" y="0"/>
                    <a:pt x="49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52"/>
            <p:cNvSpPr/>
            <p:nvPr/>
          </p:nvSpPr>
          <p:spPr>
            <a:xfrm>
              <a:off x="1987822" y="2624645"/>
              <a:ext cx="579905" cy="301698"/>
            </a:xfrm>
            <a:custGeom>
              <a:avLst/>
              <a:gdLst/>
              <a:ahLst/>
              <a:cxnLst/>
              <a:rect l="l" t="t" r="r" b="b"/>
              <a:pathLst>
                <a:path w="5826" h="3031" extrusionOk="0">
                  <a:moveTo>
                    <a:pt x="5818" y="1"/>
                  </a:moveTo>
                  <a:cubicBezTo>
                    <a:pt x="5811" y="1"/>
                    <a:pt x="5737" y="56"/>
                    <a:pt x="5611" y="152"/>
                  </a:cubicBezTo>
                  <a:cubicBezTo>
                    <a:pt x="5542" y="202"/>
                    <a:pt x="5461" y="265"/>
                    <a:pt x="5366" y="334"/>
                  </a:cubicBezTo>
                  <a:cubicBezTo>
                    <a:pt x="5272" y="403"/>
                    <a:pt x="5165" y="485"/>
                    <a:pt x="5040" y="566"/>
                  </a:cubicBezTo>
                  <a:cubicBezTo>
                    <a:pt x="4977" y="610"/>
                    <a:pt x="4914" y="654"/>
                    <a:pt x="4851" y="698"/>
                  </a:cubicBezTo>
                  <a:cubicBezTo>
                    <a:pt x="4782" y="742"/>
                    <a:pt x="4707" y="786"/>
                    <a:pt x="4638" y="837"/>
                  </a:cubicBezTo>
                  <a:cubicBezTo>
                    <a:pt x="4487" y="931"/>
                    <a:pt x="4330" y="1025"/>
                    <a:pt x="4160" y="1126"/>
                  </a:cubicBezTo>
                  <a:cubicBezTo>
                    <a:pt x="3821" y="1320"/>
                    <a:pt x="3438" y="1528"/>
                    <a:pt x="3029" y="1723"/>
                  </a:cubicBezTo>
                  <a:cubicBezTo>
                    <a:pt x="2212" y="2118"/>
                    <a:pt x="1446" y="2426"/>
                    <a:pt x="893" y="2652"/>
                  </a:cubicBezTo>
                  <a:cubicBezTo>
                    <a:pt x="661" y="2747"/>
                    <a:pt x="447" y="2835"/>
                    <a:pt x="240" y="2923"/>
                  </a:cubicBezTo>
                  <a:cubicBezTo>
                    <a:pt x="89" y="2985"/>
                    <a:pt x="1" y="3023"/>
                    <a:pt x="7" y="3029"/>
                  </a:cubicBezTo>
                  <a:cubicBezTo>
                    <a:pt x="7" y="3030"/>
                    <a:pt x="8" y="3030"/>
                    <a:pt x="10" y="3030"/>
                  </a:cubicBezTo>
                  <a:cubicBezTo>
                    <a:pt x="26" y="3030"/>
                    <a:pt x="111" y="3005"/>
                    <a:pt x="252" y="2954"/>
                  </a:cubicBezTo>
                  <a:cubicBezTo>
                    <a:pt x="409" y="2904"/>
                    <a:pt x="642" y="2822"/>
                    <a:pt x="918" y="2715"/>
                  </a:cubicBezTo>
                  <a:cubicBezTo>
                    <a:pt x="1477" y="2508"/>
                    <a:pt x="2250" y="2206"/>
                    <a:pt x="3073" y="1810"/>
                  </a:cubicBezTo>
                  <a:cubicBezTo>
                    <a:pt x="3482" y="1609"/>
                    <a:pt x="3865" y="1402"/>
                    <a:pt x="4204" y="1201"/>
                  </a:cubicBezTo>
                  <a:cubicBezTo>
                    <a:pt x="4374" y="1101"/>
                    <a:pt x="4537" y="1000"/>
                    <a:pt x="4682" y="906"/>
                  </a:cubicBezTo>
                  <a:cubicBezTo>
                    <a:pt x="4751" y="856"/>
                    <a:pt x="4826" y="805"/>
                    <a:pt x="4889" y="761"/>
                  </a:cubicBezTo>
                  <a:cubicBezTo>
                    <a:pt x="4952" y="711"/>
                    <a:pt x="5021" y="667"/>
                    <a:pt x="5077" y="623"/>
                  </a:cubicBezTo>
                  <a:cubicBezTo>
                    <a:pt x="5203" y="535"/>
                    <a:pt x="5310" y="447"/>
                    <a:pt x="5398" y="378"/>
                  </a:cubicBezTo>
                  <a:cubicBezTo>
                    <a:pt x="5492" y="303"/>
                    <a:pt x="5574" y="234"/>
                    <a:pt x="5630" y="177"/>
                  </a:cubicBezTo>
                  <a:cubicBezTo>
                    <a:pt x="5756" y="70"/>
                    <a:pt x="5825" y="7"/>
                    <a:pt x="5819" y="1"/>
                  </a:cubicBezTo>
                  <a:cubicBezTo>
                    <a:pt x="5819" y="1"/>
                    <a:pt x="5819" y="1"/>
                    <a:pt x="581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52"/>
            <p:cNvSpPr/>
            <p:nvPr/>
          </p:nvSpPr>
          <p:spPr>
            <a:xfrm>
              <a:off x="2389946" y="2749861"/>
              <a:ext cx="56438" cy="37426"/>
            </a:xfrm>
            <a:custGeom>
              <a:avLst/>
              <a:gdLst/>
              <a:ahLst/>
              <a:cxnLst/>
              <a:rect l="l" t="t" r="r" b="b"/>
              <a:pathLst>
                <a:path w="567" h="376" extrusionOk="0">
                  <a:moveTo>
                    <a:pt x="32" y="1"/>
                  </a:moveTo>
                  <a:cubicBezTo>
                    <a:pt x="25" y="1"/>
                    <a:pt x="21" y="2"/>
                    <a:pt x="20" y="6"/>
                  </a:cubicBezTo>
                  <a:cubicBezTo>
                    <a:pt x="1" y="25"/>
                    <a:pt x="108" y="125"/>
                    <a:pt x="258" y="226"/>
                  </a:cubicBezTo>
                  <a:cubicBezTo>
                    <a:pt x="383" y="312"/>
                    <a:pt x="498" y="375"/>
                    <a:pt x="535" y="375"/>
                  </a:cubicBezTo>
                  <a:cubicBezTo>
                    <a:pt x="542" y="375"/>
                    <a:pt x="546" y="374"/>
                    <a:pt x="547" y="370"/>
                  </a:cubicBezTo>
                  <a:cubicBezTo>
                    <a:pt x="566" y="345"/>
                    <a:pt x="459" y="251"/>
                    <a:pt x="309" y="150"/>
                  </a:cubicBezTo>
                  <a:cubicBezTo>
                    <a:pt x="184" y="64"/>
                    <a:pt x="69" y="1"/>
                    <a:pt x="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52"/>
            <p:cNvSpPr/>
            <p:nvPr/>
          </p:nvSpPr>
          <p:spPr>
            <a:xfrm>
              <a:off x="2174252" y="2206097"/>
              <a:ext cx="525359" cy="107998"/>
            </a:xfrm>
            <a:custGeom>
              <a:avLst/>
              <a:gdLst/>
              <a:ahLst/>
              <a:cxnLst/>
              <a:rect l="l" t="t" r="r" b="b"/>
              <a:pathLst>
                <a:path w="5278" h="1085" extrusionOk="0">
                  <a:moveTo>
                    <a:pt x="2224" y="1"/>
                  </a:moveTo>
                  <a:cubicBezTo>
                    <a:pt x="1987" y="1"/>
                    <a:pt x="1758" y="20"/>
                    <a:pt x="1546" y="59"/>
                  </a:cubicBezTo>
                  <a:cubicBezTo>
                    <a:pt x="1213" y="122"/>
                    <a:pt x="918" y="223"/>
                    <a:pt x="685" y="342"/>
                  </a:cubicBezTo>
                  <a:cubicBezTo>
                    <a:pt x="446" y="455"/>
                    <a:pt x="277" y="575"/>
                    <a:pt x="164" y="663"/>
                  </a:cubicBezTo>
                  <a:cubicBezTo>
                    <a:pt x="50" y="757"/>
                    <a:pt x="0" y="813"/>
                    <a:pt x="0" y="820"/>
                  </a:cubicBezTo>
                  <a:cubicBezTo>
                    <a:pt x="1" y="820"/>
                    <a:pt x="2" y="821"/>
                    <a:pt x="3" y="821"/>
                  </a:cubicBezTo>
                  <a:cubicBezTo>
                    <a:pt x="31" y="821"/>
                    <a:pt x="264" y="604"/>
                    <a:pt x="710" y="399"/>
                  </a:cubicBezTo>
                  <a:cubicBezTo>
                    <a:pt x="943" y="298"/>
                    <a:pt x="1232" y="204"/>
                    <a:pt x="1565" y="147"/>
                  </a:cubicBezTo>
                  <a:cubicBezTo>
                    <a:pt x="1758" y="114"/>
                    <a:pt x="1967" y="96"/>
                    <a:pt x="2187" y="96"/>
                  </a:cubicBezTo>
                  <a:cubicBezTo>
                    <a:pt x="2337" y="96"/>
                    <a:pt x="2493" y="104"/>
                    <a:pt x="2652" y="122"/>
                  </a:cubicBezTo>
                  <a:cubicBezTo>
                    <a:pt x="3424" y="204"/>
                    <a:pt x="4084" y="480"/>
                    <a:pt x="4543" y="707"/>
                  </a:cubicBezTo>
                  <a:cubicBezTo>
                    <a:pt x="4769" y="813"/>
                    <a:pt x="4951" y="914"/>
                    <a:pt x="5077" y="983"/>
                  </a:cubicBezTo>
                  <a:cubicBezTo>
                    <a:pt x="5193" y="1047"/>
                    <a:pt x="5261" y="1084"/>
                    <a:pt x="5275" y="1084"/>
                  </a:cubicBezTo>
                  <a:cubicBezTo>
                    <a:pt x="5277" y="1084"/>
                    <a:pt x="5277" y="1084"/>
                    <a:pt x="5278" y="1083"/>
                  </a:cubicBezTo>
                  <a:cubicBezTo>
                    <a:pt x="5278" y="1083"/>
                    <a:pt x="5215" y="1033"/>
                    <a:pt x="5096" y="952"/>
                  </a:cubicBezTo>
                  <a:cubicBezTo>
                    <a:pt x="4976" y="876"/>
                    <a:pt x="4800" y="763"/>
                    <a:pt x="4574" y="644"/>
                  </a:cubicBezTo>
                  <a:cubicBezTo>
                    <a:pt x="4122" y="405"/>
                    <a:pt x="3449" y="110"/>
                    <a:pt x="2658" y="22"/>
                  </a:cubicBezTo>
                  <a:cubicBezTo>
                    <a:pt x="2512" y="8"/>
                    <a:pt x="2367" y="1"/>
                    <a:pt x="222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52"/>
            <p:cNvSpPr/>
            <p:nvPr/>
          </p:nvSpPr>
          <p:spPr>
            <a:xfrm>
              <a:off x="1323722" y="2075009"/>
              <a:ext cx="627982" cy="919428"/>
            </a:xfrm>
            <a:custGeom>
              <a:avLst/>
              <a:gdLst/>
              <a:ahLst/>
              <a:cxnLst/>
              <a:rect l="l" t="t" r="r" b="b"/>
              <a:pathLst>
                <a:path w="6309" h="9237" extrusionOk="0">
                  <a:moveTo>
                    <a:pt x="1559" y="0"/>
                  </a:moveTo>
                  <a:cubicBezTo>
                    <a:pt x="1006" y="308"/>
                    <a:pt x="478" y="666"/>
                    <a:pt x="1" y="1087"/>
                  </a:cubicBezTo>
                  <a:cubicBezTo>
                    <a:pt x="415" y="2595"/>
                    <a:pt x="849" y="4072"/>
                    <a:pt x="1414" y="5536"/>
                  </a:cubicBezTo>
                  <a:cubicBezTo>
                    <a:pt x="1923" y="6830"/>
                    <a:pt x="2470" y="8187"/>
                    <a:pt x="3538" y="9079"/>
                  </a:cubicBezTo>
                  <a:cubicBezTo>
                    <a:pt x="3626" y="9148"/>
                    <a:pt x="3714" y="9217"/>
                    <a:pt x="3821" y="9230"/>
                  </a:cubicBezTo>
                  <a:cubicBezTo>
                    <a:pt x="3844" y="9234"/>
                    <a:pt x="3867" y="9236"/>
                    <a:pt x="3889" y="9236"/>
                  </a:cubicBezTo>
                  <a:cubicBezTo>
                    <a:pt x="3960" y="9236"/>
                    <a:pt x="4031" y="9217"/>
                    <a:pt x="4097" y="9198"/>
                  </a:cubicBezTo>
                  <a:cubicBezTo>
                    <a:pt x="4845" y="8966"/>
                    <a:pt x="5460" y="8426"/>
                    <a:pt x="6045" y="7904"/>
                  </a:cubicBezTo>
                  <a:cubicBezTo>
                    <a:pt x="6101" y="7854"/>
                    <a:pt x="6158" y="7804"/>
                    <a:pt x="6195" y="7747"/>
                  </a:cubicBezTo>
                  <a:cubicBezTo>
                    <a:pt x="6309" y="7559"/>
                    <a:pt x="6252" y="7320"/>
                    <a:pt x="6183" y="7119"/>
                  </a:cubicBezTo>
                  <a:cubicBezTo>
                    <a:pt x="5994" y="6742"/>
                    <a:pt x="5856" y="6346"/>
                    <a:pt x="5712" y="5944"/>
                  </a:cubicBezTo>
                  <a:cubicBezTo>
                    <a:pt x="5247" y="5171"/>
                    <a:pt x="4801" y="4386"/>
                    <a:pt x="4317" y="3626"/>
                  </a:cubicBezTo>
                  <a:cubicBezTo>
                    <a:pt x="3506" y="2344"/>
                    <a:pt x="2683" y="1031"/>
                    <a:pt x="15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52"/>
            <p:cNvSpPr/>
            <p:nvPr/>
          </p:nvSpPr>
          <p:spPr>
            <a:xfrm>
              <a:off x="2305540" y="1675970"/>
              <a:ext cx="237795" cy="188424"/>
            </a:xfrm>
            <a:custGeom>
              <a:avLst/>
              <a:gdLst/>
              <a:ahLst/>
              <a:cxnLst/>
              <a:rect l="l" t="t" r="r" b="b"/>
              <a:pathLst>
                <a:path w="2389" h="1893" extrusionOk="0">
                  <a:moveTo>
                    <a:pt x="1041" y="0"/>
                  </a:moveTo>
                  <a:cubicBezTo>
                    <a:pt x="1030" y="0"/>
                    <a:pt x="1018" y="1"/>
                    <a:pt x="1006" y="1"/>
                  </a:cubicBezTo>
                  <a:cubicBezTo>
                    <a:pt x="849" y="1"/>
                    <a:pt x="692" y="45"/>
                    <a:pt x="547" y="108"/>
                  </a:cubicBezTo>
                  <a:cubicBezTo>
                    <a:pt x="264" y="234"/>
                    <a:pt x="114" y="529"/>
                    <a:pt x="63" y="818"/>
                  </a:cubicBezTo>
                  <a:cubicBezTo>
                    <a:pt x="7" y="1170"/>
                    <a:pt x="1" y="1547"/>
                    <a:pt x="89" y="1892"/>
                  </a:cubicBezTo>
                  <a:lnTo>
                    <a:pt x="453" y="1867"/>
                  </a:lnTo>
                  <a:cubicBezTo>
                    <a:pt x="924" y="1628"/>
                    <a:pt x="1427" y="1459"/>
                    <a:pt x="1942" y="1364"/>
                  </a:cubicBezTo>
                  <a:cubicBezTo>
                    <a:pt x="2026" y="1347"/>
                    <a:pt x="2111" y="1333"/>
                    <a:pt x="2195" y="1333"/>
                  </a:cubicBezTo>
                  <a:cubicBezTo>
                    <a:pt x="2261" y="1333"/>
                    <a:pt x="2327" y="1342"/>
                    <a:pt x="2388" y="1364"/>
                  </a:cubicBezTo>
                  <a:cubicBezTo>
                    <a:pt x="2319" y="1019"/>
                    <a:pt x="2174" y="680"/>
                    <a:pt x="1936" y="422"/>
                  </a:cubicBezTo>
                  <a:cubicBezTo>
                    <a:pt x="1705" y="173"/>
                    <a:pt x="1380" y="0"/>
                    <a:pt x="1041" y="0"/>
                  </a:cubicBezTo>
                  <a:close/>
                </a:path>
              </a:pathLst>
            </a:custGeom>
            <a:solidFill>
              <a:schemeClr val="accent2">
                <a:alpha val="129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52"/>
            <p:cNvSpPr/>
            <p:nvPr/>
          </p:nvSpPr>
          <p:spPr>
            <a:xfrm>
              <a:off x="2023556" y="1751020"/>
              <a:ext cx="174489" cy="158663"/>
            </a:xfrm>
            <a:custGeom>
              <a:avLst/>
              <a:gdLst/>
              <a:ahLst/>
              <a:cxnLst/>
              <a:rect l="l" t="t" r="r" b="b"/>
              <a:pathLst>
                <a:path w="1753" h="1594" extrusionOk="0">
                  <a:moveTo>
                    <a:pt x="576" y="1"/>
                  </a:moveTo>
                  <a:cubicBezTo>
                    <a:pt x="572" y="1"/>
                    <a:pt x="569" y="1"/>
                    <a:pt x="566" y="1"/>
                  </a:cubicBezTo>
                  <a:cubicBezTo>
                    <a:pt x="163" y="7"/>
                    <a:pt x="0" y="491"/>
                    <a:pt x="176" y="824"/>
                  </a:cubicBezTo>
                  <a:lnTo>
                    <a:pt x="924" y="1364"/>
                  </a:lnTo>
                  <a:cubicBezTo>
                    <a:pt x="1064" y="1479"/>
                    <a:pt x="1309" y="1594"/>
                    <a:pt x="1513" y="1594"/>
                  </a:cubicBezTo>
                  <a:cubicBezTo>
                    <a:pt x="1556" y="1594"/>
                    <a:pt x="1596" y="1589"/>
                    <a:pt x="1634" y="1578"/>
                  </a:cubicBezTo>
                  <a:cubicBezTo>
                    <a:pt x="1753" y="1540"/>
                    <a:pt x="1690" y="1402"/>
                    <a:pt x="1678" y="1289"/>
                  </a:cubicBezTo>
                  <a:cubicBezTo>
                    <a:pt x="1665" y="1144"/>
                    <a:pt x="1646" y="994"/>
                    <a:pt x="1602" y="849"/>
                  </a:cubicBezTo>
                  <a:cubicBezTo>
                    <a:pt x="1471" y="431"/>
                    <a:pt x="1037" y="1"/>
                    <a:pt x="576" y="1"/>
                  </a:cubicBezTo>
                  <a:close/>
                </a:path>
              </a:pathLst>
            </a:custGeom>
            <a:solidFill>
              <a:schemeClr val="accent2">
                <a:alpha val="129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52"/>
            <p:cNvSpPr/>
            <p:nvPr/>
          </p:nvSpPr>
          <p:spPr>
            <a:xfrm>
              <a:off x="1982248" y="1616249"/>
              <a:ext cx="77639" cy="87394"/>
            </a:xfrm>
            <a:custGeom>
              <a:avLst/>
              <a:gdLst/>
              <a:ahLst/>
              <a:cxnLst/>
              <a:rect l="l" t="t" r="r" b="b"/>
              <a:pathLst>
                <a:path w="780" h="878" extrusionOk="0">
                  <a:moveTo>
                    <a:pt x="670" y="1"/>
                  </a:moveTo>
                  <a:cubicBezTo>
                    <a:pt x="641" y="1"/>
                    <a:pt x="606" y="6"/>
                    <a:pt x="566" y="17"/>
                  </a:cubicBezTo>
                  <a:cubicBezTo>
                    <a:pt x="453" y="42"/>
                    <a:pt x="302" y="130"/>
                    <a:pt x="189" y="268"/>
                  </a:cubicBezTo>
                  <a:cubicBezTo>
                    <a:pt x="70" y="406"/>
                    <a:pt x="13" y="563"/>
                    <a:pt x="7" y="683"/>
                  </a:cubicBezTo>
                  <a:cubicBezTo>
                    <a:pt x="0" y="802"/>
                    <a:pt x="32" y="871"/>
                    <a:pt x="70" y="877"/>
                  </a:cubicBezTo>
                  <a:cubicBezTo>
                    <a:pt x="113" y="877"/>
                    <a:pt x="151" y="821"/>
                    <a:pt x="201" y="746"/>
                  </a:cubicBezTo>
                  <a:cubicBezTo>
                    <a:pt x="258" y="664"/>
                    <a:pt x="321" y="557"/>
                    <a:pt x="409" y="450"/>
                  </a:cubicBezTo>
                  <a:cubicBezTo>
                    <a:pt x="497" y="350"/>
                    <a:pt x="591" y="262"/>
                    <a:pt x="660" y="199"/>
                  </a:cubicBezTo>
                  <a:cubicBezTo>
                    <a:pt x="729" y="130"/>
                    <a:pt x="779" y="80"/>
                    <a:pt x="767" y="42"/>
                  </a:cubicBezTo>
                  <a:cubicBezTo>
                    <a:pt x="759" y="17"/>
                    <a:pt x="724" y="1"/>
                    <a:pt x="6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52"/>
            <p:cNvSpPr/>
            <p:nvPr/>
          </p:nvSpPr>
          <p:spPr>
            <a:xfrm>
              <a:off x="2075414" y="1755300"/>
              <a:ext cx="88887" cy="86598"/>
            </a:xfrm>
            <a:custGeom>
              <a:avLst/>
              <a:gdLst/>
              <a:ahLst/>
              <a:cxnLst/>
              <a:rect l="l" t="t" r="r" b="b"/>
              <a:pathLst>
                <a:path w="893" h="870" extrusionOk="0">
                  <a:moveTo>
                    <a:pt x="10" y="1"/>
                  </a:moveTo>
                  <a:cubicBezTo>
                    <a:pt x="8" y="1"/>
                    <a:pt x="7" y="1"/>
                    <a:pt x="7" y="2"/>
                  </a:cubicBezTo>
                  <a:cubicBezTo>
                    <a:pt x="1" y="15"/>
                    <a:pt x="290" y="96"/>
                    <a:pt x="535" y="348"/>
                  </a:cubicBezTo>
                  <a:cubicBezTo>
                    <a:pt x="789" y="590"/>
                    <a:pt x="872" y="869"/>
                    <a:pt x="886" y="869"/>
                  </a:cubicBezTo>
                  <a:cubicBezTo>
                    <a:pt x="886" y="869"/>
                    <a:pt x="886" y="869"/>
                    <a:pt x="886" y="869"/>
                  </a:cubicBezTo>
                  <a:cubicBezTo>
                    <a:pt x="893" y="869"/>
                    <a:pt x="874" y="794"/>
                    <a:pt x="830" y="687"/>
                  </a:cubicBezTo>
                  <a:cubicBezTo>
                    <a:pt x="780" y="580"/>
                    <a:pt x="692" y="442"/>
                    <a:pt x="566" y="316"/>
                  </a:cubicBezTo>
                  <a:cubicBezTo>
                    <a:pt x="434" y="190"/>
                    <a:pt x="296" y="109"/>
                    <a:pt x="189" y="59"/>
                  </a:cubicBezTo>
                  <a:cubicBezTo>
                    <a:pt x="96" y="20"/>
                    <a:pt x="26" y="1"/>
                    <a:pt x="10" y="1"/>
                  </a:cubicBezTo>
                  <a:close/>
                </a:path>
              </a:pathLst>
            </a:custGeom>
            <a:solidFill>
              <a:schemeClr val="accent2">
                <a:alpha val="129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52"/>
            <p:cNvSpPr/>
            <p:nvPr/>
          </p:nvSpPr>
          <p:spPr>
            <a:xfrm>
              <a:off x="2324352" y="1685426"/>
              <a:ext cx="87593" cy="104514"/>
            </a:xfrm>
            <a:custGeom>
              <a:avLst/>
              <a:gdLst/>
              <a:ahLst/>
              <a:cxnLst/>
              <a:rect l="l" t="t" r="r" b="b"/>
              <a:pathLst>
                <a:path w="880" h="1050" extrusionOk="0">
                  <a:moveTo>
                    <a:pt x="880" y="0"/>
                  </a:moveTo>
                  <a:cubicBezTo>
                    <a:pt x="880" y="0"/>
                    <a:pt x="861" y="7"/>
                    <a:pt x="823" y="13"/>
                  </a:cubicBezTo>
                  <a:cubicBezTo>
                    <a:pt x="785" y="25"/>
                    <a:pt x="741" y="44"/>
                    <a:pt x="679" y="69"/>
                  </a:cubicBezTo>
                  <a:cubicBezTo>
                    <a:pt x="559" y="126"/>
                    <a:pt x="408" y="233"/>
                    <a:pt x="277" y="390"/>
                  </a:cubicBezTo>
                  <a:cubicBezTo>
                    <a:pt x="151" y="547"/>
                    <a:pt x="75" y="717"/>
                    <a:pt x="38" y="842"/>
                  </a:cubicBezTo>
                  <a:cubicBezTo>
                    <a:pt x="19" y="905"/>
                    <a:pt x="13" y="955"/>
                    <a:pt x="6" y="993"/>
                  </a:cubicBezTo>
                  <a:cubicBezTo>
                    <a:pt x="6" y="1031"/>
                    <a:pt x="0" y="1050"/>
                    <a:pt x="6" y="1050"/>
                  </a:cubicBezTo>
                  <a:cubicBezTo>
                    <a:pt x="13" y="1050"/>
                    <a:pt x="25" y="968"/>
                    <a:pt x="63" y="848"/>
                  </a:cubicBezTo>
                  <a:cubicBezTo>
                    <a:pt x="107" y="729"/>
                    <a:pt x="182" y="566"/>
                    <a:pt x="308" y="415"/>
                  </a:cubicBezTo>
                  <a:cubicBezTo>
                    <a:pt x="434" y="264"/>
                    <a:pt x="578" y="157"/>
                    <a:pt x="691" y="95"/>
                  </a:cubicBezTo>
                  <a:cubicBezTo>
                    <a:pt x="804" y="32"/>
                    <a:pt x="880" y="7"/>
                    <a:pt x="880" y="0"/>
                  </a:cubicBezTo>
                  <a:close/>
                </a:path>
              </a:pathLst>
            </a:custGeom>
            <a:solidFill>
              <a:schemeClr val="accent2">
                <a:alpha val="129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52"/>
            <p:cNvSpPr/>
            <p:nvPr/>
          </p:nvSpPr>
          <p:spPr>
            <a:xfrm>
              <a:off x="2254279" y="1501086"/>
              <a:ext cx="257105" cy="77838"/>
            </a:xfrm>
            <a:custGeom>
              <a:avLst/>
              <a:gdLst/>
              <a:ahLst/>
              <a:cxnLst/>
              <a:rect l="l" t="t" r="r" b="b"/>
              <a:pathLst>
                <a:path w="2583" h="782" extrusionOk="0">
                  <a:moveTo>
                    <a:pt x="1075" y="0"/>
                  </a:moveTo>
                  <a:cubicBezTo>
                    <a:pt x="947" y="0"/>
                    <a:pt x="824" y="15"/>
                    <a:pt x="710" y="43"/>
                  </a:cubicBezTo>
                  <a:cubicBezTo>
                    <a:pt x="528" y="87"/>
                    <a:pt x="371" y="169"/>
                    <a:pt x="258" y="256"/>
                  </a:cubicBezTo>
                  <a:cubicBezTo>
                    <a:pt x="151" y="344"/>
                    <a:pt x="76" y="439"/>
                    <a:pt x="44" y="508"/>
                  </a:cubicBezTo>
                  <a:cubicBezTo>
                    <a:pt x="7" y="583"/>
                    <a:pt x="0" y="627"/>
                    <a:pt x="19" y="640"/>
                  </a:cubicBezTo>
                  <a:cubicBezTo>
                    <a:pt x="21" y="641"/>
                    <a:pt x="24" y="642"/>
                    <a:pt x="27" y="642"/>
                  </a:cubicBezTo>
                  <a:cubicBezTo>
                    <a:pt x="66" y="642"/>
                    <a:pt x="173" y="532"/>
                    <a:pt x="371" y="432"/>
                  </a:cubicBezTo>
                  <a:cubicBezTo>
                    <a:pt x="478" y="376"/>
                    <a:pt x="610" y="332"/>
                    <a:pt x="767" y="307"/>
                  </a:cubicBezTo>
                  <a:cubicBezTo>
                    <a:pt x="842" y="294"/>
                    <a:pt x="924" y="288"/>
                    <a:pt x="1010" y="288"/>
                  </a:cubicBezTo>
                  <a:cubicBezTo>
                    <a:pt x="1095" y="288"/>
                    <a:pt x="1185" y="294"/>
                    <a:pt x="1276" y="307"/>
                  </a:cubicBezTo>
                  <a:cubicBezTo>
                    <a:pt x="1458" y="332"/>
                    <a:pt x="1634" y="376"/>
                    <a:pt x="1791" y="426"/>
                  </a:cubicBezTo>
                  <a:cubicBezTo>
                    <a:pt x="1942" y="470"/>
                    <a:pt x="2080" y="527"/>
                    <a:pt x="2187" y="583"/>
                  </a:cubicBezTo>
                  <a:cubicBezTo>
                    <a:pt x="2385" y="685"/>
                    <a:pt x="2496" y="782"/>
                    <a:pt x="2544" y="782"/>
                  </a:cubicBezTo>
                  <a:cubicBezTo>
                    <a:pt x="2549" y="782"/>
                    <a:pt x="2554" y="780"/>
                    <a:pt x="2558" y="778"/>
                  </a:cubicBezTo>
                  <a:cubicBezTo>
                    <a:pt x="2583" y="759"/>
                    <a:pt x="2520" y="589"/>
                    <a:pt x="2300" y="414"/>
                  </a:cubicBezTo>
                  <a:cubicBezTo>
                    <a:pt x="2193" y="326"/>
                    <a:pt x="2049" y="238"/>
                    <a:pt x="1879" y="175"/>
                  </a:cubicBezTo>
                  <a:cubicBezTo>
                    <a:pt x="1716" y="106"/>
                    <a:pt x="1521" y="49"/>
                    <a:pt x="1314" y="18"/>
                  </a:cubicBezTo>
                  <a:cubicBezTo>
                    <a:pt x="1233" y="6"/>
                    <a:pt x="1153" y="0"/>
                    <a:pt x="1075" y="0"/>
                  </a:cubicBezTo>
                  <a:close/>
                </a:path>
              </a:pathLst>
            </a:custGeom>
            <a:solidFill>
              <a:srgbClr val="AD51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52"/>
            <p:cNvSpPr/>
            <p:nvPr/>
          </p:nvSpPr>
          <p:spPr>
            <a:xfrm>
              <a:off x="2036694" y="1784763"/>
              <a:ext cx="158862" cy="157468"/>
            </a:xfrm>
            <a:custGeom>
              <a:avLst/>
              <a:gdLst/>
              <a:ahLst/>
              <a:cxnLst/>
              <a:rect l="l" t="t" r="r" b="b"/>
              <a:pathLst>
                <a:path w="1596" h="1582" extrusionOk="0">
                  <a:moveTo>
                    <a:pt x="469" y="1"/>
                  </a:moveTo>
                  <a:cubicBezTo>
                    <a:pt x="157" y="1"/>
                    <a:pt x="52" y="278"/>
                    <a:pt x="19" y="416"/>
                  </a:cubicBezTo>
                  <a:cubicBezTo>
                    <a:pt x="14" y="437"/>
                    <a:pt x="10" y="454"/>
                    <a:pt x="6" y="468"/>
                  </a:cubicBezTo>
                  <a:lnTo>
                    <a:pt x="6" y="468"/>
                  </a:lnTo>
                  <a:cubicBezTo>
                    <a:pt x="6" y="467"/>
                    <a:pt x="6" y="467"/>
                    <a:pt x="6" y="466"/>
                  </a:cubicBezTo>
                  <a:lnTo>
                    <a:pt x="0" y="498"/>
                  </a:lnTo>
                  <a:cubicBezTo>
                    <a:pt x="0" y="498"/>
                    <a:pt x="2" y="487"/>
                    <a:pt x="6" y="468"/>
                  </a:cubicBezTo>
                  <a:lnTo>
                    <a:pt x="6" y="468"/>
                  </a:lnTo>
                  <a:cubicBezTo>
                    <a:pt x="120" y="1434"/>
                    <a:pt x="774" y="1582"/>
                    <a:pt x="1165" y="1582"/>
                  </a:cubicBezTo>
                  <a:cubicBezTo>
                    <a:pt x="1302" y="1582"/>
                    <a:pt x="1406" y="1564"/>
                    <a:pt x="1443" y="1556"/>
                  </a:cubicBezTo>
                  <a:lnTo>
                    <a:pt x="1443" y="1556"/>
                  </a:lnTo>
                  <a:cubicBezTo>
                    <a:pt x="1437" y="1573"/>
                    <a:pt x="1436" y="1579"/>
                    <a:pt x="1438" y="1579"/>
                  </a:cubicBezTo>
                  <a:cubicBezTo>
                    <a:pt x="1442" y="1579"/>
                    <a:pt x="1458" y="1553"/>
                    <a:pt x="1458" y="1553"/>
                  </a:cubicBezTo>
                  <a:lnTo>
                    <a:pt x="1458" y="1553"/>
                  </a:lnTo>
                  <a:cubicBezTo>
                    <a:pt x="1458" y="1553"/>
                    <a:pt x="1453" y="1554"/>
                    <a:pt x="1443" y="1556"/>
                  </a:cubicBezTo>
                  <a:lnTo>
                    <a:pt x="1443" y="1556"/>
                  </a:lnTo>
                  <a:cubicBezTo>
                    <a:pt x="1455" y="1524"/>
                    <a:pt x="1487" y="1452"/>
                    <a:pt x="1558" y="1302"/>
                  </a:cubicBezTo>
                  <a:cubicBezTo>
                    <a:pt x="1596" y="849"/>
                    <a:pt x="1018" y="177"/>
                    <a:pt x="842" y="102"/>
                  </a:cubicBezTo>
                  <a:cubicBezTo>
                    <a:pt x="693" y="30"/>
                    <a:pt x="570" y="1"/>
                    <a:pt x="4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52"/>
            <p:cNvSpPr/>
            <p:nvPr/>
          </p:nvSpPr>
          <p:spPr>
            <a:xfrm>
              <a:off x="2112938" y="1794219"/>
              <a:ext cx="82616" cy="148311"/>
            </a:xfrm>
            <a:custGeom>
              <a:avLst/>
              <a:gdLst/>
              <a:ahLst/>
              <a:cxnLst/>
              <a:rect l="l" t="t" r="r" b="b"/>
              <a:pathLst>
                <a:path w="830" h="1490" extrusionOk="0">
                  <a:moveTo>
                    <a:pt x="63" y="0"/>
                  </a:moveTo>
                  <a:cubicBezTo>
                    <a:pt x="19" y="170"/>
                    <a:pt x="1" y="359"/>
                    <a:pt x="19" y="535"/>
                  </a:cubicBezTo>
                  <a:cubicBezTo>
                    <a:pt x="38" y="811"/>
                    <a:pt x="120" y="1081"/>
                    <a:pt x="277" y="1314"/>
                  </a:cubicBezTo>
                  <a:cubicBezTo>
                    <a:pt x="315" y="1376"/>
                    <a:pt x="365" y="1433"/>
                    <a:pt x="415" y="1490"/>
                  </a:cubicBezTo>
                  <a:cubicBezTo>
                    <a:pt x="547" y="1490"/>
                    <a:pt x="648" y="1471"/>
                    <a:pt x="679" y="1464"/>
                  </a:cubicBezTo>
                  <a:cubicBezTo>
                    <a:pt x="692" y="1433"/>
                    <a:pt x="723" y="1358"/>
                    <a:pt x="792" y="1207"/>
                  </a:cubicBezTo>
                  <a:cubicBezTo>
                    <a:pt x="830" y="754"/>
                    <a:pt x="252" y="82"/>
                    <a:pt x="76" y="7"/>
                  </a:cubicBezTo>
                  <a:cubicBezTo>
                    <a:pt x="70" y="7"/>
                    <a:pt x="70" y="0"/>
                    <a:pt x="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52"/>
            <p:cNvSpPr/>
            <p:nvPr/>
          </p:nvSpPr>
          <p:spPr>
            <a:xfrm>
              <a:off x="2179826" y="1939342"/>
              <a:ext cx="1991" cy="2787"/>
            </a:xfrm>
            <a:custGeom>
              <a:avLst/>
              <a:gdLst/>
              <a:ahLst/>
              <a:cxnLst/>
              <a:rect l="l" t="t" r="r" b="b"/>
              <a:pathLst>
                <a:path w="20" h="28" extrusionOk="0">
                  <a:moveTo>
                    <a:pt x="20" y="0"/>
                  </a:moveTo>
                  <a:lnTo>
                    <a:pt x="20" y="0"/>
                  </a:lnTo>
                  <a:cubicBezTo>
                    <a:pt x="20" y="0"/>
                    <a:pt x="13" y="6"/>
                    <a:pt x="7" y="6"/>
                  </a:cubicBezTo>
                  <a:cubicBezTo>
                    <a:pt x="1" y="22"/>
                    <a:pt x="0" y="27"/>
                    <a:pt x="2" y="27"/>
                  </a:cubicBezTo>
                  <a:cubicBezTo>
                    <a:pt x="5" y="27"/>
                    <a:pt x="20" y="0"/>
                    <a:pt x="20" y="0"/>
                  </a:cubicBezTo>
                  <a:close/>
                </a:path>
              </a:pathLst>
            </a:custGeom>
            <a:solidFill>
              <a:srgbClr val="F9C4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52"/>
            <p:cNvSpPr/>
            <p:nvPr/>
          </p:nvSpPr>
          <p:spPr>
            <a:xfrm>
              <a:off x="2316190" y="1709812"/>
              <a:ext cx="225253" cy="181556"/>
            </a:xfrm>
            <a:custGeom>
              <a:avLst/>
              <a:gdLst/>
              <a:ahLst/>
              <a:cxnLst/>
              <a:rect l="l" t="t" r="r" b="b"/>
              <a:pathLst>
                <a:path w="2263" h="1824" extrusionOk="0">
                  <a:moveTo>
                    <a:pt x="1094" y="0"/>
                  </a:moveTo>
                  <a:cubicBezTo>
                    <a:pt x="70" y="95"/>
                    <a:pt x="0" y="1251"/>
                    <a:pt x="7" y="1634"/>
                  </a:cubicBezTo>
                  <a:cubicBezTo>
                    <a:pt x="248" y="1760"/>
                    <a:pt x="539" y="1823"/>
                    <a:pt x="833" y="1823"/>
                  </a:cubicBezTo>
                  <a:cubicBezTo>
                    <a:pt x="1434" y="1823"/>
                    <a:pt x="2047" y="1556"/>
                    <a:pt x="2262" y="1012"/>
                  </a:cubicBezTo>
                  <a:cubicBezTo>
                    <a:pt x="1948" y="25"/>
                    <a:pt x="1238" y="0"/>
                    <a:pt x="109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52"/>
            <p:cNvSpPr/>
            <p:nvPr/>
          </p:nvSpPr>
          <p:spPr>
            <a:xfrm>
              <a:off x="2435035" y="1711007"/>
              <a:ext cx="106406" cy="166526"/>
            </a:xfrm>
            <a:custGeom>
              <a:avLst/>
              <a:gdLst/>
              <a:ahLst/>
              <a:cxnLst/>
              <a:rect l="l" t="t" r="r" b="b"/>
              <a:pathLst>
                <a:path w="1069" h="1673" extrusionOk="0">
                  <a:moveTo>
                    <a:pt x="76" y="1"/>
                  </a:moveTo>
                  <a:cubicBezTo>
                    <a:pt x="25" y="221"/>
                    <a:pt x="0" y="441"/>
                    <a:pt x="13" y="661"/>
                  </a:cubicBezTo>
                  <a:cubicBezTo>
                    <a:pt x="32" y="1019"/>
                    <a:pt x="145" y="1371"/>
                    <a:pt x="358" y="1660"/>
                  </a:cubicBezTo>
                  <a:cubicBezTo>
                    <a:pt x="365" y="1666"/>
                    <a:pt x="365" y="1666"/>
                    <a:pt x="365" y="1672"/>
                  </a:cubicBezTo>
                  <a:cubicBezTo>
                    <a:pt x="685" y="1540"/>
                    <a:pt x="943" y="1320"/>
                    <a:pt x="1068" y="1000"/>
                  </a:cubicBezTo>
                  <a:cubicBezTo>
                    <a:pt x="823" y="240"/>
                    <a:pt x="346" y="5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52"/>
            <p:cNvSpPr/>
            <p:nvPr/>
          </p:nvSpPr>
          <p:spPr>
            <a:xfrm>
              <a:off x="2057895" y="1943024"/>
              <a:ext cx="1228990" cy="1807402"/>
            </a:xfrm>
            <a:custGeom>
              <a:avLst/>
              <a:gdLst/>
              <a:ahLst/>
              <a:cxnLst/>
              <a:rect l="l" t="t" r="r" b="b"/>
              <a:pathLst>
                <a:path w="12347" h="18158" extrusionOk="0">
                  <a:moveTo>
                    <a:pt x="6478" y="1"/>
                  </a:moveTo>
                  <a:cubicBezTo>
                    <a:pt x="5737" y="786"/>
                    <a:pt x="5222" y="1785"/>
                    <a:pt x="5014" y="2841"/>
                  </a:cubicBezTo>
                  <a:cubicBezTo>
                    <a:pt x="4914" y="3343"/>
                    <a:pt x="4882" y="3896"/>
                    <a:pt x="5134" y="4342"/>
                  </a:cubicBezTo>
                  <a:cubicBezTo>
                    <a:pt x="5542" y="5071"/>
                    <a:pt x="6497" y="5253"/>
                    <a:pt x="7326" y="5272"/>
                  </a:cubicBezTo>
                  <a:cubicBezTo>
                    <a:pt x="6692" y="5969"/>
                    <a:pt x="6396" y="6962"/>
                    <a:pt x="6547" y="7898"/>
                  </a:cubicBezTo>
                  <a:cubicBezTo>
                    <a:pt x="6698" y="8828"/>
                    <a:pt x="7289" y="9683"/>
                    <a:pt x="8105" y="10154"/>
                  </a:cubicBezTo>
                  <a:cubicBezTo>
                    <a:pt x="6170" y="11530"/>
                    <a:pt x="5485" y="14414"/>
                    <a:pt x="6598" y="16518"/>
                  </a:cubicBezTo>
                  <a:cubicBezTo>
                    <a:pt x="5617" y="15840"/>
                    <a:pt x="4512" y="15287"/>
                    <a:pt x="3324" y="15149"/>
                  </a:cubicBezTo>
                  <a:cubicBezTo>
                    <a:pt x="3137" y="15126"/>
                    <a:pt x="2948" y="15114"/>
                    <a:pt x="2758" y="15114"/>
                  </a:cubicBezTo>
                  <a:cubicBezTo>
                    <a:pt x="1745" y="15114"/>
                    <a:pt x="726" y="15444"/>
                    <a:pt x="1" y="16148"/>
                  </a:cubicBezTo>
                  <a:cubicBezTo>
                    <a:pt x="1035" y="17291"/>
                    <a:pt x="2509" y="18158"/>
                    <a:pt x="4023" y="18158"/>
                  </a:cubicBezTo>
                  <a:cubicBezTo>
                    <a:pt x="4265" y="18158"/>
                    <a:pt x="4508" y="18136"/>
                    <a:pt x="4750" y="18089"/>
                  </a:cubicBezTo>
                  <a:cubicBezTo>
                    <a:pt x="5165" y="18007"/>
                    <a:pt x="5561" y="17863"/>
                    <a:pt x="5976" y="17769"/>
                  </a:cubicBezTo>
                  <a:cubicBezTo>
                    <a:pt x="6459" y="17668"/>
                    <a:pt x="6962" y="17643"/>
                    <a:pt x="7452" y="17567"/>
                  </a:cubicBezTo>
                  <a:cubicBezTo>
                    <a:pt x="8420" y="17423"/>
                    <a:pt x="9400" y="17046"/>
                    <a:pt x="10003" y="16273"/>
                  </a:cubicBezTo>
                  <a:cubicBezTo>
                    <a:pt x="10323" y="15859"/>
                    <a:pt x="10512" y="15356"/>
                    <a:pt x="10688" y="14860"/>
                  </a:cubicBezTo>
                  <a:cubicBezTo>
                    <a:pt x="11159" y="13515"/>
                    <a:pt x="11542" y="12133"/>
                    <a:pt x="11919" y="10757"/>
                  </a:cubicBezTo>
                  <a:cubicBezTo>
                    <a:pt x="12133" y="9984"/>
                    <a:pt x="12346" y="9193"/>
                    <a:pt x="12283" y="8388"/>
                  </a:cubicBezTo>
                  <a:cubicBezTo>
                    <a:pt x="12177" y="7069"/>
                    <a:pt x="11322" y="5944"/>
                    <a:pt x="10801" y="4719"/>
                  </a:cubicBezTo>
                  <a:cubicBezTo>
                    <a:pt x="10430" y="3840"/>
                    <a:pt x="10223" y="2897"/>
                    <a:pt x="9827" y="2030"/>
                  </a:cubicBezTo>
                  <a:cubicBezTo>
                    <a:pt x="9431" y="1157"/>
                    <a:pt x="8784" y="334"/>
                    <a:pt x="7873" y="39"/>
                  </a:cubicBezTo>
                  <a:lnTo>
                    <a:pt x="6478" y="1"/>
                  </a:lnTo>
                  <a:close/>
                </a:path>
              </a:pathLst>
            </a:custGeom>
            <a:solidFill>
              <a:schemeClr val="accent2">
                <a:alpha val="129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52"/>
            <p:cNvSpPr/>
            <p:nvPr/>
          </p:nvSpPr>
          <p:spPr>
            <a:xfrm>
              <a:off x="1675779" y="2676005"/>
              <a:ext cx="577317" cy="966907"/>
            </a:xfrm>
            <a:custGeom>
              <a:avLst/>
              <a:gdLst/>
              <a:ahLst/>
              <a:cxnLst/>
              <a:rect l="l" t="t" r="r" b="b"/>
              <a:pathLst>
                <a:path w="5800" h="9714" extrusionOk="0">
                  <a:moveTo>
                    <a:pt x="2269" y="0"/>
                  </a:moveTo>
                  <a:lnTo>
                    <a:pt x="2269" y="0"/>
                  </a:lnTo>
                  <a:cubicBezTo>
                    <a:pt x="2790" y="767"/>
                    <a:pt x="2935" y="1741"/>
                    <a:pt x="2841" y="2658"/>
                  </a:cubicBezTo>
                  <a:cubicBezTo>
                    <a:pt x="2753" y="3581"/>
                    <a:pt x="2445" y="4467"/>
                    <a:pt x="2143" y="5341"/>
                  </a:cubicBezTo>
                  <a:cubicBezTo>
                    <a:pt x="1559" y="4857"/>
                    <a:pt x="1075" y="4254"/>
                    <a:pt x="723" y="3581"/>
                  </a:cubicBezTo>
                  <a:cubicBezTo>
                    <a:pt x="20" y="4907"/>
                    <a:pt x="1" y="6283"/>
                    <a:pt x="397" y="7690"/>
                  </a:cubicBezTo>
                  <a:cubicBezTo>
                    <a:pt x="697" y="8761"/>
                    <a:pt x="1647" y="9713"/>
                    <a:pt x="2761" y="9713"/>
                  </a:cubicBezTo>
                  <a:cubicBezTo>
                    <a:pt x="2764" y="9713"/>
                    <a:pt x="2768" y="9713"/>
                    <a:pt x="2772" y="9713"/>
                  </a:cubicBezTo>
                  <a:lnTo>
                    <a:pt x="4053" y="8916"/>
                  </a:lnTo>
                  <a:cubicBezTo>
                    <a:pt x="5366" y="7759"/>
                    <a:pt x="5800" y="5793"/>
                    <a:pt x="5366" y="4103"/>
                  </a:cubicBezTo>
                  <a:cubicBezTo>
                    <a:pt x="4927" y="2407"/>
                    <a:pt x="3720" y="987"/>
                    <a:pt x="226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52"/>
            <p:cNvSpPr/>
            <p:nvPr/>
          </p:nvSpPr>
          <p:spPr>
            <a:xfrm>
              <a:off x="1930291" y="3520466"/>
              <a:ext cx="240881" cy="274425"/>
            </a:xfrm>
            <a:custGeom>
              <a:avLst/>
              <a:gdLst/>
              <a:ahLst/>
              <a:cxnLst/>
              <a:rect l="l" t="t" r="r" b="b"/>
              <a:pathLst>
                <a:path w="2420" h="2757" extrusionOk="0">
                  <a:moveTo>
                    <a:pt x="1554" y="1"/>
                  </a:moveTo>
                  <a:cubicBezTo>
                    <a:pt x="1338" y="1"/>
                    <a:pt x="1122" y="45"/>
                    <a:pt x="924" y="136"/>
                  </a:cubicBezTo>
                  <a:cubicBezTo>
                    <a:pt x="453" y="362"/>
                    <a:pt x="114" y="846"/>
                    <a:pt x="57" y="1368"/>
                  </a:cubicBezTo>
                  <a:cubicBezTo>
                    <a:pt x="1" y="1889"/>
                    <a:pt x="233" y="2429"/>
                    <a:pt x="642" y="2756"/>
                  </a:cubicBezTo>
                  <a:lnTo>
                    <a:pt x="2420" y="268"/>
                  </a:lnTo>
                  <a:cubicBezTo>
                    <a:pt x="2169" y="91"/>
                    <a:pt x="1862" y="1"/>
                    <a:pt x="155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52"/>
            <p:cNvSpPr/>
            <p:nvPr/>
          </p:nvSpPr>
          <p:spPr>
            <a:xfrm>
              <a:off x="1883410" y="3488018"/>
              <a:ext cx="1171457" cy="779876"/>
            </a:xfrm>
            <a:custGeom>
              <a:avLst/>
              <a:gdLst/>
              <a:ahLst/>
              <a:cxnLst/>
              <a:rect l="l" t="t" r="r" b="b"/>
              <a:pathLst>
                <a:path w="11769" h="7835" extrusionOk="0">
                  <a:moveTo>
                    <a:pt x="4919" y="1"/>
                  </a:moveTo>
                  <a:cubicBezTo>
                    <a:pt x="4126" y="1"/>
                    <a:pt x="3339" y="162"/>
                    <a:pt x="2627" y="506"/>
                  </a:cubicBezTo>
                  <a:cubicBezTo>
                    <a:pt x="1930" y="845"/>
                    <a:pt x="1264" y="1285"/>
                    <a:pt x="987" y="2033"/>
                  </a:cubicBezTo>
                  <a:cubicBezTo>
                    <a:pt x="1" y="4691"/>
                    <a:pt x="2683" y="7317"/>
                    <a:pt x="5146" y="7757"/>
                  </a:cubicBezTo>
                  <a:cubicBezTo>
                    <a:pt x="5442" y="7810"/>
                    <a:pt x="5742" y="7835"/>
                    <a:pt x="6041" y="7835"/>
                  </a:cubicBezTo>
                  <a:cubicBezTo>
                    <a:pt x="6665" y="7835"/>
                    <a:pt x="7289" y="7726"/>
                    <a:pt x="7879" y="7530"/>
                  </a:cubicBezTo>
                  <a:cubicBezTo>
                    <a:pt x="9758" y="6908"/>
                    <a:pt x="11768" y="5055"/>
                    <a:pt x="11115" y="2887"/>
                  </a:cubicBezTo>
                  <a:cubicBezTo>
                    <a:pt x="11096" y="2831"/>
                    <a:pt x="11077" y="2768"/>
                    <a:pt x="11033" y="2718"/>
                  </a:cubicBezTo>
                  <a:cubicBezTo>
                    <a:pt x="10958" y="2624"/>
                    <a:pt x="10820" y="2598"/>
                    <a:pt x="10700" y="2573"/>
                  </a:cubicBezTo>
                  <a:cubicBezTo>
                    <a:pt x="9789" y="2378"/>
                    <a:pt x="9230" y="1719"/>
                    <a:pt x="8526" y="1191"/>
                  </a:cubicBezTo>
                  <a:cubicBezTo>
                    <a:pt x="7511" y="428"/>
                    <a:pt x="6208" y="1"/>
                    <a:pt x="491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444" name="Google Shape;1444;p52"/>
            <p:cNvGrpSpPr/>
            <p:nvPr/>
          </p:nvGrpSpPr>
          <p:grpSpPr>
            <a:xfrm>
              <a:off x="2066655" y="875604"/>
              <a:ext cx="929366" cy="352160"/>
              <a:chOff x="2066655" y="835204"/>
              <a:chExt cx="929366" cy="352160"/>
            </a:xfrm>
          </p:grpSpPr>
          <p:sp>
            <p:nvSpPr>
              <p:cNvPr id="1445" name="Google Shape;1445;p52"/>
              <p:cNvSpPr/>
              <p:nvPr/>
            </p:nvSpPr>
            <p:spPr>
              <a:xfrm>
                <a:off x="2066655" y="835204"/>
                <a:ext cx="228339" cy="268353"/>
              </a:xfrm>
              <a:custGeom>
                <a:avLst/>
                <a:gdLst/>
                <a:ahLst/>
                <a:cxnLst/>
                <a:rect l="l" t="t" r="r" b="b"/>
                <a:pathLst>
                  <a:path w="2294" h="2696" extrusionOk="0">
                    <a:moveTo>
                      <a:pt x="1377" y="0"/>
                    </a:moveTo>
                    <a:cubicBezTo>
                      <a:pt x="1377" y="0"/>
                      <a:pt x="1370" y="0"/>
                      <a:pt x="1358" y="6"/>
                    </a:cubicBezTo>
                    <a:cubicBezTo>
                      <a:pt x="1351" y="6"/>
                      <a:pt x="1333" y="13"/>
                      <a:pt x="1295" y="25"/>
                    </a:cubicBezTo>
                    <a:cubicBezTo>
                      <a:pt x="1263" y="38"/>
                      <a:pt x="1245" y="44"/>
                      <a:pt x="1232" y="44"/>
                    </a:cubicBezTo>
                    <a:cubicBezTo>
                      <a:pt x="1207" y="44"/>
                      <a:pt x="1182" y="50"/>
                      <a:pt x="1144" y="69"/>
                    </a:cubicBezTo>
                    <a:cubicBezTo>
                      <a:pt x="1106" y="82"/>
                      <a:pt x="1075" y="94"/>
                      <a:pt x="1056" y="107"/>
                    </a:cubicBezTo>
                    <a:cubicBezTo>
                      <a:pt x="1044" y="113"/>
                      <a:pt x="1025" y="119"/>
                      <a:pt x="1000" y="132"/>
                    </a:cubicBezTo>
                    <a:cubicBezTo>
                      <a:pt x="968" y="145"/>
                      <a:pt x="943" y="157"/>
                      <a:pt x="912" y="163"/>
                    </a:cubicBezTo>
                    <a:cubicBezTo>
                      <a:pt x="880" y="176"/>
                      <a:pt x="849" y="189"/>
                      <a:pt x="824" y="201"/>
                    </a:cubicBezTo>
                    <a:cubicBezTo>
                      <a:pt x="798" y="207"/>
                      <a:pt x="773" y="220"/>
                      <a:pt x="761" y="226"/>
                    </a:cubicBezTo>
                    <a:cubicBezTo>
                      <a:pt x="729" y="239"/>
                      <a:pt x="698" y="258"/>
                      <a:pt x="648" y="270"/>
                    </a:cubicBezTo>
                    <a:cubicBezTo>
                      <a:pt x="597" y="289"/>
                      <a:pt x="566" y="308"/>
                      <a:pt x="547" y="327"/>
                    </a:cubicBezTo>
                    <a:cubicBezTo>
                      <a:pt x="528" y="352"/>
                      <a:pt x="516" y="364"/>
                      <a:pt x="503" y="364"/>
                    </a:cubicBezTo>
                    <a:cubicBezTo>
                      <a:pt x="491" y="371"/>
                      <a:pt x="478" y="377"/>
                      <a:pt x="466" y="383"/>
                    </a:cubicBezTo>
                    <a:cubicBezTo>
                      <a:pt x="447" y="390"/>
                      <a:pt x="434" y="396"/>
                      <a:pt x="422" y="408"/>
                    </a:cubicBezTo>
                    <a:cubicBezTo>
                      <a:pt x="415" y="415"/>
                      <a:pt x="403" y="421"/>
                      <a:pt x="384" y="427"/>
                    </a:cubicBezTo>
                    <a:cubicBezTo>
                      <a:pt x="365" y="440"/>
                      <a:pt x="346" y="452"/>
                      <a:pt x="334" y="465"/>
                    </a:cubicBezTo>
                    <a:cubicBezTo>
                      <a:pt x="327" y="478"/>
                      <a:pt x="308" y="484"/>
                      <a:pt x="296" y="496"/>
                    </a:cubicBezTo>
                    <a:cubicBezTo>
                      <a:pt x="283" y="503"/>
                      <a:pt x="264" y="522"/>
                      <a:pt x="252" y="534"/>
                    </a:cubicBezTo>
                    <a:cubicBezTo>
                      <a:pt x="233" y="553"/>
                      <a:pt x="214" y="572"/>
                      <a:pt x="195" y="591"/>
                    </a:cubicBezTo>
                    <a:cubicBezTo>
                      <a:pt x="183" y="610"/>
                      <a:pt x="164" y="628"/>
                      <a:pt x="151" y="647"/>
                    </a:cubicBezTo>
                    <a:cubicBezTo>
                      <a:pt x="139" y="666"/>
                      <a:pt x="126" y="685"/>
                      <a:pt x="120" y="691"/>
                    </a:cubicBezTo>
                    <a:cubicBezTo>
                      <a:pt x="95" y="741"/>
                      <a:pt x="70" y="785"/>
                      <a:pt x="45" y="817"/>
                    </a:cubicBezTo>
                    <a:cubicBezTo>
                      <a:pt x="26" y="855"/>
                      <a:pt x="13" y="899"/>
                      <a:pt x="7" y="955"/>
                    </a:cubicBezTo>
                    <a:cubicBezTo>
                      <a:pt x="1" y="974"/>
                      <a:pt x="1" y="999"/>
                      <a:pt x="1" y="1024"/>
                    </a:cubicBezTo>
                    <a:cubicBezTo>
                      <a:pt x="1" y="1049"/>
                      <a:pt x="7" y="1068"/>
                      <a:pt x="13" y="1087"/>
                    </a:cubicBezTo>
                    <a:cubicBezTo>
                      <a:pt x="19" y="1112"/>
                      <a:pt x="26" y="1131"/>
                      <a:pt x="32" y="1150"/>
                    </a:cubicBezTo>
                    <a:cubicBezTo>
                      <a:pt x="38" y="1169"/>
                      <a:pt x="51" y="1194"/>
                      <a:pt x="63" y="1225"/>
                    </a:cubicBezTo>
                    <a:cubicBezTo>
                      <a:pt x="70" y="1232"/>
                      <a:pt x="76" y="1244"/>
                      <a:pt x="82" y="1257"/>
                    </a:cubicBezTo>
                    <a:cubicBezTo>
                      <a:pt x="95" y="1275"/>
                      <a:pt x="101" y="1294"/>
                      <a:pt x="114" y="1307"/>
                    </a:cubicBezTo>
                    <a:cubicBezTo>
                      <a:pt x="126" y="1326"/>
                      <a:pt x="139" y="1345"/>
                      <a:pt x="151" y="1363"/>
                    </a:cubicBezTo>
                    <a:cubicBezTo>
                      <a:pt x="164" y="1382"/>
                      <a:pt x="176" y="1395"/>
                      <a:pt x="189" y="1401"/>
                    </a:cubicBezTo>
                    <a:cubicBezTo>
                      <a:pt x="214" y="1420"/>
                      <a:pt x="233" y="1439"/>
                      <a:pt x="252" y="1445"/>
                    </a:cubicBezTo>
                    <a:cubicBezTo>
                      <a:pt x="264" y="1445"/>
                      <a:pt x="290" y="1458"/>
                      <a:pt x="327" y="1477"/>
                    </a:cubicBezTo>
                    <a:cubicBezTo>
                      <a:pt x="365" y="1502"/>
                      <a:pt x="403" y="1508"/>
                      <a:pt x="434" y="1514"/>
                    </a:cubicBezTo>
                    <a:cubicBezTo>
                      <a:pt x="459" y="1521"/>
                      <a:pt x="497" y="1527"/>
                      <a:pt x="541" y="1539"/>
                    </a:cubicBezTo>
                    <a:lnTo>
                      <a:pt x="585" y="1539"/>
                    </a:lnTo>
                    <a:cubicBezTo>
                      <a:pt x="597" y="1539"/>
                      <a:pt x="616" y="1539"/>
                      <a:pt x="629" y="1546"/>
                    </a:cubicBezTo>
                    <a:cubicBezTo>
                      <a:pt x="667" y="1539"/>
                      <a:pt x="698" y="1533"/>
                      <a:pt x="723" y="1527"/>
                    </a:cubicBezTo>
                    <a:cubicBezTo>
                      <a:pt x="748" y="1527"/>
                      <a:pt x="773" y="1521"/>
                      <a:pt x="805" y="1508"/>
                    </a:cubicBezTo>
                    <a:cubicBezTo>
                      <a:pt x="830" y="1508"/>
                      <a:pt x="849" y="1502"/>
                      <a:pt x="874" y="1495"/>
                    </a:cubicBezTo>
                    <a:cubicBezTo>
                      <a:pt x="893" y="1489"/>
                      <a:pt x="924" y="1483"/>
                      <a:pt x="956" y="1477"/>
                    </a:cubicBezTo>
                    <a:cubicBezTo>
                      <a:pt x="981" y="1477"/>
                      <a:pt x="1000" y="1477"/>
                      <a:pt x="1025" y="1464"/>
                    </a:cubicBezTo>
                    <a:cubicBezTo>
                      <a:pt x="1044" y="1458"/>
                      <a:pt x="1069" y="1451"/>
                      <a:pt x="1106" y="1445"/>
                    </a:cubicBezTo>
                    <a:cubicBezTo>
                      <a:pt x="1125" y="1439"/>
                      <a:pt x="1150" y="1433"/>
                      <a:pt x="1182" y="1433"/>
                    </a:cubicBezTo>
                    <a:cubicBezTo>
                      <a:pt x="1213" y="1426"/>
                      <a:pt x="1251" y="1426"/>
                      <a:pt x="1289" y="1420"/>
                    </a:cubicBezTo>
                    <a:cubicBezTo>
                      <a:pt x="1307" y="1420"/>
                      <a:pt x="1333" y="1420"/>
                      <a:pt x="1351" y="1426"/>
                    </a:cubicBezTo>
                    <a:cubicBezTo>
                      <a:pt x="1370" y="1426"/>
                      <a:pt x="1395" y="1433"/>
                      <a:pt x="1414" y="1445"/>
                    </a:cubicBezTo>
                    <a:cubicBezTo>
                      <a:pt x="1433" y="1458"/>
                      <a:pt x="1452" y="1464"/>
                      <a:pt x="1464" y="1477"/>
                    </a:cubicBezTo>
                    <a:cubicBezTo>
                      <a:pt x="1483" y="1483"/>
                      <a:pt x="1496" y="1495"/>
                      <a:pt x="1515" y="1495"/>
                    </a:cubicBezTo>
                    <a:cubicBezTo>
                      <a:pt x="1552" y="1546"/>
                      <a:pt x="1578" y="1583"/>
                      <a:pt x="1578" y="1627"/>
                    </a:cubicBezTo>
                    <a:cubicBezTo>
                      <a:pt x="1578" y="1640"/>
                      <a:pt x="1578" y="1659"/>
                      <a:pt x="1578" y="1678"/>
                    </a:cubicBezTo>
                    <a:cubicBezTo>
                      <a:pt x="1578" y="1696"/>
                      <a:pt x="1578" y="1709"/>
                      <a:pt x="1578" y="1722"/>
                    </a:cubicBezTo>
                    <a:lnTo>
                      <a:pt x="1559" y="1853"/>
                    </a:lnTo>
                    <a:cubicBezTo>
                      <a:pt x="1559" y="1860"/>
                      <a:pt x="1559" y="1866"/>
                      <a:pt x="1552" y="1885"/>
                    </a:cubicBezTo>
                    <a:cubicBezTo>
                      <a:pt x="1546" y="1897"/>
                      <a:pt x="1540" y="1910"/>
                      <a:pt x="1534" y="1929"/>
                    </a:cubicBezTo>
                    <a:cubicBezTo>
                      <a:pt x="1527" y="1941"/>
                      <a:pt x="1521" y="1954"/>
                      <a:pt x="1515" y="1967"/>
                    </a:cubicBezTo>
                    <a:cubicBezTo>
                      <a:pt x="1508" y="1979"/>
                      <a:pt x="1502" y="1985"/>
                      <a:pt x="1502" y="1985"/>
                    </a:cubicBezTo>
                    <a:cubicBezTo>
                      <a:pt x="1483" y="2011"/>
                      <a:pt x="1452" y="2042"/>
                      <a:pt x="1420" y="2086"/>
                    </a:cubicBezTo>
                    <a:cubicBezTo>
                      <a:pt x="1383" y="2130"/>
                      <a:pt x="1351" y="2161"/>
                      <a:pt x="1314" y="2174"/>
                    </a:cubicBezTo>
                    <a:cubicBezTo>
                      <a:pt x="1314" y="2180"/>
                      <a:pt x="1307" y="2186"/>
                      <a:pt x="1301" y="2186"/>
                    </a:cubicBezTo>
                    <a:cubicBezTo>
                      <a:pt x="1295" y="2193"/>
                      <a:pt x="1289" y="2199"/>
                      <a:pt x="1282" y="2199"/>
                    </a:cubicBezTo>
                    <a:cubicBezTo>
                      <a:pt x="1251" y="2224"/>
                      <a:pt x="1226" y="2237"/>
                      <a:pt x="1207" y="2249"/>
                    </a:cubicBezTo>
                    <a:cubicBezTo>
                      <a:pt x="1188" y="2262"/>
                      <a:pt x="1169" y="2274"/>
                      <a:pt x="1150" y="2281"/>
                    </a:cubicBezTo>
                    <a:cubicBezTo>
                      <a:pt x="1100" y="2306"/>
                      <a:pt x="1056" y="2325"/>
                      <a:pt x="1012" y="2337"/>
                    </a:cubicBezTo>
                    <a:cubicBezTo>
                      <a:pt x="974" y="2344"/>
                      <a:pt x="930" y="2362"/>
                      <a:pt x="893" y="2381"/>
                    </a:cubicBezTo>
                    <a:cubicBezTo>
                      <a:pt x="836" y="2394"/>
                      <a:pt x="792" y="2406"/>
                      <a:pt x="748" y="2419"/>
                    </a:cubicBezTo>
                    <a:cubicBezTo>
                      <a:pt x="704" y="2432"/>
                      <a:pt x="660" y="2438"/>
                      <a:pt x="616" y="2450"/>
                    </a:cubicBezTo>
                    <a:cubicBezTo>
                      <a:pt x="610" y="2450"/>
                      <a:pt x="616" y="2463"/>
                      <a:pt x="629" y="2482"/>
                    </a:cubicBezTo>
                    <a:cubicBezTo>
                      <a:pt x="648" y="2507"/>
                      <a:pt x="660" y="2526"/>
                      <a:pt x="685" y="2551"/>
                    </a:cubicBezTo>
                    <a:cubicBezTo>
                      <a:pt x="704" y="2576"/>
                      <a:pt x="723" y="2601"/>
                      <a:pt x="742" y="2626"/>
                    </a:cubicBezTo>
                    <a:cubicBezTo>
                      <a:pt x="767" y="2645"/>
                      <a:pt x="780" y="2664"/>
                      <a:pt x="786" y="2670"/>
                    </a:cubicBezTo>
                    <a:cubicBezTo>
                      <a:pt x="792" y="2677"/>
                      <a:pt x="805" y="2689"/>
                      <a:pt x="817" y="2689"/>
                    </a:cubicBezTo>
                    <a:cubicBezTo>
                      <a:pt x="830" y="2695"/>
                      <a:pt x="842" y="2695"/>
                      <a:pt x="855" y="2695"/>
                    </a:cubicBezTo>
                    <a:cubicBezTo>
                      <a:pt x="874" y="2695"/>
                      <a:pt x="899" y="2683"/>
                      <a:pt x="937" y="2670"/>
                    </a:cubicBezTo>
                    <a:cubicBezTo>
                      <a:pt x="974" y="2658"/>
                      <a:pt x="1000" y="2651"/>
                      <a:pt x="1018" y="2645"/>
                    </a:cubicBezTo>
                    <a:cubicBezTo>
                      <a:pt x="1025" y="2639"/>
                      <a:pt x="1037" y="2639"/>
                      <a:pt x="1050" y="2633"/>
                    </a:cubicBezTo>
                    <a:cubicBezTo>
                      <a:pt x="1069" y="2626"/>
                      <a:pt x="1081" y="2626"/>
                      <a:pt x="1100" y="2620"/>
                    </a:cubicBezTo>
                    <a:cubicBezTo>
                      <a:pt x="1113" y="2614"/>
                      <a:pt x="1125" y="2607"/>
                      <a:pt x="1138" y="2601"/>
                    </a:cubicBezTo>
                    <a:cubicBezTo>
                      <a:pt x="1157" y="2601"/>
                      <a:pt x="1163" y="2595"/>
                      <a:pt x="1163" y="2595"/>
                    </a:cubicBezTo>
                    <a:cubicBezTo>
                      <a:pt x="1188" y="2595"/>
                      <a:pt x="1226" y="2582"/>
                      <a:pt x="1263" y="2570"/>
                    </a:cubicBezTo>
                    <a:cubicBezTo>
                      <a:pt x="1301" y="2551"/>
                      <a:pt x="1339" y="2532"/>
                      <a:pt x="1383" y="2513"/>
                    </a:cubicBezTo>
                    <a:cubicBezTo>
                      <a:pt x="1420" y="2494"/>
                      <a:pt x="1458" y="2482"/>
                      <a:pt x="1496" y="2463"/>
                    </a:cubicBezTo>
                    <a:cubicBezTo>
                      <a:pt x="1534" y="2444"/>
                      <a:pt x="1559" y="2432"/>
                      <a:pt x="1578" y="2425"/>
                    </a:cubicBezTo>
                    <a:cubicBezTo>
                      <a:pt x="1615" y="2406"/>
                      <a:pt x="1653" y="2388"/>
                      <a:pt x="1678" y="2375"/>
                    </a:cubicBezTo>
                    <a:cubicBezTo>
                      <a:pt x="1709" y="2356"/>
                      <a:pt x="1741" y="2337"/>
                      <a:pt x="1772" y="2325"/>
                    </a:cubicBezTo>
                    <a:cubicBezTo>
                      <a:pt x="1816" y="2306"/>
                      <a:pt x="1848" y="2293"/>
                      <a:pt x="1867" y="2281"/>
                    </a:cubicBezTo>
                    <a:cubicBezTo>
                      <a:pt x="1885" y="2262"/>
                      <a:pt x="1911" y="2249"/>
                      <a:pt x="1936" y="2237"/>
                    </a:cubicBezTo>
                    <a:cubicBezTo>
                      <a:pt x="1942" y="2230"/>
                      <a:pt x="1948" y="2224"/>
                      <a:pt x="1955" y="2224"/>
                    </a:cubicBezTo>
                    <a:cubicBezTo>
                      <a:pt x="1961" y="2224"/>
                      <a:pt x="1967" y="2218"/>
                      <a:pt x="1967" y="2212"/>
                    </a:cubicBezTo>
                    <a:cubicBezTo>
                      <a:pt x="1992" y="2199"/>
                      <a:pt x="2017" y="2180"/>
                      <a:pt x="2042" y="2143"/>
                    </a:cubicBezTo>
                    <a:cubicBezTo>
                      <a:pt x="2068" y="2111"/>
                      <a:pt x="2093" y="2073"/>
                      <a:pt x="2124" y="2029"/>
                    </a:cubicBezTo>
                    <a:cubicBezTo>
                      <a:pt x="2149" y="1985"/>
                      <a:pt x="2174" y="1948"/>
                      <a:pt x="2193" y="1910"/>
                    </a:cubicBezTo>
                    <a:cubicBezTo>
                      <a:pt x="2218" y="1872"/>
                      <a:pt x="2231" y="1841"/>
                      <a:pt x="2244" y="1822"/>
                    </a:cubicBezTo>
                    <a:cubicBezTo>
                      <a:pt x="2244" y="1816"/>
                      <a:pt x="2244" y="1810"/>
                      <a:pt x="2250" y="1797"/>
                    </a:cubicBezTo>
                    <a:cubicBezTo>
                      <a:pt x="2256" y="1784"/>
                      <a:pt x="2262" y="1772"/>
                      <a:pt x="2269" y="1753"/>
                    </a:cubicBezTo>
                    <a:cubicBezTo>
                      <a:pt x="2269" y="1740"/>
                      <a:pt x="2275" y="1728"/>
                      <a:pt x="2281" y="1709"/>
                    </a:cubicBezTo>
                    <a:cubicBezTo>
                      <a:pt x="2288" y="1696"/>
                      <a:pt x="2288" y="1684"/>
                      <a:pt x="2288" y="1678"/>
                    </a:cubicBezTo>
                    <a:cubicBezTo>
                      <a:pt x="2288" y="1671"/>
                      <a:pt x="2294" y="1652"/>
                      <a:pt x="2294" y="1615"/>
                    </a:cubicBezTo>
                    <a:cubicBezTo>
                      <a:pt x="2294" y="1577"/>
                      <a:pt x="2294" y="1552"/>
                      <a:pt x="2294" y="1539"/>
                    </a:cubicBezTo>
                    <a:lnTo>
                      <a:pt x="2262" y="1433"/>
                    </a:lnTo>
                    <a:cubicBezTo>
                      <a:pt x="2262" y="1420"/>
                      <a:pt x="2256" y="1407"/>
                      <a:pt x="2250" y="1389"/>
                    </a:cubicBezTo>
                    <a:cubicBezTo>
                      <a:pt x="2250" y="1370"/>
                      <a:pt x="2244" y="1351"/>
                      <a:pt x="2237" y="1338"/>
                    </a:cubicBezTo>
                    <a:cubicBezTo>
                      <a:pt x="2218" y="1301"/>
                      <a:pt x="2193" y="1263"/>
                      <a:pt x="2168" y="1232"/>
                    </a:cubicBezTo>
                    <a:cubicBezTo>
                      <a:pt x="2143" y="1200"/>
                      <a:pt x="2105" y="1169"/>
                      <a:pt x="2068" y="1144"/>
                    </a:cubicBezTo>
                    <a:cubicBezTo>
                      <a:pt x="2055" y="1137"/>
                      <a:pt x="2042" y="1125"/>
                      <a:pt x="2011" y="1118"/>
                    </a:cubicBezTo>
                    <a:cubicBezTo>
                      <a:pt x="1986" y="1112"/>
                      <a:pt x="1961" y="1106"/>
                      <a:pt x="1936" y="1106"/>
                    </a:cubicBezTo>
                    <a:cubicBezTo>
                      <a:pt x="1911" y="1100"/>
                      <a:pt x="1879" y="1100"/>
                      <a:pt x="1860" y="1100"/>
                    </a:cubicBezTo>
                    <a:cubicBezTo>
                      <a:pt x="1835" y="1093"/>
                      <a:pt x="1816" y="1093"/>
                      <a:pt x="1810" y="1093"/>
                    </a:cubicBezTo>
                    <a:lnTo>
                      <a:pt x="1753" y="1093"/>
                    </a:lnTo>
                    <a:cubicBezTo>
                      <a:pt x="1735" y="1093"/>
                      <a:pt x="1716" y="1100"/>
                      <a:pt x="1697" y="1100"/>
                    </a:cubicBezTo>
                    <a:cubicBezTo>
                      <a:pt x="1684" y="1098"/>
                      <a:pt x="1672" y="1097"/>
                      <a:pt x="1661" y="1097"/>
                    </a:cubicBezTo>
                    <a:cubicBezTo>
                      <a:pt x="1635" y="1097"/>
                      <a:pt x="1612" y="1101"/>
                      <a:pt x="1590" y="1106"/>
                    </a:cubicBezTo>
                    <a:cubicBezTo>
                      <a:pt x="1565" y="1112"/>
                      <a:pt x="1527" y="1118"/>
                      <a:pt x="1496" y="1125"/>
                    </a:cubicBezTo>
                    <a:cubicBezTo>
                      <a:pt x="1477" y="1137"/>
                      <a:pt x="1458" y="1144"/>
                      <a:pt x="1433" y="1144"/>
                    </a:cubicBezTo>
                    <a:cubicBezTo>
                      <a:pt x="1414" y="1150"/>
                      <a:pt x="1389" y="1156"/>
                      <a:pt x="1370" y="1162"/>
                    </a:cubicBezTo>
                    <a:cubicBezTo>
                      <a:pt x="1370" y="1162"/>
                      <a:pt x="1358" y="1169"/>
                      <a:pt x="1339" y="1175"/>
                    </a:cubicBezTo>
                    <a:cubicBezTo>
                      <a:pt x="1320" y="1175"/>
                      <a:pt x="1307" y="1181"/>
                      <a:pt x="1289" y="1181"/>
                    </a:cubicBezTo>
                    <a:cubicBezTo>
                      <a:pt x="1276" y="1181"/>
                      <a:pt x="1270" y="1188"/>
                      <a:pt x="1263" y="1188"/>
                    </a:cubicBezTo>
                    <a:lnTo>
                      <a:pt x="1194" y="1188"/>
                    </a:lnTo>
                    <a:cubicBezTo>
                      <a:pt x="1194" y="1188"/>
                      <a:pt x="1175" y="1194"/>
                      <a:pt x="1157" y="1194"/>
                    </a:cubicBezTo>
                    <a:cubicBezTo>
                      <a:pt x="1119" y="1200"/>
                      <a:pt x="1094" y="1213"/>
                      <a:pt x="1069" y="1219"/>
                    </a:cubicBezTo>
                    <a:cubicBezTo>
                      <a:pt x="1037" y="1225"/>
                      <a:pt x="1025" y="1232"/>
                      <a:pt x="1018" y="1232"/>
                    </a:cubicBezTo>
                    <a:cubicBezTo>
                      <a:pt x="987" y="1232"/>
                      <a:pt x="956" y="1232"/>
                      <a:pt x="930" y="1225"/>
                    </a:cubicBezTo>
                    <a:cubicBezTo>
                      <a:pt x="899" y="1225"/>
                      <a:pt x="874" y="1225"/>
                      <a:pt x="855" y="1219"/>
                    </a:cubicBezTo>
                    <a:cubicBezTo>
                      <a:pt x="842" y="1219"/>
                      <a:pt x="830" y="1213"/>
                      <a:pt x="805" y="1200"/>
                    </a:cubicBezTo>
                    <a:cubicBezTo>
                      <a:pt x="786" y="1181"/>
                      <a:pt x="761" y="1169"/>
                      <a:pt x="736" y="1156"/>
                    </a:cubicBezTo>
                    <a:cubicBezTo>
                      <a:pt x="723" y="1150"/>
                      <a:pt x="704" y="1137"/>
                      <a:pt x="692" y="1112"/>
                    </a:cubicBezTo>
                    <a:cubicBezTo>
                      <a:pt x="679" y="1093"/>
                      <a:pt x="660" y="1074"/>
                      <a:pt x="648" y="1049"/>
                    </a:cubicBezTo>
                    <a:cubicBezTo>
                      <a:pt x="635" y="1024"/>
                      <a:pt x="623" y="1005"/>
                      <a:pt x="616" y="980"/>
                    </a:cubicBezTo>
                    <a:cubicBezTo>
                      <a:pt x="604" y="961"/>
                      <a:pt x="597" y="942"/>
                      <a:pt x="597" y="930"/>
                    </a:cubicBezTo>
                    <a:cubicBezTo>
                      <a:pt x="591" y="899"/>
                      <a:pt x="597" y="867"/>
                      <a:pt x="610" y="842"/>
                    </a:cubicBezTo>
                    <a:cubicBezTo>
                      <a:pt x="616" y="811"/>
                      <a:pt x="629" y="779"/>
                      <a:pt x="635" y="741"/>
                    </a:cubicBezTo>
                    <a:cubicBezTo>
                      <a:pt x="641" y="716"/>
                      <a:pt x="654" y="691"/>
                      <a:pt x="685" y="660"/>
                    </a:cubicBezTo>
                    <a:cubicBezTo>
                      <a:pt x="717" y="622"/>
                      <a:pt x="748" y="591"/>
                      <a:pt x="786" y="559"/>
                    </a:cubicBezTo>
                    <a:cubicBezTo>
                      <a:pt x="824" y="522"/>
                      <a:pt x="855" y="490"/>
                      <a:pt x="893" y="465"/>
                    </a:cubicBezTo>
                    <a:cubicBezTo>
                      <a:pt x="930" y="434"/>
                      <a:pt x="962" y="415"/>
                      <a:pt x="981" y="396"/>
                    </a:cubicBezTo>
                    <a:cubicBezTo>
                      <a:pt x="987" y="396"/>
                      <a:pt x="993" y="390"/>
                      <a:pt x="1012" y="377"/>
                    </a:cubicBezTo>
                    <a:cubicBezTo>
                      <a:pt x="1025" y="371"/>
                      <a:pt x="1044" y="358"/>
                      <a:pt x="1069" y="339"/>
                    </a:cubicBezTo>
                    <a:cubicBezTo>
                      <a:pt x="1094" y="327"/>
                      <a:pt x="1119" y="314"/>
                      <a:pt x="1150" y="295"/>
                    </a:cubicBezTo>
                    <a:cubicBezTo>
                      <a:pt x="1182" y="277"/>
                      <a:pt x="1207" y="264"/>
                      <a:pt x="1238" y="251"/>
                    </a:cubicBezTo>
                    <a:cubicBezTo>
                      <a:pt x="1263" y="239"/>
                      <a:pt x="1289" y="226"/>
                      <a:pt x="1301" y="220"/>
                    </a:cubicBezTo>
                    <a:cubicBezTo>
                      <a:pt x="1314" y="220"/>
                      <a:pt x="1326" y="207"/>
                      <a:pt x="1351" y="189"/>
                    </a:cubicBezTo>
                    <a:cubicBezTo>
                      <a:pt x="1364" y="182"/>
                      <a:pt x="1377" y="170"/>
                      <a:pt x="1395" y="163"/>
                    </a:cubicBezTo>
                    <a:cubicBezTo>
                      <a:pt x="1408" y="151"/>
                      <a:pt x="1427" y="138"/>
                      <a:pt x="1446" y="132"/>
                    </a:cubicBezTo>
                    <a:cubicBezTo>
                      <a:pt x="1433" y="113"/>
                      <a:pt x="1427" y="94"/>
                      <a:pt x="1427" y="75"/>
                    </a:cubicBezTo>
                    <a:cubicBezTo>
                      <a:pt x="1420" y="50"/>
                      <a:pt x="1414" y="31"/>
                      <a:pt x="1402" y="6"/>
                    </a:cubicBezTo>
                    <a:cubicBezTo>
                      <a:pt x="1389" y="0"/>
                      <a:pt x="1383" y="0"/>
                      <a:pt x="137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6" name="Google Shape;1446;p52"/>
              <p:cNvSpPr/>
              <p:nvPr/>
            </p:nvSpPr>
            <p:spPr>
              <a:xfrm>
                <a:off x="2294889" y="868946"/>
                <a:ext cx="139552" cy="153288"/>
              </a:xfrm>
              <a:custGeom>
                <a:avLst/>
                <a:gdLst/>
                <a:ahLst/>
                <a:cxnLst/>
                <a:rect l="l" t="t" r="r" b="b"/>
                <a:pathLst>
                  <a:path w="1402" h="1540" extrusionOk="0">
                    <a:moveTo>
                      <a:pt x="686" y="0"/>
                    </a:moveTo>
                    <a:cubicBezTo>
                      <a:pt x="660" y="7"/>
                      <a:pt x="635" y="7"/>
                      <a:pt x="617" y="7"/>
                    </a:cubicBezTo>
                    <a:cubicBezTo>
                      <a:pt x="566" y="7"/>
                      <a:pt x="535" y="7"/>
                      <a:pt x="510" y="19"/>
                    </a:cubicBezTo>
                    <a:cubicBezTo>
                      <a:pt x="485" y="32"/>
                      <a:pt x="453" y="44"/>
                      <a:pt x="415" y="63"/>
                    </a:cubicBezTo>
                    <a:cubicBezTo>
                      <a:pt x="390" y="69"/>
                      <a:pt x="365" y="76"/>
                      <a:pt x="334" y="95"/>
                    </a:cubicBezTo>
                    <a:cubicBezTo>
                      <a:pt x="309" y="113"/>
                      <a:pt x="277" y="126"/>
                      <a:pt x="246" y="151"/>
                    </a:cubicBezTo>
                    <a:cubicBezTo>
                      <a:pt x="227" y="164"/>
                      <a:pt x="214" y="183"/>
                      <a:pt x="202" y="195"/>
                    </a:cubicBezTo>
                    <a:cubicBezTo>
                      <a:pt x="189" y="208"/>
                      <a:pt x="170" y="227"/>
                      <a:pt x="145" y="245"/>
                    </a:cubicBezTo>
                    <a:lnTo>
                      <a:pt x="101" y="327"/>
                    </a:lnTo>
                    <a:cubicBezTo>
                      <a:pt x="89" y="340"/>
                      <a:pt x="82" y="352"/>
                      <a:pt x="70" y="365"/>
                    </a:cubicBezTo>
                    <a:cubicBezTo>
                      <a:pt x="64" y="377"/>
                      <a:pt x="64" y="390"/>
                      <a:pt x="64" y="402"/>
                    </a:cubicBezTo>
                    <a:cubicBezTo>
                      <a:pt x="45" y="434"/>
                      <a:pt x="32" y="465"/>
                      <a:pt x="32" y="497"/>
                    </a:cubicBezTo>
                    <a:cubicBezTo>
                      <a:pt x="26" y="528"/>
                      <a:pt x="20" y="560"/>
                      <a:pt x="13" y="585"/>
                    </a:cubicBezTo>
                    <a:cubicBezTo>
                      <a:pt x="1" y="635"/>
                      <a:pt x="1" y="679"/>
                      <a:pt x="7" y="729"/>
                    </a:cubicBezTo>
                    <a:cubicBezTo>
                      <a:pt x="13" y="773"/>
                      <a:pt x="26" y="823"/>
                      <a:pt x="38" y="880"/>
                    </a:cubicBezTo>
                    <a:lnTo>
                      <a:pt x="76" y="1043"/>
                    </a:lnTo>
                    <a:cubicBezTo>
                      <a:pt x="76" y="1056"/>
                      <a:pt x="76" y="1062"/>
                      <a:pt x="82" y="1075"/>
                    </a:cubicBezTo>
                    <a:cubicBezTo>
                      <a:pt x="82" y="1081"/>
                      <a:pt x="89" y="1094"/>
                      <a:pt x="95" y="1106"/>
                    </a:cubicBezTo>
                    <a:cubicBezTo>
                      <a:pt x="108" y="1144"/>
                      <a:pt x="126" y="1175"/>
                      <a:pt x="145" y="1200"/>
                    </a:cubicBezTo>
                    <a:cubicBezTo>
                      <a:pt x="170" y="1232"/>
                      <a:pt x="189" y="1257"/>
                      <a:pt x="208" y="1282"/>
                    </a:cubicBezTo>
                    <a:cubicBezTo>
                      <a:pt x="214" y="1301"/>
                      <a:pt x="240" y="1326"/>
                      <a:pt x="271" y="1351"/>
                    </a:cubicBezTo>
                    <a:cubicBezTo>
                      <a:pt x="302" y="1383"/>
                      <a:pt x="334" y="1401"/>
                      <a:pt x="359" y="1414"/>
                    </a:cubicBezTo>
                    <a:cubicBezTo>
                      <a:pt x="390" y="1433"/>
                      <a:pt x="415" y="1452"/>
                      <a:pt x="447" y="1471"/>
                    </a:cubicBezTo>
                    <a:cubicBezTo>
                      <a:pt x="472" y="1489"/>
                      <a:pt x="503" y="1508"/>
                      <a:pt x="529" y="1514"/>
                    </a:cubicBezTo>
                    <a:cubicBezTo>
                      <a:pt x="541" y="1514"/>
                      <a:pt x="560" y="1514"/>
                      <a:pt x="573" y="1521"/>
                    </a:cubicBezTo>
                    <a:cubicBezTo>
                      <a:pt x="585" y="1521"/>
                      <a:pt x="598" y="1521"/>
                      <a:pt x="610" y="1527"/>
                    </a:cubicBezTo>
                    <a:cubicBezTo>
                      <a:pt x="623" y="1527"/>
                      <a:pt x="635" y="1527"/>
                      <a:pt x="648" y="1533"/>
                    </a:cubicBezTo>
                    <a:cubicBezTo>
                      <a:pt x="660" y="1540"/>
                      <a:pt x="673" y="1540"/>
                      <a:pt x="686" y="1540"/>
                    </a:cubicBezTo>
                    <a:cubicBezTo>
                      <a:pt x="704" y="1540"/>
                      <a:pt x="723" y="1540"/>
                      <a:pt x="755" y="1527"/>
                    </a:cubicBezTo>
                    <a:cubicBezTo>
                      <a:pt x="786" y="1521"/>
                      <a:pt x="805" y="1521"/>
                      <a:pt x="824" y="1514"/>
                    </a:cubicBezTo>
                    <a:cubicBezTo>
                      <a:pt x="843" y="1518"/>
                      <a:pt x="860" y="1519"/>
                      <a:pt x="875" y="1519"/>
                    </a:cubicBezTo>
                    <a:cubicBezTo>
                      <a:pt x="890" y="1519"/>
                      <a:pt x="902" y="1518"/>
                      <a:pt x="912" y="1514"/>
                    </a:cubicBezTo>
                    <a:cubicBezTo>
                      <a:pt x="943" y="1508"/>
                      <a:pt x="968" y="1502"/>
                      <a:pt x="987" y="1496"/>
                    </a:cubicBezTo>
                    <a:cubicBezTo>
                      <a:pt x="1006" y="1489"/>
                      <a:pt x="1031" y="1489"/>
                      <a:pt x="1050" y="1483"/>
                    </a:cubicBezTo>
                    <a:cubicBezTo>
                      <a:pt x="1138" y="1458"/>
                      <a:pt x="1226" y="1420"/>
                      <a:pt x="1301" y="1351"/>
                    </a:cubicBezTo>
                    <a:cubicBezTo>
                      <a:pt x="1314" y="1339"/>
                      <a:pt x="1320" y="1332"/>
                      <a:pt x="1339" y="1326"/>
                    </a:cubicBezTo>
                    <a:cubicBezTo>
                      <a:pt x="1358" y="1313"/>
                      <a:pt x="1364" y="1307"/>
                      <a:pt x="1364" y="1295"/>
                    </a:cubicBezTo>
                    <a:cubicBezTo>
                      <a:pt x="1377" y="1288"/>
                      <a:pt x="1383" y="1276"/>
                      <a:pt x="1389" y="1269"/>
                    </a:cubicBezTo>
                    <a:cubicBezTo>
                      <a:pt x="1396" y="1263"/>
                      <a:pt x="1402" y="1257"/>
                      <a:pt x="1402" y="1251"/>
                    </a:cubicBezTo>
                    <a:cubicBezTo>
                      <a:pt x="1402" y="1238"/>
                      <a:pt x="1396" y="1225"/>
                      <a:pt x="1389" y="1219"/>
                    </a:cubicBezTo>
                    <a:cubicBezTo>
                      <a:pt x="1377" y="1213"/>
                      <a:pt x="1370" y="1207"/>
                      <a:pt x="1364" y="1194"/>
                    </a:cubicBezTo>
                    <a:cubicBezTo>
                      <a:pt x="1358" y="1182"/>
                      <a:pt x="1345" y="1169"/>
                      <a:pt x="1333" y="1150"/>
                    </a:cubicBezTo>
                    <a:cubicBezTo>
                      <a:pt x="1320" y="1131"/>
                      <a:pt x="1314" y="1119"/>
                      <a:pt x="1301" y="1112"/>
                    </a:cubicBezTo>
                    <a:cubicBezTo>
                      <a:pt x="1289" y="1094"/>
                      <a:pt x="1276" y="1075"/>
                      <a:pt x="1270" y="1062"/>
                    </a:cubicBezTo>
                    <a:cubicBezTo>
                      <a:pt x="1263" y="1059"/>
                      <a:pt x="1255" y="1055"/>
                      <a:pt x="1249" y="1055"/>
                    </a:cubicBezTo>
                    <a:cubicBezTo>
                      <a:pt x="1245" y="1055"/>
                      <a:pt x="1241" y="1057"/>
                      <a:pt x="1239" y="1062"/>
                    </a:cubicBezTo>
                    <a:cubicBezTo>
                      <a:pt x="1201" y="1068"/>
                      <a:pt x="1176" y="1075"/>
                      <a:pt x="1157" y="1087"/>
                    </a:cubicBezTo>
                    <a:cubicBezTo>
                      <a:pt x="1144" y="1100"/>
                      <a:pt x="1125" y="1106"/>
                      <a:pt x="1107" y="1112"/>
                    </a:cubicBezTo>
                    <a:cubicBezTo>
                      <a:pt x="1075" y="1119"/>
                      <a:pt x="1037" y="1125"/>
                      <a:pt x="993" y="1138"/>
                    </a:cubicBezTo>
                    <a:cubicBezTo>
                      <a:pt x="949" y="1144"/>
                      <a:pt x="912" y="1144"/>
                      <a:pt x="880" y="1144"/>
                    </a:cubicBezTo>
                    <a:cubicBezTo>
                      <a:pt x="867" y="1135"/>
                      <a:pt x="856" y="1129"/>
                      <a:pt x="842" y="1129"/>
                    </a:cubicBezTo>
                    <a:cubicBezTo>
                      <a:pt x="836" y="1129"/>
                      <a:pt x="831" y="1130"/>
                      <a:pt x="824" y="1131"/>
                    </a:cubicBezTo>
                    <a:cubicBezTo>
                      <a:pt x="805" y="1131"/>
                      <a:pt x="786" y="1125"/>
                      <a:pt x="774" y="1125"/>
                    </a:cubicBezTo>
                    <a:cubicBezTo>
                      <a:pt x="748" y="1100"/>
                      <a:pt x="723" y="1081"/>
                      <a:pt x="698" y="1062"/>
                    </a:cubicBezTo>
                    <a:cubicBezTo>
                      <a:pt x="673" y="1043"/>
                      <a:pt x="654" y="1024"/>
                      <a:pt x="635" y="1006"/>
                    </a:cubicBezTo>
                    <a:cubicBezTo>
                      <a:pt x="604" y="993"/>
                      <a:pt x="585" y="968"/>
                      <a:pt x="573" y="943"/>
                    </a:cubicBezTo>
                    <a:cubicBezTo>
                      <a:pt x="560" y="911"/>
                      <a:pt x="547" y="886"/>
                      <a:pt x="529" y="867"/>
                    </a:cubicBezTo>
                    <a:lnTo>
                      <a:pt x="510" y="773"/>
                    </a:lnTo>
                    <a:cubicBezTo>
                      <a:pt x="497" y="717"/>
                      <a:pt x="491" y="666"/>
                      <a:pt x="491" y="616"/>
                    </a:cubicBezTo>
                    <a:cubicBezTo>
                      <a:pt x="497" y="572"/>
                      <a:pt x="510" y="528"/>
                      <a:pt x="535" y="484"/>
                    </a:cubicBezTo>
                    <a:cubicBezTo>
                      <a:pt x="554" y="453"/>
                      <a:pt x="573" y="428"/>
                      <a:pt x="598" y="415"/>
                    </a:cubicBezTo>
                    <a:cubicBezTo>
                      <a:pt x="617" y="396"/>
                      <a:pt x="642" y="384"/>
                      <a:pt x="673" y="371"/>
                    </a:cubicBezTo>
                    <a:cubicBezTo>
                      <a:pt x="698" y="358"/>
                      <a:pt x="730" y="346"/>
                      <a:pt x="755" y="340"/>
                    </a:cubicBezTo>
                    <a:cubicBezTo>
                      <a:pt x="780" y="333"/>
                      <a:pt x="811" y="327"/>
                      <a:pt x="843" y="321"/>
                    </a:cubicBezTo>
                    <a:cubicBezTo>
                      <a:pt x="852" y="318"/>
                      <a:pt x="863" y="316"/>
                      <a:pt x="875" y="316"/>
                    </a:cubicBezTo>
                    <a:cubicBezTo>
                      <a:pt x="887" y="316"/>
                      <a:pt x="899" y="318"/>
                      <a:pt x="912" y="321"/>
                    </a:cubicBezTo>
                    <a:cubicBezTo>
                      <a:pt x="937" y="321"/>
                      <a:pt x="962" y="321"/>
                      <a:pt x="975" y="327"/>
                    </a:cubicBezTo>
                    <a:cubicBezTo>
                      <a:pt x="987" y="321"/>
                      <a:pt x="1000" y="321"/>
                      <a:pt x="1012" y="321"/>
                    </a:cubicBezTo>
                    <a:lnTo>
                      <a:pt x="1044" y="321"/>
                    </a:lnTo>
                    <a:cubicBezTo>
                      <a:pt x="1050" y="321"/>
                      <a:pt x="1050" y="321"/>
                      <a:pt x="1050" y="314"/>
                    </a:cubicBezTo>
                    <a:cubicBezTo>
                      <a:pt x="1056" y="308"/>
                      <a:pt x="1063" y="302"/>
                      <a:pt x="1063" y="296"/>
                    </a:cubicBezTo>
                    <a:lnTo>
                      <a:pt x="1044" y="227"/>
                    </a:lnTo>
                    <a:cubicBezTo>
                      <a:pt x="1037" y="201"/>
                      <a:pt x="1037" y="183"/>
                      <a:pt x="1031" y="170"/>
                    </a:cubicBezTo>
                    <a:cubicBezTo>
                      <a:pt x="1031" y="157"/>
                      <a:pt x="1025" y="145"/>
                      <a:pt x="1031" y="132"/>
                    </a:cubicBezTo>
                    <a:cubicBezTo>
                      <a:pt x="1031" y="107"/>
                      <a:pt x="1031" y="88"/>
                      <a:pt x="1025" y="69"/>
                    </a:cubicBezTo>
                    <a:cubicBezTo>
                      <a:pt x="1025" y="51"/>
                      <a:pt x="1019" y="44"/>
                      <a:pt x="1019" y="44"/>
                    </a:cubicBezTo>
                    <a:lnTo>
                      <a:pt x="987" y="44"/>
                    </a:lnTo>
                    <a:cubicBezTo>
                      <a:pt x="968" y="32"/>
                      <a:pt x="943" y="25"/>
                      <a:pt x="918" y="19"/>
                    </a:cubicBezTo>
                    <a:cubicBezTo>
                      <a:pt x="893" y="13"/>
                      <a:pt x="868" y="13"/>
                      <a:pt x="843" y="13"/>
                    </a:cubicBezTo>
                    <a:cubicBezTo>
                      <a:pt x="824" y="13"/>
                      <a:pt x="811" y="7"/>
                      <a:pt x="799" y="7"/>
                    </a:cubicBezTo>
                    <a:lnTo>
                      <a:pt x="755" y="7"/>
                    </a:lnTo>
                    <a:cubicBezTo>
                      <a:pt x="730" y="0"/>
                      <a:pt x="711" y="0"/>
                      <a:pt x="6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7" name="Google Shape;1447;p52"/>
              <p:cNvSpPr/>
              <p:nvPr/>
            </p:nvSpPr>
            <p:spPr>
              <a:xfrm>
                <a:off x="2438718" y="851727"/>
                <a:ext cx="111482" cy="158663"/>
              </a:xfrm>
              <a:custGeom>
                <a:avLst/>
                <a:gdLst/>
                <a:ahLst/>
                <a:cxnLst/>
                <a:rect l="l" t="t" r="r" b="b"/>
                <a:pathLst>
                  <a:path w="1120" h="1594" extrusionOk="0">
                    <a:moveTo>
                      <a:pt x="604" y="670"/>
                    </a:moveTo>
                    <a:cubicBezTo>
                      <a:pt x="617" y="670"/>
                      <a:pt x="623" y="676"/>
                      <a:pt x="623" y="682"/>
                    </a:cubicBezTo>
                    <a:cubicBezTo>
                      <a:pt x="629" y="689"/>
                      <a:pt x="635" y="701"/>
                      <a:pt x="648" y="714"/>
                    </a:cubicBezTo>
                    <a:cubicBezTo>
                      <a:pt x="661" y="745"/>
                      <a:pt x="667" y="776"/>
                      <a:pt x="661" y="814"/>
                    </a:cubicBezTo>
                    <a:cubicBezTo>
                      <a:pt x="654" y="846"/>
                      <a:pt x="648" y="877"/>
                      <a:pt x="648" y="902"/>
                    </a:cubicBezTo>
                    <a:cubicBezTo>
                      <a:pt x="648" y="908"/>
                      <a:pt x="648" y="921"/>
                      <a:pt x="635" y="927"/>
                    </a:cubicBezTo>
                    <a:cubicBezTo>
                      <a:pt x="629" y="934"/>
                      <a:pt x="617" y="940"/>
                      <a:pt x="604" y="940"/>
                    </a:cubicBezTo>
                    <a:cubicBezTo>
                      <a:pt x="560" y="921"/>
                      <a:pt x="535" y="877"/>
                      <a:pt x="535" y="808"/>
                    </a:cubicBezTo>
                    <a:cubicBezTo>
                      <a:pt x="535" y="783"/>
                      <a:pt x="541" y="751"/>
                      <a:pt x="560" y="714"/>
                    </a:cubicBezTo>
                    <a:cubicBezTo>
                      <a:pt x="560" y="701"/>
                      <a:pt x="566" y="695"/>
                      <a:pt x="573" y="682"/>
                    </a:cubicBezTo>
                    <a:cubicBezTo>
                      <a:pt x="585" y="676"/>
                      <a:pt x="591" y="670"/>
                      <a:pt x="604" y="670"/>
                    </a:cubicBezTo>
                    <a:close/>
                    <a:moveTo>
                      <a:pt x="667" y="1"/>
                    </a:moveTo>
                    <a:cubicBezTo>
                      <a:pt x="658" y="1"/>
                      <a:pt x="650" y="2"/>
                      <a:pt x="642" y="4"/>
                    </a:cubicBezTo>
                    <a:lnTo>
                      <a:pt x="459" y="4"/>
                    </a:lnTo>
                    <a:cubicBezTo>
                      <a:pt x="434" y="4"/>
                      <a:pt x="409" y="10"/>
                      <a:pt x="384" y="23"/>
                    </a:cubicBezTo>
                    <a:cubicBezTo>
                      <a:pt x="359" y="35"/>
                      <a:pt x="340" y="41"/>
                      <a:pt x="321" y="48"/>
                    </a:cubicBezTo>
                    <a:cubicBezTo>
                      <a:pt x="277" y="73"/>
                      <a:pt x="246" y="98"/>
                      <a:pt x="221" y="117"/>
                    </a:cubicBezTo>
                    <a:cubicBezTo>
                      <a:pt x="196" y="136"/>
                      <a:pt x="177" y="154"/>
                      <a:pt x="164" y="167"/>
                    </a:cubicBezTo>
                    <a:cubicBezTo>
                      <a:pt x="152" y="180"/>
                      <a:pt x="139" y="192"/>
                      <a:pt x="133" y="205"/>
                    </a:cubicBezTo>
                    <a:cubicBezTo>
                      <a:pt x="126" y="211"/>
                      <a:pt x="120" y="224"/>
                      <a:pt x="114" y="230"/>
                    </a:cubicBezTo>
                    <a:lnTo>
                      <a:pt x="83" y="280"/>
                    </a:lnTo>
                    <a:cubicBezTo>
                      <a:pt x="83" y="278"/>
                      <a:pt x="83" y="278"/>
                      <a:pt x="82" y="278"/>
                    </a:cubicBezTo>
                    <a:cubicBezTo>
                      <a:pt x="82" y="278"/>
                      <a:pt x="81" y="284"/>
                      <a:pt x="76" y="293"/>
                    </a:cubicBezTo>
                    <a:cubicBezTo>
                      <a:pt x="70" y="305"/>
                      <a:pt x="70" y="318"/>
                      <a:pt x="57" y="337"/>
                    </a:cubicBezTo>
                    <a:cubicBezTo>
                      <a:pt x="51" y="356"/>
                      <a:pt x="45" y="368"/>
                      <a:pt x="39" y="381"/>
                    </a:cubicBezTo>
                    <a:cubicBezTo>
                      <a:pt x="35" y="393"/>
                      <a:pt x="33" y="397"/>
                      <a:pt x="33" y="397"/>
                    </a:cubicBezTo>
                    <a:cubicBezTo>
                      <a:pt x="32" y="397"/>
                      <a:pt x="32" y="396"/>
                      <a:pt x="32" y="393"/>
                    </a:cubicBezTo>
                    <a:cubicBezTo>
                      <a:pt x="20" y="418"/>
                      <a:pt x="13" y="437"/>
                      <a:pt x="13" y="456"/>
                    </a:cubicBezTo>
                    <a:cubicBezTo>
                      <a:pt x="13" y="475"/>
                      <a:pt x="13" y="494"/>
                      <a:pt x="13" y="519"/>
                    </a:cubicBezTo>
                    <a:cubicBezTo>
                      <a:pt x="7" y="531"/>
                      <a:pt x="7" y="544"/>
                      <a:pt x="7" y="557"/>
                    </a:cubicBezTo>
                    <a:cubicBezTo>
                      <a:pt x="7" y="569"/>
                      <a:pt x="7" y="582"/>
                      <a:pt x="7" y="594"/>
                    </a:cubicBezTo>
                    <a:cubicBezTo>
                      <a:pt x="1" y="601"/>
                      <a:pt x="1" y="613"/>
                      <a:pt x="1" y="626"/>
                    </a:cubicBezTo>
                    <a:cubicBezTo>
                      <a:pt x="1" y="645"/>
                      <a:pt x="1" y="651"/>
                      <a:pt x="7" y="657"/>
                    </a:cubicBezTo>
                    <a:lnTo>
                      <a:pt x="7" y="814"/>
                    </a:lnTo>
                    <a:cubicBezTo>
                      <a:pt x="7" y="858"/>
                      <a:pt x="13" y="908"/>
                      <a:pt x="13" y="952"/>
                    </a:cubicBezTo>
                    <a:cubicBezTo>
                      <a:pt x="20" y="1003"/>
                      <a:pt x="26" y="1053"/>
                      <a:pt x="32" y="1116"/>
                    </a:cubicBezTo>
                    <a:cubicBezTo>
                      <a:pt x="32" y="1147"/>
                      <a:pt x="45" y="1179"/>
                      <a:pt x="64" y="1210"/>
                    </a:cubicBezTo>
                    <a:cubicBezTo>
                      <a:pt x="76" y="1235"/>
                      <a:pt x="89" y="1267"/>
                      <a:pt x="101" y="1292"/>
                    </a:cubicBezTo>
                    <a:cubicBezTo>
                      <a:pt x="114" y="1317"/>
                      <a:pt x="126" y="1342"/>
                      <a:pt x="139" y="1367"/>
                    </a:cubicBezTo>
                    <a:cubicBezTo>
                      <a:pt x="152" y="1386"/>
                      <a:pt x="170" y="1411"/>
                      <a:pt x="189" y="1430"/>
                    </a:cubicBezTo>
                    <a:cubicBezTo>
                      <a:pt x="202" y="1442"/>
                      <a:pt x="214" y="1455"/>
                      <a:pt x="227" y="1468"/>
                    </a:cubicBezTo>
                    <a:cubicBezTo>
                      <a:pt x="240" y="1480"/>
                      <a:pt x="252" y="1493"/>
                      <a:pt x="265" y="1499"/>
                    </a:cubicBezTo>
                    <a:cubicBezTo>
                      <a:pt x="277" y="1512"/>
                      <a:pt x="296" y="1524"/>
                      <a:pt x="315" y="1530"/>
                    </a:cubicBezTo>
                    <a:cubicBezTo>
                      <a:pt x="334" y="1543"/>
                      <a:pt x="359" y="1549"/>
                      <a:pt x="384" y="1549"/>
                    </a:cubicBezTo>
                    <a:cubicBezTo>
                      <a:pt x="453" y="1574"/>
                      <a:pt x="522" y="1587"/>
                      <a:pt x="591" y="1587"/>
                    </a:cubicBezTo>
                    <a:cubicBezTo>
                      <a:pt x="617" y="1587"/>
                      <a:pt x="635" y="1587"/>
                      <a:pt x="654" y="1593"/>
                    </a:cubicBezTo>
                    <a:cubicBezTo>
                      <a:pt x="673" y="1593"/>
                      <a:pt x="698" y="1593"/>
                      <a:pt x="730" y="1587"/>
                    </a:cubicBezTo>
                    <a:lnTo>
                      <a:pt x="799" y="1568"/>
                    </a:lnTo>
                    <a:cubicBezTo>
                      <a:pt x="811" y="1562"/>
                      <a:pt x="824" y="1562"/>
                      <a:pt x="824" y="1556"/>
                    </a:cubicBezTo>
                    <a:cubicBezTo>
                      <a:pt x="824" y="1556"/>
                      <a:pt x="830" y="1549"/>
                      <a:pt x="843" y="1543"/>
                    </a:cubicBezTo>
                    <a:cubicBezTo>
                      <a:pt x="855" y="1530"/>
                      <a:pt x="874" y="1524"/>
                      <a:pt x="893" y="1512"/>
                    </a:cubicBezTo>
                    <a:cubicBezTo>
                      <a:pt x="906" y="1499"/>
                      <a:pt x="924" y="1493"/>
                      <a:pt x="937" y="1486"/>
                    </a:cubicBezTo>
                    <a:cubicBezTo>
                      <a:pt x="950" y="1480"/>
                      <a:pt x="962" y="1468"/>
                      <a:pt x="968" y="1461"/>
                    </a:cubicBezTo>
                    <a:cubicBezTo>
                      <a:pt x="975" y="1455"/>
                      <a:pt x="981" y="1449"/>
                      <a:pt x="981" y="1436"/>
                    </a:cubicBezTo>
                    <a:cubicBezTo>
                      <a:pt x="987" y="1424"/>
                      <a:pt x="994" y="1417"/>
                      <a:pt x="994" y="1405"/>
                    </a:cubicBezTo>
                    <a:cubicBezTo>
                      <a:pt x="1000" y="1398"/>
                      <a:pt x="1006" y="1386"/>
                      <a:pt x="1019" y="1373"/>
                    </a:cubicBezTo>
                    <a:cubicBezTo>
                      <a:pt x="1025" y="1367"/>
                      <a:pt x="1037" y="1348"/>
                      <a:pt x="1050" y="1311"/>
                    </a:cubicBezTo>
                    <a:cubicBezTo>
                      <a:pt x="1056" y="1279"/>
                      <a:pt x="1069" y="1248"/>
                      <a:pt x="1075" y="1223"/>
                    </a:cubicBezTo>
                    <a:cubicBezTo>
                      <a:pt x="1081" y="1210"/>
                      <a:pt x="1088" y="1191"/>
                      <a:pt x="1094" y="1166"/>
                    </a:cubicBezTo>
                    <a:cubicBezTo>
                      <a:pt x="1107" y="1141"/>
                      <a:pt x="1107" y="1122"/>
                      <a:pt x="1107" y="1116"/>
                    </a:cubicBezTo>
                    <a:lnTo>
                      <a:pt x="1113" y="990"/>
                    </a:lnTo>
                    <a:cubicBezTo>
                      <a:pt x="1113" y="934"/>
                      <a:pt x="1113" y="877"/>
                      <a:pt x="1119" y="820"/>
                    </a:cubicBezTo>
                    <a:cubicBezTo>
                      <a:pt x="1119" y="770"/>
                      <a:pt x="1119" y="714"/>
                      <a:pt x="1119" y="657"/>
                    </a:cubicBezTo>
                    <a:cubicBezTo>
                      <a:pt x="1119" y="619"/>
                      <a:pt x="1119" y="588"/>
                      <a:pt x="1113" y="557"/>
                    </a:cubicBezTo>
                    <a:cubicBezTo>
                      <a:pt x="1107" y="525"/>
                      <a:pt x="1107" y="487"/>
                      <a:pt x="1107" y="456"/>
                    </a:cubicBezTo>
                    <a:cubicBezTo>
                      <a:pt x="1100" y="431"/>
                      <a:pt x="1094" y="406"/>
                      <a:pt x="1088" y="374"/>
                    </a:cubicBezTo>
                    <a:cubicBezTo>
                      <a:pt x="1081" y="343"/>
                      <a:pt x="1075" y="318"/>
                      <a:pt x="1063" y="293"/>
                    </a:cubicBezTo>
                    <a:cubicBezTo>
                      <a:pt x="1050" y="268"/>
                      <a:pt x="1037" y="242"/>
                      <a:pt x="1019" y="217"/>
                    </a:cubicBezTo>
                    <a:cubicBezTo>
                      <a:pt x="1000" y="192"/>
                      <a:pt x="987" y="167"/>
                      <a:pt x="968" y="142"/>
                    </a:cubicBezTo>
                    <a:cubicBezTo>
                      <a:pt x="943" y="117"/>
                      <a:pt x="924" y="92"/>
                      <a:pt x="906" y="79"/>
                    </a:cubicBezTo>
                    <a:cubicBezTo>
                      <a:pt x="880" y="60"/>
                      <a:pt x="855" y="48"/>
                      <a:pt x="830" y="41"/>
                    </a:cubicBezTo>
                    <a:cubicBezTo>
                      <a:pt x="818" y="29"/>
                      <a:pt x="805" y="23"/>
                      <a:pt x="799" y="16"/>
                    </a:cubicBezTo>
                    <a:lnTo>
                      <a:pt x="780" y="16"/>
                    </a:lnTo>
                    <a:cubicBezTo>
                      <a:pt x="761" y="10"/>
                      <a:pt x="736" y="4"/>
                      <a:pt x="717" y="4"/>
                    </a:cubicBezTo>
                    <a:cubicBezTo>
                      <a:pt x="700" y="4"/>
                      <a:pt x="684" y="1"/>
                      <a:pt x="66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8" name="Google Shape;1448;p52"/>
              <p:cNvSpPr/>
              <p:nvPr/>
            </p:nvSpPr>
            <p:spPr>
              <a:xfrm>
                <a:off x="2557563" y="868349"/>
                <a:ext cx="116459" cy="136366"/>
              </a:xfrm>
              <a:custGeom>
                <a:avLst/>
                <a:gdLst/>
                <a:ahLst/>
                <a:cxnLst/>
                <a:rect l="l" t="t" r="r" b="b"/>
                <a:pathLst>
                  <a:path w="1170" h="1370" extrusionOk="0">
                    <a:moveTo>
                      <a:pt x="264" y="0"/>
                    </a:moveTo>
                    <a:lnTo>
                      <a:pt x="233" y="170"/>
                    </a:lnTo>
                    <a:lnTo>
                      <a:pt x="176" y="471"/>
                    </a:lnTo>
                    <a:cubicBezTo>
                      <a:pt x="170" y="496"/>
                      <a:pt x="170" y="515"/>
                      <a:pt x="164" y="540"/>
                    </a:cubicBezTo>
                    <a:cubicBezTo>
                      <a:pt x="158" y="559"/>
                      <a:pt x="151" y="584"/>
                      <a:pt x="145" y="603"/>
                    </a:cubicBezTo>
                    <a:cubicBezTo>
                      <a:pt x="139" y="641"/>
                      <a:pt x="133" y="672"/>
                      <a:pt x="126" y="704"/>
                    </a:cubicBezTo>
                    <a:cubicBezTo>
                      <a:pt x="120" y="741"/>
                      <a:pt x="114" y="767"/>
                      <a:pt x="107" y="785"/>
                    </a:cubicBezTo>
                    <a:cubicBezTo>
                      <a:pt x="101" y="804"/>
                      <a:pt x="95" y="829"/>
                      <a:pt x="89" y="855"/>
                    </a:cubicBezTo>
                    <a:cubicBezTo>
                      <a:pt x="82" y="880"/>
                      <a:pt x="76" y="911"/>
                      <a:pt x="70" y="936"/>
                    </a:cubicBezTo>
                    <a:cubicBezTo>
                      <a:pt x="63" y="980"/>
                      <a:pt x="51" y="1024"/>
                      <a:pt x="45" y="1068"/>
                    </a:cubicBezTo>
                    <a:cubicBezTo>
                      <a:pt x="38" y="1118"/>
                      <a:pt x="32" y="1162"/>
                      <a:pt x="13" y="1200"/>
                    </a:cubicBezTo>
                    <a:cubicBezTo>
                      <a:pt x="13" y="1206"/>
                      <a:pt x="7" y="1225"/>
                      <a:pt x="7" y="1250"/>
                    </a:cubicBezTo>
                    <a:cubicBezTo>
                      <a:pt x="1" y="1275"/>
                      <a:pt x="1" y="1301"/>
                      <a:pt x="1" y="1313"/>
                    </a:cubicBezTo>
                    <a:cubicBezTo>
                      <a:pt x="45" y="1351"/>
                      <a:pt x="126" y="1370"/>
                      <a:pt x="258" y="1370"/>
                    </a:cubicBezTo>
                    <a:lnTo>
                      <a:pt x="277" y="1288"/>
                    </a:lnTo>
                    <a:cubicBezTo>
                      <a:pt x="277" y="1269"/>
                      <a:pt x="283" y="1257"/>
                      <a:pt x="290" y="1238"/>
                    </a:cubicBezTo>
                    <a:cubicBezTo>
                      <a:pt x="290" y="1219"/>
                      <a:pt x="296" y="1206"/>
                      <a:pt x="296" y="1188"/>
                    </a:cubicBezTo>
                    <a:lnTo>
                      <a:pt x="327" y="1049"/>
                    </a:lnTo>
                    <a:cubicBezTo>
                      <a:pt x="334" y="1037"/>
                      <a:pt x="334" y="1018"/>
                      <a:pt x="340" y="1005"/>
                    </a:cubicBezTo>
                    <a:cubicBezTo>
                      <a:pt x="346" y="993"/>
                      <a:pt x="346" y="974"/>
                      <a:pt x="352" y="961"/>
                    </a:cubicBezTo>
                    <a:cubicBezTo>
                      <a:pt x="359" y="936"/>
                      <a:pt x="365" y="911"/>
                      <a:pt x="371" y="886"/>
                    </a:cubicBezTo>
                    <a:cubicBezTo>
                      <a:pt x="384" y="861"/>
                      <a:pt x="390" y="836"/>
                      <a:pt x="396" y="823"/>
                    </a:cubicBezTo>
                    <a:cubicBezTo>
                      <a:pt x="396" y="792"/>
                      <a:pt x="409" y="760"/>
                      <a:pt x="422" y="729"/>
                    </a:cubicBezTo>
                    <a:cubicBezTo>
                      <a:pt x="434" y="691"/>
                      <a:pt x="447" y="660"/>
                      <a:pt x="453" y="641"/>
                    </a:cubicBezTo>
                    <a:cubicBezTo>
                      <a:pt x="453" y="635"/>
                      <a:pt x="459" y="622"/>
                      <a:pt x="465" y="597"/>
                    </a:cubicBezTo>
                    <a:cubicBezTo>
                      <a:pt x="472" y="578"/>
                      <a:pt x="478" y="559"/>
                      <a:pt x="484" y="553"/>
                    </a:cubicBezTo>
                    <a:cubicBezTo>
                      <a:pt x="491" y="534"/>
                      <a:pt x="509" y="522"/>
                      <a:pt x="522" y="509"/>
                    </a:cubicBezTo>
                    <a:cubicBezTo>
                      <a:pt x="541" y="503"/>
                      <a:pt x="553" y="490"/>
                      <a:pt x="572" y="478"/>
                    </a:cubicBezTo>
                    <a:cubicBezTo>
                      <a:pt x="579" y="471"/>
                      <a:pt x="597" y="471"/>
                      <a:pt x="623" y="465"/>
                    </a:cubicBezTo>
                    <a:cubicBezTo>
                      <a:pt x="648" y="459"/>
                      <a:pt x="667" y="452"/>
                      <a:pt x="679" y="452"/>
                    </a:cubicBezTo>
                    <a:cubicBezTo>
                      <a:pt x="692" y="446"/>
                      <a:pt x="698" y="446"/>
                      <a:pt x="704" y="446"/>
                    </a:cubicBezTo>
                    <a:cubicBezTo>
                      <a:pt x="717" y="446"/>
                      <a:pt x="723" y="452"/>
                      <a:pt x="729" y="452"/>
                    </a:cubicBezTo>
                    <a:cubicBezTo>
                      <a:pt x="773" y="459"/>
                      <a:pt x="811" y="496"/>
                      <a:pt x="849" y="553"/>
                    </a:cubicBezTo>
                    <a:cubicBezTo>
                      <a:pt x="849" y="559"/>
                      <a:pt x="855" y="566"/>
                      <a:pt x="855" y="572"/>
                    </a:cubicBezTo>
                    <a:cubicBezTo>
                      <a:pt x="855" y="578"/>
                      <a:pt x="855" y="584"/>
                      <a:pt x="861" y="591"/>
                    </a:cubicBezTo>
                    <a:cubicBezTo>
                      <a:pt x="861" y="597"/>
                      <a:pt x="861" y="603"/>
                      <a:pt x="861" y="609"/>
                    </a:cubicBezTo>
                    <a:cubicBezTo>
                      <a:pt x="855" y="616"/>
                      <a:pt x="855" y="628"/>
                      <a:pt x="861" y="641"/>
                    </a:cubicBezTo>
                    <a:cubicBezTo>
                      <a:pt x="861" y="653"/>
                      <a:pt x="861" y="666"/>
                      <a:pt x="861" y="679"/>
                    </a:cubicBezTo>
                    <a:cubicBezTo>
                      <a:pt x="861" y="685"/>
                      <a:pt x="861" y="685"/>
                      <a:pt x="861" y="691"/>
                    </a:cubicBezTo>
                    <a:cubicBezTo>
                      <a:pt x="861" y="697"/>
                      <a:pt x="861" y="704"/>
                      <a:pt x="868" y="704"/>
                    </a:cubicBezTo>
                    <a:lnTo>
                      <a:pt x="905" y="716"/>
                    </a:lnTo>
                    <a:cubicBezTo>
                      <a:pt x="962" y="723"/>
                      <a:pt x="1000" y="729"/>
                      <a:pt x="1031" y="735"/>
                    </a:cubicBezTo>
                    <a:cubicBezTo>
                      <a:pt x="1062" y="741"/>
                      <a:pt x="1094" y="741"/>
                      <a:pt x="1138" y="741"/>
                    </a:cubicBezTo>
                    <a:cubicBezTo>
                      <a:pt x="1150" y="741"/>
                      <a:pt x="1157" y="741"/>
                      <a:pt x="1163" y="729"/>
                    </a:cubicBezTo>
                    <a:cubicBezTo>
                      <a:pt x="1163" y="723"/>
                      <a:pt x="1169" y="710"/>
                      <a:pt x="1169" y="697"/>
                    </a:cubicBezTo>
                    <a:cubicBezTo>
                      <a:pt x="1169" y="647"/>
                      <a:pt x="1163" y="603"/>
                      <a:pt x="1157" y="559"/>
                    </a:cubicBezTo>
                    <a:cubicBezTo>
                      <a:pt x="1150" y="515"/>
                      <a:pt x="1144" y="478"/>
                      <a:pt x="1125" y="434"/>
                    </a:cubicBezTo>
                    <a:cubicBezTo>
                      <a:pt x="1119" y="408"/>
                      <a:pt x="1106" y="383"/>
                      <a:pt x="1087" y="364"/>
                    </a:cubicBezTo>
                    <a:cubicBezTo>
                      <a:pt x="1069" y="346"/>
                      <a:pt x="1050" y="320"/>
                      <a:pt x="1031" y="295"/>
                    </a:cubicBezTo>
                    <a:lnTo>
                      <a:pt x="1025" y="277"/>
                    </a:lnTo>
                    <a:cubicBezTo>
                      <a:pt x="1012" y="270"/>
                      <a:pt x="1000" y="264"/>
                      <a:pt x="981" y="258"/>
                    </a:cubicBezTo>
                    <a:cubicBezTo>
                      <a:pt x="962" y="239"/>
                      <a:pt x="943" y="220"/>
                      <a:pt x="924" y="207"/>
                    </a:cubicBezTo>
                    <a:cubicBezTo>
                      <a:pt x="899" y="195"/>
                      <a:pt x="886" y="189"/>
                      <a:pt x="874" y="189"/>
                    </a:cubicBezTo>
                    <a:cubicBezTo>
                      <a:pt x="830" y="170"/>
                      <a:pt x="780" y="163"/>
                      <a:pt x="736" y="163"/>
                    </a:cubicBezTo>
                    <a:cubicBezTo>
                      <a:pt x="685" y="163"/>
                      <a:pt x="641" y="176"/>
                      <a:pt x="604" y="201"/>
                    </a:cubicBezTo>
                    <a:lnTo>
                      <a:pt x="579" y="201"/>
                    </a:lnTo>
                    <a:cubicBezTo>
                      <a:pt x="566" y="214"/>
                      <a:pt x="553" y="220"/>
                      <a:pt x="547" y="233"/>
                    </a:cubicBezTo>
                    <a:cubicBezTo>
                      <a:pt x="541" y="239"/>
                      <a:pt x="535" y="245"/>
                      <a:pt x="522" y="258"/>
                    </a:cubicBezTo>
                    <a:lnTo>
                      <a:pt x="547" y="138"/>
                    </a:lnTo>
                    <a:cubicBezTo>
                      <a:pt x="547" y="126"/>
                      <a:pt x="553" y="119"/>
                      <a:pt x="553" y="113"/>
                    </a:cubicBezTo>
                    <a:cubicBezTo>
                      <a:pt x="560" y="107"/>
                      <a:pt x="560" y="101"/>
                      <a:pt x="566" y="88"/>
                    </a:cubicBezTo>
                    <a:cubicBezTo>
                      <a:pt x="560" y="82"/>
                      <a:pt x="553" y="75"/>
                      <a:pt x="553" y="75"/>
                    </a:cubicBezTo>
                    <a:cubicBezTo>
                      <a:pt x="553" y="77"/>
                      <a:pt x="553" y="78"/>
                      <a:pt x="552" y="78"/>
                    </a:cubicBezTo>
                    <a:cubicBezTo>
                      <a:pt x="549" y="78"/>
                      <a:pt x="542" y="74"/>
                      <a:pt x="528" y="69"/>
                    </a:cubicBezTo>
                    <a:lnTo>
                      <a:pt x="478" y="57"/>
                    </a:lnTo>
                    <a:cubicBezTo>
                      <a:pt x="472" y="50"/>
                      <a:pt x="459" y="50"/>
                      <a:pt x="453" y="44"/>
                    </a:cubicBezTo>
                    <a:cubicBezTo>
                      <a:pt x="415" y="31"/>
                      <a:pt x="384" y="25"/>
                      <a:pt x="352" y="19"/>
                    </a:cubicBezTo>
                    <a:cubicBezTo>
                      <a:pt x="321" y="13"/>
                      <a:pt x="296" y="6"/>
                      <a:pt x="26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49" name="Google Shape;1449;p52"/>
              <p:cNvSpPr/>
              <p:nvPr/>
            </p:nvSpPr>
            <p:spPr>
              <a:xfrm>
                <a:off x="2615095" y="885768"/>
                <a:ext cx="214006" cy="241876"/>
              </a:xfrm>
              <a:custGeom>
                <a:avLst/>
                <a:gdLst/>
                <a:ahLst/>
                <a:cxnLst/>
                <a:rect l="l" t="t" r="r" b="b"/>
                <a:pathLst>
                  <a:path w="2150" h="2430" extrusionOk="0">
                    <a:moveTo>
                      <a:pt x="1575" y="659"/>
                    </a:moveTo>
                    <a:cubicBezTo>
                      <a:pt x="1609" y="659"/>
                      <a:pt x="1639" y="671"/>
                      <a:pt x="1666" y="692"/>
                    </a:cubicBezTo>
                    <a:cubicBezTo>
                      <a:pt x="1697" y="717"/>
                      <a:pt x="1722" y="749"/>
                      <a:pt x="1735" y="780"/>
                    </a:cubicBezTo>
                    <a:cubicBezTo>
                      <a:pt x="1741" y="786"/>
                      <a:pt x="1747" y="793"/>
                      <a:pt x="1747" y="799"/>
                    </a:cubicBezTo>
                    <a:cubicBezTo>
                      <a:pt x="1747" y="805"/>
                      <a:pt x="1747" y="811"/>
                      <a:pt x="1747" y="811"/>
                    </a:cubicBezTo>
                    <a:cubicBezTo>
                      <a:pt x="1741" y="855"/>
                      <a:pt x="1735" y="887"/>
                      <a:pt x="1722" y="925"/>
                    </a:cubicBezTo>
                    <a:cubicBezTo>
                      <a:pt x="1709" y="956"/>
                      <a:pt x="1697" y="994"/>
                      <a:pt x="1678" y="1031"/>
                    </a:cubicBezTo>
                    <a:cubicBezTo>
                      <a:pt x="1653" y="1069"/>
                      <a:pt x="1634" y="1100"/>
                      <a:pt x="1615" y="1126"/>
                    </a:cubicBezTo>
                    <a:cubicBezTo>
                      <a:pt x="1603" y="1157"/>
                      <a:pt x="1578" y="1182"/>
                      <a:pt x="1552" y="1207"/>
                    </a:cubicBezTo>
                    <a:cubicBezTo>
                      <a:pt x="1512" y="1242"/>
                      <a:pt x="1472" y="1261"/>
                      <a:pt x="1429" y="1261"/>
                    </a:cubicBezTo>
                    <a:cubicBezTo>
                      <a:pt x="1418" y="1261"/>
                      <a:pt x="1407" y="1260"/>
                      <a:pt x="1395" y="1258"/>
                    </a:cubicBezTo>
                    <a:cubicBezTo>
                      <a:pt x="1345" y="1251"/>
                      <a:pt x="1301" y="1232"/>
                      <a:pt x="1263" y="1201"/>
                    </a:cubicBezTo>
                    <a:cubicBezTo>
                      <a:pt x="1257" y="1182"/>
                      <a:pt x="1251" y="1170"/>
                      <a:pt x="1238" y="1163"/>
                    </a:cubicBezTo>
                    <a:cubicBezTo>
                      <a:pt x="1232" y="1151"/>
                      <a:pt x="1232" y="1144"/>
                      <a:pt x="1238" y="1132"/>
                    </a:cubicBezTo>
                    <a:cubicBezTo>
                      <a:pt x="1238" y="1100"/>
                      <a:pt x="1238" y="1069"/>
                      <a:pt x="1245" y="1038"/>
                    </a:cubicBezTo>
                    <a:cubicBezTo>
                      <a:pt x="1251" y="1006"/>
                      <a:pt x="1257" y="975"/>
                      <a:pt x="1270" y="956"/>
                    </a:cubicBezTo>
                    <a:lnTo>
                      <a:pt x="1320" y="849"/>
                    </a:lnTo>
                    <a:cubicBezTo>
                      <a:pt x="1345" y="805"/>
                      <a:pt x="1377" y="767"/>
                      <a:pt x="1414" y="736"/>
                    </a:cubicBezTo>
                    <a:cubicBezTo>
                      <a:pt x="1458" y="698"/>
                      <a:pt x="1502" y="680"/>
                      <a:pt x="1552" y="661"/>
                    </a:cubicBezTo>
                    <a:cubicBezTo>
                      <a:pt x="1560" y="660"/>
                      <a:pt x="1567" y="659"/>
                      <a:pt x="1575" y="659"/>
                    </a:cubicBezTo>
                    <a:close/>
                    <a:moveTo>
                      <a:pt x="1150" y="1"/>
                    </a:moveTo>
                    <a:cubicBezTo>
                      <a:pt x="1144" y="7"/>
                      <a:pt x="1138" y="7"/>
                      <a:pt x="1138" y="7"/>
                    </a:cubicBezTo>
                    <a:cubicBezTo>
                      <a:pt x="1131" y="7"/>
                      <a:pt x="1131" y="14"/>
                      <a:pt x="1125" y="14"/>
                    </a:cubicBezTo>
                    <a:cubicBezTo>
                      <a:pt x="1125" y="20"/>
                      <a:pt x="1119" y="26"/>
                      <a:pt x="1113" y="32"/>
                    </a:cubicBezTo>
                    <a:cubicBezTo>
                      <a:pt x="1106" y="39"/>
                      <a:pt x="1100" y="51"/>
                      <a:pt x="1094" y="70"/>
                    </a:cubicBezTo>
                    <a:cubicBezTo>
                      <a:pt x="1094" y="89"/>
                      <a:pt x="1081" y="108"/>
                      <a:pt x="1069" y="133"/>
                    </a:cubicBezTo>
                    <a:cubicBezTo>
                      <a:pt x="1056" y="152"/>
                      <a:pt x="1044" y="171"/>
                      <a:pt x="1037" y="183"/>
                    </a:cubicBezTo>
                    <a:cubicBezTo>
                      <a:pt x="1018" y="215"/>
                      <a:pt x="1000" y="240"/>
                      <a:pt x="987" y="265"/>
                    </a:cubicBezTo>
                    <a:cubicBezTo>
                      <a:pt x="974" y="284"/>
                      <a:pt x="962" y="309"/>
                      <a:pt x="949" y="334"/>
                    </a:cubicBezTo>
                    <a:cubicBezTo>
                      <a:pt x="937" y="353"/>
                      <a:pt x="924" y="378"/>
                      <a:pt x="912" y="403"/>
                    </a:cubicBezTo>
                    <a:cubicBezTo>
                      <a:pt x="899" y="428"/>
                      <a:pt x="886" y="453"/>
                      <a:pt x="874" y="491"/>
                    </a:cubicBezTo>
                    <a:cubicBezTo>
                      <a:pt x="861" y="510"/>
                      <a:pt x="849" y="522"/>
                      <a:pt x="842" y="541"/>
                    </a:cubicBezTo>
                    <a:lnTo>
                      <a:pt x="805" y="610"/>
                    </a:lnTo>
                    <a:cubicBezTo>
                      <a:pt x="786" y="667"/>
                      <a:pt x="761" y="724"/>
                      <a:pt x="736" y="767"/>
                    </a:cubicBezTo>
                    <a:cubicBezTo>
                      <a:pt x="711" y="818"/>
                      <a:pt x="685" y="862"/>
                      <a:pt x="660" y="912"/>
                    </a:cubicBezTo>
                    <a:cubicBezTo>
                      <a:pt x="635" y="956"/>
                      <a:pt x="610" y="1006"/>
                      <a:pt x="591" y="1056"/>
                    </a:cubicBezTo>
                    <a:cubicBezTo>
                      <a:pt x="566" y="1100"/>
                      <a:pt x="541" y="1157"/>
                      <a:pt x="522" y="1214"/>
                    </a:cubicBezTo>
                    <a:lnTo>
                      <a:pt x="195" y="1867"/>
                    </a:lnTo>
                    <a:cubicBezTo>
                      <a:pt x="158" y="1942"/>
                      <a:pt x="126" y="2018"/>
                      <a:pt x="89" y="2087"/>
                    </a:cubicBezTo>
                    <a:cubicBezTo>
                      <a:pt x="57" y="2162"/>
                      <a:pt x="26" y="2238"/>
                      <a:pt x="1" y="2326"/>
                    </a:cubicBezTo>
                    <a:lnTo>
                      <a:pt x="195" y="2420"/>
                    </a:lnTo>
                    <a:cubicBezTo>
                      <a:pt x="211" y="2426"/>
                      <a:pt x="224" y="2430"/>
                      <a:pt x="237" y="2430"/>
                    </a:cubicBezTo>
                    <a:cubicBezTo>
                      <a:pt x="260" y="2430"/>
                      <a:pt x="279" y="2417"/>
                      <a:pt x="296" y="2388"/>
                    </a:cubicBezTo>
                    <a:lnTo>
                      <a:pt x="553" y="1854"/>
                    </a:lnTo>
                    <a:cubicBezTo>
                      <a:pt x="591" y="1804"/>
                      <a:pt x="629" y="1754"/>
                      <a:pt x="654" y="1697"/>
                    </a:cubicBezTo>
                    <a:cubicBezTo>
                      <a:pt x="685" y="1647"/>
                      <a:pt x="717" y="1591"/>
                      <a:pt x="742" y="1540"/>
                    </a:cubicBezTo>
                    <a:lnTo>
                      <a:pt x="786" y="1446"/>
                    </a:lnTo>
                    <a:lnTo>
                      <a:pt x="1157" y="1628"/>
                    </a:lnTo>
                    <a:cubicBezTo>
                      <a:pt x="1201" y="1641"/>
                      <a:pt x="1245" y="1653"/>
                      <a:pt x="1289" y="1653"/>
                    </a:cubicBezTo>
                    <a:cubicBezTo>
                      <a:pt x="1333" y="1660"/>
                      <a:pt x="1383" y="1666"/>
                      <a:pt x="1439" y="1666"/>
                    </a:cubicBezTo>
                    <a:cubicBezTo>
                      <a:pt x="1457" y="1667"/>
                      <a:pt x="1475" y="1668"/>
                      <a:pt x="1493" y="1668"/>
                    </a:cubicBezTo>
                    <a:cubicBezTo>
                      <a:pt x="1550" y="1668"/>
                      <a:pt x="1608" y="1660"/>
                      <a:pt x="1666" y="1641"/>
                    </a:cubicBezTo>
                    <a:cubicBezTo>
                      <a:pt x="1709" y="1635"/>
                      <a:pt x="1747" y="1622"/>
                      <a:pt x="1785" y="1603"/>
                    </a:cubicBezTo>
                    <a:cubicBezTo>
                      <a:pt x="1823" y="1584"/>
                      <a:pt x="1854" y="1559"/>
                      <a:pt x="1879" y="1528"/>
                    </a:cubicBezTo>
                    <a:cubicBezTo>
                      <a:pt x="1911" y="1503"/>
                      <a:pt x="1929" y="1471"/>
                      <a:pt x="1955" y="1440"/>
                    </a:cubicBezTo>
                    <a:cubicBezTo>
                      <a:pt x="1973" y="1408"/>
                      <a:pt x="1999" y="1371"/>
                      <a:pt x="2030" y="1333"/>
                    </a:cubicBezTo>
                    <a:lnTo>
                      <a:pt x="2105" y="1182"/>
                    </a:lnTo>
                    <a:cubicBezTo>
                      <a:pt x="2118" y="1107"/>
                      <a:pt x="2124" y="1031"/>
                      <a:pt x="2137" y="969"/>
                    </a:cubicBezTo>
                    <a:cubicBezTo>
                      <a:pt x="2149" y="906"/>
                      <a:pt x="2143" y="830"/>
                      <a:pt x="2130" y="755"/>
                    </a:cubicBezTo>
                    <a:cubicBezTo>
                      <a:pt x="2118" y="692"/>
                      <a:pt x="2099" y="642"/>
                      <a:pt x="2080" y="592"/>
                    </a:cubicBezTo>
                    <a:cubicBezTo>
                      <a:pt x="2055" y="548"/>
                      <a:pt x="2017" y="504"/>
                      <a:pt x="1973" y="466"/>
                    </a:cubicBezTo>
                    <a:cubicBezTo>
                      <a:pt x="1948" y="453"/>
                      <a:pt x="1936" y="441"/>
                      <a:pt x="1923" y="428"/>
                    </a:cubicBezTo>
                    <a:cubicBezTo>
                      <a:pt x="1911" y="416"/>
                      <a:pt x="1898" y="397"/>
                      <a:pt x="1873" y="391"/>
                    </a:cubicBezTo>
                    <a:cubicBezTo>
                      <a:pt x="1823" y="334"/>
                      <a:pt x="1753" y="303"/>
                      <a:pt x="1678" y="290"/>
                    </a:cubicBezTo>
                    <a:cubicBezTo>
                      <a:pt x="1622" y="277"/>
                      <a:pt x="1559" y="271"/>
                      <a:pt x="1502" y="271"/>
                    </a:cubicBezTo>
                    <a:cubicBezTo>
                      <a:pt x="1446" y="271"/>
                      <a:pt x="1383" y="284"/>
                      <a:pt x="1320" y="303"/>
                    </a:cubicBezTo>
                    <a:lnTo>
                      <a:pt x="1307" y="303"/>
                    </a:lnTo>
                    <a:cubicBezTo>
                      <a:pt x="1300" y="306"/>
                      <a:pt x="1294" y="308"/>
                      <a:pt x="1291" y="310"/>
                    </a:cubicBezTo>
                    <a:lnTo>
                      <a:pt x="1291" y="310"/>
                    </a:lnTo>
                    <a:lnTo>
                      <a:pt x="1377" y="145"/>
                    </a:lnTo>
                    <a:cubicBezTo>
                      <a:pt x="1358" y="127"/>
                      <a:pt x="1339" y="114"/>
                      <a:pt x="1320" y="108"/>
                    </a:cubicBezTo>
                    <a:cubicBezTo>
                      <a:pt x="1301" y="95"/>
                      <a:pt x="1282" y="89"/>
                      <a:pt x="1270" y="83"/>
                    </a:cubicBezTo>
                    <a:cubicBezTo>
                      <a:pt x="1251" y="76"/>
                      <a:pt x="1226" y="58"/>
                      <a:pt x="1201" y="39"/>
                    </a:cubicBezTo>
                    <a:cubicBezTo>
                      <a:pt x="1182" y="20"/>
                      <a:pt x="1163" y="7"/>
                      <a:pt x="115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0" name="Google Shape;1450;p52"/>
              <p:cNvSpPr/>
              <p:nvPr/>
            </p:nvSpPr>
            <p:spPr>
              <a:xfrm>
                <a:off x="2798937" y="944593"/>
                <a:ext cx="128304" cy="158364"/>
              </a:xfrm>
              <a:custGeom>
                <a:avLst/>
                <a:gdLst/>
                <a:ahLst/>
                <a:cxnLst/>
                <a:rect l="l" t="t" r="r" b="b"/>
                <a:pathLst>
                  <a:path w="1289" h="1591" extrusionOk="0">
                    <a:moveTo>
                      <a:pt x="1050" y="1"/>
                    </a:moveTo>
                    <a:cubicBezTo>
                      <a:pt x="1050" y="7"/>
                      <a:pt x="1044" y="7"/>
                      <a:pt x="1044" y="7"/>
                    </a:cubicBezTo>
                    <a:cubicBezTo>
                      <a:pt x="1044" y="7"/>
                      <a:pt x="1037" y="13"/>
                      <a:pt x="1037" y="13"/>
                    </a:cubicBezTo>
                    <a:cubicBezTo>
                      <a:pt x="1031" y="26"/>
                      <a:pt x="1025" y="32"/>
                      <a:pt x="1019" y="38"/>
                    </a:cubicBezTo>
                    <a:cubicBezTo>
                      <a:pt x="1012" y="51"/>
                      <a:pt x="1006" y="57"/>
                      <a:pt x="1000" y="70"/>
                    </a:cubicBezTo>
                    <a:cubicBezTo>
                      <a:pt x="981" y="95"/>
                      <a:pt x="968" y="114"/>
                      <a:pt x="949" y="133"/>
                    </a:cubicBezTo>
                    <a:cubicBezTo>
                      <a:pt x="937" y="151"/>
                      <a:pt x="924" y="170"/>
                      <a:pt x="918" y="176"/>
                    </a:cubicBezTo>
                    <a:cubicBezTo>
                      <a:pt x="912" y="195"/>
                      <a:pt x="905" y="202"/>
                      <a:pt x="899" y="214"/>
                    </a:cubicBezTo>
                    <a:cubicBezTo>
                      <a:pt x="899" y="214"/>
                      <a:pt x="905" y="227"/>
                      <a:pt x="924" y="246"/>
                    </a:cubicBezTo>
                    <a:cubicBezTo>
                      <a:pt x="949" y="258"/>
                      <a:pt x="968" y="277"/>
                      <a:pt x="1000" y="296"/>
                    </a:cubicBezTo>
                    <a:cubicBezTo>
                      <a:pt x="1025" y="315"/>
                      <a:pt x="1050" y="334"/>
                      <a:pt x="1075" y="352"/>
                    </a:cubicBezTo>
                    <a:cubicBezTo>
                      <a:pt x="1100" y="371"/>
                      <a:pt x="1119" y="384"/>
                      <a:pt x="1132" y="390"/>
                    </a:cubicBezTo>
                    <a:lnTo>
                      <a:pt x="1276" y="195"/>
                    </a:lnTo>
                    <a:cubicBezTo>
                      <a:pt x="1289" y="183"/>
                      <a:pt x="1289" y="176"/>
                      <a:pt x="1289" y="176"/>
                    </a:cubicBezTo>
                    <a:cubicBezTo>
                      <a:pt x="1289" y="176"/>
                      <a:pt x="1282" y="170"/>
                      <a:pt x="1270" y="164"/>
                    </a:cubicBezTo>
                    <a:lnTo>
                      <a:pt x="1050" y="1"/>
                    </a:lnTo>
                    <a:close/>
                    <a:moveTo>
                      <a:pt x="767" y="390"/>
                    </a:moveTo>
                    <a:cubicBezTo>
                      <a:pt x="748" y="409"/>
                      <a:pt x="723" y="440"/>
                      <a:pt x="698" y="478"/>
                    </a:cubicBezTo>
                    <a:cubicBezTo>
                      <a:pt x="667" y="522"/>
                      <a:pt x="648" y="553"/>
                      <a:pt x="629" y="579"/>
                    </a:cubicBezTo>
                    <a:cubicBezTo>
                      <a:pt x="610" y="610"/>
                      <a:pt x="585" y="635"/>
                      <a:pt x="566" y="667"/>
                    </a:cubicBezTo>
                    <a:cubicBezTo>
                      <a:pt x="541" y="692"/>
                      <a:pt x="522" y="723"/>
                      <a:pt x="503" y="754"/>
                    </a:cubicBezTo>
                    <a:cubicBezTo>
                      <a:pt x="484" y="767"/>
                      <a:pt x="472" y="786"/>
                      <a:pt x="453" y="805"/>
                    </a:cubicBezTo>
                    <a:cubicBezTo>
                      <a:pt x="441" y="817"/>
                      <a:pt x="428" y="836"/>
                      <a:pt x="415" y="855"/>
                    </a:cubicBezTo>
                    <a:cubicBezTo>
                      <a:pt x="403" y="874"/>
                      <a:pt x="384" y="905"/>
                      <a:pt x="346" y="956"/>
                    </a:cubicBezTo>
                    <a:cubicBezTo>
                      <a:pt x="309" y="1006"/>
                      <a:pt x="277" y="1056"/>
                      <a:pt x="246" y="1100"/>
                    </a:cubicBezTo>
                    <a:lnTo>
                      <a:pt x="133" y="1251"/>
                    </a:lnTo>
                    <a:cubicBezTo>
                      <a:pt x="120" y="1263"/>
                      <a:pt x="108" y="1282"/>
                      <a:pt x="95" y="1301"/>
                    </a:cubicBezTo>
                    <a:cubicBezTo>
                      <a:pt x="82" y="1320"/>
                      <a:pt x="70" y="1339"/>
                      <a:pt x="57" y="1351"/>
                    </a:cubicBezTo>
                    <a:cubicBezTo>
                      <a:pt x="38" y="1370"/>
                      <a:pt x="32" y="1383"/>
                      <a:pt x="26" y="1395"/>
                    </a:cubicBezTo>
                    <a:cubicBezTo>
                      <a:pt x="20" y="1408"/>
                      <a:pt x="13" y="1420"/>
                      <a:pt x="1" y="1433"/>
                    </a:cubicBezTo>
                    <a:cubicBezTo>
                      <a:pt x="13" y="1439"/>
                      <a:pt x="26" y="1446"/>
                      <a:pt x="45" y="1458"/>
                    </a:cubicBezTo>
                    <a:cubicBezTo>
                      <a:pt x="70" y="1464"/>
                      <a:pt x="82" y="1477"/>
                      <a:pt x="101" y="1496"/>
                    </a:cubicBezTo>
                    <a:cubicBezTo>
                      <a:pt x="120" y="1515"/>
                      <a:pt x="145" y="1534"/>
                      <a:pt x="177" y="1546"/>
                    </a:cubicBezTo>
                    <a:cubicBezTo>
                      <a:pt x="202" y="1565"/>
                      <a:pt x="233" y="1578"/>
                      <a:pt x="252" y="1590"/>
                    </a:cubicBezTo>
                    <a:cubicBezTo>
                      <a:pt x="265" y="1584"/>
                      <a:pt x="277" y="1578"/>
                      <a:pt x="283" y="1565"/>
                    </a:cubicBezTo>
                    <a:cubicBezTo>
                      <a:pt x="309" y="1540"/>
                      <a:pt x="334" y="1515"/>
                      <a:pt x="359" y="1483"/>
                    </a:cubicBezTo>
                    <a:cubicBezTo>
                      <a:pt x="384" y="1452"/>
                      <a:pt x="409" y="1414"/>
                      <a:pt x="434" y="1370"/>
                    </a:cubicBezTo>
                    <a:cubicBezTo>
                      <a:pt x="453" y="1351"/>
                      <a:pt x="472" y="1326"/>
                      <a:pt x="491" y="1295"/>
                    </a:cubicBezTo>
                    <a:cubicBezTo>
                      <a:pt x="516" y="1263"/>
                      <a:pt x="541" y="1232"/>
                      <a:pt x="560" y="1201"/>
                    </a:cubicBezTo>
                    <a:cubicBezTo>
                      <a:pt x="585" y="1163"/>
                      <a:pt x="604" y="1131"/>
                      <a:pt x="623" y="1106"/>
                    </a:cubicBezTo>
                    <a:cubicBezTo>
                      <a:pt x="642" y="1081"/>
                      <a:pt x="654" y="1062"/>
                      <a:pt x="660" y="1056"/>
                    </a:cubicBezTo>
                    <a:cubicBezTo>
                      <a:pt x="692" y="1018"/>
                      <a:pt x="723" y="987"/>
                      <a:pt x="742" y="956"/>
                    </a:cubicBezTo>
                    <a:cubicBezTo>
                      <a:pt x="767" y="930"/>
                      <a:pt x="792" y="893"/>
                      <a:pt x="824" y="855"/>
                    </a:cubicBezTo>
                    <a:cubicBezTo>
                      <a:pt x="855" y="817"/>
                      <a:pt x="887" y="780"/>
                      <a:pt x="912" y="736"/>
                    </a:cubicBezTo>
                    <a:cubicBezTo>
                      <a:pt x="937" y="698"/>
                      <a:pt x="968" y="654"/>
                      <a:pt x="1006" y="604"/>
                    </a:cubicBezTo>
                    <a:cubicBezTo>
                      <a:pt x="1012" y="604"/>
                      <a:pt x="1019" y="597"/>
                      <a:pt x="1025" y="585"/>
                    </a:cubicBezTo>
                    <a:cubicBezTo>
                      <a:pt x="1037" y="572"/>
                      <a:pt x="1037" y="566"/>
                      <a:pt x="1031" y="566"/>
                    </a:cubicBezTo>
                    <a:cubicBezTo>
                      <a:pt x="1025" y="553"/>
                      <a:pt x="1006" y="547"/>
                      <a:pt x="987" y="528"/>
                    </a:cubicBezTo>
                    <a:cubicBezTo>
                      <a:pt x="962" y="509"/>
                      <a:pt x="943" y="497"/>
                      <a:pt x="918" y="484"/>
                    </a:cubicBezTo>
                    <a:cubicBezTo>
                      <a:pt x="887" y="465"/>
                      <a:pt x="861" y="447"/>
                      <a:pt x="836" y="428"/>
                    </a:cubicBezTo>
                    <a:cubicBezTo>
                      <a:pt x="811" y="409"/>
                      <a:pt x="786" y="396"/>
                      <a:pt x="767" y="39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1" name="Google Shape;1451;p52"/>
              <p:cNvSpPr/>
              <p:nvPr/>
            </p:nvSpPr>
            <p:spPr>
              <a:xfrm>
                <a:off x="2850198" y="1039053"/>
                <a:ext cx="145822" cy="148311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490" extrusionOk="0">
                    <a:moveTo>
                      <a:pt x="810" y="657"/>
                    </a:moveTo>
                    <a:cubicBezTo>
                      <a:pt x="818" y="657"/>
                      <a:pt x="826" y="662"/>
                      <a:pt x="830" y="666"/>
                    </a:cubicBezTo>
                    <a:cubicBezTo>
                      <a:pt x="837" y="673"/>
                      <a:pt x="843" y="685"/>
                      <a:pt x="837" y="691"/>
                    </a:cubicBezTo>
                    <a:cubicBezTo>
                      <a:pt x="837" y="698"/>
                      <a:pt x="830" y="710"/>
                      <a:pt x="830" y="729"/>
                    </a:cubicBezTo>
                    <a:cubicBezTo>
                      <a:pt x="818" y="760"/>
                      <a:pt x="799" y="786"/>
                      <a:pt x="767" y="804"/>
                    </a:cubicBezTo>
                    <a:cubicBezTo>
                      <a:pt x="742" y="823"/>
                      <a:pt x="717" y="842"/>
                      <a:pt x="705" y="861"/>
                    </a:cubicBezTo>
                    <a:cubicBezTo>
                      <a:pt x="692" y="867"/>
                      <a:pt x="686" y="874"/>
                      <a:pt x="673" y="874"/>
                    </a:cubicBezTo>
                    <a:cubicBezTo>
                      <a:pt x="661" y="874"/>
                      <a:pt x="648" y="867"/>
                      <a:pt x="642" y="861"/>
                    </a:cubicBezTo>
                    <a:cubicBezTo>
                      <a:pt x="623" y="811"/>
                      <a:pt x="635" y="760"/>
                      <a:pt x="686" y="717"/>
                    </a:cubicBezTo>
                    <a:cubicBezTo>
                      <a:pt x="698" y="698"/>
                      <a:pt x="730" y="679"/>
                      <a:pt x="767" y="666"/>
                    </a:cubicBezTo>
                    <a:cubicBezTo>
                      <a:pt x="774" y="660"/>
                      <a:pt x="786" y="660"/>
                      <a:pt x="799" y="660"/>
                    </a:cubicBezTo>
                    <a:cubicBezTo>
                      <a:pt x="803" y="658"/>
                      <a:pt x="806" y="657"/>
                      <a:pt x="810" y="657"/>
                    </a:cubicBezTo>
                    <a:close/>
                    <a:moveTo>
                      <a:pt x="868" y="0"/>
                    </a:moveTo>
                    <a:cubicBezTo>
                      <a:pt x="849" y="0"/>
                      <a:pt x="837" y="0"/>
                      <a:pt x="824" y="7"/>
                    </a:cubicBezTo>
                    <a:lnTo>
                      <a:pt x="786" y="7"/>
                    </a:lnTo>
                    <a:lnTo>
                      <a:pt x="736" y="25"/>
                    </a:lnTo>
                    <a:cubicBezTo>
                      <a:pt x="736" y="24"/>
                      <a:pt x="735" y="23"/>
                      <a:pt x="734" y="23"/>
                    </a:cubicBezTo>
                    <a:cubicBezTo>
                      <a:pt x="732" y="23"/>
                      <a:pt x="726" y="27"/>
                      <a:pt x="717" y="32"/>
                    </a:cubicBezTo>
                    <a:cubicBezTo>
                      <a:pt x="705" y="38"/>
                      <a:pt x="692" y="44"/>
                      <a:pt x="673" y="51"/>
                    </a:cubicBezTo>
                    <a:cubicBezTo>
                      <a:pt x="661" y="57"/>
                      <a:pt x="642" y="63"/>
                      <a:pt x="629" y="63"/>
                    </a:cubicBezTo>
                    <a:cubicBezTo>
                      <a:pt x="620" y="68"/>
                      <a:pt x="615" y="72"/>
                      <a:pt x="614" y="72"/>
                    </a:cubicBezTo>
                    <a:cubicBezTo>
                      <a:pt x="614" y="72"/>
                      <a:pt x="615" y="71"/>
                      <a:pt x="617" y="69"/>
                    </a:cubicBezTo>
                    <a:lnTo>
                      <a:pt x="617" y="69"/>
                    </a:lnTo>
                    <a:cubicBezTo>
                      <a:pt x="591" y="76"/>
                      <a:pt x="573" y="88"/>
                      <a:pt x="560" y="101"/>
                    </a:cubicBezTo>
                    <a:cubicBezTo>
                      <a:pt x="548" y="120"/>
                      <a:pt x="529" y="132"/>
                      <a:pt x="516" y="145"/>
                    </a:cubicBezTo>
                    <a:cubicBezTo>
                      <a:pt x="504" y="151"/>
                      <a:pt x="491" y="157"/>
                      <a:pt x="485" y="170"/>
                    </a:cubicBezTo>
                    <a:cubicBezTo>
                      <a:pt x="472" y="176"/>
                      <a:pt x="466" y="189"/>
                      <a:pt x="453" y="195"/>
                    </a:cubicBezTo>
                    <a:cubicBezTo>
                      <a:pt x="447" y="195"/>
                      <a:pt x="441" y="201"/>
                      <a:pt x="428" y="214"/>
                    </a:cubicBezTo>
                    <a:cubicBezTo>
                      <a:pt x="422" y="226"/>
                      <a:pt x="416" y="233"/>
                      <a:pt x="409" y="239"/>
                    </a:cubicBezTo>
                    <a:lnTo>
                      <a:pt x="302" y="352"/>
                    </a:lnTo>
                    <a:cubicBezTo>
                      <a:pt x="271" y="384"/>
                      <a:pt x="240" y="421"/>
                      <a:pt x="208" y="459"/>
                    </a:cubicBezTo>
                    <a:cubicBezTo>
                      <a:pt x="177" y="497"/>
                      <a:pt x="145" y="534"/>
                      <a:pt x="108" y="578"/>
                    </a:cubicBezTo>
                    <a:cubicBezTo>
                      <a:pt x="89" y="610"/>
                      <a:pt x="76" y="641"/>
                      <a:pt x="64" y="673"/>
                    </a:cubicBezTo>
                    <a:cubicBezTo>
                      <a:pt x="57" y="704"/>
                      <a:pt x="45" y="735"/>
                      <a:pt x="32" y="760"/>
                    </a:cubicBezTo>
                    <a:cubicBezTo>
                      <a:pt x="26" y="786"/>
                      <a:pt x="20" y="811"/>
                      <a:pt x="13" y="836"/>
                    </a:cubicBezTo>
                    <a:cubicBezTo>
                      <a:pt x="7" y="861"/>
                      <a:pt x="1" y="892"/>
                      <a:pt x="1" y="924"/>
                    </a:cubicBezTo>
                    <a:cubicBezTo>
                      <a:pt x="1" y="936"/>
                      <a:pt x="1" y="955"/>
                      <a:pt x="1" y="974"/>
                    </a:cubicBezTo>
                    <a:cubicBezTo>
                      <a:pt x="7" y="993"/>
                      <a:pt x="7" y="1006"/>
                      <a:pt x="7" y="1024"/>
                    </a:cubicBezTo>
                    <a:cubicBezTo>
                      <a:pt x="7" y="1037"/>
                      <a:pt x="7" y="1056"/>
                      <a:pt x="20" y="1081"/>
                    </a:cubicBezTo>
                    <a:cubicBezTo>
                      <a:pt x="26" y="1100"/>
                      <a:pt x="39" y="1119"/>
                      <a:pt x="57" y="1137"/>
                    </a:cubicBezTo>
                    <a:cubicBezTo>
                      <a:pt x="89" y="1207"/>
                      <a:pt x="127" y="1263"/>
                      <a:pt x="177" y="1313"/>
                    </a:cubicBezTo>
                    <a:cubicBezTo>
                      <a:pt x="196" y="1332"/>
                      <a:pt x="208" y="1345"/>
                      <a:pt x="221" y="1357"/>
                    </a:cubicBezTo>
                    <a:cubicBezTo>
                      <a:pt x="233" y="1376"/>
                      <a:pt x="252" y="1389"/>
                      <a:pt x="277" y="1408"/>
                    </a:cubicBezTo>
                    <a:lnTo>
                      <a:pt x="334" y="1445"/>
                    </a:lnTo>
                    <a:cubicBezTo>
                      <a:pt x="347" y="1450"/>
                      <a:pt x="354" y="1454"/>
                      <a:pt x="359" y="1454"/>
                    </a:cubicBezTo>
                    <a:cubicBezTo>
                      <a:pt x="362" y="1454"/>
                      <a:pt x="363" y="1453"/>
                      <a:pt x="365" y="1452"/>
                    </a:cubicBezTo>
                    <a:cubicBezTo>
                      <a:pt x="365" y="1452"/>
                      <a:pt x="378" y="1452"/>
                      <a:pt x="390" y="1458"/>
                    </a:cubicBezTo>
                    <a:cubicBezTo>
                      <a:pt x="403" y="1458"/>
                      <a:pt x="422" y="1464"/>
                      <a:pt x="447" y="1464"/>
                    </a:cubicBezTo>
                    <a:cubicBezTo>
                      <a:pt x="466" y="1470"/>
                      <a:pt x="485" y="1477"/>
                      <a:pt x="497" y="1483"/>
                    </a:cubicBezTo>
                    <a:cubicBezTo>
                      <a:pt x="510" y="1483"/>
                      <a:pt x="522" y="1489"/>
                      <a:pt x="535" y="1489"/>
                    </a:cubicBezTo>
                    <a:cubicBezTo>
                      <a:pt x="541" y="1483"/>
                      <a:pt x="554" y="1483"/>
                      <a:pt x="560" y="1477"/>
                    </a:cubicBezTo>
                    <a:cubicBezTo>
                      <a:pt x="573" y="1477"/>
                      <a:pt x="585" y="1470"/>
                      <a:pt x="591" y="1464"/>
                    </a:cubicBezTo>
                    <a:cubicBezTo>
                      <a:pt x="604" y="1464"/>
                      <a:pt x="617" y="1458"/>
                      <a:pt x="635" y="1458"/>
                    </a:cubicBezTo>
                    <a:cubicBezTo>
                      <a:pt x="642" y="1458"/>
                      <a:pt x="661" y="1452"/>
                      <a:pt x="698" y="1433"/>
                    </a:cubicBezTo>
                    <a:cubicBezTo>
                      <a:pt x="730" y="1420"/>
                      <a:pt x="755" y="1408"/>
                      <a:pt x="780" y="1395"/>
                    </a:cubicBezTo>
                    <a:cubicBezTo>
                      <a:pt x="786" y="1382"/>
                      <a:pt x="805" y="1376"/>
                      <a:pt x="830" y="1364"/>
                    </a:cubicBezTo>
                    <a:cubicBezTo>
                      <a:pt x="855" y="1351"/>
                      <a:pt x="874" y="1345"/>
                      <a:pt x="880" y="1339"/>
                    </a:cubicBezTo>
                    <a:lnTo>
                      <a:pt x="968" y="1251"/>
                    </a:lnTo>
                    <a:cubicBezTo>
                      <a:pt x="1012" y="1213"/>
                      <a:pt x="1050" y="1175"/>
                      <a:pt x="1088" y="1137"/>
                    </a:cubicBezTo>
                    <a:cubicBezTo>
                      <a:pt x="1126" y="1100"/>
                      <a:pt x="1170" y="1062"/>
                      <a:pt x="1207" y="1018"/>
                    </a:cubicBezTo>
                    <a:cubicBezTo>
                      <a:pt x="1232" y="993"/>
                      <a:pt x="1251" y="968"/>
                      <a:pt x="1276" y="943"/>
                    </a:cubicBezTo>
                    <a:cubicBezTo>
                      <a:pt x="1295" y="918"/>
                      <a:pt x="1314" y="892"/>
                      <a:pt x="1339" y="867"/>
                    </a:cubicBezTo>
                    <a:cubicBezTo>
                      <a:pt x="1352" y="842"/>
                      <a:pt x="1364" y="823"/>
                      <a:pt x="1383" y="798"/>
                    </a:cubicBezTo>
                    <a:cubicBezTo>
                      <a:pt x="1402" y="767"/>
                      <a:pt x="1415" y="742"/>
                      <a:pt x="1421" y="723"/>
                    </a:cubicBezTo>
                    <a:cubicBezTo>
                      <a:pt x="1427" y="691"/>
                      <a:pt x="1433" y="666"/>
                      <a:pt x="1440" y="635"/>
                    </a:cubicBezTo>
                    <a:cubicBezTo>
                      <a:pt x="1446" y="603"/>
                      <a:pt x="1452" y="572"/>
                      <a:pt x="1459" y="541"/>
                    </a:cubicBezTo>
                    <a:cubicBezTo>
                      <a:pt x="1465" y="509"/>
                      <a:pt x="1465" y="484"/>
                      <a:pt x="1459" y="453"/>
                    </a:cubicBezTo>
                    <a:cubicBezTo>
                      <a:pt x="1452" y="427"/>
                      <a:pt x="1446" y="402"/>
                      <a:pt x="1433" y="377"/>
                    </a:cubicBezTo>
                    <a:cubicBezTo>
                      <a:pt x="1433" y="358"/>
                      <a:pt x="1427" y="346"/>
                      <a:pt x="1427" y="340"/>
                    </a:cubicBezTo>
                    <a:cubicBezTo>
                      <a:pt x="1421" y="333"/>
                      <a:pt x="1421" y="327"/>
                      <a:pt x="1415" y="321"/>
                    </a:cubicBezTo>
                    <a:cubicBezTo>
                      <a:pt x="1408" y="302"/>
                      <a:pt x="1396" y="283"/>
                      <a:pt x="1377" y="270"/>
                    </a:cubicBezTo>
                    <a:cubicBezTo>
                      <a:pt x="1358" y="252"/>
                      <a:pt x="1345" y="233"/>
                      <a:pt x="1327" y="214"/>
                    </a:cubicBezTo>
                    <a:cubicBezTo>
                      <a:pt x="1301" y="195"/>
                      <a:pt x="1276" y="170"/>
                      <a:pt x="1257" y="151"/>
                    </a:cubicBezTo>
                    <a:cubicBezTo>
                      <a:pt x="1239" y="138"/>
                      <a:pt x="1213" y="113"/>
                      <a:pt x="1195" y="95"/>
                    </a:cubicBezTo>
                    <a:cubicBezTo>
                      <a:pt x="1176" y="76"/>
                      <a:pt x="1151" y="63"/>
                      <a:pt x="1126" y="51"/>
                    </a:cubicBezTo>
                    <a:cubicBezTo>
                      <a:pt x="1100" y="38"/>
                      <a:pt x="1082" y="32"/>
                      <a:pt x="1063" y="25"/>
                    </a:cubicBezTo>
                    <a:cubicBezTo>
                      <a:pt x="1012" y="13"/>
                      <a:pt x="975" y="7"/>
                      <a:pt x="943" y="7"/>
                    </a:cubicBezTo>
                    <a:cubicBezTo>
                      <a:pt x="912" y="0"/>
                      <a:pt x="887" y="0"/>
                      <a:pt x="86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452" name="Google Shape;1452;p52"/>
            <p:cNvSpPr/>
            <p:nvPr/>
          </p:nvSpPr>
          <p:spPr>
            <a:xfrm>
              <a:off x="2114232" y="1716680"/>
              <a:ext cx="121336" cy="289256"/>
            </a:xfrm>
            <a:custGeom>
              <a:avLst/>
              <a:gdLst/>
              <a:ahLst/>
              <a:cxnLst/>
              <a:rect l="l" t="t" r="r" b="b"/>
              <a:pathLst>
                <a:path w="1219" h="2906" extrusionOk="0">
                  <a:moveTo>
                    <a:pt x="14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0" y="7"/>
                    <a:pt x="113" y="170"/>
                    <a:pt x="308" y="415"/>
                  </a:cubicBezTo>
                  <a:cubicBezTo>
                    <a:pt x="402" y="541"/>
                    <a:pt x="509" y="692"/>
                    <a:pt x="616" y="867"/>
                  </a:cubicBezTo>
                  <a:cubicBezTo>
                    <a:pt x="666" y="955"/>
                    <a:pt x="716" y="1050"/>
                    <a:pt x="760" y="1150"/>
                  </a:cubicBezTo>
                  <a:cubicBezTo>
                    <a:pt x="798" y="1257"/>
                    <a:pt x="842" y="1364"/>
                    <a:pt x="861" y="1477"/>
                  </a:cubicBezTo>
                  <a:cubicBezTo>
                    <a:pt x="899" y="1697"/>
                    <a:pt x="779" y="1898"/>
                    <a:pt x="710" y="2099"/>
                  </a:cubicBezTo>
                  <a:cubicBezTo>
                    <a:pt x="672" y="2199"/>
                    <a:pt x="647" y="2300"/>
                    <a:pt x="653" y="2407"/>
                  </a:cubicBezTo>
                  <a:cubicBezTo>
                    <a:pt x="666" y="2507"/>
                    <a:pt x="710" y="2595"/>
                    <a:pt x="767" y="2658"/>
                  </a:cubicBezTo>
                  <a:cubicBezTo>
                    <a:pt x="873" y="2784"/>
                    <a:pt x="999" y="2840"/>
                    <a:pt x="1081" y="2872"/>
                  </a:cubicBezTo>
                  <a:cubicBezTo>
                    <a:pt x="1144" y="2896"/>
                    <a:pt x="1188" y="2905"/>
                    <a:pt x="1208" y="2905"/>
                  </a:cubicBezTo>
                  <a:cubicBezTo>
                    <a:pt x="1214" y="2905"/>
                    <a:pt x="1218" y="2904"/>
                    <a:pt x="1219" y="2903"/>
                  </a:cubicBezTo>
                  <a:cubicBezTo>
                    <a:pt x="1219" y="2897"/>
                    <a:pt x="1175" y="2878"/>
                    <a:pt x="1093" y="2834"/>
                  </a:cubicBezTo>
                  <a:cubicBezTo>
                    <a:pt x="1018" y="2796"/>
                    <a:pt x="905" y="2733"/>
                    <a:pt x="817" y="2614"/>
                  </a:cubicBezTo>
                  <a:cubicBezTo>
                    <a:pt x="773" y="2558"/>
                    <a:pt x="741" y="2482"/>
                    <a:pt x="735" y="2400"/>
                  </a:cubicBezTo>
                  <a:cubicBezTo>
                    <a:pt x="735" y="2313"/>
                    <a:pt x="754" y="2225"/>
                    <a:pt x="792" y="2130"/>
                  </a:cubicBezTo>
                  <a:cubicBezTo>
                    <a:pt x="829" y="2036"/>
                    <a:pt x="873" y="1936"/>
                    <a:pt x="917" y="1829"/>
                  </a:cubicBezTo>
                  <a:cubicBezTo>
                    <a:pt x="955" y="1716"/>
                    <a:pt x="980" y="1584"/>
                    <a:pt x="955" y="1458"/>
                  </a:cubicBezTo>
                  <a:cubicBezTo>
                    <a:pt x="930" y="1332"/>
                    <a:pt x="892" y="1219"/>
                    <a:pt x="842" y="1112"/>
                  </a:cubicBezTo>
                  <a:cubicBezTo>
                    <a:pt x="798" y="1012"/>
                    <a:pt x="748" y="911"/>
                    <a:pt x="691" y="823"/>
                  </a:cubicBezTo>
                  <a:cubicBezTo>
                    <a:pt x="578" y="641"/>
                    <a:pt x="459" y="497"/>
                    <a:pt x="358" y="377"/>
                  </a:cubicBezTo>
                  <a:cubicBezTo>
                    <a:pt x="155" y="144"/>
                    <a:pt x="30" y="0"/>
                    <a:pt x="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52"/>
            <p:cNvSpPr/>
            <p:nvPr/>
          </p:nvSpPr>
          <p:spPr>
            <a:xfrm>
              <a:off x="2242434" y="1966216"/>
              <a:ext cx="71368" cy="80128"/>
            </a:xfrm>
            <a:custGeom>
              <a:avLst/>
              <a:gdLst/>
              <a:ahLst/>
              <a:cxnLst/>
              <a:rect l="l" t="t" r="r" b="b"/>
              <a:pathLst>
                <a:path w="717" h="805" extrusionOk="0">
                  <a:moveTo>
                    <a:pt x="685" y="0"/>
                  </a:moveTo>
                  <a:cubicBezTo>
                    <a:pt x="666" y="0"/>
                    <a:pt x="666" y="69"/>
                    <a:pt x="641" y="164"/>
                  </a:cubicBezTo>
                  <a:cubicBezTo>
                    <a:pt x="622" y="264"/>
                    <a:pt x="572" y="396"/>
                    <a:pt x="471" y="509"/>
                  </a:cubicBezTo>
                  <a:cubicBezTo>
                    <a:pt x="377" y="622"/>
                    <a:pt x="251" y="691"/>
                    <a:pt x="157" y="729"/>
                  </a:cubicBezTo>
                  <a:cubicBezTo>
                    <a:pt x="63" y="760"/>
                    <a:pt x="0" y="773"/>
                    <a:pt x="0" y="786"/>
                  </a:cubicBezTo>
                  <a:cubicBezTo>
                    <a:pt x="0" y="794"/>
                    <a:pt x="28" y="804"/>
                    <a:pt x="77" y="804"/>
                  </a:cubicBezTo>
                  <a:cubicBezTo>
                    <a:pt x="104" y="804"/>
                    <a:pt x="138" y="801"/>
                    <a:pt x="176" y="792"/>
                  </a:cubicBezTo>
                  <a:cubicBezTo>
                    <a:pt x="283" y="773"/>
                    <a:pt x="434" y="704"/>
                    <a:pt x="547" y="572"/>
                  </a:cubicBezTo>
                  <a:cubicBezTo>
                    <a:pt x="660" y="440"/>
                    <a:pt x="704" y="283"/>
                    <a:pt x="710" y="176"/>
                  </a:cubicBezTo>
                  <a:cubicBezTo>
                    <a:pt x="716" y="63"/>
                    <a:pt x="691" y="0"/>
                    <a:pt x="6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52"/>
            <p:cNvSpPr/>
            <p:nvPr/>
          </p:nvSpPr>
          <p:spPr>
            <a:xfrm>
              <a:off x="2246117" y="1969700"/>
              <a:ext cx="20107" cy="16225"/>
            </a:xfrm>
            <a:custGeom>
              <a:avLst/>
              <a:gdLst/>
              <a:ahLst/>
              <a:cxnLst/>
              <a:rect l="l" t="t" r="r" b="b"/>
              <a:pathLst>
                <a:path w="202" h="163" extrusionOk="0">
                  <a:moveTo>
                    <a:pt x="159" y="1"/>
                  </a:moveTo>
                  <a:cubicBezTo>
                    <a:pt x="134" y="1"/>
                    <a:pt x="101" y="16"/>
                    <a:pt x="70" y="47"/>
                  </a:cubicBezTo>
                  <a:cubicBezTo>
                    <a:pt x="20" y="85"/>
                    <a:pt x="1" y="135"/>
                    <a:pt x="20" y="154"/>
                  </a:cubicBezTo>
                  <a:cubicBezTo>
                    <a:pt x="25" y="159"/>
                    <a:pt x="34" y="162"/>
                    <a:pt x="44" y="162"/>
                  </a:cubicBezTo>
                  <a:cubicBezTo>
                    <a:pt x="68" y="162"/>
                    <a:pt x="102" y="147"/>
                    <a:pt x="133" y="116"/>
                  </a:cubicBezTo>
                  <a:cubicBezTo>
                    <a:pt x="177" y="78"/>
                    <a:pt x="202" y="28"/>
                    <a:pt x="183" y="9"/>
                  </a:cubicBezTo>
                  <a:cubicBezTo>
                    <a:pt x="177" y="4"/>
                    <a:pt x="169" y="1"/>
                    <a:pt x="15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52"/>
            <p:cNvSpPr/>
            <p:nvPr/>
          </p:nvSpPr>
          <p:spPr>
            <a:xfrm>
              <a:off x="2506900" y="1724743"/>
              <a:ext cx="14532" cy="25880"/>
            </a:xfrm>
            <a:custGeom>
              <a:avLst/>
              <a:gdLst/>
              <a:ahLst/>
              <a:cxnLst/>
              <a:rect l="l" t="t" r="r" b="b"/>
              <a:pathLst>
                <a:path w="146" h="260" extrusionOk="0">
                  <a:moveTo>
                    <a:pt x="130" y="1"/>
                  </a:moveTo>
                  <a:cubicBezTo>
                    <a:pt x="115" y="1"/>
                    <a:pt x="74" y="49"/>
                    <a:pt x="45" y="120"/>
                  </a:cubicBezTo>
                  <a:cubicBezTo>
                    <a:pt x="13" y="190"/>
                    <a:pt x="1" y="259"/>
                    <a:pt x="13" y="259"/>
                  </a:cubicBezTo>
                  <a:cubicBezTo>
                    <a:pt x="14" y="259"/>
                    <a:pt x="15" y="259"/>
                    <a:pt x="16" y="259"/>
                  </a:cubicBezTo>
                  <a:cubicBezTo>
                    <a:pt x="35" y="259"/>
                    <a:pt x="59" y="205"/>
                    <a:pt x="89" y="139"/>
                  </a:cubicBezTo>
                  <a:cubicBezTo>
                    <a:pt x="120" y="70"/>
                    <a:pt x="145" y="7"/>
                    <a:pt x="133" y="1"/>
                  </a:cubicBezTo>
                  <a:cubicBezTo>
                    <a:pt x="132" y="1"/>
                    <a:pt x="131" y="1"/>
                    <a:pt x="130" y="1"/>
                  </a:cubicBezTo>
                  <a:close/>
                </a:path>
              </a:pathLst>
            </a:custGeom>
            <a:solidFill>
              <a:srgbClr val="AD51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52"/>
            <p:cNvSpPr/>
            <p:nvPr/>
          </p:nvSpPr>
          <p:spPr>
            <a:xfrm>
              <a:off x="2522527" y="1752911"/>
              <a:ext cx="24486" cy="21500"/>
            </a:xfrm>
            <a:custGeom>
              <a:avLst/>
              <a:gdLst/>
              <a:ahLst/>
              <a:cxnLst/>
              <a:rect l="l" t="t" r="r" b="b"/>
              <a:pathLst>
                <a:path w="246" h="216" extrusionOk="0">
                  <a:moveTo>
                    <a:pt x="235" y="0"/>
                  </a:moveTo>
                  <a:cubicBezTo>
                    <a:pt x="216" y="0"/>
                    <a:pt x="159" y="31"/>
                    <a:pt x="101" y="83"/>
                  </a:cubicBezTo>
                  <a:cubicBezTo>
                    <a:pt x="38" y="145"/>
                    <a:pt x="1" y="208"/>
                    <a:pt x="13" y="214"/>
                  </a:cubicBezTo>
                  <a:cubicBezTo>
                    <a:pt x="14" y="215"/>
                    <a:pt x="14" y="215"/>
                    <a:pt x="15" y="215"/>
                  </a:cubicBezTo>
                  <a:cubicBezTo>
                    <a:pt x="27" y="215"/>
                    <a:pt x="80" y="173"/>
                    <a:pt x="133" y="120"/>
                  </a:cubicBezTo>
                  <a:cubicBezTo>
                    <a:pt x="195" y="64"/>
                    <a:pt x="246" y="13"/>
                    <a:pt x="239" y="1"/>
                  </a:cubicBezTo>
                  <a:cubicBezTo>
                    <a:pt x="238" y="0"/>
                    <a:pt x="237" y="0"/>
                    <a:pt x="235" y="0"/>
                  </a:cubicBezTo>
                  <a:close/>
                </a:path>
              </a:pathLst>
            </a:custGeom>
            <a:solidFill>
              <a:srgbClr val="AD51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52"/>
            <p:cNvSpPr/>
            <p:nvPr/>
          </p:nvSpPr>
          <p:spPr>
            <a:xfrm>
              <a:off x="2530092" y="1781876"/>
              <a:ext cx="30658" cy="11049"/>
            </a:xfrm>
            <a:custGeom>
              <a:avLst/>
              <a:gdLst/>
              <a:ahLst/>
              <a:cxnLst/>
              <a:rect l="l" t="t" r="r" b="b"/>
              <a:pathLst>
                <a:path w="308" h="111" extrusionOk="0">
                  <a:moveTo>
                    <a:pt x="285" y="0"/>
                  </a:moveTo>
                  <a:cubicBezTo>
                    <a:pt x="259" y="0"/>
                    <a:pt x="205" y="13"/>
                    <a:pt x="145" y="37"/>
                  </a:cubicBezTo>
                  <a:cubicBezTo>
                    <a:pt x="63" y="62"/>
                    <a:pt x="0" y="93"/>
                    <a:pt x="6" y="106"/>
                  </a:cubicBezTo>
                  <a:cubicBezTo>
                    <a:pt x="6" y="109"/>
                    <a:pt x="12" y="111"/>
                    <a:pt x="21" y="111"/>
                  </a:cubicBezTo>
                  <a:cubicBezTo>
                    <a:pt x="47" y="111"/>
                    <a:pt x="104" y="99"/>
                    <a:pt x="163" y="81"/>
                  </a:cubicBezTo>
                  <a:cubicBezTo>
                    <a:pt x="245" y="49"/>
                    <a:pt x="308" y="18"/>
                    <a:pt x="302" y="5"/>
                  </a:cubicBezTo>
                  <a:cubicBezTo>
                    <a:pt x="300" y="2"/>
                    <a:pt x="294" y="0"/>
                    <a:pt x="28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52"/>
            <p:cNvSpPr/>
            <p:nvPr/>
          </p:nvSpPr>
          <p:spPr>
            <a:xfrm>
              <a:off x="2312408" y="1701551"/>
              <a:ext cx="231524" cy="175286"/>
            </a:xfrm>
            <a:custGeom>
              <a:avLst/>
              <a:gdLst/>
              <a:ahLst/>
              <a:cxnLst/>
              <a:rect l="l" t="t" r="r" b="b"/>
              <a:pathLst>
                <a:path w="2326" h="1761" extrusionOk="0">
                  <a:moveTo>
                    <a:pt x="1166" y="1"/>
                  </a:moveTo>
                  <a:cubicBezTo>
                    <a:pt x="1078" y="1"/>
                    <a:pt x="988" y="13"/>
                    <a:pt x="899" y="39"/>
                  </a:cubicBezTo>
                  <a:cubicBezTo>
                    <a:pt x="610" y="127"/>
                    <a:pt x="397" y="335"/>
                    <a:pt x="258" y="542"/>
                  </a:cubicBezTo>
                  <a:cubicBezTo>
                    <a:pt x="126" y="762"/>
                    <a:pt x="64" y="975"/>
                    <a:pt x="32" y="1164"/>
                  </a:cubicBezTo>
                  <a:cubicBezTo>
                    <a:pt x="1" y="1346"/>
                    <a:pt x="7" y="1503"/>
                    <a:pt x="26" y="1604"/>
                  </a:cubicBezTo>
                  <a:cubicBezTo>
                    <a:pt x="38" y="1704"/>
                    <a:pt x="57" y="1761"/>
                    <a:pt x="64" y="1761"/>
                  </a:cubicBezTo>
                  <a:cubicBezTo>
                    <a:pt x="89" y="1761"/>
                    <a:pt x="57" y="1528"/>
                    <a:pt x="133" y="1183"/>
                  </a:cubicBezTo>
                  <a:cubicBezTo>
                    <a:pt x="170" y="1013"/>
                    <a:pt x="246" y="806"/>
                    <a:pt x="371" y="617"/>
                  </a:cubicBezTo>
                  <a:cubicBezTo>
                    <a:pt x="497" y="429"/>
                    <a:pt x="692" y="253"/>
                    <a:pt x="943" y="178"/>
                  </a:cubicBezTo>
                  <a:cubicBezTo>
                    <a:pt x="1018" y="158"/>
                    <a:pt x="1097" y="148"/>
                    <a:pt x="1176" y="148"/>
                  </a:cubicBezTo>
                  <a:cubicBezTo>
                    <a:pt x="1223" y="148"/>
                    <a:pt x="1269" y="152"/>
                    <a:pt x="1314" y="159"/>
                  </a:cubicBezTo>
                  <a:cubicBezTo>
                    <a:pt x="1433" y="178"/>
                    <a:pt x="1540" y="222"/>
                    <a:pt x="1634" y="284"/>
                  </a:cubicBezTo>
                  <a:cubicBezTo>
                    <a:pt x="1829" y="404"/>
                    <a:pt x="1961" y="573"/>
                    <a:pt x="2055" y="718"/>
                  </a:cubicBezTo>
                  <a:cubicBezTo>
                    <a:pt x="2241" y="1021"/>
                    <a:pt x="2286" y="1239"/>
                    <a:pt x="2312" y="1239"/>
                  </a:cubicBezTo>
                  <a:cubicBezTo>
                    <a:pt x="2312" y="1239"/>
                    <a:pt x="2312" y="1239"/>
                    <a:pt x="2313" y="1239"/>
                  </a:cubicBezTo>
                  <a:cubicBezTo>
                    <a:pt x="2325" y="1239"/>
                    <a:pt x="2319" y="1001"/>
                    <a:pt x="2143" y="668"/>
                  </a:cubicBezTo>
                  <a:cubicBezTo>
                    <a:pt x="2055" y="504"/>
                    <a:pt x="1923" y="316"/>
                    <a:pt x="1710" y="171"/>
                  </a:cubicBezTo>
                  <a:cubicBezTo>
                    <a:pt x="1560" y="66"/>
                    <a:pt x="1368" y="1"/>
                    <a:pt x="116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52"/>
            <p:cNvSpPr/>
            <p:nvPr/>
          </p:nvSpPr>
          <p:spPr>
            <a:xfrm>
              <a:off x="2017285" y="1800589"/>
              <a:ext cx="26377" cy="15030"/>
            </a:xfrm>
            <a:custGeom>
              <a:avLst/>
              <a:gdLst/>
              <a:ahLst/>
              <a:cxnLst/>
              <a:rect l="l" t="t" r="r" b="b"/>
              <a:pathLst>
                <a:path w="265" h="151" extrusionOk="0">
                  <a:moveTo>
                    <a:pt x="20" y="1"/>
                  </a:moveTo>
                  <a:cubicBezTo>
                    <a:pt x="13" y="1"/>
                    <a:pt x="8" y="3"/>
                    <a:pt x="7" y="6"/>
                  </a:cubicBezTo>
                  <a:cubicBezTo>
                    <a:pt x="0" y="18"/>
                    <a:pt x="57" y="50"/>
                    <a:pt x="126" y="87"/>
                  </a:cubicBezTo>
                  <a:cubicBezTo>
                    <a:pt x="183" y="122"/>
                    <a:pt x="235" y="151"/>
                    <a:pt x="249" y="151"/>
                  </a:cubicBezTo>
                  <a:cubicBezTo>
                    <a:pt x="250" y="151"/>
                    <a:pt x="251" y="151"/>
                    <a:pt x="252" y="150"/>
                  </a:cubicBezTo>
                  <a:cubicBezTo>
                    <a:pt x="264" y="138"/>
                    <a:pt x="220" y="87"/>
                    <a:pt x="151" y="50"/>
                  </a:cubicBezTo>
                  <a:cubicBezTo>
                    <a:pt x="94" y="16"/>
                    <a:pt x="44" y="1"/>
                    <a:pt x="2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52"/>
            <p:cNvSpPr/>
            <p:nvPr/>
          </p:nvSpPr>
          <p:spPr>
            <a:xfrm>
              <a:off x="2031618" y="1781478"/>
              <a:ext cx="17618" cy="16722"/>
            </a:xfrm>
            <a:custGeom>
              <a:avLst/>
              <a:gdLst/>
              <a:ahLst/>
              <a:cxnLst/>
              <a:rect l="l" t="t" r="r" b="b"/>
              <a:pathLst>
                <a:path w="177" h="168" extrusionOk="0">
                  <a:moveTo>
                    <a:pt x="21" y="0"/>
                  </a:moveTo>
                  <a:cubicBezTo>
                    <a:pt x="18" y="0"/>
                    <a:pt x="15" y="1"/>
                    <a:pt x="13" y="3"/>
                  </a:cubicBezTo>
                  <a:cubicBezTo>
                    <a:pt x="1" y="9"/>
                    <a:pt x="32" y="53"/>
                    <a:pt x="70" y="97"/>
                  </a:cubicBezTo>
                  <a:cubicBezTo>
                    <a:pt x="109" y="142"/>
                    <a:pt x="149" y="167"/>
                    <a:pt x="161" y="167"/>
                  </a:cubicBezTo>
                  <a:cubicBezTo>
                    <a:pt x="162" y="167"/>
                    <a:pt x="163" y="167"/>
                    <a:pt x="164" y="166"/>
                  </a:cubicBezTo>
                  <a:cubicBezTo>
                    <a:pt x="177" y="154"/>
                    <a:pt x="152" y="110"/>
                    <a:pt x="108" y="66"/>
                  </a:cubicBezTo>
                  <a:cubicBezTo>
                    <a:pt x="70" y="28"/>
                    <a:pt x="37" y="0"/>
                    <a:pt x="2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52"/>
            <p:cNvSpPr/>
            <p:nvPr/>
          </p:nvSpPr>
          <p:spPr>
            <a:xfrm>
              <a:off x="2056004" y="1766050"/>
              <a:ext cx="12641" cy="23292"/>
            </a:xfrm>
            <a:custGeom>
              <a:avLst/>
              <a:gdLst/>
              <a:ahLst/>
              <a:cxnLst/>
              <a:rect l="l" t="t" r="r" b="b"/>
              <a:pathLst>
                <a:path w="127" h="234" extrusionOk="0">
                  <a:moveTo>
                    <a:pt x="16" y="0"/>
                  </a:moveTo>
                  <a:cubicBezTo>
                    <a:pt x="15" y="0"/>
                    <a:pt x="14" y="0"/>
                    <a:pt x="13" y="1"/>
                  </a:cubicBezTo>
                  <a:cubicBezTo>
                    <a:pt x="1" y="7"/>
                    <a:pt x="13" y="64"/>
                    <a:pt x="45" y="126"/>
                  </a:cubicBezTo>
                  <a:cubicBezTo>
                    <a:pt x="68" y="186"/>
                    <a:pt x="98" y="234"/>
                    <a:pt x="112" y="234"/>
                  </a:cubicBezTo>
                  <a:cubicBezTo>
                    <a:pt x="112" y="234"/>
                    <a:pt x="113" y="234"/>
                    <a:pt x="114" y="233"/>
                  </a:cubicBezTo>
                  <a:cubicBezTo>
                    <a:pt x="126" y="227"/>
                    <a:pt x="114" y="170"/>
                    <a:pt x="89" y="108"/>
                  </a:cubicBezTo>
                  <a:cubicBezTo>
                    <a:pt x="59" y="48"/>
                    <a:pt x="29" y="0"/>
                    <a:pt x="1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52"/>
            <p:cNvSpPr/>
            <p:nvPr/>
          </p:nvSpPr>
          <p:spPr>
            <a:xfrm>
              <a:off x="2035400" y="1778591"/>
              <a:ext cx="160853" cy="142637"/>
            </a:xfrm>
            <a:custGeom>
              <a:avLst/>
              <a:gdLst/>
              <a:ahLst/>
              <a:cxnLst/>
              <a:rect l="l" t="t" r="r" b="b"/>
              <a:pathLst>
                <a:path w="1616" h="1433" extrusionOk="0">
                  <a:moveTo>
                    <a:pt x="522" y="0"/>
                  </a:moveTo>
                  <a:cubicBezTo>
                    <a:pt x="346" y="0"/>
                    <a:pt x="183" y="76"/>
                    <a:pt x="95" y="183"/>
                  </a:cubicBezTo>
                  <a:cubicBezTo>
                    <a:pt x="76" y="208"/>
                    <a:pt x="57" y="239"/>
                    <a:pt x="44" y="264"/>
                  </a:cubicBezTo>
                  <a:cubicBezTo>
                    <a:pt x="32" y="296"/>
                    <a:pt x="19" y="321"/>
                    <a:pt x="13" y="346"/>
                  </a:cubicBezTo>
                  <a:cubicBezTo>
                    <a:pt x="7" y="371"/>
                    <a:pt x="7" y="396"/>
                    <a:pt x="0" y="415"/>
                  </a:cubicBezTo>
                  <a:cubicBezTo>
                    <a:pt x="0" y="434"/>
                    <a:pt x="0" y="459"/>
                    <a:pt x="0" y="478"/>
                  </a:cubicBezTo>
                  <a:cubicBezTo>
                    <a:pt x="7" y="547"/>
                    <a:pt x="19" y="585"/>
                    <a:pt x="32" y="585"/>
                  </a:cubicBezTo>
                  <a:cubicBezTo>
                    <a:pt x="38" y="585"/>
                    <a:pt x="44" y="547"/>
                    <a:pt x="57" y="484"/>
                  </a:cubicBezTo>
                  <a:cubicBezTo>
                    <a:pt x="70" y="421"/>
                    <a:pt x="95" y="327"/>
                    <a:pt x="170" y="252"/>
                  </a:cubicBezTo>
                  <a:cubicBezTo>
                    <a:pt x="238" y="184"/>
                    <a:pt x="346" y="137"/>
                    <a:pt x="472" y="137"/>
                  </a:cubicBezTo>
                  <a:cubicBezTo>
                    <a:pt x="486" y="137"/>
                    <a:pt x="501" y="137"/>
                    <a:pt x="516" y="139"/>
                  </a:cubicBezTo>
                  <a:cubicBezTo>
                    <a:pt x="660" y="139"/>
                    <a:pt x="811" y="208"/>
                    <a:pt x="949" y="315"/>
                  </a:cubicBezTo>
                  <a:cubicBezTo>
                    <a:pt x="1081" y="428"/>
                    <a:pt x="1182" y="566"/>
                    <a:pt x="1257" y="698"/>
                  </a:cubicBezTo>
                  <a:cubicBezTo>
                    <a:pt x="1339" y="830"/>
                    <a:pt x="1395" y="962"/>
                    <a:pt x="1439" y="1069"/>
                  </a:cubicBezTo>
                  <a:cubicBezTo>
                    <a:pt x="1533" y="1288"/>
                    <a:pt x="1571" y="1433"/>
                    <a:pt x="1596" y="1433"/>
                  </a:cubicBezTo>
                  <a:cubicBezTo>
                    <a:pt x="1615" y="1427"/>
                    <a:pt x="1603" y="1276"/>
                    <a:pt x="1540" y="1037"/>
                  </a:cubicBezTo>
                  <a:cubicBezTo>
                    <a:pt x="1502" y="918"/>
                    <a:pt x="1452" y="779"/>
                    <a:pt x="1376" y="629"/>
                  </a:cubicBezTo>
                  <a:cubicBezTo>
                    <a:pt x="1301" y="484"/>
                    <a:pt x="1194" y="327"/>
                    <a:pt x="1037" y="201"/>
                  </a:cubicBezTo>
                  <a:cubicBezTo>
                    <a:pt x="886" y="76"/>
                    <a:pt x="698" y="0"/>
                    <a:pt x="52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52"/>
            <p:cNvSpPr/>
            <p:nvPr/>
          </p:nvSpPr>
          <p:spPr>
            <a:xfrm>
              <a:off x="2728267" y="3554607"/>
              <a:ext cx="403525" cy="318918"/>
            </a:xfrm>
            <a:custGeom>
              <a:avLst/>
              <a:gdLst/>
              <a:ahLst/>
              <a:cxnLst/>
              <a:rect l="l" t="t" r="r" b="b"/>
              <a:pathLst>
                <a:path w="4054" h="3204" extrusionOk="0">
                  <a:moveTo>
                    <a:pt x="905" y="1"/>
                  </a:moveTo>
                  <a:cubicBezTo>
                    <a:pt x="390" y="742"/>
                    <a:pt x="1" y="1873"/>
                    <a:pt x="730" y="2614"/>
                  </a:cubicBezTo>
                  <a:cubicBezTo>
                    <a:pt x="1075" y="2966"/>
                    <a:pt x="1578" y="3142"/>
                    <a:pt x="2068" y="3192"/>
                  </a:cubicBezTo>
                  <a:cubicBezTo>
                    <a:pt x="2150" y="3199"/>
                    <a:pt x="2233" y="3204"/>
                    <a:pt x="2315" y="3204"/>
                  </a:cubicBezTo>
                  <a:cubicBezTo>
                    <a:pt x="2521" y="3204"/>
                    <a:pt x="2725" y="3178"/>
                    <a:pt x="2922" y="3111"/>
                  </a:cubicBezTo>
                  <a:cubicBezTo>
                    <a:pt x="3481" y="2916"/>
                    <a:pt x="3890" y="2394"/>
                    <a:pt x="4053" y="1823"/>
                  </a:cubicBezTo>
                  <a:lnTo>
                    <a:pt x="4053" y="1823"/>
                  </a:lnTo>
                  <a:cubicBezTo>
                    <a:pt x="3975" y="1862"/>
                    <a:pt x="3888" y="1880"/>
                    <a:pt x="3801" y="1880"/>
                  </a:cubicBezTo>
                  <a:cubicBezTo>
                    <a:pt x="3694" y="1880"/>
                    <a:pt x="3585" y="1852"/>
                    <a:pt x="3488" y="1804"/>
                  </a:cubicBezTo>
                  <a:cubicBezTo>
                    <a:pt x="3312" y="1716"/>
                    <a:pt x="3174" y="1578"/>
                    <a:pt x="3048" y="1427"/>
                  </a:cubicBezTo>
                  <a:lnTo>
                    <a:pt x="9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52"/>
            <p:cNvSpPr/>
            <p:nvPr/>
          </p:nvSpPr>
          <p:spPr>
            <a:xfrm>
              <a:off x="2717616" y="3023086"/>
              <a:ext cx="776890" cy="768927"/>
            </a:xfrm>
            <a:custGeom>
              <a:avLst/>
              <a:gdLst/>
              <a:ahLst/>
              <a:cxnLst/>
              <a:rect l="l" t="t" r="r" b="b"/>
              <a:pathLst>
                <a:path w="7805" h="7725" extrusionOk="0">
                  <a:moveTo>
                    <a:pt x="3739" y="0"/>
                  </a:moveTo>
                  <a:cubicBezTo>
                    <a:pt x="3029" y="195"/>
                    <a:pt x="2564" y="321"/>
                    <a:pt x="2024" y="867"/>
                  </a:cubicBezTo>
                  <a:cubicBezTo>
                    <a:pt x="1515" y="1382"/>
                    <a:pt x="1107" y="1998"/>
                    <a:pt x="805" y="2658"/>
                  </a:cubicBezTo>
                  <a:cubicBezTo>
                    <a:pt x="233" y="3902"/>
                    <a:pt x="1" y="5498"/>
                    <a:pt x="855" y="6679"/>
                  </a:cubicBezTo>
                  <a:cubicBezTo>
                    <a:pt x="1413" y="7451"/>
                    <a:pt x="2339" y="7725"/>
                    <a:pt x="3277" y="7725"/>
                  </a:cubicBezTo>
                  <a:cubicBezTo>
                    <a:pt x="3850" y="7725"/>
                    <a:pt x="4427" y="7623"/>
                    <a:pt x="4927" y="7470"/>
                  </a:cubicBezTo>
                  <a:cubicBezTo>
                    <a:pt x="5944" y="7163"/>
                    <a:pt x="6749" y="6327"/>
                    <a:pt x="7232" y="5403"/>
                  </a:cubicBezTo>
                  <a:cubicBezTo>
                    <a:pt x="7804" y="4298"/>
                    <a:pt x="7785" y="3186"/>
                    <a:pt x="7314" y="2042"/>
                  </a:cubicBezTo>
                  <a:cubicBezTo>
                    <a:pt x="7069" y="1439"/>
                    <a:pt x="6711" y="861"/>
                    <a:pt x="6177" y="490"/>
                  </a:cubicBezTo>
                  <a:lnTo>
                    <a:pt x="37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52"/>
            <p:cNvSpPr/>
            <p:nvPr/>
          </p:nvSpPr>
          <p:spPr>
            <a:xfrm>
              <a:off x="3050363" y="2952416"/>
              <a:ext cx="370976" cy="208631"/>
            </a:xfrm>
            <a:custGeom>
              <a:avLst/>
              <a:gdLst/>
              <a:ahLst/>
              <a:cxnLst/>
              <a:rect l="l" t="t" r="r" b="b"/>
              <a:pathLst>
                <a:path w="3727" h="2096" extrusionOk="0">
                  <a:moveTo>
                    <a:pt x="19" y="0"/>
                  </a:moveTo>
                  <a:lnTo>
                    <a:pt x="19" y="0"/>
                  </a:lnTo>
                  <a:cubicBezTo>
                    <a:pt x="0" y="804"/>
                    <a:pt x="497" y="1602"/>
                    <a:pt x="1232" y="1935"/>
                  </a:cubicBezTo>
                  <a:cubicBezTo>
                    <a:pt x="1457" y="2036"/>
                    <a:pt x="1707" y="2095"/>
                    <a:pt x="1953" y="2095"/>
                  </a:cubicBezTo>
                  <a:cubicBezTo>
                    <a:pt x="2168" y="2095"/>
                    <a:pt x="2380" y="2050"/>
                    <a:pt x="2570" y="1948"/>
                  </a:cubicBezTo>
                  <a:cubicBezTo>
                    <a:pt x="2715" y="1873"/>
                    <a:pt x="2834" y="1772"/>
                    <a:pt x="2947" y="1665"/>
                  </a:cubicBezTo>
                  <a:cubicBezTo>
                    <a:pt x="3368" y="1257"/>
                    <a:pt x="3644" y="710"/>
                    <a:pt x="3726" y="138"/>
                  </a:cubicBezTo>
                  <a:lnTo>
                    <a:pt x="1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52"/>
            <p:cNvSpPr/>
            <p:nvPr/>
          </p:nvSpPr>
          <p:spPr>
            <a:xfrm>
              <a:off x="2788287" y="2283237"/>
              <a:ext cx="740559" cy="795703"/>
            </a:xfrm>
            <a:custGeom>
              <a:avLst/>
              <a:gdLst/>
              <a:ahLst/>
              <a:cxnLst/>
              <a:rect l="l" t="t" r="r" b="b"/>
              <a:pathLst>
                <a:path w="7440" h="7994" extrusionOk="0">
                  <a:moveTo>
                    <a:pt x="3500" y="1"/>
                  </a:moveTo>
                  <a:lnTo>
                    <a:pt x="1188" y="554"/>
                  </a:lnTo>
                  <a:cubicBezTo>
                    <a:pt x="64" y="2193"/>
                    <a:pt x="1" y="4581"/>
                    <a:pt x="1170" y="6221"/>
                  </a:cubicBezTo>
                  <a:cubicBezTo>
                    <a:pt x="1528" y="6711"/>
                    <a:pt x="2049" y="7063"/>
                    <a:pt x="2577" y="7364"/>
                  </a:cubicBezTo>
                  <a:cubicBezTo>
                    <a:pt x="3164" y="7699"/>
                    <a:pt x="3842" y="7994"/>
                    <a:pt x="4500" y="7994"/>
                  </a:cubicBezTo>
                  <a:cubicBezTo>
                    <a:pt x="4743" y="7994"/>
                    <a:pt x="4984" y="7954"/>
                    <a:pt x="5216" y="7860"/>
                  </a:cubicBezTo>
                  <a:cubicBezTo>
                    <a:pt x="5706" y="7666"/>
                    <a:pt x="6076" y="7264"/>
                    <a:pt x="6365" y="6830"/>
                  </a:cubicBezTo>
                  <a:cubicBezTo>
                    <a:pt x="7195" y="5586"/>
                    <a:pt x="7440" y="3940"/>
                    <a:pt x="6893" y="2551"/>
                  </a:cubicBezTo>
                  <a:cubicBezTo>
                    <a:pt x="6347" y="1163"/>
                    <a:pt x="4989" y="95"/>
                    <a:pt x="350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52"/>
            <p:cNvSpPr/>
            <p:nvPr/>
          </p:nvSpPr>
          <p:spPr>
            <a:xfrm>
              <a:off x="2764597" y="2073715"/>
              <a:ext cx="444037" cy="334247"/>
            </a:xfrm>
            <a:custGeom>
              <a:avLst/>
              <a:gdLst/>
              <a:ahLst/>
              <a:cxnLst/>
              <a:rect l="l" t="t" r="r" b="b"/>
              <a:pathLst>
                <a:path w="4461" h="3358" extrusionOk="0">
                  <a:moveTo>
                    <a:pt x="4379" y="1"/>
                  </a:moveTo>
                  <a:lnTo>
                    <a:pt x="0" y="1628"/>
                  </a:lnTo>
                  <a:cubicBezTo>
                    <a:pt x="327" y="2068"/>
                    <a:pt x="660" y="2514"/>
                    <a:pt x="1093" y="2853"/>
                  </a:cubicBezTo>
                  <a:cubicBezTo>
                    <a:pt x="1470" y="3148"/>
                    <a:pt x="1942" y="3358"/>
                    <a:pt x="2427" y="3358"/>
                  </a:cubicBezTo>
                  <a:cubicBezTo>
                    <a:pt x="2499" y="3358"/>
                    <a:pt x="2572" y="3353"/>
                    <a:pt x="2645" y="3343"/>
                  </a:cubicBezTo>
                  <a:cubicBezTo>
                    <a:pt x="3173" y="3281"/>
                    <a:pt x="3644" y="2948"/>
                    <a:pt x="3946" y="2520"/>
                  </a:cubicBezTo>
                  <a:cubicBezTo>
                    <a:pt x="4247" y="2093"/>
                    <a:pt x="4386" y="1572"/>
                    <a:pt x="4430" y="1056"/>
                  </a:cubicBezTo>
                  <a:cubicBezTo>
                    <a:pt x="4461" y="705"/>
                    <a:pt x="4442" y="353"/>
                    <a:pt x="43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52"/>
            <p:cNvSpPr/>
            <p:nvPr/>
          </p:nvSpPr>
          <p:spPr>
            <a:xfrm>
              <a:off x="2641969" y="1632274"/>
              <a:ext cx="609866" cy="773307"/>
            </a:xfrm>
            <a:custGeom>
              <a:avLst/>
              <a:gdLst/>
              <a:ahLst/>
              <a:cxnLst/>
              <a:rect l="l" t="t" r="r" b="b"/>
              <a:pathLst>
                <a:path w="6127" h="7769" extrusionOk="0">
                  <a:moveTo>
                    <a:pt x="962" y="0"/>
                  </a:moveTo>
                  <a:cubicBezTo>
                    <a:pt x="786" y="151"/>
                    <a:pt x="799" y="384"/>
                    <a:pt x="723" y="585"/>
                  </a:cubicBezTo>
                  <a:cubicBezTo>
                    <a:pt x="629" y="848"/>
                    <a:pt x="560" y="1031"/>
                    <a:pt x="598" y="1326"/>
                  </a:cubicBezTo>
                  <a:cubicBezTo>
                    <a:pt x="629" y="1577"/>
                    <a:pt x="704" y="1822"/>
                    <a:pt x="730" y="2074"/>
                  </a:cubicBezTo>
                  <a:cubicBezTo>
                    <a:pt x="824" y="2985"/>
                    <a:pt x="302" y="3839"/>
                    <a:pt x="120" y="4737"/>
                  </a:cubicBezTo>
                  <a:cubicBezTo>
                    <a:pt x="1" y="5290"/>
                    <a:pt x="20" y="5881"/>
                    <a:pt x="239" y="6409"/>
                  </a:cubicBezTo>
                  <a:cubicBezTo>
                    <a:pt x="580" y="7239"/>
                    <a:pt x="1503" y="7768"/>
                    <a:pt x="2404" y="7768"/>
                  </a:cubicBezTo>
                  <a:cubicBezTo>
                    <a:pt x="2683" y="7768"/>
                    <a:pt x="2960" y="7717"/>
                    <a:pt x="3218" y="7609"/>
                  </a:cubicBezTo>
                  <a:cubicBezTo>
                    <a:pt x="4311" y="7144"/>
                    <a:pt x="5291" y="6308"/>
                    <a:pt x="5775" y="5215"/>
                  </a:cubicBezTo>
                  <a:cubicBezTo>
                    <a:pt x="6126" y="4423"/>
                    <a:pt x="5995" y="3588"/>
                    <a:pt x="5548" y="2853"/>
                  </a:cubicBezTo>
                  <a:cubicBezTo>
                    <a:pt x="4838" y="1684"/>
                    <a:pt x="3701" y="773"/>
                    <a:pt x="2401" y="333"/>
                  </a:cubicBezTo>
                  <a:cubicBezTo>
                    <a:pt x="2379" y="327"/>
                    <a:pt x="2352" y="322"/>
                    <a:pt x="2328" y="322"/>
                  </a:cubicBezTo>
                  <a:cubicBezTo>
                    <a:pt x="2283" y="322"/>
                    <a:pt x="2244" y="337"/>
                    <a:pt x="2244" y="377"/>
                  </a:cubicBezTo>
                  <a:lnTo>
                    <a:pt x="96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52"/>
            <p:cNvSpPr/>
            <p:nvPr/>
          </p:nvSpPr>
          <p:spPr>
            <a:xfrm>
              <a:off x="2181120" y="1816714"/>
              <a:ext cx="90181" cy="184144"/>
            </a:xfrm>
            <a:custGeom>
              <a:avLst/>
              <a:gdLst/>
              <a:ahLst/>
              <a:cxnLst/>
              <a:rect l="l" t="t" r="r" b="b"/>
              <a:pathLst>
                <a:path w="906" h="1850" extrusionOk="0">
                  <a:moveTo>
                    <a:pt x="44" y="1"/>
                  </a:moveTo>
                  <a:lnTo>
                    <a:pt x="126" y="126"/>
                  </a:lnTo>
                  <a:cubicBezTo>
                    <a:pt x="252" y="453"/>
                    <a:pt x="233" y="642"/>
                    <a:pt x="120" y="956"/>
                  </a:cubicBezTo>
                  <a:cubicBezTo>
                    <a:pt x="57" y="1138"/>
                    <a:pt x="0" y="1339"/>
                    <a:pt x="88" y="1509"/>
                  </a:cubicBezTo>
                  <a:cubicBezTo>
                    <a:pt x="120" y="1571"/>
                    <a:pt x="164" y="1622"/>
                    <a:pt x="214" y="1672"/>
                  </a:cubicBezTo>
                  <a:cubicBezTo>
                    <a:pt x="319" y="1788"/>
                    <a:pt x="391" y="1850"/>
                    <a:pt x="469" y="1850"/>
                  </a:cubicBezTo>
                  <a:cubicBezTo>
                    <a:pt x="526" y="1850"/>
                    <a:pt x="587" y="1816"/>
                    <a:pt x="666" y="1747"/>
                  </a:cubicBezTo>
                  <a:cubicBezTo>
                    <a:pt x="811" y="1622"/>
                    <a:pt x="905" y="1471"/>
                    <a:pt x="905" y="1282"/>
                  </a:cubicBezTo>
                  <a:cubicBezTo>
                    <a:pt x="905" y="924"/>
                    <a:pt x="616" y="579"/>
                    <a:pt x="384" y="340"/>
                  </a:cubicBezTo>
                  <a:cubicBezTo>
                    <a:pt x="270" y="227"/>
                    <a:pt x="157" y="114"/>
                    <a:pt x="44" y="1"/>
                  </a:cubicBezTo>
                  <a:close/>
                </a:path>
              </a:pathLst>
            </a:custGeom>
            <a:solidFill>
              <a:schemeClr val="accent2">
                <a:alpha val="1295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52"/>
            <p:cNvSpPr/>
            <p:nvPr/>
          </p:nvSpPr>
          <p:spPr>
            <a:xfrm>
              <a:off x="2027935" y="1225571"/>
              <a:ext cx="866773" cy="629276"/>
            </a:xfrm>
            <a:custGeom>
              <a:avLst/>
              <a:gdLst/>
              <a:ahLst/>
              <a:cxnLst/>
              <a:rect l="l" t="t" r="r" b="b"/>
              <a:pathLst>
                <a:path w="8708" h="6322" extrusionOk="0">
                  <a:moveTo>
                    <a:pt x="4376" y="1"/>
                  </a:moveTo>
                  <a:cubicBezTo>
                    <a:pt x="4333" y="1"/>
                    <a:pt x="4290" y="1"/>
                    <a:pt x="4247" y="2"/>
                  </a:cubicBezTo>
                  <a:cubicBezTo>
                    <a:pt x="3682" y="9"/>
                    <a:pt x="3060" y="15"/>
                    <a:pt x="2507" y="160"/>
                  </a:cubicBezTo>
                  <a:cubicBezTo>
                    <a:pt x="1520" y="417"/>
                    <a:pt x="748" y="1077"/>
                    <a:pt x="0" y="1762"/>
                  </a:cubicBezTo>
                  <a:cubicBezTo>
                    <a:pt x="132" y="2365"/>
                    <a:pt x="572" y="3012"/>
                    <a:pt x="892" y="3433"/>
                  </a:cubicBezTo>
                  <a:cubicBezTo>
                    <a:pt x="1351" y="4036"/>
                    <a:pt x="1929" y="4545"/>
                    <a:pt x="2582" y="4909"/>
                  </a:cubicBezTo>
                  <a:cubicBezTo>
                    <a:pt x="3340" y="5328"/>
                    <a:pt x="4197" y="5540"/>
                    <a:pt x="5055" y="5540"/>
                  </a:cubicBezTo>
                  <a:cubicBezTo>
                    <a:pt x="5627" y="5540"/>
                    <a:pt x="6199" y="5446"/>
                    <a:pt x="6741" y="5255"/>
                  </a:cubicBezTo>
                  <a:cubicBezTo>
                    <a:pt x="7162" y="5808"/>
                    <a:pt x="7784" y="6191"/>
                    <a:pt x="8457" y="6310"/>
                  </a:cubicBezTo>
                  <a:cubicBezTo>
                    <a:pt x="8479" y="6317"/>
                    <a:pt x="8504" y="6321"/>
                    <a:pt x="8529" y="6321"/>
                  </a:cubicBezTo>
                  <a:cubicBezTo>
                    <a:pt x="8554" y="6321"/>
                    <a:pt x="8579" y="6317"/>
                    <a:pt x="8601" y="6304"/>
                  </a:cubicBezTo>
                  <a:cubicBezTo>
                    <a:pt x="8607" y="6298"/>
                    <a:pt x="8614" y="6292"/>
                    <a:pt x="8620" y="6285"/>
                  </a:cubicBezTo>
                  <a:cubicBezTo>
                    <a:pt x="8708" y="5789"/>
                    <a:pt x="8683" y="5343"/>
                    <a:pt x="8545" y="4802"/>
                  </a:cubicBezTo>
                  <a:cubicBezTo>
                    <a:pt x="8406" y="4218"/>
                    <a:pt x="8230" y="3634"/>
                    <a:pt x="7985" y="3094"/>
                  </a:cubicBezTo>
                  <a:cubicBezTo>
                    <a:pt x="7514" y="2063"/>
                    <a:pt x="6848" y="907"/>
                    <a:pt x="5862" y="335"/>
                  </a:cubicBezTo>
                  <a:cubicBezTo>
                    <a:pt x="5404" y="75"/>
                    <a:pt x="4887" y="1"/>
                    <a:pt x="43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52"/>
            <p:cNvSpPr/>
            <p:nvPr/>
          </p:nvSpPr>
          <p:spPr>
            <a:xfrm>
              <a:off x="2665758" y="1675771"/>
              <a:ext cx="216494" cy="276814"/>
            </a:xfrm>
            <a:custGeom>
              <a:avLst/>
              <a:gdLst/>
              <a:ahLst/>
              <a:cxnLst/>
              <a:rect l="l" t="t" r="r" b="b"/>
              <a:pathLst>
                <a:path w="2175" h="2781" extrusionOk="0">
                  <a:moveTo>
                    <a:pt x="918" y="1"/>
                  </a:moveTo>
                  <a:cubicBezTo>
                    <a:pt x="689" y="1"/>
                    <a:pt x="460" y="75"/>
                    <a:pt x="289" y="223"/>
                  </a:cubicBezTo>
                  <a:cubicBezTo>
                    <a:pt x="38" y="443"/>
                    <a:pt x="13" y="983"/>
                    <a:pt x="0" y="1285"/>
                  </a:cubicBezTo>
                  <a:lnTo>
                    <a:pt x="114" y="2711"/>
                  </a:lnTo>
                  <a:cubicBezTo>
                    <a:pt x="227" y="2758"/>
                    <a:pt x="347" y="2780"/>
                    <a:pt x="468" y="2780"/>
                  </a:cubicBezTo>
                  <a:cubicBezTo>
                    <a:pt x="781" y="2780"/>
                    <a:pt x="1099" y="2633"/>
                    <a:pt x="1326" y="2397"/>
                  </a:cubicBezTo>
                  <a:cubicBezTo>
                    <a:pt x="1797" y="1913"/>
                    <a:pt x="2174" y="744"/>
                    <a:pt x="1540" y="217"/>
                  </a:cubicBezTo>
                  <a:cubicBezTo>
                    <a:pt x="1371" y="73"/>
                    <a:pt x="1145" y="1"/>
                    <a:pt x="918" y="1"/>
                  </a:cubicBezTo>
                  <a:close/>
                </a:path>
              </a:pathLst>
            </a:custGeom>
            <a:solidFill>
              <a:srgbClr val="F7B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52"/>
            <p:cNvSpPr/>
            <p:nvPr/>
          </p:nvSpPr>
          <p:spPr>
            <a:xfrm>
              <a:off x="2720204" y="1721657"/>
              <a:ext cx="93864" cy="194695"/>
            </a:xfrm>
            <a:custGeom>
              <a:avLst/>
              <a:gdLst/>
              <a:ahLst/>
              <a:cxnLst/>
              <a:rect l="l" t="t" r="r" b="b"/>
              <a:pathLst>
                <a:path w="943" h="1956" extrusionOk="0">
                  <a:moveTo>
                    <a:pt x="499" y="0"/>
                  </a:moveTo>
                  <a:cubicBezTo>
                    <a:pt x="402" y="0"/>
                    <a:pt x="336" y="113"/>
                    <a:pt x="308" y="296"/>
                  </a:cubicBezTo>
                  <a:cubicBezTo>
                    <a:pt x="277" y="522"/>
                    <a:pt x="170" y="729"/>
                    <a:pt x="113" y="949"/>
                  </a:cubicBezTo>
                  <a:cubicBezTo>
                    <a:pt x="32" y="1282"/>
                    <a:pt x="0" y="1628"/>
                    <a:pt x="75" y="1955"/>
                  </a:cubicBezTo>
                  <a:cubicBezTo>
                    <a:pt x="82" y="1955"/>
                    <a:pt x="87" y="1955"/>
                    <a:pt x="93" y="1955"/>
                  </a:cubicBezTo>
                  <a:cubicBezTo>
                    <a:pt x="167" y="1955"/>
                    <a:pt x="231" y="1920"/>
                    <a:pt x="295" y="1879"/>
                  </a:cubicBezTo>
                  <a:cubicBezTo>
                    <a:pt x="509" y="1735"/>
                    <a:pt x="716" y="1553"/>
                    <a:pt x="817" y="1308"/>
                  </a:cubicBezTo>
                  <a:cubicBezTo>
                    <a:pt x="880" y="1163"/>
                    <a:pt x="905" y="1006"/>
                    <a:pt x="917" y="849"/>
                  </a:cubicBezTo>
                  <a:cubicBezTo>
                    <a:pt x="943" y="566"/>
                    <a:pt x="899" y="334"/>
                    <a:pt x="697" y="120"/>
                  </a:cubicBezTo>
                  <a:cubicBezTo>
                    <a:pt x="622" y="37"/>
                    <a:pt x="555" y="0"/>
                    <a:pt x="499" y="0"/>
                  </a:cubicBezTo>
                  <a:close/>
                </a:path>
              </a:pathLst>
            </a:custGeom>
            <a:solidFill>
              <a:srgbClr val="F7B5C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52"/>
            <p:cNvSpPr/>
            <p:nvPr/>
          </p:nvSpPr>
          <p:spPr>
            <a:xfrm>
              <a:off x="2719508" y="1720264"/>
              <a:ext cx="54547" cy="193501"/>
            </a:xfrm>
            <a:custGeom>
              <a:avLst/>
              <a:gdLst/>
              <a:ahLst/>
              <a:cxnLst/>
              <a:rect l="l" t="t" r="r" b="b"/>
              <a:pathLst>
                <a:path w="548" h="1944" extrusionOk="0">
                  <a:moveTo>
                    <a:pt x="532" y="1"/>
                  </a:moveTo>
                  <a:cubicBezTo>
                    <a:pt x="516" y="1"/>
                    <a:pt x="433" y="76"/>
                    <a:pt x="328" y="222"/>
                  </a:cubicBezTo>
                  <a:cubicBezTo>
                    <a:pt x="277" y="304"/>
                    <a:pt x="221" y="404"/>
                    <a:pt x="177" y="517"/>
                  </a:cubicBezTo>
                  <a:cubicBezTo>
                    <a:pt x="126" y="637"/>
                    <a:pt x="89" y="769"/>
                    <a:pt x="57" y="907"/>
                  </a:cubicBezTo>
                  <a:cubicBezTo>
                    <a:pt x="7" y="1196"/>
                    <a:pt x="1" y="1453"/>
                    <a:pt x="7" y="1642"/>
                  </a:cubicBezTo>
                  <a:cubicBezTo>
                    <a:pt x="7" y="1830"/>
                    <a:pt x="26" y="1944"/>
                    <a:pt x="39" y="1944"/>
                  </a:cubicBezTo>
                  <a:cubicBezTo>
                    <a:pt x="51" y="1944"/>
                    <a:pt x="64" y="1824"/>
                    <a:pt x="76" y="1642"/>
                  </a:cubicBezTo>
                  <a:cubicBezTo>
                    <a:pt x="89" y="1460"/>
                    <a:pt x="101" y="1202"/>
                    <a:pt x="158" y="926"/>
                  </a:cubicBezTo>
                  <a:cubicBezTo>
                    <a:pt x="183" y="794"/>
                    <a:pt x="221" y="662"/>
                    <a:pt x="258" y="549"/>
                  </a:cubicBezTo>
                  <a:cubicBezTo>
                    <a:pt x="302" y="436"/>
                    <a:pt x="346" y="341"/>
                    <a:pt x="390" y="260"/>
                  </a:cubicBezTo>
                  <a:cubicBezTo>
                    <a:pt x="478" y="96"/>
                    <a:pt x="547" y="8"/>
                    <a:pt x="535" y="2"/>
                  </a:cubicBezTo>
                  <a:cubicBezTo>
                    <a:pt x="534" y="1"/>
                    <a:pt x="534" y="1"/>
                    <a:pt x="5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52"/>
            <p:cNvSpPr/>
            <p:nvPr/>
          </p:nvSpPr>
          <p:spPr>
            <a:xfrm>
              <a:off x="2737026" y="1787251"/>
              <a:ext cx="20107" cy="93366"/>
            </a:xfrm>
            <a:custGeom>
              <a:avLst/>
              <a:gdLst/>
              <a:ahLst/>
              <a:cxnLst/>
              <a:rect l="l" t="t" r="r" b="b"/>
              <a:pathLst>
                <a:path w="202" h="938" extrusionOk="0">
                  <a:moveTo>
                    <a:pt x="28" y="1"/>
                  </a:moveTo>
                  <a:cubicBezTo>
                    <a:pt x="27" y="1"/>
                    <a:pt x="26" y="1"/>
                    <a:pt x="26" y="1"/>
                  </a:cubicBezTo>
                  <a:cubicBezTo>
                    <a:pt x="1" y="14"/>
                    <a:pt x="95" y="209"/>
                    <a:pt x="101" y="466"/>
                  </a:cubicBezTo>
                  <a:cubicBezTo>
                    <a:pt x="114" y="724"/>
                    <a:pt x="26" y="925"/>
                    <a:pt x="51" y="938"/>
                  </a:cubicBezTo>
                  <a:cubicBezTo>
                    <a:pt x="64" y="938"/>
                    <a:pt x="101" y="900"/>
                    <a:pt x="133" y="812"/>
                  </a:cubicBezTo>
                  <a:cubicBezTo>
                    <a:pt x="170" y="730"/>
                    <a:pt x="202" y="605"/>
                    <a:pt x="195" y="460"/>
                  </a:cubicBezTo>
                  <a:cubicBezTo>
                    <a:pt x="195" y="322"/>
                    <a:pt x="158" y="196"/>
                    <a:pt x="114" y="114"/>
                  </a:cubicBezTo>
                  <a:cubicBezTo>
                    <a:pt x="79" y="39"/>
                    <a:pt x="38" y="1"/>
                    <a:pt x="2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52"/>
            <p:cNvSpPr/>
            <p:nvPr/>
          </p:nvSpPr>
          <p:spPr>
            <a:xfrm>
              <a:off x="1122362" y="1733402"/>
              <a:ext cx="521079" cy="592447"/>
            </a:xfrm>
            <a:custGeom>
              <a:avLst/>
              <a:gdLst/>
              <a:ahLst/>
              <a:cxnLst/>
              <a:rect l="l" t="t" r="r" b="b"/>
              <a:pathLst>
                <a:path w="5235" h="5952" extrusionOk="0">
                  <a:moveTo>
                    <a:pt x="1623" y="1"/>
                  </a:moveTo>
                  <a:cubicBezTo>
                    <a:pt x="1618" y="1"/>
                    <a:pt x="1614" y="1"/>
                    <a:pt x="1609" y="2"/>
                  </a:cubicBezTo>
                  <a:cubicBezTo>
                    <a:pt x="1490" y="21"/>
                    <a:pt x="1527" y="172"/>
                    <a:pt x="1546" y="253"/>
                  </a:cubicBezTo>
                  <a:cubicBezTo>
                    <a:pt x="1590" y="480"/>
                    <a:pt x="1722" y="681"/>
                    <a:pt x="1804" y="888"/>
                  </a:cubicBezTo>
                  <a:cubicBezTo>
                    <a:pt x="1946" y="1240"/>
                    <a:pt x="2052" y="1684"/>
                    <a:pt x="2253" y="2004"/>
                  </a:cubicBezTo>
                  <a:lnTo>
                    <a:pt x="2253" y="2004"/>
                  </a:lnTo>
                  <a:cubicBezTo>
                    <a:pt x="1947" y="1526"/>
                    <a:pt x="1586" y="1085"/>
                    <a:pt x="1182" y="687"/>
                  </a:cubicBezTo>
                  <a:cubicBezTo>
                    <a:pt x="1107" y="612"/>
                    <a:pt x="899" y="346"/>
                    <a:pt x="744" y="346"/>
                  </a:cubicBezTo>
                  <a:cubicBezTo>
                    <a:pt x="703" y="346"/>
                    <a:pt x="665" y="364"/>
                    <a:pt x="635" y="410"/>
                  </a:cubicBezTo>
                  <a:cubicBezTo>
                    <a:pt x="566" y="524"/>
                    <a:pt x="685" y="731"/>
                    <a:pt x="742" y="819"/>
                  </a:cubicBezTo>
                  <a:cubicBezTo>
                    <a:pt x="1094" y="1303"/>
                    <a:pt x="1446" y="1793"/>
                    <a:pt x="1804" y="2276"/>
                  </a:cubicBezTo>
                  <a:cubicBezTo>
                    <a:pt x="1389" y="1937"/>
                    <a:pt x="962" y="1617"/>
                    <a:pt x="528" y="1309"/>
                  </a:cubicBezTo>
                  <a:cubicBezTo>
                    <a:pt x="446" y="1250"/>
                    <a:pt x="275" y="1074"/>
                    <a:pt x="155" y="1074"/>
                  </a:cubicBezTo>
                  <a:cubicBezTo>
                    <a:pt x="111" y="1074"/>
                    <a:pt x="73" y="1099"/>
                    <a:pt x="51" y="1164"/>
                  </a:cubicBezTo>
                  <a:cubicBezTo>
                    <a:pt x="1" y="1296"/>
                    <a:pt x="145" y="1485"/>
                    <a:pt x="220" y="1566"/>
                  </a:cubicBezTo>
                  <a:cubicBezTo>
                    <a:pt x="597" y="1955"/>
                    <a:pt x="973" y="2344"/>
                    <a:pt x="1343" y="2727"/>
                  </a:cubicBezTo>
                  <a:lnTo>
                    <a:pt x="1343" y="2727"/>
                  </a:lnTo>
                  <a:cubicBezTo>
                    <a:pt x="1174" y="2552"/>
                    <a:pt x="917" y="2433"/>
                    <a:pt x="679" y="2377"/>
                  </a:cubicBezTo>
                  <a:cubicBezTo>
                    <a:pt x="615" y="2360"/>
                    <a:pt x="467" y="2339"/>
                    <a:pt x="342" y="2339"/>
                  </a:cubicBezTo>
                  <a:cubicBezTo>
                    <a:pt x="184" y="2339"/>
                    <a:pt x="62" y="2373"/>
                    <a:pt x="195" y="2496"/>
                  </a:cubicBezTo>
                  <a:cubicBezTo>
                    <a:pt x="409" y="2691"/>
                    <a:pt x="698" y="2823"/>
                    <a:pt x="924" y="3005"/>
                  </a:cubicBezTo>
                  <a:cubicBezTo>
                    <a:pt x="1157" y="3194"/>
                    <a:pt x="1370" y="3395"/>
                    <a:pt x="1546" y="3627"/>
                  </a:cubicBezTo>
                  <a:cubicBezTo>
                    <a:pt x="1709" y="3835"/>
                    <a:pt x="1867" y="4080"/>
                    <a:pt x="1942" y="4337"/>
                  </a:cubicBezTo>
                  <a:cubicBezTo>
                    <a:pt x="2105" y="4871"/>
                    <a:pt x="2262" y="5412"/>
                    <a:pt x="2426" y="5952"/>
                  </a:cubicBezTo>
                  <a:lnTo>
                    <a:pt x="5234" y="5349"/>
                  </a:lnTo>
                  <a:cubicBezTo>
                    <a:pt x="4832" y="4746"/>
                    <a:pt x="4461" y="4124"/>
                    <a:pt x="4122" y="3483"/>
                  </a:cubicBezTo>
                  <a:cubicBezTo>
                    <a:pt x="3802" y="2886"/>
                    <a:pt x="3500" y="2346"/>
                    <a:pt x="3374" y="1673"/>
                  </a:cubicBezTo>
                  <a:cubicBezTo>
                    <a:pt x="3362" y="1594"/>
                    <a:pt x="3338" y="936"/>
                    <a:pt x="3212" y="936"/>
                  </a:cubicBezTo>
                  <a:cubicBezTo>
                    <a:pt x="3208" y="936"/>
                    <a:pt x="3203" y="936"/>
                    <a:pt x="3199" y="938"/>
                  </a:cubicBezTo>
                  <a:cubicBezTo>
                    <a:pt x="3142" y="957"/>
                    <a:pt x="3104" y="1020"/>
                    <a:pt x="3079" y="1076"/>
                  </a:cubicBezTo>
                  <a:cubicBezTo>
                    <a:pt x="2935" y="1391"/>
                    <a:pt x="2872" y="1749"/>
                    <a:pt x="2872" y="2094"/>
                  </a:cubicBezTo>
                  <a:cubicBezTo>
                    <a:pt x="2664" y="1516"/>
                    <a:pt x="2388" y="963"/>
                    <a:pt x="2049" y="448"/>
                  </a:cubicBezTo>
                  <a:cubicBezTo>
                    <a:pt x="1988" y="357"/>
                    <a:pt x="1768" y="1"/>
                    <a:pt x="16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52"/>
            <p:cNvSpPr/>
            <p:nvPr/>
          </p:nvSpPr>
          <p:spPr>
            <a:xfrm>
              <a:off x="2066655" y="1577231"/>
              <a:ext cx="93267" cy="109193"/>
            </a:xfrm>
            <a:custGeom>
              <a:avLst/>
              <a:gdLst/>
              <a:ahLst/>
              <a:cxnLst/>
              <a:rect l="l" t="t" r="r" b="b"/>
              <a:pathLst>
                <a:path w="937" h="1097" extrusionOk="0">
                  <a:moveTo>
                    <a:pt x="409" y="0"/>
                  </a:moveTo>
                  <a:cubicBezTo>
                    <a:pt x="189" y="82"/>
                    <a:pt x="38" y="289"/>
                    <a:pt x="19" y="528"/>
                  </a:cubicBezTo>
                  <a:cubicBezTo>
                    <a:pt x="1" y="786"/>
                    <a:pt x="158" y="1006"/>
                    <a:pt x="365" y="1075"/>
                  </a:cubicBezTo>
                  <a:cubicBezTo>
                    <a:pt x="409" y="1089"/>
                    <a:pt x="457" y="1097"/>
                    <a:pt x="506" y="1097"/>
                  </a:cubicBezTo>
                  <a:cubicBezTo>
                    <a:pt x="590" y="1097"/>
                    <a:pt x="678" y="1074"/>
                    <a:pt x="761" y="1018"/>
                  </a:cubicBezTo>
                  <a:cubicBezTo>
                    <a:pt x="836" y="974"/>
                    <a:pt x="893" y="905"/>
                    <a:pt x="937" y="830"/>
                  </a:cubicBezTo>
                  <a:lnTo>
                    <a:pt x="937" y="830"/>
                  </a:lnTo>
                  <a:cubicBezTo>
                    <a:pt x="905" y="834"/>
                    <a:pt x="872" y="837"/>
                    <a:pt x="840" y="837"/>
                  </a:cubicBezTo>
                  <a:cubicBezTo>
                    <a:pt x="702" y="837"/>
                    <a:pt x="567" y="791"/>
                    <a:pt x="466" y="679"/>
                  </a:cubicBezTo>
                  <a:cubicBezTo>
                    <a:pt x="296" y="484"/>
                    <a:pt x="302" y="220"/>
                    <a:pt x="40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77" name="Google Shape;1477;p52"/>
          <p:cNvSpPr txBox="1"/>
          <p:nvPr/>
        </p:nvSpPr>
        <p:spPr>
          <a:xfrm>
            <a:off x="4845800" y="4126375"/>
            <a:ext cx="3423600" cy="49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50" b="1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Système expert dans un domaine particulier</a:t>
            </a:r>
            <a:endParaRPr sz="1800" b="1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3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4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2" name="Google Shape;1482;p53"/>
          <p:cNvSpPr txBox="1"/>
          <p:nvPr/>
        </p:nvSpPr>
        <p:spPr>
          <a:xfrm>
            <a:off x="1777900" y="198475"/>
            <a:ext cx="5333700" cy="60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1"/>
                </a:solidFill>
                <a:latin typeface="Kirang Haerang"/>
                <a:ea typeface="Kirang Haerang"/>
                <a:cs typeface="Kirang Haerang"/>
                <a:sym typeface="Kirang Haerang"/>
              </a:rPr>
              <a:t>Présentation du sujet</a:t>
            </a:r>
            <a:endParaRPr sz="2400">
              <a:solidFill>
                <a:schemeClr val="accent1"/>
              </a:solidFill>
              <a:latin typeface="Assistant Light"/>
              <a:ea typeface="Assistant Light"/>
              <a:cs typeface="Assistant Light"/>
              <a:sym typeface="Assistant Light"/>
            </a:endParaRPr>
          </a:p>
        </p:txBody>
      </p:sp>
      <p:sp>
        <p:nvSpPr>
          <p:cNvPr id="1483" name="Google Shape;1483;p53"/>
          <p:cNvSpPr txBox="1"/>
          <p:nvPr/>
        </p:nvSpPr>
        <p:spPr>
          <a:xfrm>
            <a:off x="308900" y="1033650"/>
            <a:ext cx="8081400" cy="362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●"/>
            </a:pPr>
            <a:r>
              <a:rPr lang="en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AstroDevinez est un système interactif divertissant qui s'inscrit dans le domaine de l'astrologie ludique. Il est conçu pour aider l’utilisateur à découvrir le signe horoscopique qui reflète le mieux  sa personnalité, indépendamment de son signe réel.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●"/>
            </a:pPr>
            <a:r>
              <a:rPr lang="en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Ce programme ludique invite les participants à répondre à des questions sur leurs préférences personnelles liées aux saisons,  leurs activités favorites, leurs goûts culinaires ou leurs réactions face au changement…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500"/>
              <a:buFont typeface="Roboto"/>
              <a:buChar char="●"/>
            </a:pPr>
            <a:r>
              <a:rPr lang="en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En utilisant des règles bien déterminées, AstroDevinez prédit le signe horoscopique de l'utilisateur en se basant sur ses réponses. 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914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Plongez dans cette aventure de devinette astrologique et découvrez le signe qui </a:t>
            </a:r>
            <a:endParaRPr sz="15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correspond le mieux à vos préférences!</a:t>
            </a:r>
            <a:endParaRPr sz="1900">
              <a:solidFill>
                <a:schemeClr val="dk2"/>
              </a:solidFill>
              <a:latin typeface="Assistant Light"/>
              <a:ea typeface="Assistant Light"/>
              <a:cs typeface="Assistant Light"/>
              <a:sym typeface="Assistant Light"/>
            </a:endParaRPr>
          </a:p>
        </p:txBody>
      </p:sp>
      <p:grpSp>
        <p:nvGrpSpPr>
          <p:cNvPr id="1484" name="Google Shape;1484;p53"/>
          <p:cNvGrpSpPr/>
          <p:nvPr/>
        </p:nvGrpSpPr>
        <p:grpSpPr>
          <a:xfrm>
            <a:off x="7913768" y="3804775"/>
            <a:ext cx="1230233" cy="1338725"/>
            <a:chOff x="1912725" y="3106950"/>
            <a:chExt cx="1230233" cy="1338725"/>
          </a:xfrm>
        </p:grpSpPr>
        <p:sp>
          <p:nvSpPr>
            <p:cNvPr id="1485" name="Google Shape;1485;p53"/>
            <p:cNvSpPr/>
            <p:nvPr/>
          </p:nvSpPr>
          <p:spPr>
            <a:xfrm>
              <a:off x="1912725" y="3222228"/>
              <a:ext cx="602528" cy="538927"/>
            </a:xfrm>
            <a:custGeom>
              <a:avLst/>
              <a:gdLst/>
              <a:ahLst/>
              <a:cxnLst/>
              <a:rect l="l" t="t" r="r" b="b"/>
              <a:pathLst>
                <a:path w="15006" h="13422" extrusionOk="0">
                  <a:moveTo>
                    <a:pt x="1" y="0"/>
                  </a:moveTo>
                  <a:lnTo>
                    <a:pt x="1" y="4738"/>
                  </a:lnTo>
                  <a:cubicBezTo>
                    <a:pt x="1" y="9530"/>
                    <a:pt x="3892" y="13421"/>
                    <a:pt x="8684" y="13421"/>
                  </a:cubicBezTo>
                  <a:lnTo>
                    <a:pt x="15006" y="13421"/>
                  </a:lnTo>
                  <a:lnTo>
                    <a:pt x="15006" y="8670"/>
                  </a:lnTo>
                  <a:cubicBezTo>
                    <a:pt x="15006" y="3878"/>
                    <a:pt x="11115" y="0"/>
                    <a:pt x="63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53"/>
            <p:cNvSpPr/>
            <p:nvPr/>
          </p:nvSpPr>
          <p:spPr>
            <a:xfrm>
              <a:off x="2540429" y="3222228"/>
              <a:ext cx="602528" cy="538927"/>
            </a:xfrm>
            <a:custGeom>
              <a:avLst/>
              <a:gdLst/>
              <a:ahLst/>
              <a:cxnLst/>
              <a:rect l="l" t="t" r="r" b="b"/>
              <a:pathLst>
                <a:path w="15006" h="13422" extrusionOk="0">
                  <a:moveTo>
                    <a:pt x="8671" y="0"/>
                  </a:moveTo>
                  <a:cubicBezTo>
                    <a:pt x="3892" y="0"/>
                    <a:pt x="1" y="3878"/>
                    <a:pt x="1" y="8670"/>
                  </a:cubicBezTo>
                  <a:lnTo>
                    <a:pt x="1" y="13421"/>
                  </a:lnTo>
                  <a:lnTo>
                    <a:pt x="6322" y="13421"/>
                  </a:lnTo>
                  <a:cubicBezTo>
                    <a:pt x="11115" y="13421"/>
                    <a:pt x="15006" y="9530"/>
                    <a:pt x="15006" y="4738"/>
                  </a:cubicBezTo>
                  <a:lnTo>
                    <a:pt x="150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53"/>
            <p:cNvSpPr/>
            <p:nvPr/>
          </p:nvSpPr>
          <p:spPr>
            <a:xfrm>
              <a:off x="1912725" y="3791791"/>
              <a:ext cx="602528" cy="538927"/>
            </a:xfrm>
            <a:custGeom>
              <a:avLst/>
              <a:gdLst/>
              <a:ahLst/>
              <a:cxnLst/>
              <a:rect l="l" t="t" r="r" b="b"/>
              <a:pathLst>
                <a:path w="15006" h="13422" extrusionOk="0">
                  <a:moveTo>
                    <a:pt x="8684" y="1"/>
                  </a:moveTo>
                  <a:cubicBezTo>
                    <a:pt x="3892" y="1"/>
                    <a:pt x="1" y="3878"/>
                    <a:pt x="1" y="8670"/>
                  </a:cubicBezTo>
                  <a:lnTo>
                    <a:pt x="1" y="13422"/>
                  </a:lnTo>
                  <a:lnTo>
                    <a:pt x="6336" y="13422"/>
                  </a:lnTo>
                  <a:cubicBezTo>
                    <a:pt x="11115" y="13422"/>
                    <a:pt x="15006" y="9531"/>
                    <a:pt x="15006" y="4752"/>
                  </a:cubicBezTo>
                  <a:lnTo>
                    <a:pt x="1500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53"/>
            <p:cNvSpPr/>
            <p:nvPr/>
          </p:nvSpPr>
          <p:spPr>
            <a:xfrm>
              <a:off x="2540429" y="3791791"/>
              <a:ext cx="602528" cy="538927"/>
            </a:xfrm>
            <a:custGeom>
              <a:avLst/>
              <a:gdLst/>
              <a:ahLst/>
              <a:cxnLst/>
              <a:rect l="l" t="t" r="r" b="b"/>
              <a:pathLst>
                <a:path w="15006" h="13422" extrusionOk="0">
                  <a:moveTo>
                    <a:pt x="1" y="1"/>
                  </a:moveTo>
                  <a:lnTo>
                    <a:pt x="1" y="4752"/>
                  </a:lnTo>
                  <a:cubicBezTo>
                    <a:pt x="1" y="9531"/>
                    <a:pt x="3892" y="13422"/>
                    <a:pt x="8671" y="13422"/>
                  </a:cubicBezTo>
                  <a:lnTo>
                    <a:pt x="15006" y="13422"/>
                  </a:lnTo>
                  <a:lnTo>
                    <a:pt x="15006" y="8670"/>
                  </a:lnTo>
                  <a:cubicBezTo>
                    <a:pt x="15006" y="3878"/>
                    <a:pt x="11115" y="1"/>
                    <a:pt x="63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53"/>
            <p:cNvSpPr/>
            <p:nvPr/>
          </p:nvSpPr>
          <p:spPr>
            <a:xfrm>
              <a:off x="2267994" y="3516586"/>
              <a:ext cx="519734" cy="519734"/>
            </a:xfrm>
            <a:custGeom>
              <a:avLst/>
              <a:gdLst/>
              <a:ahLst/>
              <a:cxnLst/>
              <a:rect l="l" t="t" r="r" b="b"/>
              <a:pathLst>
                <a:path w="12944" h="12944" extrusionOk="0">
                  <a:moveTo>
                    <a:pt x="12944" y="6472"/>
                  </a:moveTo>
                  <a:cubicBezTo>
                    <a:pt x="12944" y="10050"/>
                    <a:pt x="10049" y="12944"/>
                    <a:pt x="6472" y="12944"/>
                  </a:cubicBezTo>
                  <a:cubicBezTo>
                    <a:pt x="2895" y="12944"/>
                    <a:pt x="0" y="10050"/>
                    <a:pt x="0" y="6472"/>
                  </a:cubicBezTo>
                  <a:cubicBezTo>
                    <a:pt x="0" y="2895"/>
                    <a:pt x="2895" y="1"/>
                    <a:pt x="6472" y="1"/>
                  </a:cubicBezTo>
                  <a:cubicBezTo>
                    <a:pt x="10049" y="1"/>
                    <a:pt x="12944" y="2895"/>
                    <a:pt x="12944" y="64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53"/>
            <p:cNvSpPr/>
            <p:nvPr/>
          </p:nvSpPr>
          <p:spPr>
            <a:xfrm>
              <a:off x="2274579" y="3541641"/>
              <a:ext cx="487933" cy="469463"/>
            </a:xfrm>
            <a:custGeom>
              <a:avLst/>
              <a:gdLst/>
              <a:ahLst/>
              <a:cxnLst/>
              <a:rect l="l" t="t" r="r" b="b"/>
              <a:pathLst>
                <a:path w="12152" h="11692" extrusionOk="0">
                  <a:moveTo>
                    <a:pt x="6308" y="469"/>
                  </a:moveTo>
                  <a:lnTo>
                    <a:pt x="6308" y="483"/>
                  </a:lnTo>
                  <a:cubicBezTo>
                    <a:pt x="9271" y="483"/>
                    <a:pt x="11674" y="2886"/>
                    <a:pt x="11687" y="5848"/>
                  </a:cubicBezTo>
                  <a:cubicBezTo>
                    <a:pt x="11687" y="8019"/>
                    <a:pt x="10377" y="9985"/>
                    <a:pt x="8370" y="10818"/>
                  </a:cubicBezTo>
                  <a:cubicBezTo>
                    <a:pt x="7707" y="11089"/>
                    <a:pt x="7010" y="11221"/>
                    <a:pt x="6319" y="11221"/>
                  </a:cubicBezTo>
                  <a:cubicBezTo>
                    <a:pt x="4916" y="11221"/>
                    <a:pt x="3537" y="10677"/>
                    <a:pt x="2512" y="9644"/>
                  </a:cubicBezTo>
                  <a:cubicBezTo>
                    <a:pt x="969" y="8115"/>
                    <a:pt x="505" y="5794"/>
                    <a:pt x="1338" y="3787"/>
                  </a:cubicBezTo>
                  <a:cubicBezTo>
                    <a:pt x="2171" y="1780"/>
                    <a:pt x="4137" y="469"/>
                    <a:pt x="6308" y="469"/>
                  </a:cubicBezTo>
                  <a:close/>
                  <a:moveTo>
                    <a:pt x="6320" y="0"/>
                  </a:moveTo>
                  <a:cubicBezTo>
                    <a:pt x="4797" y="0"/>
                    <a:pt x="3301" y="595"/>
                    <a:pt x="2185" y="1712"/>
                  </a:cubicBezTo>
                  <a:cubicBezTo>
                    <a:pt x="505" y="3391"/>
                    <a:pt x="0" y="5903"/>
                    <a:pt x="915" y="8074"/>
                  </a:cubicBezTo>
                  <a:cubicBezTo>
                    <a:pt x="1816" y="10258"/>
                    <a:pt x="3946" y="11692"/>
                    <a:pt x="6308" y="11692"/>
                  </a:cubicBezTo>
                  <a:cubicBezTo>
                    <a:pt x="9530" y="11678"/>
                    <a:pt x="12152" y="9071"/>
                    <a:pt x="12152" y="5848"/>
                  </a:cubicBezTo>
                  <a:cubicBezTo>
                    <a:pt x="12152" y="3486"/>
                    <a:pt x="10732" y="1357"/>
                    <a:pt x="8547" y="442"/>
                  </a:cubicBezTo>
                  <a:cubicBezTo>
                    <a:pt x="7826" y="144"/>
                    <a:pt x="7070" y="0"/>
                    <a:pt x="63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53"/>
            <p:cNvSpPr/>
            <p:nvPr/>
          </p:nvSpPr>
          <p:spPr>
            <a:xfrm>
              <a:off x="2083253" y="3107030"/>
              <a:ext cx="261513" cy="230154"/>
            </a:xfrm>
            <a:custGeom>
              <a:avLst/>
              <a:gdLst/>
              <a:ahLst/>
              <a:cxnLst/>
              <a:rect l="l" t="t" r="r" b="b"/>
              <a:pathLst>
                <a:path w="6513" h="5732" extrusionOk="0">
                  <a:moveTo>
                    <a:pt x="3258" y="0"/>
                  </a:moveTo>
                  <a:cubicBezTo>
                    <a:pt x="2882" y="0"/>
                    <a:pt x="2499" y="75"/>
                    <a:pt x="2130" y="234"/>
                  </a:cubicBezTo>
                  <a:cubicBezTo>
                    <a:pt x="683" y="848"/>
                    <a:pt x="0" y="2528"/>
                    <a:pt x="628" y="3989"/>
                  </a:cubicBezTo>
                  <a:cubicBezTo>
                    <a:pt x="1088" y="5082"/>
                    <a:pt x="2145" y="5732"/>
                    <a:pt x="3260" y="5732"/>
                  </a:cubicBezTo>
                  <a:cubicBezTo>
                    <a:pt x="3634" y="5732"/>
                    <a:pt x="4015" y="5659"/>
                    <a:pt x="4383" y="5504"/>
                  </a:cubicBezTo>
                  <a:cubicBezTo>
                    <a:pt x="5844" y="4876"/>
                    <a:pt x="6513" y="3197"/>
                    <a:pt x="5898" y="1750"/>
                  </a:cubicBezTo>
                  <a:cubicBezTo>
                    <a:pt x="5429" y="658"/>
                    <a:pt x="4372" y="0"/>
                    <a:pt x="32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53"/>
            <p:cNvSpPr/>
            <p:nvPr/>
          </p:nvSpPr>
          <p:spPr>
            <a:xfrm>
              <a:off x="2127099" y="3135057"/>
              <a:ext cx="173820" cy="173820"/>
            </a:xfrm>
            <a:custGeom>
              <a:avLst/>
              <a:gdLst/>
              <a:ahLst/>
              <a:cxnLst/>
              <a:rect l="l" t="t" r="r" b="b"/>
              <a:pathLst>
                <a:path w="4329" h="4329" extrusionOk="0">
                  <a:moveTo>
                    <a:pt x="2171" y="0"/>
                  </a:moveTo>
                  <a:cubicBezTo>
                    <a:pt x="970" y="0"/>
                    <a:pt x="0" y="970"/>
                    <a:pt x="0" y="2171"/>
                  </a:cubicBezTo>
                  <a:cubicBezTo>
                    <a:pt x="0" y="3359"/>
                    <a:pt x="970" y="4328"/>
                    <a:pt x="2171" y="4328"/>
                  </a:cubicBezTo>
                  <a:cubicBezTo>
                    <a:pt x="3359" y="4328"/>
                    <a:pt x="4328" y="3359"/>
                    <a:pt x="4328" y="2171"/>
                  </a:cubicBezTo>
                  <a:cubicBezTo>
                    <a:pt x="4328" y="970"/>
                    <a:pt x="3359" y="0"/>
                    <a:pt x="21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53"/>
            <p:cNvSpPr/>
            <p:nvPr/>
          </p:nvSpPr>
          <p:spPr>
            <a:xfrm>
              <a:off x="2712041" y="3106950"/>
              <a:ext cx="259345" cy="230114"/>
            </a:xfrm>
            <a:custGeom>
              <a:avLst/>
              <a:gdLst/>
              <a:ahLst/>
              <a:cxnLst/>
              <a:rect l="l" t="t" r="r" b="b"/>
              <a:pathLst>
                <a:path w="6459" h="5731" extrusionOk="0">
                  <a:moveTo>
                    <a:pt x="3230" y="0"/>
                  </a:moveTo>
                  <a:cubicBezTo>
                    <a:pt x="2054" y="0"/>
                    <a:pt x="952" y="731"/>
                    <a:pt x="533" y="1902"/>
                  </a:cubicBezTo>
                  <a:cubicBezTo>
                    <a:pt x="0" y="3390"/>
                    <a:pt x="765" y="5028"/>
                    <a:pt x="2253" y="5561"/>
                  </a:cubicBezTo>
                  <a:cubicBezTo>
                    <a:pt x="2574" y="5676"/>
                    <a:pt x="2902" y="5730"/>
                    <a:pt x="3225" y="5730"/>
                  </a:cubicBezTo>
                  <a:cubicBezTo>
                    <a:pt x="4402" y="5730"/>
                    <a:pt x="5508" y="5008"/>
                    <a:pt x="5926" y="3840"/>
                  </a:cubicBezTo>
                  <a:cubicBezTo>
                    <a:pt x="6458" y="2352"/>
                    <a:pt x="5680" y="700"/>
                    <a:pt x="4192" y="168"/>
                  </a:cubicBezTo>
                  <a:cubicBezTo>
                    <a:pt x="3874" y="54"/>
                    <a:pt x="3549" y="0"/>
                    <a:pt x="32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53"/>
            <p:cNvSpPr/>
            <p:nvPr/>
          </p:nvSpPr>
          <p:spPr>
            <a:xfrm>
              <a:off x="2754804" y="3135057"/>
              <a:ext cx="173820" cy="173820"/>
            </a:xfrm>
            <a:custGeom>
              <a:avLst/>
              <a:gdLst/>
              <a:ahLst/>
              <a:cxnLst/>
              <a:rect l="l" t="t" r="r" b="b"/>
              <a:pathLst>
                <a:path w="4329" h="4329" extrusionOk="0">
                  <a:moveTo>
                    <a:pt x="2158" y="0"/>
                  </a:moveTo>
                  <a:cubicBezTo>
                    <a:pt x="970" y="0"/>
                    <a:pt x="0" y="970"/>
                    <a:pt x="0" y="2171"/>
                  </a:cubicBezTo>
                  <a:cubicBezTo>
                    <a:pt x="0" y="3359"/>
                    <a:pt x="970" y="4328"/>
                    <a:pt x="2158" y="4328"/>
                  </a:cubicBezTo>
                  <a:cubicBezTo>
                    <a:pt x="3359" y="4328"/>
                    <a:pt x="4328" y="3359"/>
                    <a:pt x="4328" y="2171"/>
                  </a:cubicBezTo>
                  <a:cubicBezTo>
                    <a:pt x="4328" y="970"/>
                    <a:pt x="3359" y="0"/>
                    <a:pt x="21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53"/>
            <p:cNvSpPr/>
            <p:nvPr/>
          </p:nvSpPr>
          <p:spPr>
            <a:xfrm>
              <a:off x="2083253" y="4215521"/>
              <a:ext cx="261513" cy="230154"/>
            </a:xfrm>
            <a:custGeom>
              <a:avLst/>
              <a:gdLst/>
              <a:ahLst/>
              <a:cxnLst/>
              <a:rect l="l" t="t" r="r" b="b"/>
              <a:pathLst>
                <a:path w="6513" h="5732" extrusionOk="0">
                  <a:moveTo>
                    <a:pt x="3255" y="0"/>
                  </a:moveTo>
                  <a:cubicBezTo>
                    <a:pt x="2141" y="0"/>
                    <a:pt x="1084" y="657"/>
                    <a:pt x="615" y="1749"/>
                  </a:cubicBezTo>
                  <a:cubicBezTo>
                    <a:pt x="0" y="3196"/>
                    <a:pt x="683" y="4876"/>
                    <a:pt x="2130" y="5504"/>
                  </a:cubicBezTo>
                  <a:cubicBezTo>
                    <a:pt x="2497" y="5658"/>
                    <a:pt x="2879" y="5732"/>
                    <a:pt x="3253" y="5732"/>
                  </a:cubicBezTo>
                  <a:cubicBezTo>
                    <a:pt x="4369" y="5732"/>
                    <a:pt x="5428" y="5082"/>
                    <a:pt x="5898" y="3988"/>
                  </a:cubicBezTo>
                  <a:cubicBezTo>
                    <a:pt x="6513" y="2527"/>
                    <a:pt x="5830" y="848"/>
                    <a:pt x="4383" y="234"/>
                  </a:cubicBezTo>
                  <a:cubicBezTo>
                    <a:pt x="4014" y="75"/>
                    <a:pt x="3631" y="0"/>
                    <a:pt x="32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53"/>
            <p:cNvSpPr/>
            <p:nvPr/>
          </p:nvSpPr>
          <p:spPr>
            <a:xfrm>
              <a:off x="2127099" y="4243507"/>
              <a:ext cx="173820" cy="173820"/>
            </a:xfrm>
            <a:custGeom>
              <a:avLst/>
              <a:gdLst/>
              <a:ahLst/>
              <a:cxnLst/>
              <a:rect l="l" t="t" r="r" b="b"/>
              <a:pathLst>
                <a:path w="4329" h="4329" extrusionOk="0">
                  <a:moveTo>
                    <a:pt x="2171" y="1"/>
                  </a:moveTo>
                  <a:cubicBezTo>
                    <a:pt x="970" y="1"/>
                    <a:pt x="0" y="970"/>
                    <a:pt x="0" y="2172"/>
                  </a:cubicBezTo>
                  <a:cubicBezTo>
                    <a:pt x="0" y="3360"/>
                    <a:pt x="970" y="4329"/>
                    <a:pt x="2171" y="4329"/>
                  </a:cubicBezTo>
                  <a:cubicBezTo>
                    <a:pt x="3359" y="4329"/>
                    <a:pt x="4328" y="3360"/>
                    <a:pt x="4328" y="2172"/>
                  </a:cubicBezTo>
                  <a:cubicBezTo>
                    <a:pt x="4328" y="970"/>
                    <a:pt x="3359" y="1"/>
                    <a:pt x="21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53"/>
            <p:cNvSpPr/>
            <p:nvPr/>
          </p:nvSpPr>
          <p:spPr>
            <a:xfrm>
              <a:off x="2712041" y="4215400"/>
              <a:ext cx="259345" cy="230114"/>
            </a:xfrm>
            <a:custGeom>
              <a:avLst/>
              <a:gdLst/>
              <a:ahLst/>
              <a:cxnLst/>
              <a:rect l="l" t="t" r="r" b="b"/>
              <a:pathLst>
                <a:path w="6459" h="5731" extrusionOk="0">
                  <a:moveTo>
                    <a:pt x="3217" y="1"/>
                  </a:moveTo>
                  <a:cubicBezTo>
                    <a:pt x="2896" y="1"/>
                    <a:pt x="2571" y="55"/>
                    <a:pt x="2253" y="168"/>
                  </a:cubicBezTo>
                  <a:cubicBezTo>
                    <a:pt x="765" y="701"/>
                    <a:pt x="0" y="2353"/>
                    <a:pt x="533" y="3841"/>
                  </a:cubicBezTo>
                  <a:cubicBezTo>
                    <a:pt x="951" y="5009"/>
                    <a:pt x="2049" y="5731"/>
                    <a:pt x="3221" y="5731"/>
                  </a:cubicBezTo>
                  <a:cubicBezTo>
                    <a:pt x="3544" y="5731"/>
                    <a:pt x="3871" y="5676"/>
                    <a:pt x="4192" y="5561"/>
                  </a:cubicBezTo>
                  <a:cubicBezTo>
                    <a:pt x="5680" y="5029"/>
                    <a:pt x="6458" y="3391"/>
                    <a:pt x="5926" y="1902"/>
                  </a:cubicBezTo>
                  <a:cubicBezTo>
                    <a:pt x="5507" y="732"/>
                    <a:pt x="4396" y="1"/>
                    <a:pt x="32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53"/>
            <p:cNvSpPr/>
            <p:nvPr/>
          </p:nvSpPr>
          <p:spPr>
            <a:xfrm>
              <a:off x="2754804" y="4243507"/>
              <a:ext cx="173820" cy="173820"/>
            </a:xfrm>
            <a:custGeom>
              <a:avLst/>
              <a:gdLst/>
              <a:ahLst/>
              <a:cxnLst/>
              <a:rect l="l" t="t" r="r" b="b"/>
              <a:pathLst>
                <a:path w="4329" h="4329" extrusionOk="0">
                  <a:moveTo>
                    <a:pt x="2158" y="1"/>
                  </a:moveTo>
                  <a:cubicBezTo>
                    <a:pt x="970" y="1"/>
                    <a:pt x="0" y="970"/>
                    <a:pt x="0" y="2172"/>
                  </a:cubicBezTo>
                  <a:cubicBezTo>
                    <a:pt x="0" y="3360"/>
                    <a:pt x="970" y="4329"/>
                    <a:pt x="2158" y="4329"/>
                  </a:cubicBezTo>
                  <a:cubicBezTo>
                    <a:pt x="3359" y="4329"/>
                    <a:pt x="4328" y="3360"/>
                    <a:pt x="4328" y="2172"/>
                  </a:cubicBezTo>
                  <a:cubicBezTo>
                    <a:pt x="4328" y="970"/>
                    <a:pt x="3359" y="1"/>
                    <a:pt x="21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03" name="Google Shape;1503;p54"/>
          <p:cNvGrpSpPr/>
          <p:nvPr/>
        </p:nvGrpSpPr>
        <p:grpSpPr>
          <a:xfrm>
            <a:off x="3150374" y="1244062"/>
            <a:ext cx="2386053" cy="3787343"/>
            <a:chOff x="787254" y="1700211"/>
            <a:chExt cx="1829094" cy="2903291"/>
          </a:xfrm>
        </p:grpSpPr>
        <p:sp>
          <p:nvSpPr>
            <p:cNvPr id="1504" name="Google Shape;1504;p54"/>
            <p:cNvSpPr/>
            <p:nvPr/>
          </p:nvSpPr>
          <p:spPr>
            <a:xfrm>
              <a:off x="787254" y="1700211"/>
              <a:ext cx="1829094" cy="2903291"/>
            </a:xfrm>
            <a:custGeom>
              <a:avLst/>
              <a:gdLst/>
              <a:ahLst/>
              <a:cxnLst/>
              <a:rect l="l" t="t" r="r" b="b"/>
              <a:pathLst>
                <a:path w="107420" h="170506" extrusionOk="0">
                  <a:moveTo>
                    <a:pt x="62596" y="0"/>
                  </a:moveTo>
                  <a:cubicBezTo>
                    <a:pt x="61842" y="0"/>
                    <a:pt x="61084" y="183"/>
                    <a:pt x="60402" y="524"/>
                  </a:cubicBezTo>
                  <a:cubicBezTo>
                    <a:pt x="56292" y="2580"/>
                    <a:pt x="56367" y="7918"/>
                    <a:pt x="56417" y="11652"/>
                  </a:cubicBezTo>
                  <a:cubicBezTo>
                    <a:pt x="56417" y="12956"/>
                    <a:pt x="56442" y="14284"/>
                    <a:pt x="56417" y="15612"/>
                  </a:cubicBezTo>
                  <a:cubicBezTo>
                    <a:pt x="56367" y="16941"/>
                    <a:pt x="56217" y="18294"/>
                    <a:pt x="56091" y="19622"/>
                  </a:cubicBezTo>
                  <a:cubicBezTo>
                    <a:pt x="55815" y="22329"/>
                    <a:pt x="55465" y="25061"/>
                    <a:pt x="55164" y="27768"/>
                  </a:cubicBezTo>
                  <a:cubicBezTo>
                    <a:pt x="55064" y="28595"/>
                    <a:pt x="54963" y="29447"/>
                    <a:pt x="54863" y="30274"/>
                  </a:cubicBezTo>
                  <a:cubicBezTo>
                    <a:pt x="54863" y="29347"/>
                    <a:pt x="54863" y="28419"/>
                    <a:pt x="54863" y="27517"/>
                  </a:cubicBezTo>
                  <a:cubicBezTo>
                    <a:pt x="54888" y="24785"/>
                    <a:pt x="54913" y="22053"/>
                    <a:pt x="54638" y="19347"/>
                  </a:cubicBezTo>
                  <a:cubicBezTo>
                    <a:pt x="54487" y="17993"/>
                    <a:pt x="54287" y="16615"/>
                    <a:pt x="53961" y="15286"/>
                  </a:cubicBezTo>
                  <a:cubicBezTo>
                    <a:pt x="53585" y="13758"/>
                    <a:pt x="53134" y="12179"/>
                    <a:pt x="52282" y="10800"/>
                  </a:cubicBezTo>
                  <a:cubicBezTo>
                    <a:pt x="51638" y="9760"/>
                    <a:pt x="50626" y="8719"/>
                    <a:pt x="49248" y="8719"/>
                  </a:cubicBezTo>
                  <a:cubicBezTo>
                    <a:pt x="49232" y="8719"/>
                    <a:pt x="49215" y="8720"/>
                    <a:pt x="49199" y="8720"/>
                  </a:cubicBezTo>
                  <a:cubicBezTo>
                    <a:pt x="47419" y="8770"/>
                    <a:pt x="45966" y="10274"/>
                    <a:pt x="45114" y="11552"/>
                  </a:cubicBezTo>
                  <a:cubicBezTo>
                    <a:pt x="42683" y="15136"/>
                    <a:pt x="42307" y="19597"/>
                    <a:pt x="41279" y="23632"/>
                  </a:cubicBezTo>
                  <a:cubicBezTo>
                    <a:pt x="40602" y="26364"/>
                    <a:pt x="39750" y="29071"/>
                    <a:pt x="39224" y="31853"/>
                  </a:cubicBezTo>
                  <a:cubicBezTo>
                    <a:pt x="38647" y="34860"/>
                    <a:pt x="38246" y="37918"/>
                    <a:pt x="38121" y="40976"/>
                  </a:cubicBezTo>
                  <a:cubicBezTo>
                    <a:pt x="37871" y="47317"/>
                    <a:pt x="37896" y="53783"/>
                    <a:pt x="36718" y="60074"/>
                  </a:cubicBezTo>
                  <a:cubicBezTo>
                    <a:pt x="36141" y="63181"/>
                    <a:pt x="35314" y="66239"/>
                    <a:pt x="34637" y="69322"/>
                  </a:cubicBezTo>
                  <a:cubicBezTo>
                    <a:pt x="33986" y="72404"/>
                    <a:pt x="33485" y="75537"/>
                    <a:pt x="33058" y="78645"/>
                  </a:cubicBezTo>
                  <a:cubicBezTo>
                    <a:pt x="32657" y="81728"/>
                    <a:pt x="32382" y="84811"/>
                    <a:pt x="32106" y="87893"/>
                  </a:cubicBezTo>
                  <a:cubicBezTo>
                    <a:pt x="32031" y="88620"/>
                    <a:pt x="31981" y="89347"/>
                    <a:pt x="31956" y="90074"/>
                  </a:cubicBezTo>
                  <a:cubicBezTo>
                    <a:pt x="30602" y="89497"/>
                    <a:pt x="29199" y="88971"/>
                    <a:pt x="27845" y="88445"/>
                  </a:cubicBezTo>
                  <a:cubicBezTo>
                    <a:pt x="24562" y="87166"/>
                    <a:pt x="21530" y="85437"/>
                    <a:pt x="18296" y="84084"/>
                  </a:cubicBezTo>
                  <a:cubicBezTo>
                    <a:pt x="16993" y="83532"/>
                    <a:pt x="15640" y="82981"/>
                    <a:pt x="14286" y="82505"/>
                  </a:cubicBezTo>
                  <a:cubicBezTo>
                    <a:pt x="12041" y="81584"/>
                    <a:pt x="9615" y="80845"/>
                    <a:pt x="7152" y="80845"/>
                  </a:cubicBezTo>
                  <a:cubicBezTo>
                    <a:pt x="6866" y="80845"/>
                    <a:pt x="6579" y="80855"/>
                    <a:pt x="6291" y="80876"/>
                  </a:cubicBezTo>
                  <a:cubicBezTo>
                    <a:pt x="4311" y="81001"/>
                    <a:pt x="1655" y="81703"/>
                    <a:pt x="727" y="83532"/>
                  </a:cubicBezTo>
                  <a:cubicBezTo>
                    <a:pt x="1" y="84936"/>
                    <a:pt x="828" y="86415"/>
                    <a:pt x="1705" y="87593"/>
                  </a:cubicBezTo>
                  <a:cubicBezTo>
                    <a:pt x="2833" y="89046"/>
                    <a:pt x="4286" y="90274"/>
                    <a:pt x="5715" y="91502"/>
                  </a:cubicBezTo>
                  <a:cubicBezTo>
                    <a:pt x="7419" y="92956"/>
                    <a:pt x="9023" y="94510"/>
                    <a:pt x="10577" y="96114"/>
                  </a:cubicBezTo>
                  <a:cubicBezTo>
                    <a:pt x="14412" y="100124"/>
                    <a:pt x="17820" y="104485"/>
                    <a:pt x="20677" y="109147"/>
                  </a:cubicBezTo>
                  <a:cubicBezTo>
                    <a:pt x="22081" y="111452"/>
                    <a:pt x="23409" y="113833"/>
                    <a:pt x="24587" y="116239"/>
                  </a:cubicBezTo>
                  <a:cubicBezTo>
                    <a:pt x="25665" y="118470"/>
                    <a:pt x="26693" y="120700"/>
                    <a:pt x="27896" y="122881"/>
                  </a:cubicBezTo>
                  <a:cubicBezTo>
                    <a:pt x="30126" y="126991"/>
                    <a:pt x="32808" y="130976"/>
                    <a:pt x="36317" y="134285"/>
                  </a:cubicBezTo>
                  <a:cubicBezTo>
                    <a:pt x="37946" y="135813"/>
                    <a:pt x="39725" y="137192"/>
                    <a:pt x="41680" y="138320"/>
                  </a:cubicBezTo>
                  <a:cubicBezTo>
                    <a:pt x="41605" y="138470"/>
                    <a:pt x="41655" y="138671"/>
                    <a:pt x="41881" y="138771"/>
                  </a:cubicBezTo>
                  <a:cubicBezTo>
                    <a:pt x="45339" y="140174"/>
                    <a:pt x="46191" y="144134"/>
                    <a:pt x="46492" y="147267"/>
                  </a:cubicBezTo>
                  <a:cubicBezTo>
                    <a:pt x="46643" y="149097"/>
                    <a:pt x="46643" y="150926"/>
                    <a:pt x="46617" y="152756"/>
                  </a:cubicBezTo>
                  <a:cubicBezTo>
                    <a:pt x="46617" y="155212"/>
                    <a:pt x="46668" y="157844"/>
                    <a:pt x="45916" y="160199"/>
                  </a:cubicBezTo>
                  <a:cubicBezTo>
                    <a:pt x="45465" y="161628"/>
                    <a:pt x="44813" y="163132"/>
                    <a:pt x="44738" y="164611"/>
                  </a:cubicBezTo>
                  <a:cubicBezTo>
                    <a:pt x="44663" y="164986"/>
                    <a:pt x="44637" y="165387"/>
                    <a:pt x="44763" y="165738"/>
                  </a:cubicBezTo>
                  <a:cubicBezTo>
                    <a:pt x="44788" y="165763"/>
                    <a:pt x="44813" y="165814"/>
                    <a:pt x="44838" y="165839"/>
                  </a:cubicBezTo>
                  <a:cubicBezTo>
                    <a:pt x="44888" y="166189"/>
                    <a:pt x="45013" y="166540"/>
                    <a:pt x="45164" y="166891"/>
                  </a:cubicBezTo>
                  <a:cubicBezTo>
                    <a:pt x="45258" y="167080"/>
                    <a:pt x="45531" y="167269"/>
                    <a:pt x="45772" y="167269"/>
                  </a:cubicBezTo>
                  <a:cubicBezTo>
                    <a:pt x="45787" y="167269"/>
                    <a:pt x="45801" y="167269"/>
                    <a:pt x="45815" y="167267"/>
                  </a:cubicBezTo>
                  <a:cubicBezTo>
                    <a:pt x="46066" y="167242"/>
                    <a:pt x="46292" y="167217"/>
                    <a:pt x="46517" y="167167"/>
                  </a:cubicBezTo>
                  <a:cubicBezTo>
                    <a:pt x="46643" y="167242"/>
                    <a:pt x="46768" y="167267"/>
                    <a:pt x="46918" y="167292"/>
                  </a:cubicBezTo>
                  <a:cubicBezTo>
                    <a:pt x="47430" y="167341"/>
                    <a:pt x="47945" y="167359"/>
                    <a:pt x="48460" y="167359"/>
                  </a:cubicBezTo>
                  <a:cubicBezTo>
                    <a:pt x="49784" y="167359"/>
                    <a:pt x="51115" y="167242"/>
                    <a:pt x="52432" y="167242"/>
                  </a:cubicBezTo>
                  <a:cubicBezTo>
                    <a:pt x="54136" y="167242"/>
                    <a:pt x="55665" y="167593"/>
                    <a:pt x="57219" y="168220"/>
                  </a:cubicBezTo>
                  <a:cubicBezTo>
                    <a:pt x="59047" y="168965"/>
                    <a:pt x="61221" y="170080"/>
                    <a:pt x="63299" y="170080"/>
                  </a:cubicBezTo>
                  <a:cubicBezTo>
                    <a:pt x="63386" y="170080"/>
                    <a:pt x="63473" y="170078"/>
                    <a:pt x="63560" y="170074"/>
                  </a:cubicBezTo>
                  <a:cubicBezTo>
                    <a:pt x="64562" y="170250"/>
                    <a:pt x="65565" y="170375"/>
                    <a:pt x="66592" y="170450"/>
                  </a:cubicBezTo>
                  <a:cubicBezTo>
                    <a:pt x="67173" y="170485"/>
                    <a:pt x="67753" y="170505"/>
                    <a:pt x="68332" y="170505"/>
                  </a:cubicBezTo>
                  <a:cubicBezTo>
                    <a:pt x="69404" y="170505"/>
                    <a:pt x="70472" y="170437"/>
                    <a:pt x="71530" y="170275"/>
                  </a:cubicBezTo>
                  <a:cubicBezTo>
                    <a:pt x="73009" y="170049"/>
                    <a:pt x="74437" y="169623"/>
                    <a:pt x="75816" y="169072"/>
                  </a:cubicBezTo>
                  <a:cubicBezTo>
                    <a:pt x="77169" y="168545"/>
                    <a:pt x="78447" y="167919"/>
                    <a:pt x="79801" y="167367"/>
                  </a:cubicBezTo>
                  <a:cubicBezTo>
                    <a:pt x="80803" y="166941"/>
                    <a:pt x="81856" y="166641"/>
                    <a:pt x="82858" y="166265"/>
                  </a:cubicBezTo>
                  <a:cubicBezTo>
                    <a:pt x="83134" y="166164"/>
                    <a:pt x="83410" y="166064"/>
                    <a:pt x="83685" y="165964"/>
                  </a:cubicBezTo>
                  <a:cubicBezTo>
                    <a:pt x="84262" y="165939"/>
                    <a:pt x="84863" y="165864"/>
                    <a:pt x="85440" y="165814"/>
                  </a:cubicBezTo>
                  <a:cubicBezTo>
                    <a:pt x="86232" y="165709"/>
                    <a:pt x="87014" y="165615"/>
                    <a:pt x="87788" y="165615"/>
                  </a:cubicBezTo>
                  <a:cubicBezTo>
                    <a:pt x="88677" y="165615"/>
                    <a:pt x="89556" y="165739"/>
                    <a:pt x="90427" y="166114"/>
                  </a:cubicBezTo>
                  <a:cubicBezTo>
                    <a:pt x="90488" y="166140"/>
                    <a:pt x="90552" y="166152"/>
                    <a:pt x="90616" y="166152"/>
                  </a:cubicBezTo>
                  <a:cubicBezTo>
                    <a:pt x="90927" y="166152"/>
                    <a:pt x="91250" y="165879"/>
                    <a:pt x="91229" y="165588"/>
                  </a:cubicBezTo>
                  <a:cubicBezTo>
                    <a:pt x="90878" y="161127"/>
                    <a:pt x="90502" y="156716"/>
                    <a:pt x="90903" y="152255"/>
                  </a:cubicBezTo>
                  <a:cubicBezTo>
                    <a:pt x="91254" y="148094"/>
                    <a:pt x="92182" y="143959"/>
                    <a:pt x="93159" y="139899"/>
                  </a:cubicBezTo>
                  <a:cubicBezTo>
                    <a:pt x="93410" y="138896"/>
                    <a:pt x="93685" y="137768"/>
                    <a:pt x="93761" y="136665"/>
                  </a:cubicBezTo>
                  <a:cubicBezTo>
                    <a:pt x="94387" y="136039"/>
                    <a:pt x="94939" y="135387"/>
                    <a:pt x="95440" y="134686"/>
                  </a:cubicBezTo>
                  <a:cubicBezTo>
                    <a:pt x="96868" y="132605"/>
                    <a:pt x="97821" y="130274"/>
                    <a:pt x="98748" y="127969"/>
                  </a:cubicBezTo>
                  <a:cubicBezTo>
                    <a:pt x="100026" y="124711"/>
                    <a:pt x="101330" y="121477"/>
                    <a:pt x="102608" y="118219"/>
                  </a:cubicBezTo>
                  <a:cubicBezTo>
                    <a:pt x="105139" y="111753"/>
                    <a:pt x="106392" y="104986"/>
                    <a:pt x="107069" y="98044"/>
                  </a:cubicBezTo>
                  <a:cubicBezTo>
                    <a:pt x="107420" y="94510"/>
                    <a:pt x="107395" y="90926"/>
                    <a:pt x="106868" y="87392"/>
                  </a:cubicBezTo>
                  <a:cubicBezTo>
                    <a:pt x="106818" y="87041"/>
                    <a:pt x="106743" y="86690"/>
                    <a:pt x="106668" y="86314"/>
                  </a:cubicBezTo>
                  <a:cubicBezTo>
                    <a:pt x="106117" y="83708"/>
                    <a:pt x="105916" y="81176"/>
                    <a:pt x="105741" y="78545"/>
                  </a:cubicBezTo>
                  <a:cubicBezTo>
                    <a:pt x="105615" y="76139"/>
                    <a:pt x="105766" y="74209"/>
                    <a:pt x="105089" y="71728"/>
                  </a:cubicBezTo>
                  <a:cubicBezTo>
                    <a:pt x="104738" y="70475"/>
                    <a:pt x="104487" y="69196"/>
                    <a:pt x="104162" y="67918"/>
                  </a:cubicBezTo>
                  <a:cubicBezTo>
                    <a:pt x="103710" y="66013"/>
                    <a:pt x="103084" y="64159"/>
                    <a:pt x="102558" y="62279"/>
                  </a:cubicBezTo>
                  <a:cubicBezTo>
                    <a:pt x="102006" y="60324"/>
                    <a:pt x="101655" y="58344"/>
                    <a:pt x="101254" y="56389"/>
                  </a:cubicBezTo>
                  <a:cubicBezTo>
                    <a:pt x="100803" y="54334"/>
                    <a:pt x="100352" y="52304"/>
                    <a:pt x="99876" y="50249"/>
                  </a:cubicBezTo>
                  <a:cubicBezTo>
                    <a:pt x="99400" y="48269"/>
                    <a:pt x="98924" y="46264"/>
                    <a:pt x="98422" y="44259"/>
                  </a:cubicBezTo>
                  <a:cubicBezTo>
                    <a:pt x="98071" y="42855"/>
                    <a:pt x="97670" y="41452"/>
                    <a:pt x="97395" y="40023"/>
                  </a:cubicBezTo>
                  <a:cubicBezTo>
                    <a:pt x="96969" y="37868"/>
                    <a:pt x="96593" y="35688"/>
                    <a:pt x="95966" y="33582"/>
                  </a:cubicBezTo>
                  <a:cubicBezTo>
                    <a:pt x="95415" y="31703"/>
                    <a:pt x="94663" y="29271"/>
                    <a:pt x="92833" y="28119"/>
                  </a:cubicBezTo>
                  <a:cubicBezTo>
                    <a:pt x="92309" y="27792"/>
                    <a:pt x="91743" y="27639"/>
                    <a:pt x="91193" y="27639"/>
                  </a:cubicBezTo>
                  <a:cubicBezTo>
                    <a:pt x="90139" y="27639"/>
                    <a:pt x="89141" y="28200"/>
                    <a:pt x="88598" y="29171"/>
                  </a:cubicBezTo>
                  <a:cubicBezTo>
                    <a:pt x="87645" y="30901"/>
                    <a:pt x="87595" y="33031"/>
                    <a:pt x="87595" y="34936"/>
                  </a:cubicBezTo>
                  <a:cubicBezTo>
                    <a:pt x="87595" y="36740"/>
                    <a:pt x="87796" y="38520"/>
                    <a:pt x="87846" y="40324"/>
                  </a:cubicBezTo>
                  <a:cubicBezTo>
                    <a:pt x="87921" y="41953"/>
                    <a:pt x="87871" y="43607"/>
                    <a:pt x="87896" y="45236"/>
                  </a:cubicBezTo>
                  <a:cubicBezTo>
                    <a:pt x="87946" y="47292"/>
                    <a:pt x="87971" y="49372"/>
                    <a:pt x="87946" y="51427"/>
                  </a:cubicBezTo>
                  <a:cubicBezTo>
                    <a:pt x="87921" y="51703"/>
                    <a:pt x="87921" y="51978"/>
                    <a:pt x="87921" y="52254"/>
                  </a:cubicBezTo>
                  <a:cubicBezTo>
                    <a:pt x="87545" y="49322"/>
                    <a:pt x="87144" y="46414"/>
                    <a:pt x="86843" y="43457"/>
                  </a:cubicBezTo>
                  <a:cubicBezTo>
                    <a:pt x="86317" y="38545"/>
                    <a:pt x="86041" y="33582"/>
                    <a:pt x="85390" y="28670"/>
                  </a:cubicBezTo>
                  <a:cubicBezTo>
                    <a:pt x="85064" y="26214"/>
                    <a:pt x="84663" y="23783"/>
                    <a:pt x="84061" y="21377"/>
                  </a:cubicBezTo>
                  <a:cubicBezTo>
                    <a:pt x="83460" y="18971"/>
                    <a:pt x="82608" y="16665"/>
                    <a:pt x="81981" y="14284"/>
                  </a:cubicBezTo>
                  <a:cubicBezTo>
                    <a:pt x="81505" y="12555"/>
                    <a:pt x="81254" y="10775"/>
                    <a:pt x="80853" y="9046"/>
                  </a:cubicBezTo>
                  <a:cubicBezTo>
                    <a:pt x="80452" y="7442"/>
                    <a:pt x="79876" y="5662"/>
                    <a:pt x="78573" y="4484"/>
                  </a:cubicBezTo>
                  <a:cubicBezTo>
                    <a:pt x="77717" y="3712"/>
                    <a:pt x="76485" y="2982"/>
                    <a:pt x="75306" y="2982"/>
                  </a:cubicBezTo>
                  <a:cubicBezTo>
                    <a:pt x="74689" y="2982"/>
                    <a:pt x="74086" y="3182"/>
                    <a:pt x="73560" y="3682"/>
                  </a:cubicBezTo>
                  <a:cubicBezTo>
                    <a:pt x="72156" y="4986"/>
                    <a:pt x="71856" y="7166"/>
                    <a:pt x="71655" y="8895"/>
                  </a:cubicBezTo>
                  <a:cubicBezTo>
                    <a:pt x="71379" y="11076"/>
                    <a:pt x="71379" y="13281"/>
                    <a:pt x="71430" y="15487"/>
                  </a:cubicBezTo>
                  <a:cubicBezTo>
                    <a:pt x="71455" y="16289"/>
                    <a:pt x="71505" y="17116"/>
                    <a:pt x="71530" y="17918"/>
                  </a:cubicBezTo>
                  <a:cubicBezTo>
                    <a:pt x="71580" y="19372"/>
                    <a:pt x="71505" y="20825"/>
                    <a:pt x="71455" y="22254"/>
                  </a:cubicBezTo>
                  <a:cubicBezTo>
                    <a:pt x="71430" y="23808"/>
                    <a:pt x="71354" y="25362"/>
                    <a:pt x="71329" y="26916"/>
                  </a:cubicBezTo>
                  <a:cubicBezTo>
                    <a:pt x="71104" y="24635"/>
                    <a:pt x="70803" y="22354"/>
                    <a:pt x="70377" y="20098"/>
                  </a:cubicBezTo>
                  <a:cubicBezTo>
                    <a:pt x="69901" y="17442"/>
                    <a:pt x="69274" y="14835"/>
                    <a:pt x="68673" y="12204"/>
                  </a:cubicBezTo>
                  <a:cubicBezTo>
                    <a:pt x="68397" y="10951"/>
                    <a:pt x="68171" y="9722"/>
                    <a:pt x="68021" y="8444"/>
                  </a:cubicBezTo>
                  <a:cubicBezTo>
                    <a:pt x="67871" y="7216"/>
                    <a:pt x="67770" y="5963"/>
                    <a:pt x="67470" y="4760"/>
                  </a:cubicBezTo>
                  <a:cubicBezTo>
                    <a:pt x="67069" y="3131"/>
                    <a:pt x="66267" y="1326"/>
                    <a:pt x="64587" y="474"/>
                  </a:cubicBezTo>
                  <a:cubicBezTo>
                    <a:pt x="63966" y="152"/>
                    <a:pt x="63283" y="0"/>
                    <a:pt x="625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05" name="Google Shape;1505;p54"/>
            <p:cNvGrpSpPr/>
            <p:nvPr/>
          </p:nvGrpSpPr>
          <p:grpSpPr>
            <a:xfrm>
              <a:off x="1496092" y="1876770"/>
              <a:ext cx="992226" cy="1181777"/>
              <a:chOff x="1496092" y="1876770"/>
              <a:chExt cx="992226" cy="1181777"/>
            </a:xfrm>
          </p:grpSpPr>
          <p:sp>
            <p:nvSpPr>
              <p:cNvPr id="1506" name="Google Shape;1506;p54"/>
              <p:cNvSpPr/>
              <p:nvPr/>
            </p:nvSpPr>
            <p:spPr>
              <a:xfrm>
                <a:off x="1562244" y="1968429"/>
                <a:ext cx="88781" cy="72741"/>
              </a:xfrm>
              <a:custGeom>
                <a:avLst/>
                <a:gdLst/>
                <a:ahLst/>
                <a:cxnLst/>
                <a:rect l="l" t="t" r="r" b="b"/>
                <a:pathLst>
                  <a:path w="5214" h="4272" extrusionOk="0">
                    <a:moveTo>
                      <a:pt x="3917" y="0"/>
                    </a:moveTo>
                    <a:cubicBezTo>
                      <a:pt x="3837" y="0"/>
                      <a:pt x="3748" y="18"/>
                      <a:pt x="3660" y="36"/>
                    </a:cubicBezTo>
                    <a:cubicBezTo>
                      <a:pt x="3560" y="61"/>
                      <a:pt x="3434" y="111"/>
                      <a:pt x="3359" y="186"/>
                    </a:cubicBezTo>
                    <a:cubicBezTo>
                      <a:pt x="3184" y="311"/>
                      <a:pt x="3083" y="462"/>
                      <a:pt x="2958" y="612"/>
                    </a:cubicBezTo>
                    <a:cubicBezTo>
                      <a:pt x="2833" y="788"/>
                      <a:pt x="2758" y="963"/>
                      <a:pt x="2707" y="1138"/>
                    </a:cubicBezTo>
                    <a:cubicBezTo>
                      <a:pt x="2657" y="1314"/>
                      <a:pt x="2607" y="1489"/>
                      <a:pt x="2582" y="1665"/>
                    </a:cubicBezTo>
                    <a:cubicBezTo>
                      <a:pt x="2582" y="1665"/>
                      <a:pt x="2582" y="1690"/>
                      <a:pt x="2582" y="1715"/>
                    </a:cubicBezTo>
                    <a:cubicBezTo>
                      <a:pt x="2557" y="1665"/>
                      <a:pt x="2557" y="1615"/>
                      <a:pt x="2532" y="1539"/>
                    </a:cubicBezTo>
                    <a:cubicBezTo>
                      <a:pt x="2507" y="1414"/>
                      <a:pt x="2482" y="1289"/>
                      <a:pt x="2457" y="1163"/>
                    </a:cubicBezTo>
                    <a:cubicBezTo>
                      <a:pt x="2407" y="1063"/>
                      <a:pt x="2382" y="938"/>
                      <a:pt x="2332" y="813"/>
                    </a:cubicBezTo>
                    <a:cubicBezTo>
                      <a:pt x="2281" y="687"/>
                      <a:pt x="2231" y="587"/>
                      <a:pt x="2156" y="487"/>
                    </a:cubicBezTo>
                    <a:cubicBezTo>
                      <a:pt x="2081" y="387"/>
                      <a:pt x="1981" y="286"/>
                      <a:pt x="1905" y="236"/>
                    </a:cubicBezTo>
                    <a:cubicBezTo>
                      <a:pt x="1805" y="186"/>
                      <a:pt x="1730" y="111"/>
                      <a:pt x="1630" y="86"/>
                    </a:cubicBezTo>
                    <a:cubicBezTo>
                      <a:pt x="1555" y="61"/>
                      <a:pt x="1454" y="11"/>
                      <a:pt x="1379" y="11"/>
                    </a:cubicBezTo>
                    <a:cubicBezTo>
                      <a:pt x="1344" y="6"/>
                      <a:pt x="1312" y="4"/>
                      <a:pt x="1283" y="4"/>
                    </a:cubicBezTo>
                    <a:cubicBezTo>
                      <a:pt x="1165" y="4"/>
                      <a:pt x="1088" y="36"/>
                      <a:pt x="1028" y="36"/>
                    </a:cubicBezTo>
                    <a:cubicBezTo>
                      <a:pt x="978" y="36"/>
                      <a:pt x="953" y="61"/>
                      <a:pt x="903" y="61"/>
                    </a:cubicBezTo>
                    <a:cubicBezTo>
                      <a:pt x="878" y="61"/>
                      <a:pt x="828" y="86"/>
                      <a:pt x="803" y="86"/>
                    </a:cubicBezTo>
                    <a:cubicBezTo>
                      <a:pt x="728" y="111"/>
                      <a:pt x="652" y="136"/>
                      <a:pt x="577" y="161"/>
                    </a:cubicBezTo>
                    <a:cubicBezTo>
                      <a:pt x="502" y="211"/>
                      <a:pt x="452" y="236"/>
                      <a:pt x="377" y="286"/>
                    </a:cubicBezTo>
                    <a:cubicBezTo>
                      <a:pt x="301" y="336"/>
                      <a:pt x="251" y="412"/>
                      <a:pt x="201" y="462"/>
                    </a:cubicBezTo>
                    <a:cubicBezTo>
                      <a:pt x="126" y="587"/>
                      <a:pt x="51" y="712"/>
                      <a:pt x="26" y="838"/>
                    </a:cubicBezTo>
                    <a:cubicBezTo>
                      <a:pt x="1" y="963"/>
                      <a:pt x="1" y="1088"/>
                      <a:pt x="1" y="1189"/>
                    </a:cubicBezTo>
                    <a:cubicBezTo>
                      <a:pt x="1" y="1364"/>
                      <a:pt x="26" y="1539"/>
                      <a:pt x="76" y="1640"/>
                    </a:cubicBezTo>
                    <a:cubicBezTo>
                      <a:pt x="138" y="1723"/>
                      <a:pt x="183" y="1771"/>
                      <a:pt x="211" y="1771"/>
                    </a:cubicBezTo>
                    <a:cubicBezTo>
                      <a:pt x="217" y="1771"/>
                      <a:pt x="222" y="1769"/>
                      <a:pt x="226" y="1765"/>
                    </a:cubicBezTo>
                    <a:cubicBezTo>
                      <a:pt x="276" y="1740"/>
                      <a:pt x="276" y="1690"/>
                      <a:pt x="301" y="1590"/>
                    </a:cubicBezTo>
                    <a:cubicBezTo>
                      <a:pt x="327" y="1489"/>
                      <a:pt x="352" y="1339"/>
                      <a:pt x="402" y="1214"/>
                    </a:cubicBezTo>
                    <a:cubicBezTo>
                      <a:pt x="452" y="1138"/>
                      <a:pt x="452" y="1063"/>
                      <a:pt x="502" y="988"/>
                    </a:cubicBezTo>
                    <a:cubicBezTo>
                      <a:pt x="527" y="938"/>
                      <a:pt x="602" y="863"/>
                      <a:pt x="652" y="788"/>
                    </a:cubicBezTo>
                    <a:cubicBezTo>
                      <a:pt x="677" y="762"/>
                      <a:pt x="702" y="737"/>
                      <a:pt x="753" y="712"/>
                    </a:cubicBezTo>
                    <a:cubicBezTo>
                      <a:pt x="778" y="712"/>
                      <a:pt x="828" y="687"/>
                      <a:pt x="878" y="662"/>
                    </a:cubicBezTo>
                    <a:cubicBezTo>
                      <a:pt x="903" y="662"/>
                      <a:pt x="953" y="662"/>
                      <a:pt x="1003" y="637"/>
                    </a:cubicBezTo>
                    <a:lnTo>
                      <a:pt x="1078" y="637"/>
                    </a:lnTo>
                    <a:cubicBezTo>
                      <a:pt x="1103" y="637"/>
                      <a:pt x="1103" y="612"/>
                      <a:pt x="1129" y="612"/>
                    </a:cubicBezTo>
                    <a:cubicBezTo>
                      <a:pt x="1179" y="612"/>
                      <a:pt x="1229" y="587"/>
                      <a:pt x="1304" y="587"/>
                    </a:cubicBezTo>
                    <a:cubicBezTo>
                      <a:pt x="1329" y="587"/>
                      <a:pt x="1379" y="612"/>
                      <a:pt x="1404" y="612"/>
                    </a:cubicBezTo>
                    <a:cubicBezTo>
                      <a:pt x="1454" y="637"/>
                      <a:pt x="1504" y="662"/>
                      <a:pt x="1555" y="687"/>
                    </a:cubicBezTo>
                    <a:cubicBezTo>
                      <a:pt x="1605" y="737"/>
                      <a:pt x="1655" y="762"/>
                      <a:pt x="1705" y="813"/>
                    </a:cubicBezTo>
                    <a:cubicBezTo>
                      <a:pt x="1755" y="888"/>
                      <a:pt x="1805" y="938"/>
                      <a:pt x="1830" y="1038"/>
                    </a:cubicBezTo>
                    <a:cubicBezTo>
                      <a:pt x="1855" y="1113"/>
                      <a:pt x="1905" y="1214"/>
                      <a:pt x="1931" y="1339"/>
                    </a:cubicBezTo>
                    <a:cubicBezTo>
                      <a:pt x="1981" y="1439"/>
                      <a:pt x="2006" y="1564"/>
                      <a:pt x="2031" y="1690"/>
                    </a:cubicBezTo>
                    <a:cubicBezTo>
                      <a:pt x="2106" y="1940"/>
                      <a:pt x="2181" y="2191"/>
                      <a:pt x="2231" y="2492"/>
                    </a:cubicBezTo>
                    <a:cubicBezTo>
                      <a:pt x="2281" y="2667"/>
                      <a:pt x="2332" y="2868"/>
                      <a:pt x="2357" y="3093"/>
                    </a:cubicBezTo>
                    <a:lnTo>
                      <a:pt x="2357" y="3143"/>
                    </a:lnTo>
                    <a:cubicBezTo>
                      <a:pt x="2357" y="3194"/>
                      <a:pt x="2357" y="3244"/>
                      <a:pt x="2357" y="3294"/>
                    </a:cubicBezTo>
                    <a:lnTo>
                      <a:pt x="2407" y="3544"/>
                    </a:lnTo>
                    <a:cubicBezTo>
                      <a:pt x="2407" y="3620"/>
                      <a:pt x="2407" y="3695"/>
                      <a:pt x="2407" y="3770"/>
                    </a:cubicBezTo>
                    <a:lnTo>
                      <a:pt x="2407" y="4021"/>
                    </a:lnTo>
                    <a:lnTo>
                      <a:pt x="2382" y="4146"/>
                    </a:lnTo>
                    <a:lnTo>
                      <a:pt x="2382" y="4196"/>
                    </a:lnTo>
                    <a:lnTo>
                      <a:pt x="2382" y="4221"/>
                    </a:lnTo>
                    <a:lnTo>
                      <a:pt x="2382" y="4246"/>
                    </a:lnTo>
                    <a:lnTo>
                      <a:pt x="2382" y="4271"/>
                    </a:lnTo>
                    <a:lnTo>
                      <a:pt x="2783" y="4271"/>
                    </a:lnTo>
                    <a:cubicBezTo>
                      <a:pt x="2808" y="4121"/>
                      <a:pt x="2833" y="3971"/>
                      <a:pt x="2858" y="3795"/>
                    </a:cubicBezTo>
                    <a:cubicBezTo>
                      <a:pt x="2858" y="3695"/>
                      <a:pt x="2858" y="3620"/>
                      <a:pt x="2858" y="3544"/>
                    </a:cubicBezTo>
                    <a:lnTo>
                      <a:pt x="2833" y="3294"/>
                    </a:lnTo>
                    <a:cubicBezTo>
                      <a:pt x="2808" y="3018"/>
                      <a:pt x="2783" y="2767"/>
                      <a:pt x="2733" y="2517"/>
                    </a:cubicBezTo>
                    <a:lnTo>
                      <a:pt x="2733" y="2467"/>
                    </a:lnTo>
                    <a:cubicBezTo>
                      <a:pt x="2758" y="2366"/>
                      <a:pt x="2758" y="2291"/>
                      <a:pt x="2783" y="2216"/>
                    </a:cubicBezTo>
                    <a:cubicBezTo>
                      <a:pt x="2808" y="2116"/>
                      <a:pt x="2833" y="2041"/>
                      <a:pt x="2858" y="1965"/>
                    </a:cubicBezTo>
                    <a:cubicBezTo>
                      <a:pt x="2883" y="1865"/>
                      <a:pt x="2883" y="1790"/>
                      <a:pt x="2908" y="1715"/>
                    </a:cubicBezTo>
                    <a:cubicBezTo>
                      <a:pt x="2933" y="1539"/>
                      <a:pt x="2983" y="1389"/>
                      <a:pt x="3033" y="1239"/>
                    </a:cubicBezTo>
                    <a:cubicBezTo>
                      <a:pt x="3083" y="1063"/>
                      <a:pt x="3159" y="938"/>
                      <a:pt x="3259" y="813"/>
                    </a:cubicBezTo>
                    <a:cubicBezTo>
                      <a:pt x="3309" y="762"/>
                      <a:pt x="3359" y="687"/>
                      <a:pt x="3409" y="637"/>
                    </a:cubicBezTo>
                    <a:cubicBezTo>
                      <a:pt x="3459" y="587"/>
                      <a:pt x="3509" y="537"/>
                      <a:pt x="3585" y="487"/>
                    </a:cubicBezTo>
                    <a:cubicBezTo>
                      <a:pt x="3666" y="438"/>
                      <a:pt x="3747" y="411"/>
                      <a:pt x="3834" y="411"/>
                    </a:cubicBezTo>
                    <a:cubicBezTo>
                      <a:pt x="3882" y="411"/>
                      <a:pt x="3932" y="419"/>
                      <a:pt x="3986" y="437"/>
                    </a:cubicBezTo>
                    <a:cubicBezTo>
                      <a:pt x="4036" y="437"/>
                      <a:pt x="4111" y="462"/>
                      <a:pt x="4161" y="487"/>
                    </a:cubicBezTo>
                    <a:cubicBezTo>
                      <a:pt x="4211" y="512"/>
                      <a:pt x="4261" y="562"/>
                      <a:pt x="4311" y="612"/>
                    </a:cubicBezTo>
                    <a:cubicBezTo>
                      <a:pt x="4412" y="687"/>
                      <a:pt x="4487" y="762"/>
                      <a:pt x="4537" y="863"/>
                    </a:cubicBezTo>
                    <a:cubicBezTo>
                      <a:pt x="4587" y="913"/>
                      <a:pt x="4612" y="963"/>
                      <a:pt x="4637" y="1013"/>
                    </a:cubicBezTo>
                    <a:cubicBezTo>
                      <a:pt x="4662" y="1038"/>
                      <a:pt x="4662" y="1113"/>
                      <a:pt x="4687" y="1138"/>
                    </a:cubicBezTo>
                    <a:cubicBezTo>
                      <a:pt x="4788" y="1339"/>
                      <a:pt x="4813" y="1514"/>
                      <a:pt x="4813" y="1665"/>
                    </a:cubicBezTo>
                    <a:cubicBezTo>
                      <a:pt x="4813" y="1740"/>
                      <a:pt x="4813" y="1790"/>
                      <a:pt x="4813" y="1865"/>
                    </a:cubicBezTo>
                    <a:cubicBezTo>
                      <a:pt x="4813" y="1915"/>
                      <a:pt x="4813" y="1965"/>
                      <a:pt x="4813" y="2016"/>
                    </a:cubicBezTo>
                    <a:cubicBezTo>
                      <a:pt x="4788" y="2116"/>
                      <a:pt x="4813" y="2166"/>
                      <a:pt x="4838" y="2216"/>
                    </a:cubicBezTo>
                    <a:cubicBezTo>
                      <a:pt x="4850" y="2222"/>
                      <a:pt x="4861" y="2225"/>
                      <a:pt x="4874" y="2225"/>
                    </a:cubicBezTo>
                    <a:cubicBezTo>
                      <a:pt x="4914" y="2225"/>
                      <a:pt x="4962" y="2192"/>
                      <a:pt x="5038" y="2116"/>
                    </a:cubicBezTo>
                    <a:cubicBezTo>
                      <a:pt x="5063" y="2091"/>
                      <a:pt x="5114" y="2016"/>
                      <a:pt x="5139" y="1940"/>
                    </a:cubicBezTo>
                    <a:cubicBezTo>
                      <a:pt x="5164" y="1865"/>
                      <a:pt x="5189" y="1790"/>
                      <a:pt x="5189" y="1690"/>
                    </a:cubicBezTo>
                    <a:cubicBezTo>
                      <a:pt x="5214" y="1640"/>
                      <a:pt x="5214" y="1590"/>
                      <a:pt x="5214" y="1539"/>
                    </a:cubicBezTo>
                    <a:cubicBezTo>
                      <a:pt x="5214" y="1489"/>
                      <a:pt x="5214" y="1414"/>
                      <a:pt x="5214" y="1364"/>
                    </a:cubicBezTo>
                    <a:cubicBezTo>
                      <a:pt x="5189" y="1239"/>
                      <a:pt x="5164" y="1113"/>
                      <a:pt x="5114" y="988"/>
                    </a:cubicBezTo>
                    <a:cubicBezTo>
                      <a:pt x="5088" y="913"/>
                      <a:pt x="5063" y="863"/>
                      <a:pt x="5013" y="813"/>
                    </a:cubicBezTo>
                    <a:cubicBezTo>
                      <a:pt x="4988" y="737"/>
                      <a:pt x="4963" y="662"/>
                      <a:pt x="4913" y="612"/>
                    </a:cubicBezTo>
                    <a:cubicBezTo>
                      <a:pt x="4813" y="487"/>
                      <a:pt x="4712" y="361"/>
                      <a:pt x="4562" y="236"/>
                    </a:cubicBezTo>
                    <a:cubicBezTo>
                      <a:pt x="4487" y="186"/>
                      <a:pt x="4412" y="136"/>
                      <a:pt x="4311" y="111"/>
                    </a:cubicBezTo>
                    <a:cubicBezTo>
                      <a:pt x="4236" y="61"/>
                      <a:pt x="4136" y="36"/>
                      <a:pt x="4011" y="11"/>
                    </a:cubicBezTo>
                    <a:cubicBezTo>
                      <a:pt x="3981" y="3"/>
                      <a:pt x="3950" y="0"/>
                      <a:pt x="391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7" name="Google Shape;1507;p54"/>
              <p:cNvSpPr/>
              <p:nvPr/>
            </p:nvSpPr>
            <p:spPr>
              <a:xfrm>
                <a:off x="1513596" y="2272455"/>
                <a:ext cx="114816" cy="98351"/>
              </a:xfrm>
              <a:custGeom>
                <a:avLst/>
                <a:gdLst/>
                <a:ahLst/>
                <a:cxnLst/>
                <a:rect l="l" t="t" r="r" b="b"/>
                <a:pathLst>
                  <a:path w="6743" h="5776" extrusionOk="0">
                    <a:moveTo>
                      <a:pt x="4261" y="2807"/>
                    </a:moveTo>
                    <a:cubicBezTo>
                      <a:pt x="4361" y="2857"/>
                      <a:pt x="4437" y="2908"/>
                      <a:pt x="4512" y="2983"/>
                    </a:cubicBezTo>
                    <a:cubicBezTo>
                      <a:pt x="4537" y="3033"/>
                      <a:pt x="4562" y="3058"/>
                      <a:pt x="4587" y="3108"/>
                    </a:cubicBezTo>
                    <a:cubicBezTo>
                      <a:pt x="4612" y="3133"/>
                      <a:pt x="4662" y="3158"/>
                      <a:pt x="4687" y="3208"/>
                    </a:cubicBezTo>
                    <a:cubicBezTo>
                      <a:pt x="4712" y="3284"/>
                      <a:pt x="4762" y="3359"/>
                      <a:pt x="4788" y="3434"/>
                    </a:cubicBezTo>
                    <a:cubicBezTo>
                      <a:pt x="4813" y="3484"/>
                      <a:pt x="4813" y="3509"/>
                      <a:pt x="4813" y="3534"/>
                    </a:cubicBezTo>
                    <a:cubicBezTo>
                      <a:pt x="4838" y="3584"/>
                      <a:pt x="4838" y="3609"/>
                      <a:pt x="4863" y="3659"/>
                    </a:cubicBezTo>
                    <a:cubicBezTo>
                      <a:pt x="4888" y="3785"/>
                      <a:pt x="4913" y="3935"/>
                      <a:pt x="4913" y="4035"/>
                    </a:cubicBezTo>
                    <a:cubicBezTo>
                      <a:pt x="4913" y="4136"/>
                      <a:pt x="4913" y="4211"/>
                      <a:pt x="4913" y="4261"/>
                    </a:cubicBezTo>
                    <a:cubicBezTo>
                      <a:pt x="4863" y="4336"/>
                      <a:pt x="4788" y="4411"/>
                      <a:pt x="4712" y="4512"/>
                    </a:cubicBezTo>
                    <a:cubicBezTo>
                      <a:pt x="4662" y="4562"/>
                      <a:pt x="4637" y="4587"/>
                      <a:pt x="4612" y="4637"/>
                    </a:cubicBezTo>
                    <a:cubicBezTo>
                      <a:pt x="4562" y="4687"/>
                      <a:pt x="4512" y="4737"/>
                      <a:pt x="4462" y="4787"/>
                    </a:cubicBezTo>
                    <a:cubicBezTo>
                      <a:pt x="4462" y="4812"/>
                      <a:pt x="4437" y="4837"/>
                      <a:pt x="4387" y="4837"/>
                    </a:cubicBezTo>
                    <a:cubicBezTo>
                      <a:pt x="4361" y="4862"/>
                      <a:pt x="4336" y="4862"/>
                      <a:pt x="4286" y="4888"/>
                    </a:cubicBezTo>
                    <a:cubicBezTo>
                      <a:pt x="4261" y="4913"/>
                      <a:pt x="4236" y="4913"/>
                      <a:pt x="4186" y="4938"/>
                    </a:cubicBezTo>
                    <a:cubicBezTo>
                      <a:pt x="4161" y="4938"/>
                      <a:pt x="4161" y="4938"/>
                      <a:pt x="4136" y="4963"/>
                    </a:cubicBezTo>
                    <a:cubicBezTo>
                      <a:pt x="4111" y="4963"/>
                      <a:pt x="4086" y="4963"/>
                      <a:pt x="4086" y="4988"/>
                    </a:cubicBezTo>
                    <a:cubicBezTo>
                      <a:pt x="4061" y="5013"/>
                      <a:pt x="4011" y="5038"/>
                      <a:pt x="3935" y="5063"/>
                    </a:cubicBezTo>
                    <a:cubicBezTo>
                      <a:pt x="3910" y="5088"/>
                      <a:pt x="3885" y="5113"/>
                      <a:pt x="3835" y="5113"/>
                    </a:cubicBezTo>
                    <a:cubicBezTo>
                      <a:pt x="3785" y="5113"/>
                      <a:pt x="3735" y="5138"/>
                      <a:pt x="3685" y="5163"/>
                    </a:cubicBezTo>
                    <a:cubicBezTo>
                      <a:pt x="3635" y="5188"/>
                      <a:pt x="3585" y="5188"/>
                      <a:pt x="3534" y="5213"/>
                    </a:cubicBezTo>
                    <a:lnTo>
                      <a:pt x="3334" y="5213"/>
                    </a:lnTo>
                    <a:cubicBezTo>
                      <a:pt x="3259" y="5213"/>
                      <a:pt x="3184" y="5213"/>
                      <a:pt x="3108" y="5188"/>
                    </a:cubicBezTo>
                    <a:cubicBezTo>
                      <a:pt x="3058" y="5163"/>
                      <a:pt x="2958" y="5188"/>
                      <a:pt x="2908" y="5138"/>
                    </a:cubicBezTo>
                    <a:cubicBezTo>
                      <a:pt x="2757" y="5088"/>
                      <a:pt x="2582" y="5038"/>
                      <a:pt x="2457" y="4913"/>
                    </a:cubicBezTo>
                    <a:cubicBezTo>
                      <a:pt x="2432" y="4888"/>
                      <a:pt x="2407" y="4862"/>
                      <a:pt x="2356" y="4837"/>
                    </a:cubicBezTo>
                    <a:lnTo>
                      <a:pt x="2281" y="4737"/>
                    </a:lnTo>
                    <a:cubicBezTo>
                      <a:pt x="2206" y="4662"/>
                      <a:pt x="2181" y="4587"/>
                      <a:pt x="2156" y="4487"/>
                    </a:cubicBezTo>
                    <a:cubicBezTo>
                      <a:pt x="2131" y="4436"/>
                      <a:pt x="2106" y="4386"/>
                      <a:pt x="2106" y="4336"/>
                    </a:cubicBezTo>
                    <a:cubicBezTo>
                      <a:pt x="2106" y="4311"/>
                      <a:pt x="2081" y="4261"/>
                      <a:pt x="2081" y="4211"/>
                    </a:cubicBezTo>
                    <a:cubicBezTo>
                      <a:pt x="2081" y="4161"/>
                      <a:pt x="2106" y="4111"/>
                      <a:pt x="2106" y="4060"/>
                    </a:cubicBezTo>
                    <a:cubicBezTo>
                      <a:pt x="2131" y="3985"/>
                      <a:pt x="2131" y="3935"/>
                      <a:pt x="2131" y="3885"/>
                    </a:cubicBezTo>
                    <a:cubicBezTo>
                      <a:pt x="2131" y="3785"/>
                      <a:pt x="2181" y="3685"/>
                      <a:pt x="2206" y="3584"/>
                    </a:cubicBezTo>
                    <a:cubicBezTo>
                      <a:pt x="2231" y="3484"/>
                      <a:pt x="2281" y="3384"/>
                      <a:pt x="2306" y="3284"/>
                    </a:cubicBezTo>
                    <a:cubicBezTo>
                      <a:pt x="2331" y="3208"/>
                      <a:pt x="2381" y="3183"/>
                      <a:pt x="2407" y="3133"/>
                    </a:cubicBezTo>
                    <a:cubicBezTo>
                      <a:pt x="2457" y="3083"/>
                      <a:pt x="2507" y="3033"/>
                      <a:pt x="2557" y="3008"/>
                    </a:cubicBezTo>
                    <a:lnTo>
                      <a:pt x="2707" y="2908"/>
                    </a:lnTo>
                    <a:cubicBezTo>
                      <a:pt x="2757" y="2883"/>
                      <a:pt x="2808" y="2857"/>
                      <a:pt x="2858" y="2857"/>
                    </a:cubicBezTo>
                    <a:cubicBezTo>
                      <a:pt x="2933" y="2883"/>
                      <a:pt x="2983" y="2908"/>
                      <a:pt x="3058" y="2908"/>
                    </a:cubicBezTo>
                    <a:cubicBezTo>
                      <a:pt x="3108" y="2933"/>
                      <a:pt x="3158" y="2958"/>
                      <a:pt x="3234" y="2958"/>
                    </a:cubicBezTo>
                    <a:cubicBezTo>
                      <a:pt x="3284" y="2983"/>
                      <a:pt x="3359" y="3008"/>
                      <a:pt x="3409" y="3008"/>
                    </a:cubicBezTo>
                    <a:lnTo>
                      <a:pt x="3610" y="3008"/>
                    </a:lnTo>
                    <a:cubicBezTo>
                      <a:pt x="3735" y="3008"/>
                      <a:pt x="3860" y="2983"/>
                      <a:pt x="3986" y="2958"/>
                    </a:cubicBezTo>
                    <a:cubicBezTo>
                      <a:pt x="4086" y="2933"/>
                      <a:pt x="4161" y="2883"/>
                      <a:pt x="4261" y="2807"/>
                    </a:cubicBezTo>
                    <a:close/>
                    <a:moveTo>
                      <a:pt x="5940" y="0"/>
                    </a:moveTo>
                    <a:cubicBezTo>
                      <a:pt x="5890" y="0"/>
                      <a:pt x="5815" y="0"/>
                      <a:pt x="5765" y="25"/>
                    </a:cubicBezTo>
                    <a:cubicBezTo>
                      <a:pt x="5640" y="25"/>
                      <a:pt x="5539" y="50"/>
                      <a:pt x="5414" y="101"/>
                    </a:cubicBezTo>
                    <a:cubicBezTo>
                      <a:pt x="5364" y="126"/>
                      <a:pt x="5314" y="151"/>
                      <a:pt x="5264" y="176"/>
                    </a:cubicBezTo>
                    <a:cubicBezTo>
                      <a:pt x="5214" y="201"/>
                      <a:pt x="5138" y="201"/>
                      <a:pt x="5088" y="251"/>
                    </a:cubicBezTo>
                    <a:cubicBezTo>
                      <a:pt x="4963" y="301"/>
                      <a:pt x="4863" y="376"/>
                      <a:pt x="4762" y="502"/>
                    </a:cubicBezTo>
                    <a:cubicBezTo>
                      <a:pt x="4687" y="602"/>
                      <a:pt x="4637" y="727"/>
                      <a:pt x="4562" y="877"/>
                    </a:cubicBezTo>
                    <a:cubicBezTo>
                      <a:pt x="4487" y="1003"/>
                      <a:pt x="4487" y="1128"/>
                      <a:pt x="4462" y="1278"/>
                    </a:cubicBezTo>
                    <a:cubicBezTo>
                      <a:pt x="4437" y="1404"/>
                      <a:pt x="4437" y="1529"/>
                      <a:pt x="4412" y="1654"/>
                    </a:cubicBezTo>
                    <a:cubicBezTo>
                      <a:pt x="4412" y="1705"/>
                      <a:pt x="4412" y="1780"/>
                      <a:pt x="4412" y="1830"/>
                    </a:cubicBezTo>
                    <a:cubicBezTo>
                      <a:pt x="4412" y="1905"/>
                      <a:pt x="4387" y="1955"/>
                      <a:pt x="4361" y="2005"/>
                    </a:cubicBezTo>
                    <a:cubicBezTo>
                      <a:pt x="4336" y="2055"/>
                      <a:pt x="4336" y="2106"/>
                      <a:pt x="4311" y="2181"/>
                    </a:cubicBezTo>
                    <a:cubicBezTo>
                      <a:pt x="4311" y="2231"/>
                      <a:pt x="4286" y="2256"/>
                      <a:pt x="4261" y="2306"/>
                    </a:cubicBezTo>
                    <a:cubicBezTo>
                      <a:pt x="4261" y="2331"/>
                      <a:pt x="4236" y="2356"/>
                      <a:pt x="4211" y="2381"/>
                    </a:cubicBezTo>
                    <a:lnTo>
                      <a:pt x="4186" y="2406"/>
                    </a:lnTo>
                    <a:cubicBezTo>
                      <a:pt x="4111" y="2381"/>
                      <a:pt x="4061" y="2381"/>
                      <a:pt x="3986" y="2381"/>
                    </a:cubicBezTo>
                    <a:cubicBezTo>
                      <a:pt x="3910" y="2369"/>
                      <a:pt x="3841" y="2362"/>
                      <a:pt x="3772" y="2362"/>
                    </a:cubicBezTo>
                    <a:cubicBezTo>
                      <a:pt x="3704" y="2362"/>
                      <a:pt x="3635" y="2369"/>
                      <a:pt x="3559" y="2381"/>
                    </a:cubicBezTo>
                    <a:cubicBezTo>
                      <a:pt x="3434" y="2381"/>
                      <a:pt x="3284" y="2406"/>
                      <a:pt x="3158" y="2456"/>
                    </a:cubicBezTo>
                    <a:cubicBezTo>
                      <a:pt x="3133" y="2456"/>
                      <a:pt x="3108" y="2456"/>
                      <a:pt x="3083" y="2482"/>
                    </a:cubicBezTo>
                    <a:cubicBezTo>
                      <a:pt x="3083" y="2456"/>
                      <a:pt x="3083" y="2456"/>
                      <a:pt x="3058" y="2456"/>
                    </a:cubicBezTo>
                    <a:cubicBezTo>
                      <a:pt x="2933" y="2381"/>
                      <a:pt x="2833" y="2256"/>
                      <a:pt x="2732" y="2081"/>
                    </a:cubicBezTo>
                    <a:cubicBezTo>
                      <a:pt x="2657" y="1905"/>
                      <a:pt x="2582" y="1730"/>
                      <a:pt x="2507" y="1554"/>
                    </a:cubicBezTo>
                    <a:cubicBezTo>
                      <a:pt x="2457" y="1479"/>
                      <a:pt x="2407" y="1379"/>
                      <a:pt x="2356" y="1304"/>
                    </a:cubicBezTo>
                    <a:cubicBezTo>
                      <a:pt x="2331" y="1228"/>
                      <a:pt x="2256" y="1153"/>
                      <a:pt x="2206" y="1078"/>
                    </a:cubicBezTo>
                    <a:cubicBezTo>
                      <a:pt x="2156" y="1003"/>
                      <a:pt x="2106" y="928"/>
                      <a:pt x="2056" y="877"/>
                    </a:cubicBezTo>
                    <a:cubicBezTo>
                      <a:pt x="1980" y="827"/>
                      <a:pt x="1930" y="777"/>
                      <a:pt x="1855" y="727"/>
                    </a:cubicBezTo>
                    <a:cubicBezTo>
                      <a:pt x="1805" y="702"/>
                      <a:pt x="1755" y="677"/>
                      <a:pt x="1705" y="627"/>
                    </a:cubicBezTo>
                    <a:cubicBezTo>
                      <a:pt x="1655" y="602"/>
                      <a:pt x="1605" y="577"/>
                      <a:pt x="1554" y="552"/>
                    </a:cubicBezTo>
                    <a:cubicBezTo>
                      <a:pt x="1454" y="527"/>
                      <a:pt x="1379" y="476"/>
                      <a:pt x="1329" y="476"/>
                    </a:cubicBezTo>
                    <a:lnTo>
                      <a:pt x="1254" y="451"/>
                    </a:lnTo>
                    <a:cubicBezTo>
                      <a:pt x="1229" y="451"/>
                      <a:pt x="1204" y="426"/>
                      <a:pt x="1178" y="426"/>
                    </a:cubicBezTo>
                    <a:cubicBezTo>
                      <a:pt x="1128" y="401"/>
                      <a:pt x="1078" y="401"/>
                      <a:pt x="1028" y="376"/>
                    </a:cubicBezTo>
                    <a:cubicBezTo>
                      <a:pt x="953" y="351"/>
                      <a:pt x="903" y="351"/>
                      <a:pt x="853" y="351"/>
                    </a:cubicBezTo>
                    <a:cubicBezTo>
                      <a:pt x="777" y="351"/>
                      <a:pt x="727" y="351"/>
                      <a:pt x="677" y="376"/>
                    </a:cubicBezTo>
                    <a:cubicBezTo>
                      <a:pt x="577" y="401"/>
                      <a:pt x="477" y="451"/>
                      <a:pt x="402" y="502"/>
                    </a:cubicBezTo>
                    <a:cubicBezTo>
                      <a:pt x="301" y="552"/>
                      <a:pt x="251" y="627"/>
                      <a:pt x="201" y="677"/>
                    </a:cubicBezTo>
                    <a:cubicBezTo>
                      <a:pt x="101" y="777"/>
                      <a:pt x="26" y="852"/>
                      <a:pt x="26" y="953"/>
                    </a:cubicBezTo>
                    <a:cubicBezTo>
                      <a:pt x="1" y="1028"/>
                      <a:pt x="1" y="1078"/>
                      <a:pt x="51" y="1078"/>
                    </a:cubicBezTo>
                    <a:cubicBezTo>
                      <a:pt x="63" y="1091"/>
                      <a:pt x="82" y="1097"/>
                      <a:pt x="107" y="1097"/>
                    </a:cubicBezTo>
                    <a:cubicBezTo>
                      <a:pt x="132" y="1097"/>
                      <a:pt x="163" y="1091"/>
                      <a:pt x="201" y="1078"/>
                    </a:cubicBezTo>
                    <a:cubicBezTo>
                      <a:pt x="276" y="1028"/>
                      <a:pt x="376" y="1003"/>
                      <a:pt x="502" y="978"/>
                    </a:cubicBezTo>
                    <a:cubicBezTo>
                      <a:pt x="552" y="953"/>
                      <a:pt x="577" y="928"/>
                      <a:pt x="652" y="928"/>
                    </a:cubicBezTo>
                    <a:cubicBezTo>
                      <a:pt x="702" y="903"/>
                      <a:pt x="752" y="903"/>
                      <a:pt x="803" y="903"/>
                    </a:cubicBezTo>
                    <a:lnTo>
                      <a:pt x="878" y="903"/>
                    </a:lnTo>
                    <a:cubicBezTo>
                      <a:pt x="903" y="903"/>
                      <a:pt x="928" y="928"/>
                      <a:pt x="953" y="953"/>
                    </a:cubicBezTo>
                    <a:cubicBezTo>
                      <a:pt x="978" y="953"/>
                      <a:pt x="1028" y="978"/>
                      <a:pt x="1053" y="1003"/>
                    </a:cubicBezTo>
                    <a:cubicBezTo>
                      <a:pt x="1078" y="1003"/>
                      <a:pt x="1078" y="1028"/>
                      <a:pt x="1103" y="1028"/>
                    </a:cubicBezTo>
                    <a:lnTo>
                      <a:pt x="1153" y="1028"/>
                    </a:lnTo>
                    <a:cubicBezTo>
                      <a:pt x="1178" y="1053"/>
                      <a:pt x="1229" y="1053"/>
                      <a:pt x="1304" y="1078"/>
                    </a:cubicBezTo>
                    <a:cubicBezTo>
                      <a:pt x="1329" y="1103"/>
                      <a:pt x="1354" y="1103"/>
                      <a:pt x="1404" y="1128"/>
                    </a:cubicBezTo>
                    <a:cubicBezTo>
                      <a:pt x="1429" y="1153"/>
                      <a:pt x="1479" y="1178"/>
                      <a:pt x="1529" y="1203"/>
                    </a:cubicBezTo>
                    <a:cubicBezTo>
                      <a:pt x="1579" y="1228"/>
                      <a:pt x="1630" y="1253"/>
                      <a:pt x="1655" y="1278"/>
                    </a:cubicBezTo>
                    <a:cubicBezTo>
                      <a:pt x="1705" y="1329"/>
                      <a:pt x="1755" y="1379"/>
                      <a:pt x="1780" y="1429"/>
                    </a:cubicBezTo>
                    <a:cubicBezTo>
                      <a:pt x="1830" y="1479"/>
                      <a:pt x="1880" y="1529"/>
                      <a:pt x="1905" y="1604"/>
                    </a:cubicBezTo>
                    <a:cubicBezTo>
                      <a:pt x="1955" y="1654"/>
                      <a:pt x="2006" y="1730"/>
                      <a:pt x="2031" y="1805"/>
                    </a:cubicBezTo>
                    <a:cubicBezTo>
                      <a:pt x="2131" y="1955"/>
                      <a:pt x="2206" y="2131"/>
                      <a:pt x="2306" y="2331"/>
                    </a:cubicBezTo>
                    <a:cubicBezTo>
                      <a:pt x="2381" y="2431"/>
                      <a:pt x="2457" y="2532"/>
                      <a:pt x="2557" y="2632"/>
                    </a:cubicBezTo>
                    <a:lnTo>
                      <a:pt x="2532" y="2632"/>
                    </a:lnTo>
                    <a:lnTo>
                      <a:pt x="2331" y="2757"/>
                    </a:lnTo>
                    <a:lnTo>
                      <a:pt x="2181" y="2908"/>
                    </a:lnTo>
                    <a:lnTo>
                      <a:pt x="2131" y="2958"/>
                    </a:lnTo>
                    <a:lnTo>
                      <a:pt x="2081" y="2983"/>
                    </a:lnTo>
                    <a:cubicBezTo>
                      <a:pt x="2056" y="3033"/>
                      <a:pt x="2031" y="3058"/>
                      <a:pt x="2031" y="3108"/>
                    </a:cubicBezTo>
                    <a:lnTo>
                      <a:pt x="1930" y="3284"/>
                    </a:lnTo>
                    <a:cubicBezTo>
                      <a:pt x="1905" y="3359"/>
                      <a:pt x="1905" y="3409"/>
                      <a:pt x="1855" y="3459"/>
                    </a:cubicBezTo>
                    <a:cubicBezTo>
                      <a:pt x="1830" y="3584"/>
                      <a:pt x="1755" y="3710"/>
                      <a:pt x="1755" y="3835"/>
                    </a:cubicBezTo>
                    <a:cubicBezTo>
                      <a:pt x="1730" y="3960"/>
                      <a:pt x="1680" y="4086"/>
                      <a:pt x="1680" y="4236"/>
                    </a:cubicBezTo>
                    <a:cubicBezTo>
                      <a:pt x="1680" y="4286"/>
                      <a:pt x="1680" y="4361"/>
                      <a:pt x="1680" y="4436"/>
                    </a:cubicBezTo>
                    <a:cubicBezTo>
                      <a:pt x="1680" y="4512"/>
                      <a:pt x="1705" y="4562"/>
                      <a:pt x="1730" y="4637"/>
                    </a:cubicBezTo>
                    <a:cubicBezTo>
                      <a:pt x="1780" y="4762"/>
                      <a:pt x="1805" y="4888"/>
                      <a:pt x="1905" y="4988"/>
                    </a:cubicBezTo>
                    <a:cubicBezTo>
                      <a:pt x="1930" y="5038"/>
                      <a:pt x="1955" y="5088"/>
                      <a:pt x="2006" y="5138"/>
                    </a:cubicBezTo>
                    <a:lnTo>
                      <a:pt x="2131" y="5263"/>
                    </a:lnTo>
                    <a:cubicBezTo>
                      <a:pt x="2306" y="5464"/>
                      <a:pt x="2532" y="5564"/>
                      <a:pt x="2732" y="5639"/>
                    </a:cubicBezTo>
                    <a:cubicBezTo>
                      <a:pt x="2833" y="5690"/>
                      <a:pt x="2933" y="5690"/>
                      <a:pt x="3033" y="5715"/>
                    </a:cubicBezTo>
                    <a:cubicBezTo>
                      <a:pt x="3133" y="5765"/>
                      <a:pt x="3209" y="5740"/>
                      <a:pt x="3309" y="5765"/>
                    </a:cubicBezTo>
                    <a:cubicBezTo>
                      <a:pt x="3342" y="5773"/>
                      <a:pt x="3373" y="5776"/>
                      <a:pt x="3403" y="5776"/>
                    </a:cubicBezTo>
                    <a:cubicBezTo>
                      <a:pt x="3462" y="5776"/>
                      <a:pt x="3518" y="5765"/>
                      <a:pt x="3585" y="5765"/>
                    </a:cubicBezTo>
                    <a:cubicBezTo>
                      <a:pt x="3660" y="5765"/>
                      <a:pt x="3735" y="5740"/>
                      <a:pt x="3810" y="5715"/>
                    </a:cubicBezTo>
                    <a:cubicBezTo>
                      <a:pt x="3885" y="5690"/>
                      <a:pt x="3935" y="5690"/>
                      <a:pt x="4011" y="5664"/>
                    </a:cubicBezTo>
                    <a:cubicBezTo>
                      <a:pt x="4061" y="5664"/>
                      <a:pt x="4111" y="5614"/>
                      <a:pt x="4161" y="5614"/>
                    </a:cubicBezTo>
                    <a:cubicBezTo>
                      <a:pt x="4261" y="5564"/>
                      <a:pt x="4336" y="5539"/>
                      <a:pt x="4387" y="5489"/>
                    </a:cubicBezTo>
                    <a:lnTo>
                      <a:pt x="4437" y="5439"/>
                    </a:lnTo>
                    <a:cubicBezTo>
                      <a:pt x="4462" y="5439"/>
                      <a:pt x="4487" y="5439"/>
                      <a:pt x="4512" y="5414"/>
                    </a:cubicBezTo>
                    <a:cubicBezTo>
                      <a:pt x="4562" y="5389"/>
                      <a:pt x="4612" y="5364"/>
                      <a:pt x="4662" y="5339"/>
                    </a:cubicBezTo>
                    <a:cubicBezTo>
                      <a:pt x="4712" y="5314"/>
                      <a:pt x="4762" y="5263"/>
                      <a:pt x="4813" y="5238"/>
                    </a:cubicBezTo>
                    <a:cubicBezTo>
                      <a:pt x="4863" y="5213"/>
                      <a:pt x="4888" y="5163"/>
                      <a:pt x="4913" y="5113"/>
                    </a:cubicBezTo>
                    <a:cubicBezTo>
                      <a:pt x="4963" y="5013"/>
                      <a:pt x="5013" y="4938"/>
                      <a:pt x="5038" y="4862"/>
                    </a:cubicBezTo>
                    <a:cubicBezTo>
                      <a:pt x="5063" y="4787"/>
                      <a:pt x="5088" y="4687"/>
                      <a:pt x="5113" y="4637"/>
                    </a:cubicBezTo>
                    <a:cubicBezTo>
                      <a:pt x="5138" y="4537"/>
                      <a:pt x="5138" y="4461"/>
                      <a:pt x="5138" y="4386"/>
                    </a:cubicBezTo>
                    <a:lnTo>
                      <a:pt x="5163" y="4386"/>
                    </a:lnTo>
                    <a:cubicBezTo>
                      <a:pt x="5214" y="4311"/>
                      <a:pt x="5264" y="4211"/>
                      <a:pt x="5289" y="4086"/>
                    </a:cubicBezTo>
                    <a:cubicBezTo>
                      <a:pt x="5314" y="4060"/>
                      <a:pt x="5314" y="4035"/>
                      <a:pt x="5314" y="3985"/>
                    </a:cubicBezTo>
                    <a:cubicBezTo>
                      <a:pt x="5314" y="3935"/>
                      <a:pt x="5314" y="3910"/>
                      <a:pt x="5314" y="3860"/>
                    </a:cubicBezTo>
                    <a:cubicBezTo>
                      <a:pt x="5314" y="3760"/>
                      <a:pt x="5314" y="3685"/>
                      <a:pt x="5289" y="3584"/>
                    </a:cubicBezTo>
                    <a:lnTo>
                      <a:pt x="5239" y="3434"/>
                    </a:lnTo>
                    <a:cubicBezTo>
                      <a:pt x="5239" y="3359"/>
                      <a:pt x="5214" y="3309"/>
                      <a:pt x="5214" y="3258"/>
                    </a:cubicBezTo>
                    <a:cubicBezTo>
                      <a:pt x="5163" y="3158"/>
                      <a:pt x="5088" y="3058"/>
                      <a:pt x="5013" y="2933"/>
                    </a:cubicBezTo>
                    <a:cubicBezTo>
                      <a:pt x="4988" y="2883"/>
                      <a:pt x="4938" y="2857"/>
                      <a:pt x="4888" y="2807"/>
                    </a:cubicBezTo>
                    <a:cubicBezTo>
                      <a:pt x="4838" y="2757"/>
                      <a:pt x="4813" y="2707"/>
                      <a:pt x="4762" y="2657"/>
                    </a:cubicBezTo>
                    <a:cubicBezTo>
                      <a:pt x="4687" y="2607"/>
                      <a:pt x="4612" y="2557"/>
                      <a:pt x="4512" y="2507"/>
                    </a:cubicBezTo>
                    <a:cubicBezTo>
                      <a:pt x="4537" y="2482"/>
                      <a:pt x="4562" y="2456"/>
                      <a:pt x="4562" y="2406"/>
                    </a:cubicBezTo>
                    <a:cubicBezTo>
                      <a:pt x="4612" y="2356"/>
                      <a:pt x="4612" y="2281"/>
                      <a:pt x="4637" y="2231"/>
                    </a:cubicBezTo>
                    <a:cubicBezTo>
                      <a:pt x="4637" y="2156"/>
                      <a:pt x="4662" y="2106"/>
                      <a:pt x="4687" y="2055"/>
                    </a:cubicBezTo>
                    <a:cubicBezTo>
                      <a:pt x="4712" y="1980"/>
                      <a:pt x="4712" y="1930"/>
                      <a:pt x="4737" y="1855"/>
                    </a:cubicBezTo>
                    <a:cubicBezTo>
                      <a:pt x="4737" y="1805"/>
                      <a:pt x="4737" y="1730"/>
                      <a:pt x="4737" y="1679"/>
                    </a:cubicBezTo>
                    <a:cubicBezTo>
                      <a:pt x="4762" y="1554"/>
                      <a:pt x="4762" y="1454"/>
                      <a:pt x="4788" y="1329"/>
                    </a:cubicBezTo>
                    <a:cubicBezTo>
                      <a:pt x="4813" y="1228"/>
                      <a:pt x="4838" y="1103"/>
                      <a:pt x="4888" y="1028"/>
                    </a:cubicBezTo>
                    <a:cubicBezTo>
                      <a:pt x="4938" y="928"/>
                      <a:pt x="4988" y="827"/>
                      <a:pt x="5063" y="752"/>
                    </a:cubicBezTo>
                    <a:cubicBezTo>
                      <a:pt x="5138" y="677"/>
                      <a:pt x="5214" y="627"/>
                      <a:pt x="5314" y="602"/>
                    </a:cubicBezTo>
                    <a:cubicBezTo>
                      <a:pt x="5339" y="577"/>
                      <a:pt x="5389" y="552"/>
                      <a:pt x="5439" y="552"/>
                    </a:cubicBezTo>
                    <a:cubicBezTo>
                      <a:pt x="5489" y="527"/>
                      <a:pt x="5539" y="502"/>
                      <a:pt x="5564" y="502"/>
                    </a:cubicBezTo>
                    <a:cubicBezTo>
                      <a:pt x="5665" y="476"/>
                      <a:pt x="5740" y="451"/>
                      <a:pt x="5815" y="451"/>
                    </a:cubicBezTo>
                    <a:lnTo>
                      <a:pt x="6016" y="451"/>
                    </a:lnTo>
                    <a:cubicBezTo>
                      <a:pt x="6141" y="476"/>
                      <a:pt x="6241" y="552"/>
                      <a:pt x="6316" y="627"/>
                    </a:cubicBezTo>
                    <a:cubicBezTo>
                      <a:pt x="6366" y="727"/>
                      <a:pt x="6417" y="802"/>
                      <a:pt x="6467" y="852"/>
                    </a:cubicBezTo>
                    <a:cubicBezTo>
                      <a:pt x="6492" y="903"/>
                      <a:pt x="6542" y="928"/>
                      <a:pt x="6592" y="928"/>
                    </a:cubicBezTo>
                    <a:cubicBezTo>
                      <a:pt x="6642" y="928"/>
                      <a:pt x="6692" y="903"/>
                      <a:pt x="6717" y="827"/>
                    </a:cubicBezTo>
                    <a:cubicBezTo>
                      <a:pt x="6742" y="727"/>
                      <a:pt x="6717" y="602"/>
                      <a:pt x="6642" y="451"/>
                    </a:cubicBezTo>
                    <a:cubicBezTo>
                      <a:pt x="6642" y="426"/>
                      <a:pt x="6617" y="376"/>
                      <a:pt x="6592" y="326"/>
                    </a:cubicBezTo>
                    <a:cubicBezTo>
                      <a:pt x="6567" y="276"/>
                      <a:pt x="6517" y="251"/>
                      <a:pt x="6467" y="201"/>
                    </a:cubicBezTo>
                    <a:cubicBezTo>
                      <a:pt x="6366" y="126"/>
                      <a:pt x="6241" y="50"/>
                      <a:pt x="6116" y="25"/>
                    </a:cubicBezTo>
                    <a:cubicBezTo>
                      <a:pt x="6066" y="25"/>
                      <a:pt x="5991" y="0"/>
                      <a:pt x="594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8" name="Google Shape;1508;p54"/>
              <p:cNvSpPr/>
              <p:nvPr/>
            </p:nvSpPr>
            <p:spPr>
              <a:xfrm>
                <a:off x="1512319" y="2608731"/>
                <a:ext cx="84507" cy="108414"/>
              </a:xfrm>
              <a:custGeom>
                <a:avLst/>
                <a:gdLst/>
                <a:ahLst/>
                <a:cxnLst/>
                <a:rect l="l" t="t" r="r" b="b"/>
                <a:pathLst>
                  <a:path w="4963" h="6367" extrusionOk="0">
                    <a:moveTo>
                      <a:pt x="4512" y="1"/>
                    </a:moveTo>
                    <a:cubicBezTo>
                      <a:pt x="4462" y="1"/>
                      <a:pt x="4436" y="1"/>
                      <a:pt x="4386" y="26"/>
                    </a:cubicBezTo>
                    <a:lnTo>
                      <a:pt x="4361" y="51"/>
                    </a:lnTo>
                    <a:cubicBezTo>
                      <a:pt x="4361" y="51"/>
                      <a:pt x="4361" y="76"/>
                      <a:pt x="4336" y="76"/>
                    </a:cubicBezTo>
                    <a:cubicBezTo>
                      <a:pt x="4311" y="101"/>
                      <a:pt x="4286" y="126"/>
                      <a:pt x="4261" y="151"/>
                    </a:cubicBezTo>
                    <a:cubicBezTo>
                      <a:pt x="4261" y="151"/>
                      <a:pt x="4236" y="176"/>
                      <a:pt x="4236" y="176"/>
                    </a:cubicBezTo>
                    <a:lnTo>
                      <a:pt x="4186" y="201"/>
                    </a:lnTo>
                    <a:cubicBezTo>
                      <a:pt x="4161" y="226"/>
                      <a:pt x="4111" y="251"/>
                      <a:pt x="4086" y="276"/>
                    </a:cubicBezTo>
                    <a:cubicBezTo>
                      <a:pt x="4061" y="276"/>
                      <a:pt x="4035" y="302"/>
                      <a:pt x="4010" y="302"/>
                    </a:cubicBezTo>
                    <a:cubicBezTo>
                      <a:pt x="3985" y="302"/>
                      <a:pt x="3960" y="302"/>
                      <a:pt x="3960" y="327"/>
                    </a:cubicBezTo>
                    <a:cubicBezTo>
                      <a:pt x="3910" y="327"/>
                      <a:pt x="3835" y="352"/>
                      <a:pt x="3810" y="377"/>
                    </a:cubicBezTo>
                    <a:cubicBezTo>
                      <a:pt x="3760" y="427"/>
                      <a:pt x="3735" y="452"/>
                      <a:pt x="3685" y="477"/>
                    </a:cubicBezTo>
                    <a:cubicBezTo>
                      <a:pt x="3609" y="502"/>
                      <a:pt x="3559" y="552"/>
                      <a:pt x="3509" y="577"/>
                    </a:cubicBezTo>
                    <a:cubicBezTo>
                      <a:pt x="3459" y="602"/>
                      <a:pt x="3409" y="627"/>
                      <a:pt x="3359" y="652"/>
                    </a:cubicBezTo>
                    <a:cubicBezTo>
                      <a:pt x="3309" y="677"/>
                      <a:pt x="3284" y="677"/>
                      <a:pt x="3259" y="677"/>
                    </a:cubicBezTo>
                    <a:cubicBezTo>
                      <a:pt x="3250" y="686"/>
                      <a:pt x="3239" y="689"/>
                      <a:pt x="3227" y="689"/>
                    </a:cubicBezTo>
                    <a:cubicBezTo>
                      <a:pt x="3203" y="689"/>
                      <a:pt x="3175" y="677"/>
                      <a:pt x="3158" y="677"/>
                    </a:cubicBezTo>
                    <a:lnTo>
                      <a:pt x="3058" y="677"/>
                    </a:lnTo>
                    <a:lnTo>
                      <a:pt x="2958" y="703"/>
                    </a:lnTo>
                    <a:lnTo>
                      <a:pt x="2832" y="703"/>
                    </a:lnTo>
                    <a:lnTo>
                      <a:pt x="2807" y="728"/>
                    </a:lnTo>
                    <a:lnTo>
                      <a:pt x="2757" y="728"/>
                    </a:lnTo>
                    <a:cubicBezTo>
                      <a:pt x="2732" y="753"/>
                      <a:pt x="2707" y="778"/>
                      <a:pt x="2682" y="778"/>
                    </a:cubicBezTo>
                    <a:cubicBezTo>
                      <a:pt x="2657" y="803"/>
                      <a:pt x="2607" y="803"/>
                      <a:pt x="2582" y="803"/>
                    </a:cubicBezTo>
                    <a:lnTo>
                      <a:pt x="2406" y="778"/>
                    </a:lnTo>
                    <a:cubicBezTo>
                      <a:pt x="2396" y="783"/>
                      <a:pt x="2385" y="785"/>
                      <a:pt x="2374" y="785"/>
                    </a:cubicBezTo>
                    <a:cubicBezTo>
                      <a:pt x="2327" y="785"/>
                      <a:pt x="2271" y="753"/>
                      <a:pt x="2231" y="753"/>
                    </a:cubicBezTo>
                    <a:cubicBezTo>
                      <a:pt x="2206" y="728"/>
                      <a:pt x="2181" y="728"/>
                      <a:pt x="2131" y="728"/>
                    </a:cubicBezTo>
                    <a:lnTo>
                      <a:pt x="1730" y="728"/>
                    </a:lnTo>
                    <a:cubicBezTo>
                      <a:pt x="1604" y="703"/>
                      <a:pt x="1504" y="703"/>
                      <a:pt x="1404" y="677"/>
                    </a:cubicBezTo>
                    <a:cubicBezTo>
                      <a:pt x="1379" y="652"/>
                      <a:pt x="1329" y="652"/>
                      <a:pt x="1279" y="627"/>
                    </a:cubicBezTo>
                    <a:cubicBezTo>
                      <a:pt x="1228" y="627"/>
                      <a:pt x="1203" y="602"/>
                      <a:pt x="1153" y="602"/>
                    </a:cubicBezTo>
                    <a:cubicBezTo>
                      <a:pt x="1128" y="577"/>
                      <a:pt x="1078" y="552"/>
                      <a:pt x="1053" y="552"/>
                    </a:cubicBezTo>
                    <a:cubicBezTo>
                      <a:pt x="1003" y="527"/>
                      <a:pt x="978" y="527"/>
                      <a:pt x="953" y="527"/>
                    </a:cubicBezTo>
                    <a:cubicBezTo>
                      <a:pt x="903" y="527"/>
                      <a:pt x="878" y="502"/>
                      <a:pt x="852" y="502"/>
                    </a:cubicBezTo>
                    <a:cubicBezTo>
                      <a:pt x="827" y="477"/>
                      <a:pt x="802" y="477"/>
                      <a:pt x="777" y="477"/>
                    </a:cubicBezTo>
                    <a:cubicBezTo>
                      <a:pt x="752" y="452"/>
                      <a:pt x="702" y="452"/>
                      <a:pt x="702" y="427"/>
                    </a:cubicBezTo>
                    <a:lnTo>
                      <a:pt x="652" y="402"/>
                    </a:lnTo>
                    <a:lnTo>
                      <a:pt x="627" y="402"/>
                    </a:lnTo>
                    <a:cubicBezTo>
                      <a:pt x="627" y="377"/>
                      <a:pt x="602" y="352"/>
                      <a:pt x="577" y="327"/>
                    </a:cubicBezTo>
                    <a:cubicBezTo>
                      <a:pt x="577" y="327"/>
                      <a:pt x="552" y="302"/>
                      <a:pt x="552" y="276"/>
                    </a:cubicBezTo>
                    <a:cubicBezTo>
                      <a:pt x="527" y="251"/>
                      <a:pt x="502" y="251"/>
                      <a:pt x="502" y="226"/>
                    </a:cubicBezTo>
                    <a:cubicBezTo>
                      <a:pt x="451" y="226"/>
                      <a:pt x="426" y="201"/>
                      <a:pt x="401" y="176"/>
                    </a:cubicBezTo>
                    <a:cubicBezTo>
                      <a:pt x="376" y="176"/>
                      <a:pt x="351" y="151"/>
                      <a:pt x="326" y="126"/>
                    </a:cubicBezTo>
                    <a:cubicBezTo>
                      <a:pt x="276" y="101"/>
                      <a:pt x="251" y="76"/>
                      <a:pt x="226" y="51"/>
                    </a:cubicBezTo>
                    <a:cubicBezTo>
                      <a:pt x="176" y="51"/>
                      <a:pt x="151" y="51"/>
                      <a:pt x="126" y="76"/>
                    </a:cubicBezTo>
                    <a:cubicBezTo>
                      <a:pt x="76" y="101"/>
                      <a:pt x="76" y="126"/>
                      <a:pt x="50" y="201"/>
                    </a:cubicBezTo>
                    <a:cubicBezTo>
                      <a:pt x="50" y="251"/>
                      <a:pt x="25" y="327"/>
                      <a:pt x="50" y="402"/>
                    </a:cubicBezTo>
                    <a:cubicBezTo>
                      <a:pt x="50" y="452"/>
                      <a:pt x="76" y="502"/>
                      <a:pt x="101" y="527"/>
                    </a:cubicBezTo>
                    <a:cubicBezTo>
                      <a:pt x="126" y="577"/>
                      <a:pt x="176" y="602"/>
                      <a:pt x="201" y="652"/>
                    </a:cubicBezTo>
                    <a:cubicBezTo>
                      <a:pt x="226" y="677"/>
                      <a:pt x="226" y="677"/>
                      <a:pt x="251" y="703"/>
                    </a:cubicBezTo>
                    <a:cubicBezTo>
                      <a:pt x="276" y="728"/>
                      <a:pt x="276" y="753"/>
                      <a:pt x="301" y="778"/>
                    </a:cubicBezTo>
                    <a:cubicBezTo>
                      <a:pt x="326" y="803"/>
                      <a:pt x="326" y="828"/>
                      <a:pt x="351" y="853"/>
                    </a:cubicBezTo>
                    <a:cubicBezTo>
                      <a:pt x="376" y="878"/>
                      <a:pt x="376" y="878"/>
                      <a:pt x="401" y="903"/>
                    </a:cubicBezTo>
                    <a:cubicBezTo>
                      <a:pt x="401" y="903"/>
                      <a:pt x="426" y="903"/>
                      <a:pt x="451" y="928"/>
                    </a:cubicBezTo>
                    <a:cubicBezTo>
                      <a:pt x="477" y="928"/>
                      <a:pt x="502" y="953"/>
                      <a:pt x="577" y="978"/>
                    </a:cubicBezTo>
                    <a:cubicBezTo>
                      <a:pt x="602" y="978"/>
                      <a:pt x="627" y="978"/>
                      <a:pt x="652" y="1003"/>
                    </a:cubicBezTo>
                    <a:cubicBezTo>
                      <a:pt x="677" y="1003"/>
                      <a:pt x="727" y="1028"/>
                      <a:pt x="752" y="1028"/>
                    </a:cubicBezTo>
                    <a:cubicBezTo>
                      <a:pt x="802" y="1028"/>
                      <a:pt x="852" y="1028"/>
                      <a:pt x="878" y="1053"/>
                    </a:cubicBezTo>
                    <a:cubicBezTo>
                      <a:pt x="928" y="1053"/>
                      <a:pt x="978" y="1078"/>
                      <a:pt x="1028" y="1078"/>
                    </a:cubicBezTo>
                    <a:cubicBezTo>
                      <a:pt x="1053" y="1104"/>
                      <a:pt x="1103" y="1104"/>
                      <a:pt x="1153" y="1129"/>
                    </a:cubicBezTo>
                    <a:cubicBezTo>
                      <a:pt x="1203" y="1129"/>
                      <a:pt x="1253" y="1129"/>
                      <a:pt x="1329" y="1154"/>
                    </a:cubicBezTo>
                    <a:lnTo>
                      <a:pt x="1654" y="1154"/>
                    </a:lnTo>
                    <a:cubicBezTo>
                      <a:pt x="1780" y="1154"/>
                      <a:pt x="1930" y="1154"/>
                      <a:pt x="2030" y="1129"/>
                    </a:cubicBezTo>
                    <a:lnTo>
                      <a:pt x="2231" y="1129"/>
                    </a:lnTo>
                    <a:lnTo>
                      <a:pt x="2331" y="1154"/>
                    </a:lnTo>
                    <a:lnTo>
                      <a:pt x="2431" y="1154"/>
                    </a:lnTo>
                    <a:lnTo>
                      <a:pt x="2607" y="1129"/>
                    </a:lnTo>
                    <a:cubicBezTo>
                      <a:pt x="2682" y="1129"/>
                      <a:pt x="2757" y="1078"/>
                      <a:pt x="2807" y="1053"/>
                    </a:cubicBezTo>
                    <a:cubicBezTo>
                      <a:pt x="2832" y="1028"/>
                      <a:pt x="2883" y="1028"/>
                      <a:pt x="2908" y="1003"/>
                    </a:cubicBezTo>
                    <a:lnTo>
                      <a:pt x="3008" y="1003"/>
                    </a:lnTo>
                    <a:lnTo>
                      <a:pt x="3108" y="978"/>
                    </a:lnTo>
                    <a:lnTo>
                      <a:pt x="3259" y="978"/>
                    </a:lnTo>
                    <a:cubicBezTo>
                      <a:pt x="3259" y="1003"/>
                      <a:pt x="3233" y="1003"/>
                      <a:pt x="3208" y="1028"/>
                    </a:cubicBezTo>
                    <a:cubicBezTo>
                      <a:pt x="3208" y="1053"/>
                      <a:pt x="3183" y="1078"/>
                      <a:pt x="3183" y="1104"/>
                    </a:cubicBezTo>
                    <a:cubicBezTo>
                      <a:pt x="3158" y="1129"/>
                      <a:pt x="3158" y="1129"/>
                      <a:pt x="3158" y="1154"/>
                    </a:cubicBezTo>
                    <a:cubicBezTo>
                      <a:pt x="3158" y="1154"/>
                      <a:pt x="3158" y="1179"/>
                      <a:pt x="3158" y="1179"/>
                    </a:cubicBezTo>
                    <a:cubicBezTo>
                      <a:pt x="3158" y="1204"/>
                      <a:pt x="3158" y="1254"/>
                      <a:pt x="3158" y="1304"/>
                    </a:cubicBezTo>
                    <a:cubicBezTo>
                      <a:pt x="3158" y="1329"/>
                      <a:pt x="3158" y="1354"/>
                      <a:pt x="3158" y="1379"/>
                    </a:cubicBezTo>
                    <a:cubicBezTo>
                      <a:pt x="3158" y="1404"/>
                      <a:pt x="3158" y="1454"/>
                      <a:pt x="3183" y="1479"/>
                    </a:cubicBezTo>
                    <a:cubicBezTo>
                      <a:pt x="3183" y="1505"/>
                      <a:pt x="3183" y="1555"/>
                      <a:pt x="3183" y="1580"/>
                    </a:cubicBezTo>
                    <a:cubicBezTo>
                      <a:pt x="3183" y="1630"/>
                      <a:pt x="3183" y="1655"/>
                      <a:pt x="3183" y="1705"/>
                    </a:cubicBezTo>
                    <a:cubicBezTo>
                      <a:pt x="3183" y="1755"/>
                      <a:pt x="3183" y="1780"/>
                      <a:pt x="3183" y="1830"/>
                    </a:cubicBezTo>
                    <a:cubicBezTo>
                      <a:pt x="3183" y="1880"/>
                      <a:pt x="3183" y="1931"/>
                      <a:pt x="3208" y="1981"/>
                    </a:cubicBezTo>
                    <a:cubicBezTo>
                      <a:pt x="3208" y="2081"/>
                      <a:pt x="3208" y="2181"/>
                      <a:pt x="3233" y="2281"/>
                    </a:cubicBezTo>
                    <a:cubicBezTo>
                      <a:pt x="3259" y="2382"/>
                      <a:pt x="3259" y="2507"/>
                      <a:pt x="3284" y="2607"/>
                    </a:cubicBezTo>
                    <a:lnTo>
                      <a:pt x="3309" y="2708"/>
                    </a:lnTo>
                    <a:cubicBezTo>
                      <a:pt x="3309" y="2733"/>
                      <a:pt x="3309" y="2758"/>
                      <a:pt x="3309" y="2783"/>
                    </a:cubicBezTo>
                    <a:lnTo>
                      <a:pt x="3284" y="2883"/>
                    </a:lnTo>
                    <a:cubicBezTo>
                      <a:pt x="3284" y="2908"/>
                      <a:pt x="3284" y="2933"/>
                      <a:pt x="3284" y="2958"/>
                    </a:cubicBezTo>
                    <a:lnTo>
                      <a:pt x="3284" y="3134"/>
                    </a:lnTo>
                    <a:cubicBezTo>
                      <a:pt x="3284" y="3209"/>
                      <a:pt x="3334" y="3259"/>
                      <a:pt x="3359" y="3309"/>
                    </a:cubicBezTo>
                    <a:cubicBezTo>
                      <a:pt x="3384" y="3359"/>
                      <a:pt x="3384" y="3384"/>
                      <a:pt x="3384" y="3409"/>
                    </a:cubicBezTo>
                    <a:lnTo>
                      <a:pt x="3409" y="3510"/>
                    </a:lnTo>
                    <a:lnTo>
                      <a:pt x="3409" y="3610"/>
                    </a:lnTo>
                    <a:cubicBezTo>
                      <a:pt x="3409" y="3635"/>
                      <a:pt x="3384" y="3660"/>
                      <a:pt x="3384" y="3710"/>
                    </a:cubicBezTo>
                    <a:cubicBezTo>
                      <a:pt x="3384" y="3735"/>
                      <a:pt x="3359" y="3760"/>
                      <a:pt x="3359" y="3785"/>
                    </a:cubicBezTo>
                    <a:cubicBezTo>
                      <a:pt x="3359" y="3835"/>
                      <a:pt x="3384" y="3860"/>
                      <a:pt x="3384" y="3886"/>
                    </a:cubicBezTo>
                    <a:cubicBezTo>
                      <a:pt x="3384" y="3961"/>
                      <a:pt x="3384" y="4011"/>
                      <a:pt x="3409" y="4086"/>
                    </a:cubicBezTo>
                    <a:cubicBezTo>
                      <a:pt x="3409" y="4136"/>
                      <a:pt x="3434" y="4186"/>
                      <a:pt x="3434" y="4261"/>
                    </a:cubicBezTo>
                    <a:cubicBezTo>
                      <a:pt x="3434" y="4312"/>
                      <a:pt x="3459" y="4362"/>
                      <a:pt x="3459" y="4412"/>
                    </a:cubicBezTo>
                    <a:cubicBezTo>
                      <a:pt x="3459" y="4462"/>
                      <a:pt x="3459" y="4512"/>
                      <a:pt x="3434" y="4562"/>
                    </a:cubicBezTo>
                    <a:cubicBezTo>
                      <a:pt x="3434" y="4587"/>
                      <a:pt x="3409" y="4612"/>
                      <a:pt x="3409" y="4637"/>
                    </a:cubicBezTo>
                    <a:cubicBezTo>
                      <a:pt x="3409" y="4688"/>
                      <a:pt x="3409" y="4713"/>
                      <a:pt x="3409" y="4713"/>
                    </a:cubicBezTo>
                    <a:cubicBezTo>
                      <a:pt x="3409" y="4738"/>
                      <a:pt x="3409" y="4763"/>
                      <a:pt x="3409" y="4788"/>
                    </a:cubicBezTo>
                    <a:cubicBezTo>
                      <a:pt x="3384" y="4763"/>
                      <a:pt x="3334" y="4738"/>
                      <a:pt x="3284" y="4738"/>
                    </a:cubicBezTo>
                    <a:cubicBezTo>
                      <a:pt x="3233" y="4738"/>
                      <a:pt x="3208" y="4763"/>
                      <a:pt x="3183" y="4788"/>
                    </a:cubicBezTo>
                    <a:cubicBezTo>
                      <a:pt x="3158" y="4813"/>
                      <a:pt x="3133" y="4863"/>
                      <a:pt x="3133" y="4913"/>
                    </a:cubicBezTo>
                    <a:lnTo>
                      <a:pt x="3133" y="4963"/>
                    </a:lnTo>
                    <a:cubicBezTo>
                      <a:pt x="3133" y="4963"/>
                      <a:pt x="3108" y="4988"/>
                      <a:pt x="3108" y="5013"/>
                    </a:cubicBezTo>
                    <a:lnTo>
                      <a:pt x="2757" y="5013"/>
                    </a:lnTo>
                    <a:lnTo>
                      <a:pt x="2657" y="5063"/>
                    </a:lnTo>
                    <a:lnTo>
                      <a:pt x="2381" y="5063"/>
                    </a:lnTo>
                    <a:cubicBezTo>
                      <a:pt x="2306" y="5063"/>
                      <a:pt x="2256" y="5063"/>
                      <a:pt x="2181" y="5038"/>
                    </a:cubicBezTo>
                    <a:lnTo>
                      <a:pt x="2081" y="5038"/>
                    </a:lnTo>
                    <a:lnTo>
                      <a:pt x="1980" y="5063"/>
                    </a:lnTo>
                    <a:cubicBezTo>
                      <a:pt x="1855" y="5089"/>
                      <a:pt x="1755" y="5139"/>
                      <a:pt x="1654" y="5164"/>
                    </a:cubicBezTo>
                    <a:cubicBezTo>
                      <a:pt x="1680" y="5139"/>
                      <a:pt x="1680" y="5114"/>
                      <a:pt x="1705" y="5089"/>
                    </a:cubicBezTo>
                    <a:cubicBezTo>
                      <a:pt x="1705" y="5089"/>
                      <a:pt x="1730" y="5063"/>
                      <a:pt x="1755" y="5038"/>
                    </a:cubicBezTo>
                    <a:cubicBezTo>
                      <a:pt x="1755" y="5038"/>
                      <a:pt x="1780" y="5013"/>
                      <a:pt x="1805" y="4988"/>
                    </a:cubicBezTo>
                    <a:cubicBezTo>
                      <a:pt x="1805" y="4963"/>
                      <a:pt x="1805" y="4963"/>
                      <a:pt x="1805" y="4938"/>
                    </a:cubicBezTo>
                    <a:cubicBezTo>
                      <a:pt x="1830" y="4938"/>
                      <a:pt x="1830" y="4913"/>
                      <a:pt x="1830" y="4913"/>
                    </a:cubicBezTo>
                    <a:cubicBezTo>
                      <a:pt x="1830" y="4888"/>
                      <a:pt x="1830" y="4838"/>
                      <a:pt x="1830" y="4813"/>
                    </a:cubicBezTo>
                    <a:cubicBezTo>
                      <a:pt x="1830" y="4788"/>
                      <a:pt x="1830" y="4763"/>
                      <a:pt x="1830" y="4738"/>
                    </a:cubicBezTo>
                    <a:cubicBezTo>
                      <a:pt x="1830" y="4713"/>
                      <a:pt x="1830" y="4662"/>
                      <a:pt x="1830" y="4637"/>
                    </a:cubicBezTo>
                    <a:cubicBezTo>
                      <a:pt x="1830" y="4612"/>
                      <a:pt x="1830" y="4562"/>
                      <a:pt x="1830" y="4537"/>
                    </a:cubicBezTo>
                    <a:cubicBezTo>
                      <a:pt x="1830" y="4512"/>
                      <a:pt x="1830" y="4462"/>
                      <a:pt x="1830" y="4437"/>
                    </a:cubicBezTo>
                    <a:cubicBezTo>
                      <a:pt x="1830" y="4387"/>
                      <a:pt x="1830" y="4362"/>
                      <a:pt x="1830" y="4312"/>
                    </a:cubicBezTo>
                    <a:cubicBezTo>
                      <a:pt x="1830" y="4261"/>
                      <a:pt x="1830" y="4236"/>
                      <a:pt x="1830" y="4186"/>
                    </a:cubicBezTo>
                    <a:cubicBezTo>
                      <a:pt x="1805" y="4086"/>
                      <a:pt x="1805" y="4011"/>
                      <a:pt x="1780" y="3911"/>
                    </a:cubicBezTo>
                    <a:cubicBezTo>
                      <a:pt x="1780" y="3810"/>
                      <a:pt x="1730" y="3710"/>
                      <a:pt x="1730" y="3610"/>
                    </a:cubicBezTo>
                    <a:lnTo>
                      <a:pt x="1705" y="3535"/>
                    </a:lnTo>
                    <a:cubicBezTo>
                      <a:pt x="1705" y="3510"/>
                      <a:pt x="1705" y="3484"/>
                      <a:pt x="1705" y="3459"/>
                    </a:cubicBezTo>
                    <a:lnTo>
                      <a:pt x="1730" y="3384"/>
                    </a:lnTo>
                    <a:cubicBezTo>
                      <a:pt x="1730" y="3359"/>
                      <a:pt x="1730" y="3334"/>
                      <a:pt x="1705" y="3309"/>
                    </a:cubicBezTo>
                    <a:lnTo>
                      <a:pt x="1705" y="3134"/>
                    </a:lnTo>
                    <a:cubicBezTo>
                      <a:pt x="1680" y="3083"/>
                      <a:pt x="1629" y="3033"/>
                      <a:pt x="1604" y="2983"/>
                    </a:cubicBezTo>
                    <a:cubicBezTo>
                      <a:pt x="1604" y="2958"/>
                      <a:pt x="1579" y="2933"/>
                      <a:pt x="1579" y="2908"/>
                    </a:cubicBezTo>
                    <a:lnTo>
                      <a:pt x="1579" y="2833"/>
                    </a:lnTo>
                    <a:lnTo>
                      <a:pt x="1554" y="2733"/>
                    </a:lnTo>
                    <a:cubicBezTo>
                      <a:pt x="1554" y="2708"/>
                      <a:pt x="1554" y="2682"/>
                      <a:pt x="1579" y="2657"/>
                    </a:cubicBezTo>
                    <a:cubicBezTo>
                      <a:pt x="1579" y="2632"/>
                      <a:pt x="1579" y="2607"/>
                      <a:pt x="1579" y="2557"/>
                    </a:cubicBezTo>
                    <a:cubicBezTo>
                      <a:pt x="1579" y="2532"/>
                      <a:pt x="1579" y="2507"/>
                      <a:pt x="1579" y="2482"/>
                    </a:cubicBezTo>
                    <a:cubicBezTo>
                      <a:pt x="1554" y="2432"/>
                      <a:pt x="1554" y="2382"/>
                      <a:pt x="1529" y="2332"/>
                    </a:cubicBezTo>
                    <a:cubicBezTo>
                      <a:pt x="1529" y="2281"/>
                      <a:pt x="1504" y="2231"/>
                      <a:pt x="1504" y="2181"/>
                    </a:cubicBezTo>
                    <a:cubicBezTo>
                      <a:pt x="1504" y="2131"/>
                      <a:pt x="1479" y="2081"/>
                      <a:pt x="1454" y="2031"/>
                    </a:cubicBezTo>
                    <a:cubicBezTo>
                      <a:pt x="1454" y="1981"/>
                      <a:pt x="1454" y="1931"/>
                      <a:pt x="1479" y="1880"/>
                    </a:cubicBezTo>
                    <a:cubicBezTo>
                      <a:pt x="1479" y="1880"/>
                      <a:pt x="1479" y="1855"/>
                      <a:pt x="1479" y="1830"/>
                    </a:cubicBezTo>
                    <a:cubicBezTo>
                      <a:pt x="1479" y="1805"/>
                      <a:pt x="1479" y="1780"/>
                      <a:pt x="1479" y="1755"/>
                    </a:cubicBezTo>
                    <a:cubicBezTo>
                      <a:pt x="1479" y="1705"/>
                      <a:pt x="1504" y="1680"/>
                      <a:pt x="1504" y="1630"/>
                    </a:cubicBezTo>
                    <a:lnTo>
                      <a:pt x="1504" y="1580"/>
                    </a:lnTo>
                    <a:cubicBezTo>
                      <a:pt x="1479" y="1555"/>
                      <a:pt x="1479" y="1555"/>
                      <a:pt x="1479" y="1530"/>
                    </a:cubicBezTo>
                    <a:cubicBezTo>
                      <a:pt x="1454" y="1454"/>
                      <a:pt x="1454" y="1404"/>
                      <a:pt x="1429" y="1354"/>
                    </a:cubicBezTo>
                    <a:cubicBezTo>
                      <a:pt x="1404" y="1304"/>
                      <a:pt x="1379" y="1279"/>
                      <a:pt x="1354" y="1254"/>
                    </a:cubicBezTo>
                    <a:cubicBezTo>
                      <a:pt x="1304" y="1229"/>
                      <a:pt x="1279" y="1204"/>
                      <a:pt x="1228" y="1204"/>
                    </a:cubicBezTo>
                    <a:cubicBezTo>
                      <a:pt x="1178" y="1204"/>
                      <a:pt x="1128" y="1229"/>
                      <a:pt x="1103" y="1254"/>
                    </a:cubicBezTo>
                    <a:cubicBezTo>
                      <a:pt x="1078" y="1279"/>
                      <a:pt x="1078" y="1329"/>
                      <a:pt x="1078" y="1379"/>
                    </a:cubicBezTo>
                    <a:lnTo>
                      <a:pt x="1053" y="1404"/>
                    </a:lnTo>
                    <a:cubicBezTo>
                      <a:pt x="1053" y="1429"/>
                      <a:pt x="1053" y="1454"/>
                      <a:pt x="1053" y="1454"/>
                    </a:cubicBezTo>
                    <a:cubicBezTo>
                      <a:pt x="1053" y="1479"/>
                      <a:pt x="1078" y="1530"/>
                      <a:pt x="1078" y="1555"/>
                    </a:cubicBezTo>
                    <a:cubicBezTo>
                      <a:pt x="1078" y="1580"/>
                      <a:pt x="1078" y="1605"/>
                      <a:pt x="1078" y="1605"/>
                    </a:cubicBezTo>
                    <a:lnTo>
                      <a:pt x="1078" y="1655"/>
                    </a:lnTo>
                    <a:cubicBezTo>
                      <a:pt x="1078" y="1705"/>
                      <a:pt x="1103" y="1755"/>
                      <a:pt x="1103" y="1780"/>
                    </a:cubicBezTo>
                    <a:cubicBezTo>
                      <a:pt x="1103" y="1805"/>
                      <a:pt x="1103" y="1830"/>
                      <a:pt x="1103" y="1855"/>
                    </a:cubicBezTo>
                    <a:cubicBezTo>
                      <a:pt x="1103" y="1880"/>
                      <a:pt x="1078" y="1906"/>
                      <a:pt x="1078" y="1931"/>
                    </a:cubicBezTo>
                    <a:cubicBezTo>
                      <a:pt x="1078" y="1956"/>
                      <a:pt x="1078" y="2031"/>
                      <a:pt x="1103" y="2056"/>
                    </a:cubicBezTo>
                    <a:cubicBezTo>
                      <a:pt x="1128" y="2106"/>
                      <a:pt x="1153" y="2156"/>
                      <a:pt x="1153" y="2206"/>
                    </a:cubicBezTo>
                    <a:cubicBezTo>
                      <a:pt x="1178" y="2256"/>
                      <a:pt x="1203" y="2307"/>
                      <a:pt x="1228" y="2357"/>
                    </a:cubicBezTo>
                    <a:cubicBezTo>
                      <a:pt x="1228" y="2407"/>
                      <a:pt x="1253" y="2457"/>
                      <a:pt x="1279" y="2507"/>
                    </a:cubicBezTo>
                    <a:cubicBezTo>
                      <a:pt x="1279" y="2557"/>
                      <a:pt x="1304" y="2582"/>
                      <a:pt x="1304" y="2607"/>
                    </a:cubicBezTo>
                    <a:cubicBezTo>
                      <a:pt x="1304" y="2632"/>
                      <a:pt x="1279" y="2657"/>
                      <a:pt x="1279" y="2682"/>
                    </a:cubicBezTo>
                    <a:cubicBezTo>
                      <a:pt x="1279" y="2708"/>
                      <a:pt x="1253" y="2733"/>
                      <a:pt x="1279" y="2758"/>
                    </a:cubicBezTo>
                    <a:lnTo>
                      <a:pt x="1279" y="2858"/>
                    </a:lnTo>
                    <a:lnTo>
                      <a:pt x="1279" y="2933"/>
                    </a:lnTo>
                    <a:lnTo>
                      <a:pt x="1279" y="2958"/>
                    </a:lnTo>
                    <a:lnTo>
                      <a:pt x="1279" y="2983"/>
                    </a:lnTo>
                    <a:cubicBezTo>
                      <a:pt x="1279" y="3008"/>
                      <a:pt x="1304" y="3008"/>
                      <a:pt x="1304" y="3033"/>
                    </a:cubicBezTo>
                    <a:lnTo>
                      <a:pt x="1354" y="3109"/>
                    </a:lnTo>
                    <a:cubicBezTo>
                      <a:pt x="1354" y="3134"/>
                      <a:pt x="1354" y="3159"/>
                      <a:pt x="1354" y="3184"/>
                    </a:cubicBezTo>
                    <a:lnTo>
                      <a:pt x="1354" y="3334"/>
                    </a:lnTo>
                    <a:cubicBezTo>
                      <a:pt x="1354" y="3384"/>
                      <a:pt x="1329" y="3434"/>
                      <a:pt x="1304" y="3484"/>
                    </a:cubicBezTo>
                    <a:cubicBezTo>
                      <a:pt x="1304" y="3510"/>
                      <a:pt x="1304" y="3535"/>
                      <a:pt x="1304" y="3560"/>
                    </a:cubicBezTo>
                    <a:lnTo>
                      <a:pt x="1329" y="3635"/>
                    </a:lnTo>
                    <a:cubicBezTo>
                      <a:pt x="1329" y="3735"/>
                      <a:pt x="1329" y="3810"/>
                      <a:pt x="1354" y="3911"/>
                    </a:cubicBezTo>
                    <a:cubicBezTo>
                      <a:pt x="1354" y="4011"/>
                      <a:pt x="1354" y="4086"/>
                      <a:pt x="1354" y="4161"/>
                    </a:cubicBezTo>
                    <a:cubicBezTo>
                      <a:pt x="1329" y="4211"/>
                      <a:pt x="1329" y="4236"/>
                      <a:pt x="1329" y="4287"/>
                    </a:cubicBezTo>
                    <a:cubicBezTo>
                      <a:pt x="1329" y="4312"/>
                      <a:pt x="1329" y="4362"/>
                      <a:pt x="1329" y="4387"/>
                    </a:cubicBezTo>
                    <a:cubicBezTo>
                      <a:pt x="1304" y="4437"/>
                      <a:pt x="1304" y="4462"/>
                      <a:pt x="1304" y="4487"/>
                    </a:cubicBezTo>
                    <a:cubicBezTo>
                      <a:pt x="1304" y="4512"/>
                      <a:pt x="1304" y="4562"/>
                      <a:pt x="1304" y="4587"/>
                    </a:cubicBezTo>
                    <a:cubicBezTo>
                      <a:pt x="1304" y="4612"/>
                      <a:pt x="1304" y="4637"/>
                      <a:pt x="1304" y="4662"/>
                    </a:cubicBezTo>
                    <a:cubicBezTo>
                      <a:pt x="1304" y="4688"/>
                      <a:pt x="1304" y="4713"/>
                      <a:pt x="1304" y="4713"/>
                    </a:cubicBezTo>
                    <a:cubicBezTo>
                      <a:pt x="1304" y="4763"/>
                      <a:pt x="1304" y="4788"/>
                      <a:pt x="1279" y="4813"/>
                    </a:cubicBezTo>
                    <a:lnTo>
                      <a:pt x="1279" y="4838"/>
                    </a:lnTo>
                    <a:cubicBezTo>
                      <a:pt x="1279" y="4838"/>
                      <a:pt x="1279" y="4863"/>
                      <a:pt x="1279" y="4863"/>
                    </a:cubicBezTo>
                    <a:cubicBezTo>
                      <a:pt x="1253" y="4888"/>
                      <a:pt x="1253" y="4888"/>
                      <a:pt x="1228" y="4913"/>
                    </a:cubicBezTo>
                    <a:cubicBezTo>
                      <a:pt x="1228" y="4938"/>
                      <a:pt x="1203" y="4963"/>
                      <a:pt x="1203" y="4963"/>
                    </a:cubicBezTo>
                    <a:cubicBezTo>
                      <a:pt x="1178" y="4988"/>
                      <a:pt x="1178" y="4988"/>
                      <a:pt x="1178" y="5013"/>
                    </a:cubicBezTo>
                    <a:cubicBezTo>
                      <a:pt x="1178" y="5038"/>
                      <a:pt x="1153" y="5089"/>
                      <a:pt x="1153" y="5114"/>
                    </a:cubicBezTo>
                    <a:cubicBezTo>
                      <a:pt x="1153" y="5139"/>
                      <a:pt x="1153" y="5164"/>
                      <a:pt x="1153" y="5189"/>
                    </a:cubicBezTo>
                    <a:cubicBezTo>
                      <a:pt x="1128" y="5239"/>
                      <a:pt x="1128" y="5264"/>
                      <a:pt x="1128" y="5289"/>
                    </a:cubicBezTo>
                    <a:cubicBezTo>
                      <a:pt x="1128" y="5314"/>
                      <a:pt x="1128" y="5314"/>
                      <a:pt x="1153" y="5339"/>
                    </a:cubicBezTo>
                    <a:cubicBezTo>
                      <a:pt x="1103" y="5364"/>
                      <a:pt x="1053" y="5364"/>
                      <a:pt x="1003" y="5389"/>
                    </a:cubicBezTo>
                    <a:cubicBezTo>
                      <a:pt x="978" y="5414"/>
                      <a:pt x="928" y="5439"/>
                      <a:pt x="878" y="5439"/>
                    </a:cubicBezTo>
                    <a:cubicBezTo>
                      <a:pt x="852" y="5464"/>
                      <a:pt x="827" y="5490"/>
                      <a:pt x="777" y="5515"/>
                    </a:cubicBezTo>
                    <a:cubicBezTo>
                      <a:pt x="752" y="5540"/>
                      <a:pt x="727" y="5565"/>
                      <a:pt x="702" y="5590"/>
                    </a:cubicBezTo>
                    <a:cubicBezTo>
                      <a:pt x="677" y="5590"/>
                      <a:pt x="652" y="5615"/>
                      <a:pt x="627" y="5640"/>
                    </a:cubicBezTo>
                    <a:cubicBezTo>
                      <a:pt x="577" y="5665"/>
                      <a:pt x="552" y="5690"/>
                      <a:pt x="527" y="5715"/>
                    </a:cubicBezTo>
                    <a:lnTo>
                      <a:pt x="502" y="5740"/>
                    </a:lnTo>
                    <a:cubicBezTo>
                      <a:pt x="502" y="5740"/>
                      <a:pt x="477" y="5740"/>
                      <a:pt x="477" y="5765"/>
                    </a:cubicBezTo>
                    <a:cubicBezTo>
                      <a:pt x="451" y="5765"/>
                      <a:pt x="426" y="5765"/>
                      <a:pt x="376" y="5790"/>
                    </a:cubicBezTo>
                    <a:cubicBezTo>
                      <a:pt x="351" y="5790"/>
                      <a:pt x="326" y="5815"/>
                      <a:pt x="301" y="5840"/>
                    </a:cubicBezTo>
                    <a:cubicBezTo>
                      <a:pt x="276" y="5840"/>
                      <a:pt x="251" y="5865"/>
                      <a:pt x="251" y="5891"/>
                    </a:cubicBezTo>
                    <a:cubicBezTo>
                      <a:pt x="201" y="5916"/>
                      <a:pt x="176" y="5966"/>
                      <a:pt x="151" y="5991"/>
                    </a:cubicBezTo>
                    <a:cubicBezTo>
                      <a:pt x="126" y="6016"/>
                      <a:pt x="101" y="6066"/>
                      <a:pt x="101" y="6091"/>
                    </a:cubicBezTo>
                    <a:cubicBezTo>
                      <a:pt x="50" y="6166"/>
                      <a:pt x="25" y="6191"/>
                      <a:pt x="0" y="6241"/>
                    </a:cubicBezTo>
                    <a:cubicBezTo>
                      <a:pt x="0" y="6292"/>
                      <a:pt x="0" y="6317"/>
                      <a:pt x="50" y="6342"/>
                    </a:cubicBezTo>
                    <a:cubicBezTo>
                      <a:pt x="76" y="6367"/>
                      <a:pt x="126" y="6367"/>
                      <a:pt x="176" y="6367"/>
                    </a:cubicBezTo>
                    <a:cubicBezTo>
                      <a:pt x="251" y="6367"/>
                      <a:pt x="326" y="6367"/>
                      <a:pt x="401" y="6342"/>
                    </a:cubicBezTo>
                    <a:cubicBezTo>
                      <a:pt x="426" y="6342"/>
                      <a:pt x="451" y="6317"/>
                      <a:pt x="502" y="6292"/>
                    </a:cubicBezTo>
                    <a:cubicBezTo>
                      <a:pt x="527" y="6266"/>
                      <a:pt x="577" y="6266"/>
                      <a:pt x="602" y="6241"/>
                    </a:cubicBezTo>
                    <a:cubicBezTo>
                      <a:pt x="627" y="6216"/>
                      <a:pt x="627" y="6216"/>
                      <a:pt x="652" y="6216"/>
                    </a:cubicBezTo>
                    <a:cubicBezTo>
                      <a:pt x="677" y="6216"/>
                      <a:pt x="702" y="6216"/>
                      <a:pt x="727" y="6191"/>
                    </a:cubicBezTo>
                    <a:lnTo>
                      <a:pt x="802" y="6191"/>
                    </a:lnTo>
                    <a:cubicBezTo>
                      <a:pt x="802" y="6166"/>
                      <a:pt x="827" y="6166"/>
                      <a:pt x="827" y="6166"/>
                    </a:cubicBezTo>
                    <a:cubicBezTo>
                      <a:pt x="852" y="6166"/>
                      <a:pt x="852" y="6166"/>
                      <a:pt x="878" y="6141"/>
                    </a:cubicBezTo>
                    <a:cubicBezTo>
                      <a:pt x="878" y="6141"/>
                      <a:pt x="903" y="6116"/>
                      <a:pt x="953" y="6091"/>
                    </a:cubicBezTo>
                    <a:cubicBezTo>
                      <a:pt x="953" y="6066"/>
                      <a:pt x="978" y="6041"/>
                      <a:pt x="1003" y="6041"/>
                    </a:cubicBezTo>
                    <a:cubicBezTo>
                      <a:pt x="1003" y="6016"/>
                      <a:pt x="1028" y="5991"/>
                      <a:pt x="1053" y="5966"/>
                    </a:cubicBezTo>
                    <a:cubicBezTo>
                      <a:pt x="1078" y="5941"/>
                      <a:pt x="1103" y="5916"/>
                      <a:pt x="1128" y="5916"/>
                    </a:cubicBezTo>
                    <a:cubicBezTo>
                      <a:pt x="1178" y="5891"/>
                      <a:pt x="1203" y="5865"/>
                      <a:pt x="1228" y="5840"/>
                    </a:cubicBezTo>
                    <a:cubicBezTo>
                      <a:pt x="1279" y="5815"/>
                      <a:pt x="1304" y="5815"/>
                      <a:pt x="1354" y="5790"/>
                    </a:cubicBezTo>
                    <a:cubicBezTo>
                      <a:pt x="1379" y="5765"/>
                      <a:pt x="1429" y="5765"/>
                      <a:pt x="1479" y="5740"/>
                    </a:cubicBezTo>
                    <a:cubicBezTo>
                      <a:pt x="1554" y="5690"/>
                      <a:pt x="1654" y="5640"/>
                      <a:pt x="1755" y="5615"/>
                    </a:cubicBezTo>
                    <a:cubicBezTo>
                      <a:pt x="1830" y="5540"/>
                      <a:pt x="1955" y="5515"/>
                      <a:pt x="2055" y="5464"/>
                    </a:cubicBezTo>
                    <a:lnTo>
                      <a:pt x="2156" y="5439"/>
                    </a:lnTo>
                    <a:cubicBezTo>
                      <a:pt x="2168" y="5427"/>
                      <a:pt x="2181" y="5421"/>
                      <a:pt x="2193" y="5421"/>
                    </a:cubicBezTo>
                    <a:cubicBezTo>
                      <a:pt x="2206" y="5421"/>
                      <a:pt x="2218" y="5427"/>
                      <a:pt x="2231" y="5439"/>
                    </a:cubicBezTo>
                    <a:lnTo>
                      <a:pt x="2406" y="5439"/>
                    </a:lnTo>
                    <a:cubicBezTo>
                      <a:pt x="2482" y="5414"/>
                      <a:pt x="2532" y="5414"/>
                      <a:pt x="2582" y="5414"/>
                    </a:cubicBezTo>
                    <a:cubicBezTo>
                      <a:pt x="2657" y="5414"/>
                      <a:pt x="2732" y="5364"/>
                      <a:pt x="2782" y="5339"/>
                    </a:cubicBezTo>
                    <a:cubicBezTo>
                      <a:pt x="2807" y="5314"/>
                      <a:pt x="2858" y="5314"/>
                      <a:pt x="2883" y="5314"/>
                    </a:cubicBezTo>
                    <a:lnTo>
                      <a:pt x="3083" y="5314"/>
                    </a:lnTo>
                    <a:cubicBezTo>
                      <a:pt x="3108" y="5314"/>
                      <a:pt x="3158" y="5339"/>
                      <a:pt x="3183" y="5339"/>
                    </a:cubicBezTo>
                    <a:cubicBezTo>
                      <a:pt x="3208" y="5364"/>
                      <a:pt x="3259" y="5364"/>
                      <a:pt x="3284" y="5389"/>
                    </a:cubicBezTo>
                    <a:lnTo>
                      <a:pt x="3384" y="5389"/>
                    </a:lnTo>
                    <a:cubicBezTo>
                      <a:pt x="3434" y="5389"/>
                      <a:pt x="3509" y="5389"/>
                      <a:pt x="3584" y="5414"/>
                    </a:cubicBezTo>
                    <a:cubicBezTo>
                      <a:pt x="3634" y="5414"/>
                      <a:pt x="3710" y="5414"/>
                      <a:pt x="3760" y="5439"/>
                    </a:cubicBezTo>
                    <a:cubicBezTo>
                      <a:pt x="3810" y="5439"/>
                      <a:pt x="3885" y="5464"/>
                      <a:pt x="3935" y="5464"/>
                    </a:cubicBezTo>
                    <a:cubicBezTo>
                      <a:pt x="3985" y="5490"/>
                      <a:pt x="4035" y="5515"/>
                      <a:pt x="4086" y="5540"/>
                    </a:cubicBezTo>
                    <a:cubicBezTo>
                      <a:pt x="4111" y="5565"/>
                      <a:pt x="4111" y="5590"/>
                      <a:pt x="4136" y="5615"/>
                    </a:cubicBezTo>
                    <a:cubicBezTo>
                      <a:pt x="4161" y="5615"/>
                      <a:pt x="4186" y="5640"/>
                      <a:pt x="4211" y="5665"/>
                    </a:cubicBezTo>
                    <a:cubicBezTo>
                      <a:pt x="4261" y="5690"/>
                      <a:pt x="4286" y="5715"/>
                      <a:pt x="4336" y="5740"/>
                    </a:cubicBezTo>
                    <a:lnTo>
                      <a:pt x="4386" y="5765"/>
                    </a:lnTo>
                    <a:cubicBezTo>
                      <a:pt x="4386" y="5790"/>
                      <a:pt x="4411" y="5790"/>
                      <a:pt x="4436" y="5815"/>
                    </a:cubicBezTo>
                    <a:cubicBezTo>
                      <a:pt x="4512" y="5840"/>
                      <a:pt x="4562" y="5865"/>
                      <a:pt x="4612" y="5916"/>
                    </a:cubicBezTo>
                    <a:cubicBezTo>
                      <a:pt x="4662" y="5941"/>
                      <a:pt x="4737" y="5941"/>
                      <a:pt x="4762" y="5941"/>
                    </a:cubicBezTo>
                    <a:cubicBezTo>
                      <a:pt x="4812" y="5941"/>
                      <a:pt x="4863" y="5941"/>
                      <a:pt x="4888" y="5916"/>
                    </a:cubicBezTo>
                    <a:cubicBezTo>
                      <a:pt x="4938" y="5891"/>
                      <a:pt x="4963" y="5840"/>
                      <a:pt x="4963" y="5790"/>
                    </a:cubicBezTo>
                    <a:cubicBezTo>
                      <a:pt x="4938" y="5765"/>
                      <a:pt x="4913" y="5715"/>
                      <a:pt x="4863" y="5640"/>
                    </a:cubicBezTo>
                    <a:cubicBezTo>
                      <a:pt x="4863" y="5640"/>
                      <a:pt x="4837" y="5615"/>
                      <a:pt x="4837" y="5590"/>
                    </a:cubicBezTo>
                    <a:cubicBezTo>
                      <a:pt x="4812" y="5590"/>
                      <a:pt x="4812" y="5565"/>
                      <a:pt x="4787" y="5565"/>
                    </a:cubicBezTo>
                    <a:cubicBezTo>
                      <a:pt x="4762" y="5515"/>
                      <a:pt x="4712" y="5515"/>
                      <a:pt x="4662" y="5490"/>
                    </a:cubicBezTo>
                    <a:cubicBezTo>
                      <a:pt x="4662" y="5464"/>
                      <a:pt x="4637" y="5439"/>
                      <a:pt x="4612" y="5439"/>
                    </a:cubicBezTo>
                    <a:lnTo>
                      <a:pt x="4537" y="5389"/>
                    </a:lnTo>
                    <a:cubicBezTo>
                      <a:pt x="4512" y="5364"/>
                      <a:pt x="4462" y="5339"/>
                      <a:pt x="4386" y="5314"/>
                    </a:cubicBezTo>
                    <a:cubicBezTo>
                      <a:pt x="4361" y="5289"/>
                      <a:pt x="4336" y="5289"/>
                      <a:pt x="4311" y="5264"/>
                    </a:cubicBezTo>
                    <a:cubicBezTo>
                      <a:pt x="4311" y="5239"/>
                      <a:pt x="4261" y="5214"/>
                      <a:pt x="4236" y="5189"/>
                    </a:cubicBezTo>
                    <a:cubicBezTo>
                      <a:pt x="4186" y="5164"/>
                      <a:pt x="4136" y="5139"/>
                      <a:pt x="4061" y="5139"/>
                    </a:cubicBezTo>
                    <a:cubicBezTo>
                      <a:pt x="3985" y="5114"/>
                      <a:pt x="3910" y="5114"/>
                      <a:pt x="3860" y="5114"/>
                    </a:cubicBezTo>
                    <a:lnTo>
                      <a:pt x="3634" y="5114"/>
                    </a:lnTo>
                    <a:cubicBezTo>
                      <a:pt x="3559" y="5089"/>
                      <a:pt x="3484" y="5089"/>
                      <a:pt x="3434" y="5089"/>
                    </a:cubicBezTo>
                    <a:lnTo>
                      <a:pt x="3309" y="5089"/>
                    </a:lnTo>
                    <a:cubicBezTo>
                      <a:pt x="3284" y="5089"/>
                      <a:pt x="3259" y="5063"/>
                      <a:pt x="3208" y="5038"/>
                    </a:cubicBezTo>
                    <a:lnTo>
                      <a:pt x="3810" y="5038"/>
                    </a:lnTo>
                    <a:cubicBezTo>
                      <a:pt x="3810" y="5013"/>
                      <a:pt x="3810" y="5013"/>
                      <a:pt x="3810" y="4988"/>
                    </a:cubicBezTo>
                    <a:cubicBezTo>
                      <a:pt x="3810" y="4963"/>
                      <a:pt x="3810" y="4938"/>
                      <a:pt x="3810" y="4913"/>
                    </a:cubicBezTo>
                    <a:lnTo>
                      <a:pt x="3810" y="4863"/>
                    </a:lnTo>
                    <a:cubicBezTo>
                      <a:pt x="3810" y="4813"/>
                      <a:pt x="3810" y="4763"/>
                      <a:pt x="3810" y="4713"/>
                    </a:cubicBezTo>
                    <a:cubicBezTo>
                      <a:pt x="3810" y="4688"/>
                      <a:pt x="3810" y="4662"/>
                      <a:pt x="3810" y="4637"/>
                    </a:cubicBezTo>
                    <a:cubicBezTo>
                      <a:pt x="3810" y="4612"/>
                      <a:pt x="3810" y="4587"/>
                      <a:pt x="3810" y="4562"/>
                    </a:cubicBezTo>
                    <a:cubicBezTo>
                      <a:pt x="3835" y="4512"/>
                      <a:pt x="3835" y="4462"/>
                      <a:pt x="3810" y="4412"/>
                    </a:cubicBezTo>
                    <a:cubicBezTo>
                      <a:pt x="3785" y="4337"/>
                      <a:pt x="3760" y="4287"/>
                      <a:pt x="3760" y="4236"/>
                    </a:cubicBezTo>
                    <a:cubicBezTo>
                      <a:pt x="3760" y="4186"/>
                      <a:pt x="3735" y="4111"/>
                      <a:pt x="3710" y="4061"/>
                    </a:cubicBezTo>
                    <a:cubicBezTo>
                      <a:pt x="3710" y="4011"/>
                      <a:pt x="3685" y="3936"/>
                      <a:pt x="3685" y="3886"/>
                    </a:cubicBezTo>
                    <a:cubicBezTo>
                      <a:pt x="3660" y="3835"/>
                      <a:pt x="3660" y="3810"/>
                      <a:pt x="3660" y="3785"/>
                    </a:cubicBezTo>
                    <a:cubicBezTo>
                      <a:pt x="3660" y="3760"/>
                      <a:pt x="3685" y="3735"/>
                      <a:pt x="3685" y="3685"/>
                    </a:cubicBezTo>
                    <a:cubicBezTo>
                      <a:pt x="3685" y="3660"/>
                      <a:pt x="3710" y="3635"/>
                      <a:pt x="3685" y="3585"/>
                    </a:cubicBezTo>
                    <a:lnTo>
                      <a:pt x="3685" y="3484"/>
                    </a:lnTo>
                    <a:lnTo>
                      <a:pt x="3685" y="3409"/>
                    </a:lnTo>
                    <a:lnTo>
                      <a:pt x="3710" y="3384"/>
                    </a:lnTo>
                    <a:lnTo>
                      <a:pt x="3685" y="3359"/>
                    </a:lnTo>
                    <a:cubicBezTo>
                      <a:pt x="3685" y="3334"/>
                      <a:pt x="3685" y="3309"/>
                      <a:pt x="3685" y="3309"/>
                    </a:cubicBezTo>
                    <a:lnTo>
                      <a:pt x="3634" y="3209"/>
                    </a:lnTo>
                    <a:cubicBezTo>
                      <a:pt x="3634" y="3184"/>
                      <a:pt x="3634" y="3159"/>
                      <a:pt x="3634" y="3134"/>
                    </a:cubicBezTo>
                    <a:lnTo>
                      <a:pt x="3634" y="2958"/>
                    </a:lnTo>
                    <a:cubicBezTo>
                      <a:pt x="3634" y="2883"/>
                      <a:pt x="3660" y="2833"/>
                      <a:pt x="3685" y="2783"/>
                    </a:cubicBezTo>
                    <a:cubicBezTo>
                      <a:pt x="3710" y="2758"/>
                      <a:pt x="3710" y="2708"/>
                      <a:pt x="3710" y="2682"/>
                    </a:cubicBezTo>
                    <a:lnTo>
                      <a:pt x="3685" y="2607"/>
                    </a:lnTo>
                    <a:cubicBezTo>
                      <a:pt x="3685" y="2507"/>
                      <a:pt x="3685" y="2382"/>
                      <a:pt x="3685" y="2281"/>
                    </a:cubicBezTo>
                    <a:cubicBezTo>
                      <a:pt x="3685" y="2181"/>
                      <a:pt x="3685" y="2081"/>
                      <a:pt x="3685" y="1981"/>
                    </a:cubicBezTo>
                    <a:cubicBezTo>
                      <a:pt x="3685" y="1931"/>
                      <a:pt x="3685" y="1880"/>
                      <a:pt x="3685" y="1855"/>
                    </a:cubicBezTo>
                    <a:cubicBezTo>
                      <a:pt x="3685" y="1805"/>
                      <a:pt x="3685" y="1755"/>
                      <a:pt x="3710" y="1730"/>
                    </a:cubicBezTo>
                    <a:cubicBezTo>
                      <a:pt x="3710" y="1680"/>
                      <a:pt x="3710" y="1655"/>
                      <a:pt x="3710" y="1605"/>
                    </a:cubicBezTo>
                    <a:cubicBezTo>
                      <a:pt x="3710" y="1555"/>
                      <a:pt x="3710" y="1530"/>
                      <a:pt x="3710" y="1505"/>
                    </a:cubicBezTo>
                    <a:cubicBezTo>
                      <a:pt x="3710" y="1454"/>
                      <a:pt x="3710" y="1429"/>
                      <a:pt x="3710" y="1404"/>
                    </a:cubicBezTo>
                    <a:cubicBezTo>
                      <a:pt x="3710" y="1379"/>
                      <a:pt x="3710" y="1354"/>
                      <a:pt x="3710" y="1329"/>
                    </a:cubicBezTo>
                    <a:cubicBezTo>
                      <a:pt x="3710" y="1279"/>
                      <a:pt x="3710" y="1254"/>
                      <a:pt x="3710" y="1229"/>
                    </a:cubicBezTo>
                    <a:lnTo>
                      <a:pt x="3710" y="1204"/>
                    </a:lnTo>
                    <a:cubicBezTo>
                      <a:pt x="3710" y="1179"/>
                      <a:pt x="3710" y="1179"/>
                      <a:pt x="3710" y="1154"/>
                    </a:cubicBezTo>
                    <a:cubicBezTo>
                      <a:pt x="3735" y="1129"/>
                      <a:pt x="3735" y="1104"/>
                      <a:pt x="3760" y="1104"/>
                    </a:cubicBezTo>
                    <a:cubicBezTo>
                      <a:pt x="3760" y="1078"/>
                      <a:pt x="3785" y="1053"/>
                      <a:pt x="3785" y="1028"/>
                    </a:cubicBezTo>
                    <a:cubicBezTo>
                      <a:pt x="3785" y="1003"/>
                      <a:pt x="3785" y="978"/>
                      <a:pt x="3785" y="953"/>
                    </a:cubicBezTo>
                    <a:cubicBezTo>
                      <a:pt x="3785" y="928"/>
                      <a:pt x="3785" y="878"/>
                      <a:pt x="3785" y="853"/>
                    </a:cubicBezTo>
                    <a:cubicBezTo>
                      <a:pt x="3785" y="828"/>
                      <a:pt x="3785" y="828"/>
                      <a:pt x="3785" y="803"/>
                    </a:cubicBezTo>
                    <a:cubicBezTo>
                      <a:pt x="3860" y="778"/>
                      <a:pt x="3910" y="728"/>
                      <a:pt x="3960" y="703"/>
                    </a:cubicBezTo>
                    <a:cubicBezTo>
                      <a:pt x="3985" y="677"/>
                      <a:pt x="4061" y="677"/>
                      <a:pt x="4111" y="652"/>
                    </a:cubicBezTo>
                    <a:lnTo>
                      <a:pt x="4186" y="652"/>
                    </a:lnTo>
                    <a:cubicBezTo>
                      <a:pt x="4211" y="627"/>
                      <a:pt x="4236" y="627"/>
                      <a:pt x="4261" y="627"/>
                    </a:cubicBezTo>
                    <a:cubicBezTo>
                      <a:pt x="4311" y="602"/>
                      <a:pt x="4361" y="577"/>
                      <a:pt x="4411" y="552"/>
                    </a:cubicBezTo>
                    <a:lnTo>
                      <a:pt x="4462" y="502"/>
                    </a:lnTo>
                    <a:cubicBezTo>
                      <a:pt x="4487" y="502"/>
                      <a:pt x="4487" y="477"/>
                      <a:pt x="4512" y="477"/>
                    </a:cubicBezTo>
                    <a:cubicBezTo>
                      <a:pt x="4562" y="402"/>
                      <a:pt x="4612" y="352"/>
                      <a:pt x="4637" y="302"/>
                    </a:cubicBezTo>
                    <a:cubicBezTo>
                      <a:pt x="4687" y="226"/>
                      <a:pt x="4687" y="176"/>
                      <a:pt x="4687" y="151"/>
                    </a:cubicBezTo>
                    <a:cubicBezTo>
                      <a:pt x="4687" y="101"/>
                      <a:pt x="4662" y="76"/>
                      <a:pt x="4612" y="26"/>
                    </a:cubicBezTo>
                    <a:cubicBezTo>
                      <a:pt x="4587" y="1"/>
                      <a:pt x="4537" y="1"/>
                      <a:pt x="451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9" name="Google Shape;1509;p54"/>
              <p:cNvSpPr/>
              <p:nvPr/>
            </p:nvSpPr>
            <p:spPr>
              <a:xfrm>
                <a:off x="1784163" y="1876770"/>
                <a:ext cx="131027" cy="96972"/>
              </a:xfrm>
              <a:custGeom>
                <a:avLst/>
                <a:gdLst/>
                <a:ahLst/>
                <a:cxnLst/>
                <a:rect l="l" t="t" r="r" b="b"/>
                <a:pathLst>
                  <a:path w="7695" h="5695" extrusionOk="0">
                    <a:moveTo>
                      <a:pt x="6147" y="371"/>
                    </a:moveTo>
                    <a:cubicBezTo>
                      <a:pt x="6161" y="371"/>
                      <a:pt x="6176" y="374"/>
                      <a:pt x="6191" y="381"/>
                    </a:cubicBezTo>
                    <a:cubicBezTo>
                      <a:pt x="6241" y="381"/>
                      <a:pt x="6266" y="431"/>
                      <a:pt x="6316" y="506"/>
                    </a:cubicBezTo>
                    <a:cubicBezTo>
                      <a:pt x="6341" y="582"/>
                      <a:pt x="6391" y="707"/>
                      <a:pt x="6366" y="807"/>
                    </a:cubicBezTo>
                    <a:cubicBezTo>
                      <a:pt x="6366" y="907"/>
                      <a:pt x="6316" y="1008"/>
                      <a:pt x="6266" y="1108"/>
                    </a:cubicBezTo>
                    <a:cubicBezTo>
                      <a:pt x="6216" y="1208"/>
                      <a:pt x="6141" y="1283"/>
                      <a:pt x="6066" y="1358"/>
                    </a:cubicBezTo>
                    <a:cubicBezTo>
                      <a:pt x="6040" y="1358"/>
                      <a:pt x="6040" y="1358"/>
                      <a:pt x="6015" y="1384"/>
                    </a:cubicBezTo>
                    <a:lnTo>
                      <a:pt x="5990" y="1308"/>
                    </a:lnTo>
                    <a:lnTo>
                      <a:pt x="5940" y="1183"/>
                    </a:lnTo>
                    <a:cubicBezTo>
                      <a:pt x="5890" y="1108"/>
                      <a:pt x="5915" y="1008"/>
                      <a:pt x="5915" y="932"/>
                    </a:cubicBezTo>
                    <a:cubicBezTo>
                      <a:pt x="5915" y="832"/>
                      <a:pt x="5965" y="732"/>
                      <a:pt x="5965" y="632"/>
                    </a:cubicBezTo>
                    <a:cubicBezTo>
                      <a:pt x="6015" y="531"/>
                      <a:pt x="6066" y="431"/>
                      <a:pt x="6066" y="406"/>
                    </a:cubicBezTo>
                    <a:cubicBezTo>
                      <a:pt x="6083" y="388"/>
                      <a:pt x="6114" y="371"/>
                      <a:pt x="6147" y="371"/>
                    </a:cubicBezTo>
                    <a:close/>
                    <a:moveTo>
                      <a:pt x="6182" y="0"/>
                    </a:moveTo>
                    <a:cubicBezTo>
                      <a:pt x="6047" y="0"/>
                      <a:pt x="5902" y="71"/>
                      <a:pt x="5815" y="181"/>
                    </a:cubicBezTo>
                    <a:cubicBezTo>
                      <a:pt x="5765" y="231"/>
                      <a:pt x="5740" y="306"/>
                      <a:pt x="5715" y="356"/>
                    </a:cubicBezTo>
                    <a:cubicBezTo>
                      <a:pt x="5665" y="431"/>
                      <a:pt x="5639" y="481"/>
                      <a:pt x="5639" y="556"/>
                    </a:cubicBezTo>
                    <a:cubicBezTo>
                      <a:pt x="5589" y="682"/>
                      <a:pt x="5539" y="782"/>
                      <a:pt x="5539" y="932"/>
                    </a:cubicBezTo>
                    <a:lnTo>
                      <a:pt x="5539" y="1133"/>
                    </a:lnTo>
                    <a:cubicBezTo>
                      <a:pt x="5539" y="1183"/>
                      <a:pt x="5564" y="1258"/>
                      <a:pt x="5589" y="1308"/>
                    </a:cubicBezTo>
                    <a:cubicBezTo>
                      <a:pt x="5589" y="1409"/>
                      <a:pt x="5639" y="1484"/>
                      <a:pt x="5665" y="1534"/>
                    </a:cubicBezTo>
                    <a:cubicBezTo>
                      <a:pt x="5614" y="1559"/>
                      <a:pt x="5539" y="1559"/>
                      <a:pt x="5464" y="1559"/>
                    </a:cubicBezTo>
                    <a:cubicBezTo>
                      <a:pt x="5439" y="1559"/>
                      <a:pt x="5414" y="1534"/>
                      <a:pt x="5389" y="1534"/>
                    </a:cubicBezTo>
                    <a:cubicBezTo>
                      <a:pt x="5364" y="1534"/>
                      <a:pt x="5339" y="1534"/>
                      <a:pt x="5314" y="1509"/>
                    </a:cubicBezTo>
                    <a:cubicBezTo>
                      <a:pt x="5264" y="1484"/>
                      <a:pt x="5213" y="1484"/>
                      <a:pt x="5138" y="1459"/>
                    </a:cubicBezTo>
                    <a:cubicBezTo>
                      <a:pt x="5038" y="1409"/>
                      <a:pt x="4938" y="1333"/>
                      <a:pt x="4837" y="1283"/>
                    </a:cubicBezTo>
                    <a:cubicBezTo>
                      <a:pt x="4737" y="1208"/>
                      <a:pt x="4662" y="1133"/>
                      <a:pt x="4562" y="1033"/>
                    </a:cubicBezTo>
                    <a:cubicBezTo>
                      <a:pt x="4411" y="907"/>
                      <a:pt x="4086" y="607"/>
                      <a:pt x="3810" y="381"/>
                    </a:cubicBezTo>
                    <a:cubicBezTo>
                      <a:pt x="3760" y="381"/>
                      <a:pt x="3710" y="331"/>
                      <a:pt x="3685" y="306"/>
                    </a:cubicBezTo>
                    <a:cubicBezTo>
                      <a:pt x="3634" y="456"/>
                      <a:pt x="3559" y="607"/>
                      <a:pt x="3509" y="757"/>
                    </a:cubicBezTo>
                    <a:cubicBezTo>
                      <a:pt x="3459" y="882"/>
                      <a:pt x="3409" y="1033"/>
                      <a:pt x="3334" y="1183"/>
                    </a:cubicBezTo>
                    <a:cubicBezTo>
                      <a:pt x="3309" y="1283"/>
                      <a:pt x="3259" y="1434"/>
                      <a:pt x="3233" y="1559"/>
                    </a:cubicBezTo>
                    <a:cubicBezTo>
                      <a:pt x="3183" y="1659"/>
                      <a:pt x="3158" y="1785"/>
                      <a:pt x="3108" y="1910"/>
                    </a:cubicBezTo>
                    <a:cubicBezTo>
                      <a:pt x="2983" y="2386"/>
                      <a:pt x="2858" y="2837"/>
                      <a:pt x="2757" y="3288"/>
                    </a:cubicBezTo>
                    <a:cubicBezTo>
                      <a:pt x="2682" y="3564"/>
                      <a:pt x="2632" y="3840"/>
                      <a:pt x="2557" y="4065"/>
                    </a:cubicBezTo>
                    <a:lnTo>
                      <a:pt x="2557" y="4140"/>
                    </a:lnTo>
                    <a:cubicBezTo>
                      <a:pt x="2537" y="4140"/>
                      <a:pt x="2533" y="4173"/>
                      <a:pt x="2532" y="4173"/>
                    </a:cubicBezTo>
                    <a:cubicBezTo>
                      <a:pt x="2532" y="4173"/>
                      <a:pt x="2532" y="4171"/>
                      <a:pt x="2532" y="4166"/>
                    </a:cubicBezTo>
                    <a:lnTo>
                      <a:pt x="2507" y="4115"/>
                    </a:lnTo>
                    <a:cubicBezTo>
                      <a:pt x="2482" y="4090"/>
                      <a:pt x="2482" y="4065"/>
                      <a:pt x="2456" y="4040"/>
                    </a:cubicBezTo>
                    <a:cubicBezTo>
                      <a:pt x="2431" y="3940"/>
                      <a:pt x="2381" y="3865"/>
                      <a:pt x="2381" y="3790"/>
                    </a:cubicBezTo>
                    <a:cubicBezTo>
                      <a:pt x="2331" y="3664"/>
                      <a:pt x="2306" y="3564"/>
                      <a:pt x="2281" y="3464"/>
                    </a:cubicBezTo>
                    <a:cubicBezTo>
                      <a:pt x="2256" y="3288"/>
                      <a:pt x="2206" y="3163"/>
                      <a:pt x="2181" y="3013"/>
                    </a:cubicBezTo>
                    <a:cubicBezTo>
                      <a:pt x="2131" y="2887"/>
                      <a:pt x="2106" y="2762"/>
                      <a:pt x="2081" y="2637"/>
                    </a:cubicBezTo>
                    <a:cubicBezTo>
                      <a:pt x="2055" y="2511"/>
                      <a:pt x="2055" y="2411"/>
                      <a:pt x="2030" y="2311"/>
                    </a:cubicBezTo>
                    <a:cubicBezTo>
                      <a:pt x="1980" y="2110"/>
                      <a:pt x="1955" y="1960"/>
                      <a:pt x="1955" y="1860"/>
                    </a:cubicBezTo>
                    <a:lnTo>
                      <a:pt x="1930" y="1709"/>
                    </a:lnTo>
                    <a:cubicBezTo>
                      <a:pt x="1930" y="1659"/>
                      <a:pt x="1905" y="1609"/>
                      <a:pt x="1905" y="1559"/>
                    </a:cubicBezTo>
                    <a:cubicBezTo>
                      <a:pt x="1905" y="1459"/>
                      <a:pt x="1905" y="1358"/>
                      <a:pt x="1880" y="1258"/>
                    </a:cubicBezTo>
                    <a:lnTo>
                      <a:pt x="1880" y="1083"/>
                    </a:lnTo>
                    <a:cubicBezTo>
                      <a:pt x="1880" y="1058"/>
                      <a:pt x="1880" y="1008"/>
                      <a:pt x="1855" y="907"/>
                    </a:cubicBezTo>
                    <a:cubicBezTo>
                      <a:pt x="1830" y="732"/>
                      <a:pt x="1805" y="556"/>
                      <a:pt x="1780" y="406"/>
                    </a:cubicBezTo>
                    <a:cubicBezTo>
                      <a:pt x="1755" y="306"/>
                      <a:pt x="1730" y="181"/>
                      <a:pt x="1705" y="105"/>
                    </a:cubicBezTo>
                    <a:cubicBezTo>
                      <a:pt x="1529" y="206"/>
                      <a:pt x="1379" y="306"/>
                      <a:pt x="1203" y="381"/>
                    </a:cubicBezTo>
                    <a:cubicBezTo>
                      <a:pt x="1103" y="431"/>
                      <a:pt x="1003" y="481"/>
                      <a:pt x="903" y="531"/>
                    </a:cubicBezTo>
                    <a:cubicBezTo>
                      <a:pt x="852" y="582"/>
                      <a:pt x="777" y="607"/>
                      <a:pt x="727" y="632"/>
                    </a:cubicBezTo>
                    <a:cubicBezTo>
                      <a:pt x="502" y="732"/>
                      <a:pt x="326" y="782"/>
                      <a:pt x="201" y="807"/>
                    </a:cubicBezTo>
                    <a:cubicBezTo>
                      <a:pt x="76" y="832"/>
                      <a:pt x="0" y="857"/>
                      <a:pt x="0" y="907"/>
                    </a:cubicBezTo>
                    <a:cubicBezTo>
                      <a:pt x="0" y="957"/>
                      <a:pt x="50" y="1008"/>
                      <a:pt x="201" y="1033"/>
                    </a:cubicBezTo>
                    <a:cubicBezTo>
                      <a:pt x="276" y="1058"/>
                      <a:pt x="370" y="1070"/>
                      <a:pt x="480" y="1070"/>
                    </a:cubicBezTo>
                    <a:cubicBezTo>
                      <a:pt x="589" y="1070"/>
                      <a:pt x="715" y="1058"/>
                      <a:pt x="852" y="1033"/>
                    </a:cubicBezTo>
                    <a:cubicBezTo>
                      <a:pt x="1003" y="1008"/>
                      <a:pt x="1178" y="932"/>
                      <a:pt x="1228" y="932"/>
                    </a:cubicBezTo>
                    <a:cubicBezTo>
                      <a:pt x="1253" y="907"/>
                      <a:pt x="1279" y="907"/>
                      <a:pt x="1329" y="907"/>
                    </a:cubicBezTo>
                    <a:cubicBezTo>
                      <a:pt x="1329" y="932"/>
                      <a:pt x="1329" y="957"/>
                      <a:pt x="1329" y="983"/>
                    </a:cubicBezTo>
                    <a:cubicBezTo>
                      <a:pt x="1329" y="1008"/>
                      <a:pt x="1329" y="1033"/>
                      <a:pt x="1329" y="1058"/>
                    </a:cubicBezTo>
                    <a:cubicBezTo>
                      <a:pt x="1329" y="1083"/>
                      <a:pt x="1304" y="1083"/>
                      <a:pt x="1304" y="1133"/>
                    </a:cubicBezTo>
                    <a:cubicBezTo>
                      <a:pt x="1304" y="1183"/>
                      <a:pt x="1304" y="1233"/>
                      <a:pt x="1304" y="1283"/>
                    </a:cubicBezTo>
                    <a:cubicBezTo>
                      <a:pt x="1304" y="1384"/>
                      <a:pt x="1304" y="1484"/>
                      <a:pt x="1329" y="1609"/>
                    </a:cubicBezTo>
                    <a:lnTo>
                      <a:pt x="1329" y="1785"/>
                    </a:lnTo>
                    <a:cubicBezTo>
                      <a:pt x="1354" y="1835"/>
                      <a:pt x="1354" y="1885"/>
                      <a:pt x="1354" y="1960"/>
                    </a:cubicBezTo>
                    <a:cubicBezTo>
                      <a:pt x="1379" y="2060"/>
                      <a:pt x="1404" y="2211"/>
                      <a:pt x="1454" y="2411"/>
                    </a:cubicBezTo>
                    <a:cubicBezTo>
                      <a:pt x="1479" y="2511"/>
                      <a:pt x="1504" y="2637"/>
                      <a:pt x="1529" y="2762"/>
                    </a:cubicBezTo>
                    <a:cubicBezTo>
                      <a:pt x="1554" y="2887"/>
                      <a:pt x="1579" y="3038"/>
                      <a:pt x="1604" y="3163"/>
                    </a:cubicBezTo>
                    <a:cubicBezTo>
                      <a:pt x="1654" y="3313"/>
                      <a:pt x="1705" y="3464"/>
                      <a:pt x="1755" y="3614"/>
                    </a:cubicBezTo>
                    <a:cubicBezTo>
                      <a:pt x="1780" y="3714"/>
                      <a:pt x="1805" y="3815"/>
                      <a:pt x="1830" y="3915"/>
                    </a:cubicBezTo>
                    <a:cubicBezTo>
                      <a:pt x="1880" y="4065"/>
                      <a:pt x="1930" y="4216"/>
                      <a:pt x="1980" y="4366"/>
                    </a:cubicBezTo>
                    <a:cubicBezTo>
                      <a:pt x="2106" y="4667"/>
                      <a:pt x="2231" y="4892"/>
                      <a:pt x="2381" y="5168"/>
                    </a:cubicBezTo>
                    <a:lnTo>
                      <a:pt x="2532" y="5444"/>
                    </a:lnTo>
                    <a:lnTo>
                      <a:pt x="2632" y="5594"/>
                    </a:lnTo>
                    <a:cubicBezTo>
                      <a:pt x="2657" y="5644"/>
                      <a:pt x="2657" y="5669"/>
                      <a:pt x="2682" y="5694"/>
                    </a:cubicBezTo>
                    <a:lnTo>
                      <a:pt x="2757" y="5369"/>
                    </a:lnTo>
                    <a:cubicBezTo>
                      <a:pt x="2908" y="4742"/>
                      <a:pt x="3083" y="4090"/>
                      <a:pt x="3233" y="3389"/>
                    </a:cubicBezTo>
                    <a:cubicBezTo>
                      <a:pt x="3334" y="2937"/>
                      <a:pt x="3434" y="2461"/>
                      <a:pt x="3559" y="1985"/>
                    </a:cubicBezTo>
                    <a:lnTo>
                      <a:pt x="3660" y="1609"/>
                    </a:lnTo>
                    <a:cubicBezTo>
                      <a:pt x="3685" y="1509"/>
                      <a:pt x="3710" y="1384"/>
                      <a:pt x="3760" y="1283"/>
                    </a:cubicBezTo>
                    <a:cubicBezTo>
                      <a:pt x="3785" y="1158"/>
                      <a:pt x="3810" y="1133"/>
                      <a:pt x="3835" y="1083"/>
                    </a:cubicBezTo>
                    <a:cubicBezTo>
                      <a:pt x="3860" y="1033"/>
                      <a:pt x="3860" y="1008"/>
                      <a:pt x="3885" y="957"/>
                    </a:cubicBezTo>
                    <a:cubicBezTo>
                      <a:pt x="3885" y="957"/>
                      <a:pt x="3910" y="983"/>
                      <a:pt x="3935" y="1008"/>
                    </a:cubicBezTo>
                    <a:cubicBezTo>
                      <a:pt x="3985" y="1033"/>
                      <a:pt x="4035" y="1083"/>
                      <a:pt x="4086" y="1108"/>
                    </a:cubicBezTo>
                    <a:lnTo>
                      <a:pt x="4361" y="1358"/>
                    </a:lnTo>
                    <a:cubicBezTo>
                      <a:pt x="4562" y="1534"/>
                      <a:pt x="4812" y="1684"/>
                      <a:pt x="5063" y="1785"/>
                    </a:cubicBezTo>
                    <a:cubicBezTo>
                      <a:pt x="5188" y="1835"/>
                      <a:pt x="5339" y="1885"/>
                      <a:pt x="5489" y="1885"/>
                    </a:cubicBezTo>
                    <a:cubicBezTo>
                      <a:pt x="5614" y="1885"/>
                      <a:pt x="5740" y="1860"/>
                      <a:pt x="5840" y="1835"/>
                    </a:cubicBezTo>
                    <a:cubicBezTo>
                      <a:pt x="5940" y="1960"/>
                      <a:pt x="6015" y="2085"/>
                      <a:pt x="6116" y="2211"/>
                    </a:cubicBezTo>
                    <a:cubicBezTo>
                      <a:pt x="6166" y="2286"/>
                      <a:pt x="6241" y="2386"/>
                      <a:pt x="6316" y="2461"/>
                    </a:cubicBezTo>
                    <a:cubicBezTo>
                      <a:pt x="6391" y="2561"/>
                      <a:pt x="6467" y="2637"/>
                      <a:pt x="6542" y="2712"/>
                    </a:cubicBezTo>
                    <a:cubicBezTo>
                      <a:pt x="6667" y="2862"/>
                      <a:pt x="6792" y="3013"/>
                      <a:pt x="6893" y="3163"/>
                    </a:cubicBezTo>
                    <a:cubicBezTo>
                      <a:pt x="6968" y="3238"/>
                      <a:pt x="6993" y="3313"/>
                      <a:pt x="7043" y="3389"/>
                    </a:cubicBezTo>
                    <a:cubicBezTo>
                      <a:pt x="7093" y="3464"/>
                      <a:pt x="7118" y="3539"/>
                      <a:pt x="7168" y="3614"/>
                    </a:cubicBezTo>
                    <a:cubicBezTo>
                      <a:pt x="7243" y="3739"/>
                      <a:pt x="7243" y="3890"/>
                      <a:pt x="7269" y="4040"/>
                    </a:cubicBezTo>
                    <a:cubicBezTo>
                      <a:pt x="7243" y="4166"/>
                      <a:pt x="7243" y="4316"/>
                      <a:pt x="7193" y="4416"/>
                    </a:cubicBezTo>
                    <a:cubicBezTo>
                      <a:pt x="7168" y="4516"/>
                      <a:pt x="7143" y="4642"/>
                      <a:pt x="7118" y="4717"/>
                    </a:cubicBezTo>
                    <a:cubicBezTo>
                      <a:pt x="7068" y="4817"/>
                      <a:pt x="7043" y="4892"/>
                      <a:pt x="7018" y="4942"/>
                    </a:cubicBezTo>
                    <a:cubicBezTo>
                      <a:pt x="6968" y="5068"/>
                      <a:pt x="6968" y="5168"/>
                      <a:pt x="6993" y="5193"/>
                    </a:cubicBezTo>
                    <a:cubicBezTo>
                      <a:pt x="7005" y="5199"/>
                      <a:pt x="7018" y="5202"/>
                      <a:pt x="7033" y="5202"/>
                    </a:cubicBezTo>
                    <a:cubicBezTo>
                      <a:pt x="7080" y="5202"/>
                      <a:pt x="7142" y="5169"/>
                      <a:pt x="7218" y="5093"/>
                    </a:cubicBezTo>
                    <a:cubicBezTo>
                      <a:pt x="7269" y="5043"/>
                      <a:pt x="7344" y="4968"/>
                      <a:pt x="7394" y="4892"/>
                    </a:cubicBezTo>
                    <a:cubicBezTo>
                      <a:pt x="7469" y="4792"/>
                      <a:pt x="7519" y="4667"/>
                      <a:pt x="7569" y="4541"/>
                    </a:cubicBezTo>
                    <a:cubicBezTo>
                      <a:pt x="7594" y="4466"/>
                      <a:pt x="7619" y="4391"/>
                      <a:pt x="7644" y="4316"/>
                    </a:cubicBezTo>
                    <a:cubicBezTo>
                      <a:pt x="7670" y="4241"/>
                      <a:pt x="7670" y="4140"/>
                      <a:pt x="7695" y="4040"/>
                    </a:cubicBezTo>
                    <a:cubicBezTo>
                      <a:pt x="7670" y="3840"/>
                      <a:pt x="7644" y="3614"/>
                      <a:pt x="7569" y="3439"/>
                    </a:cubicBezTo>
                    <a:cubicBezTo>
                      <a:pt x="7519" y="3338"/>
                      <a:pt x="7469" y="3238"/>
                      <a:pt x="7419" y="3163"/>
                    </a:cubicBezTo>
                    <a:cubicBezTo>
                      <a:pt x="7369" y="3063"/>
                      <a:pt x="7319" y="2962"/>
                      <a:pt x="7243" y="2887"/>
                    </a:cubicBezTo>
                    <a:cubicBezTo>
                      <a:pt x="7118" y="2712"/>
                      <a:pt x="6968" y="2561"/>
                      <a:pt x="6842" y="2386"/>
                    </a:cubicBezTo>
                    <a:cubicBezTo>
                      <a:pt x="6767" y="2311"/>
                      <a:pt x="6692" y="2261"/>
                      <a:pt x="6617" y="2160"/>
                    </a:cubicBezTo>
                    <a:cubicBezTo>
                      <a:pt x="6542" y="2085"/>
                      <a:pt x="6492" y="2010"/>
                      <a:pt x="6416" y="1935"/>
                    </a:cubicBezTo>
                    <a:cubicBezTo>
                      <a:pt x="6341" y="1835"/>
                      <a:pt x="6266" y="1734"/>
                      <a:pt x="6191" y="1634"/>
                    </a:cubicBezTo>
                    <a:cubicBezTo>
                      <a:pt x="6241" y="1609"/>
                      <a:pt x="6266" y="1584"/>
                      <a:pt x="6316" y="1559"/>
                    </a:cubicBezTo>
                    <a:cubicBezTo>
                      <a:pt x="6416" y="1459"/>
                      <a:pt x="6492" y="1333"/>
                      <a:pt x="6567" y="1208"/>
                    </a:cubicBezTo>
                    <a:cubicBezTo>
                      <a:pt x="6642" y="1083"/>
                      <a:pt x="6692" y="932"/>
                      <a:pt x="6692" y="782"/>
                    </a:cubicBezTo>
                    <a:cubicBezTo>
                      <a:pt x="6692" y="607"/>
                      <a:pt x="6642" y="456"/>
                      <a:pt x="6592" y="331"/>
                    </a:cubicBezTo>
                    <a:cubicBezTo>
                      <a:pt x="6517" y="181"/>
                      <a:pt x="6391" y="55"/>
                      <a:pt x="6241" y="5"/>
                    </a:cubicBezTo>
                    <a:cubicBezTo>
                      <a:pt x="6222" y="2"/>
                      <a:pt x="6202" y="0"/>
                      <a:pt x="61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0" name="Google Shape;1510;p54"/>
              <p:cNvSpPr/>
              <p:nvPr/>
            </p:nvSpPr>
            <p:spPr>
              <a:xfrm>
                <a:off x="2050456" y="1881537"/>
                <a:ext cx="106711" cy="57485"/>
              </a:xfrm>
              <a:custGeom>
                <a:avLst/>
                <a:gdLst/>
                <a:ahLst/>
                <a:cxnLst/>
                <a:rect l="l" t="t" r="r" b="b"/>
                <a:pathLst>
                  <a:path w="6267" h="3376" extrusionOk="0">
                    <a:moveTo>
                      <a:pt x="803" y="1605"/>
                    </a:moveTo>
                    <a:cubicBezTo>
                      <a:pt x="853" y="1605"/>
                      <a:pt x="903" y="1630"/>
                      <a:pt x="978" y="1655"/>
                    </a:cubicBezTo>
                    <a:cubicBezTo>
                      <a:pt x="1028" y="1655"/>
                      <a:pt x="1103" y="1705"/>
                      <a:pt x="1178" y="1730"/>
                    </a:cubicBezTo>
                    <a:cubicBezTo>
                      <a:pt x="1204" y="1755"/>
                      <a:pt x="1229" y="1780"/>
                      <a:pt x="1254" y="1805"/>
                    </a:cubicBezTo>
                    <a:cubicBezTo>
                      <a:pt x="1304" y="1830"/>
                      <a:pt x="1329" y="1880"/>
                      <a:pt x="1354" y="1906"/>
                    </a:cubicBezTo>
                    <a:cubicBezTo>
                      <a:pt x="1354" y="1956"/>
                      <a:pt x="1379" y="1981"/>
                      <a:pt x="1404" y="2031"/>
                    </a:cubicBezTo>
                    <a:cubicBezTo>
                      <a:pt x="1429" y="2056"/>
                      <a:pt x="1429" y="2056"/>
                      <a:pt x="1454" y="2081"/>
                    </a:cubicBezTo>
                    <a:cubicBezTo>
                      <a:pt x="1454" y="2106"/>
                      <a:pt x="1479" y="2106"/>
                      <a:pt x="1479" y="2131"/>
                    </a:cubicBezTo>
                    <a:cubicBezTo>
                      <a:pt x="1504" y="2156"/>
                      <a:pt x="1529" y="2206"/>
                      <a:pt x="1554" y="2256"/>
                    </a:cubicBezTo>
                    <a:cubicBezTo>
                      <a:pt x="1554" y="2281"/>
                      <a:pt x="1554" y="2307"/>
                      <a:pt x="1554" y="2332"/>
                    </a:cubicBezTo>
                    <a:cubicBezTo>
                      <a:pt x="1554" y="2357"/>
                      <a:pt x="1554" y="2407"/>
                      <a:pt x="1554" y="2432"/>
                    </a:cubicBezTo>
                    <a:cubicBezTo>
                      <a:pt x="1554" y="2482"/>
                      <a:pt x="1504" y="2557"/>
                      <a:pt x="1479" y="2607"/>
                    </a:cubicBezTo>
                    <a:cubicBezTo>
                      <a:pt x="1454" y="2657"/>
                      <a:pt x="1404" y="2708"/>
                      <a:pt x="1354" y="2758"/>
                    </a:cubicBezTo>
                    <a:cubicBezTo>
                      <a:pt x="1329" y="2758"/>
                      <a:pt x="1304" y="2783"/>
                      <a:pt x="1279" y="2808"/>
                    </a:cubicBezTo>
                    <a:cubicBezTo>
                      <a:pt x="1254" y="2808"/>
                      <a:pt x="1229" y="2808"/>
                      <a:pt x="1204" y="2833"/>
                    </a:cubicBezTo>
                    <a:cubicBezTo>
                      <a:pt x="1178" y="2833"/>
                      <a:pt x="1153" y="2833"/>
                      <a:pt x="1103" y="2858"/>
                    </a:cubicBezTo>
                    <a:lnTo>
                      <a:pt x="1028" y="2833"/>
                    </a:lnTo>
                    <a:cubicBezTo>
                      <a:pt x="903" y="2808"/>
                      <a:pt x="727" y="2682"/>
                      <a:pt x="627" y="2507"/>
                    </a:cubicBezTo>
                    <a:cubicBezTo>
                      <a:pt x="527" y="2357"/>
                      <a:pt x="477" y="2106"/>
                      <a:pt x="502" y="1880"/>
                    </a:cubicBezTo>
                    <a:cubicBezTo>
                      <a:pt x="527" y="1830"/>
                      <a:pt x="527" y="1755"/>
                      <a:pt x="552" y="1705"/>
                    </a:cubicBezTo>
                    <a:cubicBezTo>
                      <a:pt x="552" y="1680"/>
                      <a:pt x="577" y="1655"/>
                      <a:pt x="577" y="1630"/>
                    </a:cubicBezTo>
                    <a:cubicBezTo>
                      <a:pt x="652" y="1605"/>
                      <a:pt x="727" y="1605"/>
                      <a:pt x="803" y="1605"/>
                    </a:cubicBezTo>
                    <a:close/>
                    <a:moveTo>
                      <a:pt x="3735" y="1"/>
                    </a:moveTo>
                    <a:cubicBezTo>
                      <a:pt x="3559" y="1"/>
                      <a:pt x="3409" y="26"/>
                      <a:pt x="3259" y="51"/>
                    </a:cubicBezTo>
                    <a:cubicBezTo>
                      <a:pt x="3108" y="51"/>
                      <a:pt x="2958" y="76"/>
                      <a:pt x="2808" y="101"/>
                    </a:cubicBezTo>
                    <a:cubicBezTo>
                      <a:pt x="2707" y="126"/>
                      <a:pt x="2632" y="126"/>
                      <a:pt x="2557" y="151"/>
                    </a:cubicBezTo>
                    <a:lnTo>
                      <a:pt x="2331" y="151"/>
                    </a:lnTo>
                    <a:cubicBezTo>
                      <a:pt x="2231" y="151"/>
                      <a:pt x="2156" y="151"/>
                      <a:pt x="2056" y="176"/>
                    </a:cubicBezTo>
                    <a:cubicBezTo>
                      <a:pt x="1980" y="201"/>
                      <a:pt x="1905" y="201"/>
                      <a:pt x="1805" y="226"/>
                    </a:cubicBezTo>
                    <a:cubicBezTo>
                      <a:pt x="1730" y="251"/>
                      <a:pt x="1655" y="276"/>
                      <a:pt x="1579" y="302"/>
                    </a:cubicBezTo>
                    <a:lnTo>
                      <a:pt x="1504" y="327"/>
                    </a:lnTo>
                    <a:lnTo>
                      <a:pt x="1454" y="352"/>
                    </a:lnTo>
                    <a:cubicBezTo>
                      <a:pt x="1404" y="377"/>
                      <a:pt x="1354" y="402"/>
                      <a:pt x="1329" y="427"/>
                    </a:cubicBezTo>
                    <a:cubicBezTo>
                      <a:pt x="1254" y="477"/>
                      <a:pt x="1178" y="502"/>
                      <a:pt x="1128" y="552"/>
                    </a:cubicBezTo>
                    <a:cubicBezTo>
                      <a:pt x="1053" y="602"/>
                      <a:pt x="1003" y="652"/>
                      <a:pt x="928" y="677"/>
                    </a:cubicBezTo>
                    <a:cubicBezTo>
                      <a:pt x="803" y="778"/>
                      <a:pt x="677" y="878"/>
                      <a:pt x="577" y="1003"/>
                    </a:cubicBezTo>
                    <a:cubicBezTo>
                      <a:pt x="477" y="1104"/>
                      <a:pt x="351" y="1204"/>
                      <a:pt x="251" y="1354"/>
                    </a:cubicBezTo>
                    <a:cubicBezTo>
                      <a:pt x="201" y="1404"/>
                      <a:pt x="176" y="1505"/>
                      <a:pt x="126" y="1580"/>
                    </a:cubicBezTo>
                    <a:cubicBezTo>
                      <a:pt x="101" y="1655"/>
                      <a:pt x="101" y="1730"/>
                      <a:pt x="76" y="1805"/>
                    </a:cubicBezTo>
                    <a:cubicBezTo>
                      <a:pt x="1" y="2131"/>
                      <a:pt x="51" y="2482"/>
                      <a:pt x="201" y="2758"/>
                    </a:cubicBezTo>
                    <a:cubicBezTo>
                      <a:pt x="351" y="3033"/>
                      <a:pt x="577" y="3259"/>
                      <a:pt x="878" y="3334"/>
                    </a:cubicBezTo>
                    <a:cubicBezTo>
                      <a:pt x="966" y="3363"/>
                      <a:pt x="1054" y="3376"/>
                      <a:pt x="1142" y="3376"/>
                    </a:cubicBezTo>
                    <a:cubicBezTo>
                      <a:pt x="1204" y="3376"/>
                      <a:pt x="1267" y="3370"/>
                      <a:pt x="1329" y="3359"/>
                    </a:cubicBezTo>
                    <a:cubicBezTo>
                      <a:pt x="1479" y="3334"/>
                      <a:pt x="1579" y="3259"/>
                      <a:pt x="1705" y="3184"/>
                    </a:cubicBezTo>
                    <a:cubicBezTo>
                      <a:pt x="1780" y="3109"/>
                      <a:pt x="1880" y="3033"/>
                      <a:pt x="1930" y="2933"/>
                    </a:cubicBezTo>
                    <a:cubicBezTo>
                      <a:pt x="2006" y="2833"/>
                      <a:pt x="2056" y="2758"/>
                      <a:pt x="2081" y="2632"/>
                    </a:cubicBezTo>
                    <a:cubicBezTo>
                      <a:pt x="2131" y="2557"/>
                      <a:pt x="2131" y="2457"/>
                      <a:pt x="2131" y="2357"/>
                    </a:cubicBezTo>
                    <a:cubicBezTo>
                      <a:pt x="2156" y="2256"/>
                      <a:pt x="2131" y="2181"/>
                      <a:pt x="2106" y="2106"/>
                    </a:cubicBezTo>
                    <a:cubicBezTo>
                      <a:pt x="2081" y="1956"/>
                      <a:pt x="2006" y="1880"/>
                      <a:pt x="1980" y="1805"/>
                    </a:cubicBezTo>
                    <a:cubicBezTo>
                      <a:pt x="1955" y="1780"/>
                      <a:pt x="1930" y="1755"/>
                      <a:pt x="1905" y="1730"/>
                    </a:cubicBezTo>
                    <a:cubicBezTo>
                      <a:pt x="1905" y="1705"/>
                      <a:pt x="1880" y="1680"/>
                      <a:pt x="1855" y="1655"/>
                    </a:cubicBezTo>
                    <a:cubicBezTo>
                      <a:pt x="1830" y="1580"/>
                      <a:pt x="1780" y="1555"/>
                      <a:pt x="1730" y="1479"/>
                    </a:cubicBezTo>
                    <a:cubicBezTo>
                      <a:pt x="1680" y="1429"/>
                      <a:pt x="1630" y="1379"/>
                      <a:pt x="1579" y="1329"/>
                    </a:cubicBezTo>
                    <a:cubicBezTo>
                      <a:pt x="1529" y="1304"/>
                      <a:pt x="1454" y="1254"/>
                      <a:pt x="1404" y="1229"/>
                    </a:cubicBezTo>
                    <a:cubicBezTo>
                      <a:pt x="1279" y="1204"/>
                      <a:pt x="1153" y="1154"/>
                      <a:pt x="1028" y="1154"/>
                    </a:cubicBezTo>
                    <a:lnTo>
                      <a:pt x="978" y="1154"/>
                    </a:lnTo>
                    <a:cubicBezTo>
                      <a:pt x="1028" y="1104"/>
                      <a:pt x="1103" y="1028"/>
                      <a:pt x="1178" y="978"/>
                    </a:cubicBezTo>
                    <a:cubicBezTo>
                      <a:pt x="1279" y="903"/>
                      <a:pt x="1379" y="803"/>
                      <a:pt x="1504" y="703"/>
                    </a:cubicBezTo>
                    <a:cubicBezTo>
                      <a:pt x="1554" y="677"/>
                      <a:pt x="1630" y="627"/>
                      <a:pt x="1705" y="602"/>
                    </a:cubicBezTo>
                    <a:cubicBezTo>
                      <a:pt x="1780" y="577"/>
                      <a:pt x="1855" y="552"/>
                      <a:pt x="1930" y="527"/>
                    </a:cubicBezTo>
                    <a:cubicBezTo>
                      <a:pt x="2006" y="527"/>
                      <a:pt x="2081" y="502"/>
                      <a:pt x="2156" y="477"/>
                    </a:cubicBezTo>
                    <a:lnTo>
                      <a:pt x="2381" y="477"/>
                    </a:lnTo>
                    <a:cubicBezTo>
                      <a:pt x="2419" y="464"/>
                      <a:pt x="2457" y="464"/>
                      <a:pt x="2497" y="464"/>
                    </a:cubicBezTo>
                    <a:cubicBezTo>
                      <a:pt x="2538" y="464"/>
                      <a:pt x="2582" y="464"/>
                      <a:pt x="2632" y="452"/>
                    </a:cubicBezTo>
                    <a:cubicBezTo>
                      <a:pt x="2707" y="452"/>
                      <a:pt x="2782" y="427"/>
                      <a:pt x="2858" y="427"/>
                    </a:cubicBezTo>
                    <a:cubicBezTo>
                      <a:pt x="3008" y="402"/>
                      <a:pt x="3158" y="402"/>
                      <a:pt x="3309" y="402"/>
                    </a:cubicBezTo>
                    <a:cubicBezTo>
                      <a:pt x="3434" y="377"/>
                      <a:pt x="3585" y="377"/>
                      <a:pt x="3735" y="377"/>
                    </a:cubicBezTo>
                    <a:cubicBezTo>
                      <a:pt x="3860" y="402"/>
                      <a:pt x="4011" y="402"/>
                      <a:pt x="4136" y="402"/>
                    </a:cubicBezTo>
                    <a:cubicBezTo>
                      <a:pt x="4261" y="427"/>
                      <a:pt x="4387" y="477"/>
                      <a:pt x="4487" y="527"/>
                    </a:cubicBezTo>
                    <a:cubicBezTo>
                      <a:pt x="4562" y="577"/>
                      <a:pt x="4612" y="602"/>
                      <a:pt x="4662" y="627"/>
                    </a:cubicBezTo>
                    <a:cubicBezTo>
                      <a:pt x="4712" y="652"/>
                      <a:pt x="4762" y="677"/>
                      <a:pt x="4813" y="728"/>
                    </a:cubicBezTo>
                    <a:cubicBezTo>
                      <a:pt x="4913" y="778"/>
                      <a:pt x="5013" y="828"/>
                      <a:pt x="5088" y="878"/>
                    </a:cubicBezTo>
                    <a:cubicBezTo>
                      <a:pt x="5138" y="903"/>
                      <a:pt x="5189" y="953"/>
                      <a:pt x="5239" y="978"/>
                    </a:cubicBezTo>
                    <a:cubicBezTo>
                      <a:pt x="5264" y="1003"/>
                      <a:pt x="5314" y="1028"/>
                      <a:pt x="5364" y="1053"/>
                    </a:cubicBezTo>
                    <a:cubicBezTo>
                      <a:pt x="5514" y="1129"/>
                      <a:pt x="5665" y="1229"/>
                      <a:pt x="5765" y="1279"/>
                    </a:cubicBezTo>
                    <a:cubicBezTo>
                      <a:pt x="5890" y="1354"/>
                      <a:pt x="5991" y="1404"/>
                      <a:pt x="6066" y="1404"/>
                    </a:cubicBezTo>
                    <a:cubicBezTo>
                      <a:pt x="6107" y="1415"/>
                      <a:pt x="6140" y="1421"/>
                      <a:pt x="6166" y="1421"/>
                    </a:cubicBezTo>
                    <a:cubicBezTo>
                      <a:pt x="6203" y="1421"/>
                      <a:pt x="6226" y="1409"/>
                      <a:pt x="6241" y="1379"/>
                    </a:cubicBezTo>
                    <a:cubicBezTo>
                      <a:pt x="6266" y="1329"/>
                      <a:pt x="6266" y="1279"/>
                      <a:pt x="6241" y="1204"/>
                    </a:cubicBezTo>
                    <a:cubicBezTo>
                      <a:pt x="6191" y="1154"/>
                      <a:pt x="6116" y="1078"/>
                      <a:pt x="6016" y="978"/>
                    </a:cubicBezTo>
                    <a:cubicBezTo>
                      <a:pt x="5991" y="953"/>
                      <a:pt x="5965" y="928"/>
                      <a:pt x="5915" y="903"/>
                    </a:cubicBezTo>
                    <a:cubicBezTo>
                      <a:pt x="5890" y="878"/>
                      <a:pt x="5865" y="853"/>
                      <a:pt x="5840" y="828"/>
                    </a:cubicBezTo>
                    <a:cubicBezTo>
                      <a:pt x="5765" y="778"/>
                      <a:pt x="5690" y="728"/>
                      <a:pt x="5590" y="677"/>
                    </a:cubicBezTo>
                    <a:lnTo>
                      <a:pt x="5464" y="602"/>
                    </a:lnTo>
                    <a:cubicBezTo>
                      <a:pt x="5414" y="577"/>
                      <a:pt x="5364" y="527"/>
                      <a:pt x="5314" y="502"/>
                    </a:cubicBezTo>
                    <a:cubicBezTo>
                      <a:pt x="5214" y="452"/>
                      <a:pt x="5113" y="377"/>
                      <a:pt x="4988" y="327"/>
                    </a:cubicBezTo>
                    <a:cubicBezTo>
                      <a:pt x="4938" y="302"/>
                      <a:pt x="4888" y="276"/>
                      <a:pt x="4813" y="251"/>
                    </a:cubicBezTo>
                    <a:cubicBezTo>
                      <a:pt x="4762" y="201"/>
                      <a:pt x="4712" y="176"/>
                      <a:pt x="4637" y="151"/>
                    </a:cubicBezTo>
                    <a:cubicBezTo>
                      <a:pt x="4512" y="76"/>
                      <a:pt x="4361" y="26"/>
                      <a:pt x="4186" y="26"/>
                    </a:cubicBezTo>
                    <a:cubicBezTo>
                      <a:pt x="4111" y="13"/>
                      <a:pt x="4036" y="13"/>
                      <a:pt x="3960" y="13"/>
                    </a:cubicBezTo>
                    <a:cubicBezTo>
                      <a:pt x="3885" y="13"/>
                      <a:pt x="3810" y="13"/>
                      <a:pt x="37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1" name="Google Shape;1511;p54"/>
              <p:cNvSpPr/>
              <p:nvPr/>
            </p:nvSpPr>
            <p:spPr>
              <a:xfrm>
                <a:off x="2057284" y="1926694"/>
                <a:ext cx="96461" cy="51304"/>
              </a:xfrm>
              <a:custGeom>
                <a:avLst/>
                <a:gdLst/>
                <a:ahLst/>
                <a:cxnLst/>
                <a:rect l="l" t="t" r="r" b="b"/>
                <a:pathLst>
                  <a:path w="5665" h="3013" extrusionOk="0">
                    <a:moveTo>
                      <a:pt x="4387" y="507"/>
                    </a:moveTo>
                    <a:cubicBezTo>
                      <a:pt x="4537" y="507"/>
                      <a:pt x="4712" y="532"/>
                      <a:pt x="4863" y="632"/>
                    </a:cubicBezTo>
                    <a:cubicBezTo>
                      <a:pt x="5013" y="732"/>
                      <a:pt x="5163" y="883"/>
                      <a:pt x="5214" y="1083"/>
                    </a:cubicBezTo>
                    <a:cubicBezTo>
                      <a:pt x="5214" y="1133"/>
                      <a:pt x="5239" y="1183"/>
                      <a:pt x="5239" y="1234"/>
                    </a:cubicBezTo>
                    <a:cubicBezTo>
                      <a:pt x="5214" y="1284"/>
                      <a:pt x="5239" y="1334"/>
                      <a:pt x="5189" y="1384"/>
                    </a:cubicBezTo>
                    <a:cubicBezTo>
                      <a:pt x="5163" y="1434"/>
                      <a:pt x="5138" y="1484"/>
                      <a:pt x="5113" y="1534"/>
                    </a:cubicBezTo>
                    <a:cubicBezTo>
                      <a:pt x="5088" y="1559"/>
                      <a:pt x="5063" y="1609"/>
                      <a:pt x="5013" y="1635"/>
                    </a:cubicBezTo>
                    <a:cubicBezTo>
                      <a:pt x="5038" y="1609"/>
                      <a:pt x="5038" y="1609"/>
                      <a:pt x="5038" y="1584"/>
                    </a:cubicBezTo>
                    <a:cubicBezTo>
                      <a:pt x="5088" y="1509"/>
                      <a:pt x="5088" y="1459"/>
                      <a:pt x="5088" y="1384"/>
                    </a:cubicBezTo>
                    <a:cubicBezTo>
                      <a:pt x="5088" y="1284"/>
                      <a:pt x="5063" y="1234"/>
                      <a:pt x="5013" y="1234"/>
                    </a:cubicBezTo>
                    <a:cubicBezTo>
                      <a:pt x="4988" y="1234"/>
                      <a:pt x="4938" y="1284"/>
                      <a:pt x="4863" y="1334"/>
                    </a:cubicBezTo>
                    <a:cubicBezTo>
                      <a:pt x="4813" y="1409"/>
                      <a:pt x="4712" y="1484"/>
                      <a:pt x="4612" y="1509"/>
                    </a:cubicBezTo>
                    <a:cubicBezTo>
                      <a:pt x="4562" y="1534"/>
                      <a:pt x="4512" y="1534"/>
                      <a:pt x="4487" y="1534"/>
                    </a:cubicBezTo>
                    <a:cubicBezTo>
                      <a:pt x="4412" y="1534"/>
                      <a:pt x="4361" y="1509"/>
                      <a:pt x="4311" y="1509"/>
                    </a:cubicBezTo>
                    <a:cubicBezTo>
                      <a:pt x="4286" y="1484"/>
                      <a:pt x="4236" y="1484"/>
                      <a:pt x="4211" y="1459"/>
                    </a:cubicBezTo>
                    <a:cubicBezTo>
                      <a:pt x="4186" y="1434"/>
                      <a:pt x="4161" y="1409"/>
                      <a:pt x="4136" y="1384"/>
                    </a:cubicBezTo>
                    <a:cubicBezTo>
                      <a:pt x="4111" y="1359"/>
                      <a:pt x="4086" y="1334"/>
                      <a:pt x="4061" y="1309"/>
                    </a:cubicBezTo>
                    <a:cubicBezTo>
                      <a:pt x="4061" y="1284"/>
                      <a:pt x="4061" y="1259"/>
                      <a:pt x="4036" y="1259"/>
                    </a:cubicBezTo>
                    <a:cubicBezTo>
                      <a:pt x="4036" y="1234"/>
                      <a:pt x="4011" y="1234"/>
                      <a:pt x="4011" y="1208"/>
                    </a:cubicBezTo>
                    <a:cubicBezTo>
                      <a:pt x="3986" y="1183"/>
                      <a:pt x="3935" y="1158"/>
                      <a:pt x="3935" y="1133"/>
                    </a:cubicBezTo>
                    <a:cubicBezTo>
                      <a:pt x="3910" y="1108"/>
                      <a:pt x="3910" y="1083"/>
                      <a:pt x="3910" y="1058"/>
                    </a:cubicBezTo>
                    <a:cubicBezTo>
                      <a:pt x="3885" y="1033"/>
                      <a:pt x="3910" y="1008"/>
                      <a:pt x="3885" y="958"/>
                    </a:cubicBezTo>
                    <a:cubicBezTo>
                      <a:pt x="3910" y="933"/>
                      <a:pt x="3885" y="883"/>
                      <a:pt x="3935" y="833"/>
                    </a:cubicBezTo>
                    <a:cubicBezTo>
                      <a:pt x="3960" y="782"/>
                      <a:pt x="3986" y="732"/>
                      <a:pt x="4036" y="682"/>
                    </a:cubicBezTo>
                    <a:cubicBezTo>
                      <a:pt x="4086" y="632"/>
                      <a:pt x="4136" y="607"/>
                      <a:pt x="4186" y="582"/>
                    </a:cubicBezTo>
                    <a:cubicBezTo>
                      <a:pt x="4261" y="557"/>
                      <a:pt x="4311" y="532"/>
                      <a:pt x="4387" y="507"/>
                    </a:cubicBezTo>
                    <a:close/>
                    <a:moveTo>
                      <a:pt x="4441" y="1"/>
                    </a:moveTo>
                    <a:cubicBezTo>
                      <a:pt x="4406" y="1"/>
                      <a:pt x="4371" y="2"/>
                      <a:pt x="4336" y="5"/>
                    </a:cubicBezTo>
                    <a:cubicBezTo>
                      <a:pt x="4286" y="5"/>
                      <a:pt x="4211" y="5"/>
                      <a:pt x="4136" y="30"/>
                    </a:cubicBezTo>
                    <a:cubicBezTo>
                      <a:pt x="4086" y="56"/>
                      <a:pt x="4011" y="81"/>
                      <a:pt x="3960" y="106"/>
                    </a:cubicBezTo>
                    <a:cubicBezTo>
                      <a:pt x="3835" y="156"/>
                      <a:pt x="3735" y="206"/>
                      <a:pt x="3660" y="306"/>
                    </a:cubicBezTo>
                    <a:cubicBezTo>
                      <a:pt x="3559" y="381"/>
                      <a:pt x="3509" y="457"/>
                      <a:pt x="3434" y="557"/>
                    </a:cubicBezTo>
                    <a:cubicBezTo>
                      <a:pt x="3384" y="632"/>
                      <a:pt x="3359" y="757"/>
                      <a:pt x="3334" y="858"/>
                    </a:cubicBezTo>
                    <a:cubicBezTo>
                      <a:pt x="3334" y="958"/>
                      <a:pt x="3309" y="1033"/>
                      <a:pt x="3334" y="1133"/>
                    </a:cubicBezTo>
                    <a:cubicBezTo>
                      <a:pt x="3334" y="1208"/>
                      <a:pt x="3359" y="1284"/>
                      <a:pt x="3384" y="1359"/>
                    </a:cubicBezTo>
                    <a:cubicBezTo>
                      <a:pt x="3434" y="1484"/>
                      <a:pt x="3534" y="1559"/>
                      <a:pt x="3559" y="1609"/>
                    </a:cubicBezTo>
                    <a:cubicBezTo>
                      <a:pt x="3585" y="1635"/>
                      <a:pt x="3610" y="1660"/>
                      <a:pt x="3635" y="1685"/>
                    </a:cubicBezTo>
                    <a:cubicBezTo>
                      <a:pt x="3660" y="1710"/>
                      <a:pt x="3685" y="1735"/>
                      <a:pt x="3710" y="1760"/>
                    </a:cubicBezTo>
                    <a:cubicBezTo>
                      <a:pt x="3735" y="1785"/>
                      <a:pt x="3810" y="1835"/>
                      <a:pt x="3860" y="1885"/>
                    </a:cubicBezTo>
                    <a:cubicBezTo>
                      <a:pt x="3910" y="1935"/>
                      <a:pt x="3960" y="1960"/>
                      <a:pt x="4036" y="1985"/>
                    </a:cubicBezTo>
                    <a:cubicBezTo>
                      <a:pt x="4086" y="2010"/>
                      <a:pt x="4186" y="2036"/>
                      <a:pt x="4236" y="2036"/>
                    </a:cubicBezTo>
                    <a:cubicBezTo>
                      <a:pt x="4273" y="2043"/>
                      <a:pt x="4310" y="2046"/>
                      <a:pt x="4346" y="2046"/>
                    </a:cubicBezTo>
                    <a:cubicBezTo>
                      <a:pt x="4435" y="2046"/>
                      <a:pt x="4523" y="2028"/>
                      <a:pt x="4612" y="2010"/>
                    </a:cubicBezTo>
                    <a:lnTo>
                      <a:pt x="4612" y="2010"/>
                    </a:lnTo>
                    <a:cubicBezTo>
                      <a:pt x="4537" y="2061"/>
                      <a:pt x="4487" y="2111"/>
                      <a:pt x="4437" y="2161"/>
                    </a:cubicBezTo>
                    <a:cubicBezTo>
                      <a:pt x="4361" y="2211"/>
                      <a:pt x="4311" y="2236"/>
                      <a:pt x="4236" y="2261"/>
                    </a:cubicBezTo>
                    <a:lnTo>
                      <a:pt x="4036" y="2336"/>
                    </a:lnTo>
                    <a:lnTo>
                      <a:pt x="3835" y="2411"/>
                    </a:lnTo>
                    <a:cubicBezTo>
                      <a:pt x="3760" y="2437"/>
                      <a:pt x="3685" y="2437"/>
                      <a:pt x="3610" y="2462"/>
                    </a:cubicBezTo>
                    <a:cubicBezTo>
                      <a:pt x="3534" y="2462"/>
                      <a:pt x="3459" y="2462"/>
                      <a:pt x="3384" y="2487"/>
                    </a:cubicBezTo>
                    <a:cubicBezTo>
                      <a:pt x="3309" y="2512"/>
                      <a:pt x="3259" y="2512"/>
                      <a:pt x="3184" y="2537"/>
                    </a:cubicBezTo>
                    <a:cubicBezTo>
                      <a:pt x="3058" y="2562"/>
                      <a:pt x="2908" y="2587"/>
                      <a:pt x="2783" y="2612"/>
                    </a:cubicBezTo>
                    <a:cubicBezTo>
                      <a:pt x="2632" y="2637"/>
                      <a:pt x="2507" y="2662"/>
                      <a:pt x="2381" y="2662"/>
                    </a:cubicBezTo>
                    <a:cubicBezTo>
                      <a:pt x="2231" y="2637"/>
                      <a:pt x="2106" y="2637"/>
                      <a:pt x="1980" y="2637"/>
                    </a:cubicBezTo>
                    <a:cubicBezTo>
                      <a:pt x="1855" y="2612"/>
                      <a:pt x="1755" y="2562"/>
                      <a:pt x="1655" y="2487"/>
                    </a:cubicBezTo>
                    <a:cubicBezTo>
                      <a:pt x="1605" y="2462"/>
                      <a:pt x="1554" y="2437"/>
                      <a:pt x="1504" y="2411"/>
                    </a:cubicBezTo>
                    <a:cubicBezTo>
                      <a:pt x="1454" y="2361"/>
                      <a:pt x="1404" y="2336"/>
                      <a:pt x="1354" y="2311"/>
                    </a:cubicBezTo>
                    <a:cubicBezTo>
                      <a:pt x="1279" y="2261"/>
                      <a:pt x="1178" y="2211"/>
                      <a:pt x="1103" y="2161"/>
                    </a:cubicBezTo>
                    <a:cubicBezTo>
                      <a:pt x="1078" y="2111"/>
                      <a:pt x="1028" y="2086"/>
                      <a:pt x="978" y="2061"/>
                    </a:cubicBezTo>
                    <a:lnTo>
                      <a:pt x="878" y="1985"/>
                    </a:lnTo>
                    <a:cubicBezTo>
                      <a:pt x="727" y="1910"/>
                      <a:pt x="577" y="1835"/>
                      <a:pt x="477" y="1760"/>
                    </a:cubicBezTo>
                    <a:cubicBezTo>
                      <a:pt x="376" y="1685"/>
                      <a:pt x="276" y="1660"/>
                      <a:pt x="201" y="1635"/>
                    </a:cubicBezTo>
                    <a:cubicBezTo>
                      <a:pt x="126" y="1635"/>
                      <a:pt x="76" y="1635"/>
                      <a:pt x="26" y="1685"/>
                    </a:cubicBezTo>
                    <a:cubicBezTo>
                      <a:pt x="1" y="1735"/>
                      <a:pt x="1" y="1785"/>
                      <a:pt x="51" y="1835"/>
                    </a:cubicBezTo>
                    <a:cubicBezTo>
                      <a:pt x="76" y="1910"/>
                      <a:pt x="151" y="1985"/>
                      <a:pt x="251" y="2061"/>
                    </a:cubicBezTo>
                    <a:cubicBezTo>
                      <a:pt x="276" y="2086"/>
                      <a:pt x="301" y="2111"/>
                      <a:pt x="326" y="2136"/>
                    </a:cubicBezTo>
                    <a:cubicBezTo>
                      <a:pt x="351" y="2161"/>
                      <a:pt x="376" y="2186"/>
                      <a:pt x="402" y="2211"/>
                    </a:cubicBezTo>
                    <a:cubicBezTo>
                      <a:pt x="477" y="2261"/>
                      <a:pt x="552" y="2311"/>
                      <a:pt x="627" y="2361"/>
                    </a:cubicBezTo>
                    <a:lnTo>
                      <a:pt x="752" y="2437"/>
                    </a:lnTo>
                    <a:cubicBezTo>
                      <a:pt x="777" y="2462"/>
                      <a:pt x="828" y="2487"/>
                      <a:pt x="878" y="2512"/>
                    </a:cubicBezTo>
                    <a:cubicBezTo>
                      <a:pt x="953" y="2587"/>
                      <a:pt x="1053" y="2637"/>
                      <a:pt x="1178" y="2712"/>
                    </a:cubicBezTo>
                    <a:cubicBezTo>
                      <a:pt x="1229" y="2737"/>
                      <a:pt x="1279" y="2762"/>
                      <a:pt x="1329" y="2787"/>
                    </a:cubicBezTo>
                    <a:cubicBezTo>
                      <a:pt x="1379" y="2812"/>
                      <a:pt x="1454" y="2838"/>
                      <a:pt x="1504" y="2888"/>
                    </a:cubicBezTo>
                    <a:cubicBezTo>
                      <a:pt x="1630" y="2938"/>
                      <a:pt x="1780" y="2988"/>
                      <a:pt x="1930" y="3013"/>
                    </a:cubicBezTo>
                    <a:lnTo>
                      <a:pt x="2381" y="3013"/>
                    </a:lnTo>
                    <a:cubicBezTo>
                      <a:pt x="2532" y="3013"/>
                      <a:pt x="2682" y="2988"/>
                      <a:pt x="2833" y="2963"/>
                    </a:cubicBezTo>
                    <a:cubicBezTo>
                      <a:pt x="2983" y="2913"/>
                      <a:pt x="3133" y="2888"/>
                      <a:pt x="3259" y="2863"/>
                    </a:cubicBezTo>
                    <a:cubicBezTo>
                      <a:pt x="3334" y="2838"/>
                      <a:pt x="3409" y="2812"/>
                      <a:pt x="3484" y="2787"/>
                    </a:cubicBezTo>
                    <a:cubicBezTo>
                      <a:pt x="3559" y="2787"/>
                      <a:pt x="3635" y="2787"/>
                      <a:pt x="3710" y="2762"/>
                    </a:cubicBezTo>
                    <a:cubicBezTo>
                      <a:pt x="3785" y="2762"/>
                      <a:pt x="3860" y="2737"/>
                      <a:pt x="3935" y="2712"/>
                    </a:cubicBezTo>
                    <a:cubicBezTo>
                      <a:pt x="4011" y="2687"/>
                      <a:pt x="4086" y="2662"/>
                      <a:pt x="4161" y="2637"/>
                    </a:cubicBezTo>
                    <a:cubicBezTo>
                      <a:pt x="4236" y="2612"/>
                      <a:pt x="4311" y="2587"/>
                      <a:pt x="4387" y="2562"/>
                    </a:cubicBezTo>
                    <a:lnTo>
                      <a:pt x="4437" y="2537"/>
                    </a:lnTo>
                    <a:lnTo>
                      <a:pt x="4512" y="2512"/>
                    </a:lnTo>
                    <a:cubicBezTo>
                      <a:pt x="4537" y="2487"/>
                      <a:pt x="4587" y="2462"/>
                      <a:pt x="4612" y="2437"/>
                    </a:cubicBezTo>
                    <a:cubicBezTo>
                      <a:pt x="4662" y="2386"/>
                      <a:pt x="4737" y="2361"/>
                      <a:pt x="4788" y="2311"/>
                    </a:cubicBezTo>
                    <a:cubicBezTo>
                      <a:pt x="4838" y="2261"/>
                      <a:pt x="4888" y="2236"/>
                      <a:pt x="4963" y="2186"/>
                    </a:cubicBezTo>
                    <a:cubicBezTo>
                      <a:pt x="5088" y="2111"/>
                      <a:pt x="5214" y="2010"/>
                      <a:pt x="5314" y="1910"/>
                    </a:cubicBezTo>
                    <a:cubicBezTo>
                      <a:pt x="5414" y="1785"/>
                      <a:pt x="5514" y="1660"/>
                      <a:pt x="5590" y="1509"/>
                    </a:cubicBezTo>
                    <a:cubicBezTo>
                      <a:pt x="5640" y="1434"/>
                      <a:pt x="5640" y="1334"/>
                      <a:pt x="5665" y="1259"/>
                    </a:cubicBezTo>
                    <a:cubicBezTo>
                      <a:pt x="5665" y="1158"/>
                      <a:pt x="5665" y="1083"/>
                      <a:pt x="5640" y="1008"/>
                    </a:cubicBezTo>
                    <a:cubicBezTo>
                      <a:pt x="5590" y="657"/>
                      <a:pt x="5364" y="406"/>
                      <a:pt x="5138" y="231"/>
                    </a:cubicBezTo>
                    <a:cubicBezTo>
                      <a:pt x="4941" y="77"/>
                      <a:pt x="4686" y="1"/>
                      <a:pt x="444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2" name="Google Shape;1512;p54"/>
              <p:cNvSpPr/>
              <p:nvPr/>
            </p:nvSpPr>
            <p:spPr>
              <a:xfrm>
                <a:off x="1812752" y="2178139"/>
                <a:ext cx="120793" cy="36609"/>
              </a:xfrm>
              <a:custGeom>
                <a:avLst/>
                <a:gdLst/>
                <a:ahLst/>
                <a:cxnLst/>
                <a:rect l="l" t="t" r="r" b="b"/>
                <a:pathLst>
                  <a:path w="7094" h="2150" extrusionOk="0">
                    <a:moveTo>
                      <a:pt x="326" y="0"/>
                    </a:moveTo>
                    <a:cubicBezTo>
                      <a:pt x="301" y="0"/>
                      <a:pt x="251" y="25"/>
                      <a:pt x="201" y="76"/>
                    </a:cubicBezTo>
                    <a:cubicBezTo>
                      <a:pt x="126" y="151"/>
                      <a:pt x="76" y="251"/>
                      <a:pt x="26" y="401"/>
                    </a:cubicBezTo>
                    <a:cubicBezTo>
                      <a:pt x="1" y="477"/>
                      <a:pt x="1" y="552"/>
                      <a:pt x="1" y="652"/>
                    </a:cubicBezTo>
                    <a:cubicBezTo>
                      <a:pt x="1" y="727"/>
                      <a:pt x="26" y="827"/>
                      <a:pt x="51" y="928"/>
                    </a:cubicBezTo>
                    <a:cubicBezTo>
                      <a:pt x="51" y="978"/>
                      <a:pt x="51" y="1003"/>
                      <a:pt x="76" y="1078"/>
                    </a:cubicBezTo>
                    <a:cubicBezTo>
                      <a:pt x="76" y="1128"/>
                      <a:pt x="101" y="1178"/>
                      <a:pt x="101" y="1254"/>
                    </a:cubicBezTo>
                    <a:cubicBezTo>
                      <a:pt x="126" y="1304"/>
                      <a:pt x="151" y="1354"/>
                      <a:pt x="176" y="1429"/>
                    </a:cubicBezTo>
                    <a:cubicBezTo>
                      <a:pt x="176" y="1454"/>
                      <a:pt x="201" y="1504"/>
                      <a:pt x="226" y="1529"/>
                    </a:cubicBezTo>
                    <a:cubicBezTo>
                      <a:pt x="251" y="1554"/>
                      <a:pt x="276" y="1579"/>
                      <a:pt x="301" y="1604"/>
                    </a:cubicBezTo>
                    <a:cubicBezTo>
                      <a:pt x="326" y="1655"/>
                      <a:pt x="402" y="1730"/>
                      <a:pt x="502" y="1805"/>
                    </a:cubicBezTo>
                    <a:cubicBezTo>
                      <a:pt x="577" y="1830"/>
                      <a:pt x="627" y="1880"/>
                      <a:pt x="677" y="1905"/>
                    </a:cubicBezTo>
                    <a:cubicBezTo>
                      <a:pt x="752" y="1955"/>
                      <a:pt x="828" y="2005"/>
                      <a:pt x="903" y="2030"/>
                    </a:cubicBezTo>
                    <a:cubicBezTo>
                      <a:pt x="1003" y="2056"/>
                      <a:pt x="1078" y="2056"/>
                      <a:pt x="1179" y="2081"/>
                    </a:cubicBezTo>
                    <a:cubicBezTo>
                      <a:pt x="1254" y="2106"/>
                      <a:pt x="1354" y="2131"/>
                      <a:pt x="1454" y="2131"/>
                    </a:cubicBezTo>
                    <a:cubicBezTo>
                      <a:pt x="1517" y="2143"/>
                      <a:pt x="1573" y="2150"/>
                      <a:pt x="1630" y="2150"/>
                    </a:cubicBezTo>
                    <a:cubicBezTo>
                      <a:pt x="1686" y="2150"/>
                      <a:pt x="1742" y="2143"/>
                      <a:pt x="1805" y="2131"/>
                    </a:cubicBezTo>
                    <a:cubicBezTo>
                      <a:pt x="1930" y="2106"/>
                      <a:pt x="2056" y="2081"/>
                      <a:pt x="2181" y="2030"/>
                    </a:cubicBezTo>
                    <a:cubicBezTo>
                      <a:pt x="2407" y="1930"/>
                      <a:pt x="2582" y="1755"/>
                      <a:pt x="2757" y="1604"/>
                    </a:cubicBezTo>
                    <a:cubicBezTo>
                      <a:pt x="2908" y="1429"/>
                      <a:pt x="3058" y="1279"/>
                      <a:pt x="3234" y="1153"/>
                    </a:cubicBezTo>
                    <a:cubicBezTo>
                      <a:pt x="3284" y="1128"/>
                      <a:pt x="3309" y="1078"/>
                      <a:pt x="3359" y="1053"/>
                    </a:cubicBezTo>
                    <a:cubicBezTo>
                      <a:pt x="3409" y="1028"/>
                      <a:pt x="3459" y="1003"/>
                      <a:pt x="3509" y="1003"/>
                    </a:cubicBezTo>
                    <a:cubicBezTo>
                      <a:pt x="3559" y="1003"/>
                      <a:pt x="3610" y="978"/>
                      <a:pt x="3660" y="978"/>
                    </a:cubicBezTo>
                    <a:lnTo>
                      <a:pt x="3810" y="978"/>
                    </a:lnTo>
                    <a:cubicBezTo>
                      <a:pt x="3847" y="971"/>
                      <a:pt x="3881" y="967"/>
                      <a:pt x="3914" y="967"/>
                    </a:cubicBezTo>
                    <a:cubicBezTo>
                      <a:pt x="3992" y="967"/>
                      <a:pt x="4058" y="985"/>
                      <a:pt x="4111" y="1003"/>
                    </a:cubicBezTo>
                    <a:cubicBezTo>
                      <a:pt x="4211" y="1053"/>
                      <a:pt x="4336" y="1053"/>
                      <a:pt x="4437" y="1103"/>
                    </a:cubicBezTo>
                    <a:cubicBezTo>
                      <a:pt x="4487" y="1128"/>
                      <a:pt x="4537" y="1178"/>
                      <a:pt x="4587" y="1228"/>
                    </a:cubicBezTo>
                    <a:cubicBezTo>
                      <a:pt x="4637" y="1279"/>
                      <a:pt x="4687" y="1329"/>
                      <a:pt x="4737" y="1379"/>
                    </a:cubicBezTo>
                    <a:lnTo>
                      <a:pt x="4863" y="1529"/>
                    </a:lnTo>
                    <a:cubicBezTo>
                      <a:pt x="4913" y="1579"/>
                      <a:pt x="4938" y="1629"/>
                      <a:pt x="4988" y="1680"/>
                    </a:cubicBezTo>
                    <a:cubicBezTo>
                      <a:pt x="5013" y="1730"/>
                      <a:pt x="5063" y="1805"/>
                      <a:pt x="5113" y="1855"/>
                    </a:cubicBezTo>
                    <a:cubicBezTo>
                      <a:pt x="5163" y="1905"/>
                      <a:pt x="5239" y="1930"/>
                      <a:pt x="5289" y="1955"/>
                    </a:cubicBezTo>
                    <a:cubicBezTo>
                      <a:pt x="5414" y="2030"/>
                      <a:pt x="5564" y="2081"/>
                      <a:pt x="5690" y="2081"/>
                    </a:cubicBezTo>
                    <a:cubicBezTo>
                      <a:pt x="5840" y="2081"/>
                      <a:pt x="5965" y="2056"/>
                      <a:pt x="6091" y="2030"/>
                    </a:cubicBezTo>
                    <a:cubicBezTo>
                      <a:pt x="6216" y="1980"/>
                      <a:pt x="6316" y="1905"/>
                      <a:pt x="6392" y="1830"/>
                    </a:cubicBezTo>
                    <a:cubicBezTo>
                      <a:pt x="6467" y="1755"/>
                      <a:pt x="6567" y="1705"/>
                      <a:pt x="6642" y="1629"/>
                    </a:cubicBezTo>
                    <a:cubicBezTo>
                      <a:pt x="6692" y="1579"/>
                      <a:pt x="6717" y="1554"/>
                      <a:pt x="6768" y="1504"/>
                    </a:cubicBezTo>
                    <a:cubicBezTo>
                      <a:pt x="6793" y="1454"/>
                      <a:pt x="6818" y="1429"/>
                      <a:pt x="6868" y="1379"/>
                    </a:cubicBezTo>
                    <a:cubicBezTo>
                      <a:pt x="6918" y="1279"/>
                      <a:pt x="6943" y="1203"/>
                      <a:pt x="6993" y="1103"/>
                    </a:cubicBezTo>
                    <a:cubicBezTo>
                      <a:pt x="7018" y="1078"/>
                      <a:pt x="7018" y="1028"/>
                      <a:pt x="7043" y="978"/>
                    </a:cubicBezTo>
                    <a:cubicBezTo>
                      <a:pt x="7043" y="953"/>
                      <a:pt x="7068" y="903"/>
                      <a:pt x="7068" y="853"/>
                    </a:cubicBezTo>
                    <a:cubicBezTo>
                      <a:pt x="7093" y="702"/>
                      <a:pt x="7093" y="552"/>
                      <a:pt x="7093" y="426"/>
                    </a:cubicBezTo>
                    <a:cubicBezTo>
                      <a:pt x="7093" y="326"/>
                      <a:pt x="7068" y="226"/>
                      <a:pt x="7018" y="176"/>
                    </a:cubicBezTo>
                    <a:cubicBezTo>
                      <a:pt x="6993" y="126"/>
                      <a:pt x="6943" y="101"/>
                      <a:pt x="6893" y="101"/>
                    </a:cubicBezTo>
                    <a:cubicBezTo>
                      <a:pt x="6843" y="101"/>
                      <a:pt x="6793" y="126"/>
                      <a:pt x="6768" y="176"/>
                    </a:cubicBezTo>
                    <a:cubicBezTo>
                      <a:pt x="6742" y="226"/>
                      <a:pt x="6717" y="301"/>
                      <a:pt x="6717" y="401"/>
                    </a:cubicBezTo>
                    <a:cubicBezTo>
                      <a:pt x="6717" y="426"/>
                      <a:pt x="6692" y="452"/>
                      <a:pt x="6692" y="477"/>
                    </a:cubicBezTo>
                    <a:lnTo>
                      <a:pt x="6667" y="552"/>
                    </a:lnTo>
                    <a:cubicBezTo>
                      <a:pt x="6667" y="627"/>
                      <a:pt x="6667" y="677"/>
                      <a:pt x="6642" y="752"/>
                    </a:cubicBezTo>
                    <a:cubicBezTo>
                      <a:pt x="6642" y="777"/>
                      <a:pt x="6642" y="827"/>
                      <a:pt x="6617" y="853"/>
                    </a:cubicBezTo>
                    <a:cubicBezTo>
                      <a:pt x="6617" y="878"/>
                      <a:pt x="6592" y="928"/>
                      <a:pt x="6592" y="953"/>
                    </a:cubicBezTo>
                    <a:cubicBezTo>
                      <a:pt x="6542" y="1028"/>
                      <a:pt x="6517" y="1103"/>
                      <a:pt x="6467" y="1178"/>
                    </a:cubicBezTo>
                    <a:cubicBezTo>
                      <a:pt x="6467" y="1203"/>
                      <a:pt x="6442" y="1228"/>
                      <a:pt x="6417" y="1279"/>
                    </a:cubicBezTo>
                    <a:cubicBezTo>
                      <a:pt x="6392" y="1304"/>
                      <a:pt x="6366" y="1329"/>
                      <a:pt x="6316" y="1354"/>
                    </a:cubicBezTo>
                    <a:cubicBezTo>
                      <a:pt x="6266" y="1404"/>
                      <a:pt x="6191" y="1454"/>
                      <a:pt x="6141" y="1529"/>
                    </a:cubicBezTo>
                    <a:cubicBezTo>
                      <a:pt x="6091" y="1579"/>
                      <a:pt x="6041" y="1655"/>
                      <a:pt x="5965" y="1680"/>
                    </a:cubicBezTo>
                    <a:cubicBezTo>
                      <a:pt x="5890" y="1705"/>
                      <a:pt x="5815" y="1730"/>
                      <a:pt x="5715" y="1730"/>
                    </a:cubicBezTo>
                    <a:cubicBezTo>
                      <a:pt x="5696" y="1735"/>
                      <a:pt x="5677" y="1737"/>
                      <a:pt x="5660" y="1737"/>
                    </a:cubicBezTo>
                    <a:cubicBezTo>
                      <a:pt x="5585" y="1737"/>
                      <a:pt x="5520" y="1700"/>
                      <a:pt x="5439" y="1680"/>
                    </a:cubicBezTo>
                    <a:cubicBezTo>
                      <a:pt x="5414" y="1655"/>
                      <a:pt x="5339" y="1629"/>
                      <a:pt x="5314" y="1579"/>
                    </a:cubicBezTo>
                    <a:cubicBezTo>
                      <a:pt x="5264" y="1554"/>
                      <a:pt x="5239" y="1504"/>
                      <a:pt x="5214" y="1454"/>
                    </a:cubicBezTo>
                    <a:cubicBezTo>
                      <a:pt x="5163" y="1404"/>
                      <a:pt x="5138" y="1354"/>
                      <a:pt x="5088" y="1304"/>
                    </a:cubicBezTo>
                    <a:lnTo>
                      <a:pt x="4963" y="1128"/>
                    </a:lnTo>
                    <a:cubicBezTo>
                      <a:pt x="4913" y="1078"/>
                      <a:pt x="4863" y="1028"/>
                      <a:pt x="4813" y="978"/>
                    </a:cubicBezTo>
                    <a:lnTo>
                      <a:pt x="4762" y="928"/>
                    </a:lnTo>
                    <a:lnTo>
                      <a:pt x="4712" y="903"/>
                    </a:lnTo>
                    <a:cubicBezTo>
                      <a:pt x="4687" y="878"/>
                      <a:pt x="4662" y="853"/>
                      <a:pt x="4612" y="827"/>
                    </a:cubicBezTo>
                    <a:cubicBezTo>
                      <a:pt x="4537" y="777"/>
                      <a:pt x="4487" y="752"/>
                      <a:pt x="4412" y="727"/>
                    </a:cubicBezTo>
                    <a:cubicBezTo>
                      <a:pt x="4336" y="702"/>
                      <a:pt x="4286" y="677"/>
                      <a:pt x="4211" y="652"/>
                    </a:cubicBezTo>
                    <a:cubicBezTo>
                      <a:pt x="4086" y="602"/>
                      <a:pt x="3935" y="577"/>
                      <a:pt x="3785" y="577"/>
                    </a:cubicBezTo>
                    <a:cubicBezTo>
                      <a:pt x="3660" y="577"/>
                      <a:pt x="3509" y="577"/>
                      <a:pt x="3359" y="602"/>
                    </a:cubicBezTo>
                    <a:cubicBezTo>
                      <a:pt x="3284" y="627"/>
                      <a:pt x="3209" y="652"/>
                      <a:pt x="3158" y="677"/>
                    </a:cubicBezTo>
                    <a:cubicBezTo>
                      <a:pt x="3108" y="702"/>
                      <a:pt x="3033" y="752"/>
                      <a:pt x="2983" y="777"/>
                    </a:cubicBezTo>
                    <a:cubicBezTo>
                      <a:pt x="2757" y="928"/>
                      <a:pt x="2582" y="1103"/>
                      <a:pt x="2432" y="1254"/>
                    </a:cubicBezTo>
                    <a:cubicBezTo>
                      <a:pt x="2256" y="1379"/>
                      <a:pt x="2106" y="1504"/>
                      <a:pt x="1955" y="1554"/>
                    </a:cubicBezTo>
                    <a:cubicBezTo>
                      <a:pt x="1880" y="1579"/>
                      <a:pt x="1805" y="1604"/>
                      <a:pt x="1730" y="1604"/>
                    </a:cubicBezTo>
                    <a:lnTo>
                      <a:pt x="1529" y="1604"/>
                    </a:lnTo>
                    <a:cubicBezTo>
                      <a:pt x="1454" y="1579"/>
                      <a:pt x="1379" y="1554"/>
                      <a:pt x="1329" y="1554"/>
                    </a:cubicBezTo>
                    <a:cubicBezTo>
                      <a:pt x="1254" y="1529"/>
                      <a:pt x="1179" y="1504"/>
                      <a:pt x="1128" y="1504"/>
                    </a:cubicBezTo>
                    <a:cubicBezTo>
                      <a:pt x="1078" y="1479"/>
                      <a:pt x="1028" y="1454"/>
                      <a:pt x="1003" y="1429"/>
                    </a:cubicBezTo>
                    <a:cubicBezTo>
                      <a:pt x="953" y="1404"/>
                      <a:pt x="928" y="1354"/>
                      <a:pt x="878" y="1354"/>
                    </a:cubicBezTo>
                    <a:cubicBezTo>
                      <a:pt x="803" y="1279"/>
                      <a:pt x="777" y="1254"/>
                      <a:pt x="752" y="1228"/>
                    </a:cubicBezTo>
                    <a:lnTo>
                      <a:pt x="702" y="1178"/>
                    </a:lnTo>
                    <a:cubicBezTo>
                      <a:pt x="677" y="1153"/>
                      <a:pt x="677" y="1128"/>
                      <a:pt x="677" y="1103"/>
                    </a:cubicBezTo>
                    <a:cubicBezTo>
                      <a:pt x="652" y="1078"/>
                      <a:pt x="627" y="1028"/>
                      <a:pt x="627" y="1003"/>
                    </a:cubicBezTo>
                    <a:cubicBezTo>
                      <a:pt x="627" y="953"/>
                      <a:pt x="602" y="903"/>
                      <a:pt x="602" y="878"/>
                    </a:cubicBezTo>
                    <a:cubicBezTo>
                      <a:pt x="577" y="827"/>
                      <a:pt x="577" y="777"/>
                      <a:pt x="552" y="752"/>
                    </a:cubicBezTo>
                    <a:cubicBezTo>
                      <a:pt x="527" y="677"/>
                      <a:pt x="502" y="627"/>
                      <a:pt x="502" y="552"/>
                    </a:cubicBezTo>
                    <a:cubicBezTo>
                      <a:pt x="477" y="502"/>
                      <a:pt x="452" y="426"/>
                      <a:pt x="452" y="376"/>
                    </a:cubicBezTo>
                    <a:cubicBezTo>
                      <a:pt x="427" y="276"/>
                      <a:pt x="427" y="176"/>
                      <a:pt x="427" y="101"/>
                    </a:cubicBezTo>
                    <a:cubicBezTo>
                      <a:pt x="402" y="51"/>
                      <a:pt x="376" y="0"/>
                      <a:pt x="3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3" name="Google Shape;1513;p54"/>
              <p:cNvSpPr/>
              <p:nvPr/>
            </p:nvSpPr>
            <p:spPr>
              <a:xfrm>
                <a:off x="1813178" y="2213710"/>
                <a:ext cx="130601" cy="37852"/>
              </a:xfrm>
              <a:custGeom>
                <a:avLst/>
                <a:gdLst/>
                <a:ahLst/>
                <a:cxnLst/>
                <a:rect l="l" t="t" r="r" b="b"/>
                <a:pathLst>
                  <a:path w="7670" h="2223" extrusionOk="0">
                    <a:moveTo>
                      <a:pt x="7552" y="0"/>
                    </a:moveTo>
                    <a:cubicBezTo>
                      <a:pt x="7527" y="0"/>
                      <a:pt x="7500" y="6"/>
                      <a:pt x="7469" y="17"/>
                    </a:cubicBezTo>
                    <a:cubicBezTo>
                      <a:pt x="7394" y="67"/>
                      <a:pt x="7294" y="142"/>
                      <a:pt x="7219" y="242"/>
                    </a:cubicBezTo>
                    <a:cubicBezTo>
                      <a:pt x="7194" y="267"/>
                      <a:pt x="7169" y="292"/>
                      <a:pt x="7144" y="317"/>
                    </a:cubicBezTo>
                    <a:cubicBezTo>
                      <a:pt x="7118" y="343"/>
                      <a:pt x="7093" y="393"/>
                      <a:pt x="7093" y="418"/>
                    </a:cubicBezTo>
                    <a:cubicBezTo>
                      <a:pt x="7043" y="493"/>
                      <a:pt x="6993" y="568"/>
                      <a:pt x="6968" y="643"/>
                    </a:cubicBezTo>
                    <a:lnTo>
                      <a:pt x="6918" y="769"/>
                    </a:lnTo>
                    <a:cubicBezTo>
                      <a:pt x="6893" y="794"/>
                      <a:pt x="6868" y="844"/>
                      <a:pt x="6843" y="869"/>
                    </a:cubicBezTo>
                    <a:cubicBezTo>
                      <a:pt x="6818" y="969"/>
                      <a:pt x="6768" y="1044"/>
                      <a:pt x="6717" y="1119"/>
                    </a:cubicBezTo>
                    <a:cubicBezTo>
                      <a:pt x="6692" y="1145"/>
                      <a:pt x="6692" y="1195"/>
                      <a:pt x="6667" y="1220"/>
                    </a:cubicBezTo>
                    <a:cubicBezTo>
                      <a:pt x="6642" y="1245"/>
                      <a:pt x="6617" y="1295"/>
                      <a:pt x="6567" y="1320"/>
                    </a:cubicBezTo>
                    <a:cubicBezTo>
                      <a:pt x="6517" y="1370"/>
                      <a:pt x="6442" y="1445"/>
                      <a:pt x="6392" y="1495"/>
                    </a:cubicBezTo>
                    <a:cubicBezTo>
                      <a:pt x="6341" y="1571"/>
                      <a:pt x="6291" y="1646"/>
                      <a:pt x="6191" y="1696"/>
                    </a:cubicBezTo>
                    <a:cubicBezTo>
                      <a:pt x="6116" y="1746"/>
                      <a:pt x="6016" y="1796"/>
                      <a:pt x="5915" y="1846"/>
                    </a:cubicBezTo>
                    <a:cubicBezTo>
                      <a:pt x="5815" y="1871"/>
                      <a:pt x="5740" y="1896"/>
                      <a:pt x="5640" y="1896"/>
                    </a:cubicBezTo>
                    <a:cubicBezTo>
                      <a:pt x="5590" y="1896"/>
                      <a:pt x="5539" y="1871"/>
                      <a:pt x="5489" y="1846"/>
                    </a:cubicBezTo>
                    <a:cubicBezTo>
                      <a:pt x="5464" y="1846"/>
                      <a:pt x="5414" y="1796"/>
                      <a:pt x="5389" y="1771"/>
                    </a:cubicBezTo>
                    <a:cubicBezTo>
                      <a:pt x="5339" y="1721"/>
                      <a:pt x="5314" y="1696"/>
                      <a:pt x="5264" y="1646"/>
                    </a:cubicBezTo>
                    <a:cubicBezTo>
                      <a:pt x="5239" y="1596"/>
                      <a:pt x="5189" y="1546"/>
                      <a:pt x="5138" y="1495"/>
                    </a:cubicBezTo>
                    <a:lnTo>
                      <a:pt x="5038" y="1345"/>
                    </a:lnTo>
                    <a:lnTo>
                      <a:pt x="4988" y="1320"/>
                    </a:lnTo>
                    <a:lnTo>
                      <a:pt x="4963" y="1270"/>
                    </a:lnTo>
                    <a:cubicBezTo>
                      <a:pt x="4938" y="1245"/>
                      <a:pt x="4913" y="1220"/>
                      <a:pt x="4888" y="1195"/>
                    </a:cubicBezTo>
                    <a:cubicBezTo>
                      <a:pt x="4838" y="1145"/>
                      <a:pt x="4788" y="1094"/>
                      <a:pt x="4712" y="1069"/>
                    </a:cubicBezTo>
                    <a:cubicBezTo>
                      <a:pt x="4662" y="1019"/>
                      <a:pt x="4637" y="994"/>
                      <a:pt x="4562" y="944"/>
                    </a:cubicBezTo>
                    <a:cubicBezTo>
                      <a:pt x="4462" y="844"/>
                      <a:pt x="4362" y="744"/>
                      <a:pt x="4236" y="693"/>
                    </a:cubicBezTo>
                    <a:cubicBezTo>
                      <a:pt x="4111" y="643"/>
                      <a:pt x="3986" y="568"/>
                      <a:pt x="3835" y="518"/>
                    </a:cubicBezTo>
                    <a:lnTo>
                      <a:pt x="3585" y="518"/>
                    </a:lnTo>
                    <a:cubicBezTo>
                      <a:pt x="3509" y="543"/>
                      <a:pt x="3434" y="568"/>
                      <a:pt x="3359" y="568"/>
                    </a:cubicBezTo>
                    <a:cubicBezTo>
                      <a:pt x="3083" y="668"/>
                      <a:pt x="2908" y="844"/>
                      <a:pt x="2707" y="969"/>
                    </a:cubicBezTo>
                    <a:cubicBezTo>
                      <a:pt x="2532" y="1119"/>
                      <a:pt x="2382" y="1245"/>
                      <a:pt x="2231" y="1345"/>
                    </a:cubicBezTo>
                    <a:cubicBezTo>
                      <a:pt x="2131" y="1395"/>
                      <a:pt x="2056" y="1420"/>
                      <a:pt x="2006" y="1470"/>
                    </a:cubicBezTo>
                    <a:cubicBezTo>
                      <a:pt x="1930" y="1495"/>
                      <a:pt x="1855" y="1520"/>
                      <a:pt x="1780" y="1520"/>
                    </a:cubicBezTo>
                    <a:cubicBezTo>
                      <a:pt x="1705" y="1546"/>
                      <a:pt x="1655" y="1546"/>
                      <a:pt x="1580" y="1546"/>
                    </a:cubicBezTo>
                    <a:lnTo>
                      <a:pt x="1404" y="1546"/>
                    </a:lnTo>
                    <a:cubicBezTo>
                      <a:pt x="1329" y="1546"/>
                      <a:pt x="1279" y="1520"/>
                      <a:pt x="1254" y="1495"/>
                    </a:cubicBezTo>
                    <a:cubicBezTo>
                      <a:pt x="1204" y="1495"/>
                      <a:pt x="1154" y="1470"/>
                      <a:pt x="1103" y="1445"/>
                    </a:cubicBezTo>
                    <a:cubicBezTo>
                      <a:pt x="1028" y="1420"/>
                      <a:pt x="978" y="1395"/>
                      <a:pt x="953" y="1370"/>
                    </a:cubicBezTo>
                    <a:cubicBezTo>
                      <a:pt x="928" y="1370"/>
                      <a:pt x="903" y="1345"/>
                      <a:pt x="903" y="1320"/>
                    </a:cubicBezTo>
                    <a:cubicBezTo>
                      <a:pt x="878" y="1320"/>
                      <a:pt x="853" y="1295"/>
                      <a:pt x="853" y="1295"/>
                    </a:cubicBezTo>
                    <a:cubicBezTo>
                      <a:pt x="828" y="1245"/>
                      <a:pt x="803" y="1220"/>
                      <a:pt x="778" y="1195"/>
                    </a:cubicBezTo>
                    <a:cubicBezTo>
                      <a:pt x="752" y="1145"/>
                      <a:pt x="727" y="1094"/>
                      <a:pt x="702" y="1069"/>
                    </a:cubicBezTo>
                    <a:cubicBezTo>
                      <a:pt x="702" y="1019"/>
                      <a:pt x="652" y="994"/>
                      <a:pt x="627" y="969"/>
                    </a:cubicBezTo>
                    <a:cubicBezTo>
                      <a:pt x="602" y="894"/>
                      <a:pt x="552" y="844"/>
                      <a:pt x="502" y="794"/>
                    </a:cubicBezTo>
                    <a:cubicBezTo>
                      <a:pt x="477" y="718"/>
                      <a:pt x="427" y="668"/>
                      <a:pt x="402" y="618"/>
                    </a:cubicBezTo>
                    <a:cubicBezTo>
                      <a:pt x="326" y="518"/>
                      <a:pt x="301" y="443"/>
                      <a:pt x="251" y="368"/>
                    </a:cubicBezTo>
                    <a:cubicBezTo>
                      <a:pt x="215" y="331"/>
                      <a:pt x="178" y="308"/>
                      <a:pt x="151" y="308"/>
                    </a:cubicBezTo>
                    <a:cubicBezTo>
                      <a:pt x="141" y="308"/>
                      <a:pt x="133" y="311"/>
                      <a:pt x="126" y="317"/>
                    </a:cubicBezTo>
                    <a:cubicBezTo>
                      <a:pt x="76" y="317"/>
                      <a:pt x="51" y="368"/>
                      <a:pt x="26" y="468"/>
                    </a:cubicBezTo>
                    <a:cubicBezTo>
                      <a:pt x="26" y="543"/>
                      <a:pt x="1" y="668"/>
                      <a:pt x="26" y="819"/>
                    </a:cubicBezTo>
                    <a:cubicBezTo>
                      <a:pt x="26" y="894"/>
                      <a:pt x="51" y="944"/>
                      <a:pt x="76" y="1044"/>
                    </a:cubicBezTo>
                    <a:cubicBezTo>
                      <a:pt x="101" y="1119"/>
                      <a:pt x="151" y="1195"/>
                      <a:pt x="201" y="1295"/>
                    </a:cubicBezTo>
                    <a:cubicBezTo>
                      <a:pt x="226" y="1320"/>
                      <a:pt x="251" y="1370"/>
                      <a:pt x="276" y="1420"/>
                    </a:cubicBezTo>
                    <a:cubicBezTo>
                      <a:pt x="276" y="1445"/>
                      <a:pt x="326" y="1495"/>
                      <a:pt x="351" y="1571"/>
                    </a:cubicBezTo>
                    <a:cubicBezTo>
                      <a:pt x="377" y="1621"/>
                      <a:pt x="402" y="1671"/>
                      <a:pt x="452" y="1721"/>
                    </a:cubicBezTo>
                    <a:cubicBezTo>
                      <a:pt x="477" y="1746"/>
                      <a:pt x="502" y="1771"/>
                      <a:pt x="527" y="1796"/>
                    </a:cubicBezTo>
                    <a:cubicBezTo>
                      <a:pt x="552" y="1821"/>
                      <a:pt x="577" y="1846"/>
                      <a:pt x="602" y="1871"/>
                    </a:cubicBezTo>
                    <a:cubicBezTo>
                      <a:pt x="677" y="1896"/>
                      <a:pt x="752" y="1947"/>
                      <a:pt x="878" y="1997"/>
                    </a:cubicBezTo>
                    <a:cubicBezTo>
                      <a:pt x="928" y="2022"/>
                      <a:pt x="1003" y="2047"/>
                      <a:pt x="1078" y="2072"/>
                    </a:cubicBezTo>
                    <a:cubicBezTo>
                      <a:pt x="1154" y="2072"/>
                      <a:pt x="1229" y="2097"/>
                      <a:pt x="1329" y="2097"/>
                    </a:cubicBezTo>
                    <a:lnTo>
                      <a:pt x="1580" y="2097"/>
                    </a:lnTo>
                    <a:cubicBezTo>
                      <a:pt x="1680" y="2097"/>
                      <a:pt x="1805" y="2097"/>
                      <a:pt x="1905" y="2072"/>
                    </a:cubicBezTo>
                    <a:cubicBezTo>
                      <a:pt x="2031" y="2047"/>
                      <a:pt x="2131" y="1997"/>
                      <a:pt x="2231" y="1947"/>
                    </a:cubicBezTo>
                    <a:cubicBezTo>
                      <a:pt x="2331" y="1896"/>
                      <a:pt x="2432" y="1846"/>
                      <a:pt x="2507" y="1771"/>
                    </a:cubicBezTo>
                    <a:cubicBezTo>
                      <a:pt x="2707" y="1646"/>
                      <a:pt x="2858" y="1495"/>
                      <a:pt x="3008" y="1345"/>
                    </a:cubicBezTo>
                    <a:cubicBezTo>
                      <a:pt x="3184" y="1220"/>
                      <a:pt x="3334" y="1069"/>
                      <a:pt x="3509" y="994"/>
                    </a:cubicBezTo>
                    <a:cubicBezTo>
                      <a:pt x="3560" y="969"/>
                      <a:pt x="3610" y="944"/>
                      <a:pt x="3660" y="944"/>
                    </a:cubicBezTo>
                    <a:lnTo>
                      <a:pt x="3810" y="944"/>
                    </a:lnTo>
                    <a:cubicBezTo>
                      <a:pt x="3835" y="944"/>
                      <a:pt x="3885" y="969"/>
                      <a:pt x="3935" y="994"/>
                    </a:cubicBezTo>
                    <a:cubicBezTo>
                      <a:pt x="3986" y="1019"/>
                      <a:pt x="4036" y="1044"/>
                      <a:pt x="4086" y="1044"/>
                    </a:cubicBezTo>
                    <a:cubicBezTo>
                      <a:pt x="4186" y="1094"/>
                      <a:pt x="4261" y="1145"/>
                      <a:pt x="4336" y="1220"/>
                    </a:cubicBezTo>
                    <a:cubicBezTo>
                      <a:pt x="4437" y="1295"/>
                      <a:pt x="4562" y="1370"/>
                      <a:pt x="4637" y="1445"/>
                    </a:cubicBezTo>
                    <a:cubicBezTo>
                      <a:pt x="4712" y="1470"/>
                      <a:pt x="4737" y="1520"/>
                      <a:pt x="4788" y="1571"/>
                    </a:cubicBezTo>
                    <a:lnTo>
                      <a:pt x="4913" y="1721"/>
                    </a:lnTo>
                    <a:cubicBezTo>
                      <a:pt x="4963" y="1796"/>
                      <a:pt x="5013" y="1846"/>
                      <a:pt x="5063" y="1896"/>
                    </a:cubicBezTo>
                    <a:cubicBezTo>
                      <a:pt x="5113" y="1921"/>
                      <a:pt x="5164" y="1972"/>
                      <a:pt x="5214" y="2047"/>
                    </a:cubicBezTo>
                    <a:cubicBezTo>
                      <a:pt x="5264" y="2072"/>
                      <a:pt x="5314" y="2122"/>
                      <a:pt x="5389" y="2172"/>
                    </a:cubicBezTo>
                    <a:cubicBezTo>
                      <a:pt x="5464" y="2197"/>
                      <a:pt x="5539" y="2197"/>
                      <a:pt x="5615" y="2222"/>
                    </a:cubicBezTo>
                    <a:cubicBezTo>
                      <a:pt x="5765" y="2222"/>
                      <a:pt x="5890" y="2197"/>
                      <a:pt x="6016" y="2172"/>
                    </a:cubicBezTo>
                    <a:cubicBezTo>
                      <a:pt x="6141" y="2122"/>
                      <a:pt x="6266" y="2072"/>
                      <a:pt x="6367" y="2022"/>
                    </a:cubicBezTo>
                    <a:cubicBezTo>
                      <a:pt x="6492" y="1972"/>
                      <a:pt x="6592" y="1871"/>
                      <a:pt x="6667" y="1796"/>
                    </a:cubicBezTo>
                    <a:cubicBezTo>
                      <a:pt x="6743" y="1721"/>
                      <a:pt x="6818" y="1646"/>
                      <a:pt x="6893" y="1571"/>
                    </a:cubicBezTo>
                    <a:cubicBezTo>
                      <a:pt x="6943" y="1546"/>
                      <a:pt x="6968" y="1495"/>
                      <a:pt x="7018" y="1445"/>
                    </a:cubicBezTo>
                    <a:cubicBezTo>
                      <a:pt x="7043" y="1420"/>
                      <a:pt x="7093" y="1370"/>
                      <a:pt x="7118" y="1320"/>
                    </a:cubicBezTo>
                    <a:cubicBezTo>
                      <a:pt x="7169" y="1245"/>
                      <a:pt x="7194" y="1145"/>
                      <a:pt x="7244" y="1069"/>
                    </a:cubicBezTo>
                    <a:cubicBezTo>
                      <a:pt x="7269" y="1044"/>
                      <a:pt x="7294" y="994"/>
                      <a:pt x="7319" y="944"/>
                    </a:cubicBezTo>
                    <a:cubicBezTo>
                      <a:pt x="7344" y="919"/>
                      <a:pt x="7344" y="869"/>
                      <a:pt x="7369" y="844"/>
                    </a:cubicBezTo>
                    <a:cubicBezTo>
                      <a:pt x="7419" y="693"/>
                      <a:pt x="7469" y="568"/>
                      <a:pt x="7545" y="468"/>
                    </a:cubicBezTo>
                    <a:cubicBezTo>
                      <a:pt x="7595" y="368"/>
                      <a:pt x="7620" y="267"/>
                      <a:pt x="7645" y="217"/>
                    </a:cubicBezTo>
                    <a:cubicBezTo>
                      <a:pt x="7670" y="142"/>
                      <a:pt x="7670" y="92"/>
                      <a:pt x="7645" y="42"/>
                    </a:cubicBezTo>
                    <a:cubicBezTo>
                      <a:pt x="7615" y="12"/>
                      <a:pt x="7586" y="0"/>
                      <a:pt x="75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4" name="Google Shape;1514;p54"/>
              <p:cNvSpPr/>
              <p:nvPr/>
            </p:nvSpPr>
            <p:spPr>
              <a:xfrm>
                <a:off x="2071792" y="2183094"/>
                <a:ext cx="120793" cy="106865"/>
              </a:xfrm>
              <a:custGeom>
                <a:avLst/>
                <a:gdLst/>
                <a:ahLst/>
                <a:cxnLst/>
                <a:rect l="l" t="t" r="r" b="b"/>
                <a:pathLst>
                  <a:path w="7094" h="6276" extrusionOk="0">
                    <a:moveTo>
                      <a:pt x="1705" y="3745"/>
                    </a:moveTo>
                    <a:cubicBezTo>
                      <a:pt x="1755" y="3745"/>
                      <a:pt x="1805" y="3770"/>
                      <a:pt x="1830" y="3795"/>
                    </a:cubicBezTo>
                    <a:lnTo>
                      <a:pt x="1956" y="3870"/>
                    </a:lnTo>
                    <a:cubicBezTo>
                      <a:pt x="2006" y="3895"/>
                      <a:pt x="2031" y="3945"/>
                      <a:pt x="2056" y="3970"/>
                    </a:cubicBezTo>
                    <a:cubicBezTo>
                      <a:pt x="2106" y="3995"/>
                      <a:pt x="2131" y="4045"/>
                      <a:pt x="2156" y="4095"/>
                    </a:cubicBezTo>
                    <a:cubicBezTo>
                      <a:pt x="2156" y="4120"/>
                      <a:pt x="2181" y="4171"/>
                      <a:pt x="2206" y="4221"/>
                    </a:cubicBezTo>
                    <a:cubicBezTo>
                      <a:pt x="2231" y="4271"/>
                      <a:pt x="2231" y="4296"/>
                      <a:pt x="2256" y="4346"/>
                    </a:cubicBezTo>
                    <a:cubicBezTo>
                      <a:pt x="2306" y="4421"/>
                      <a:pt x="2332" y="4521"/>
                      <a:pt x="2357" y="4597"/>
                    </a:cubicBezTo>
                    <a:cubicBezTo>
                      <a:pt x="2357" y="4697"/>
                      <a:pt x="2382" y="4797"/>
                      <a:pt x="2382" y="4872"/>
                    </a:cubicBezTo>
                    <a:cubicBezTo>
                      <a:pt x="2357" y="4948"/>
                      <a:pt x="2382" y="5048"/>
                      <a:pt x="2332" y="5123"/>
                    </a:cubicBezTo>
                    <a:cubicBezTo>
                      <a:pt x="2306" y="5223"/>
                      <a:pt x="2256" y="5273"/>
                      <a:pt x="2206" y="5323"/>
                    </a:cubicBezTo>
                    <a:cubicBezTo>
                      <a:pt x="2156" y="5349"/>
                      <a:pt x="2131" y="5374"/>
                      <a:pt x="2106" y="5399"/>
                    </a:cubicBezTo>
                    <a:cubicBezTo>
                      <a:pt x="2056" y="5424"/>
                      <a:pt x="2031" y="5449"/>
                      <a:pt x="2006" y="5474"/>
                    </a:cubicBezTo>
                    <a:cubicBezTo>
                      <a:pt x="1956" y="5499"/>
                      <a:pt x="1905" y="5549"/>
                      <a:pt x="1830" y="5549"/>
                    </a:cubicBezTo>
                    <a:cubicBezTo>
                      <a:pt x="1805" y="5574"/>
                      <a:pt x="1780" y="5574"/>
                      <a:pt x="1755" y="5599"/>
                    </a:cubicBezTo>
                    <a:lnTo>
                      <a:pt x="1705" y="5599"/>
                    </a:lnTo>
                    <a:cubicBezTo>
                      <a:pt x="1680" y="5574"/>
                      <a:pt x="1630" y="5549"/>
                      <a:pt x="1580" y="5549"/>
                    </a:cubicBezTo>
                    <a:cubicBezTo>
                      <a:pt x="1529" y="5524"/>
                      <a:pt x="1479" y="5499"/>
                      <a:pt x="1429" y="5474"/>
                    </a:cubicBezTo>
                    <a:cubicBezTo>
                      <a:pt x="1404" y="5449"/>
                      <a:pt x="1379" y="5449"/>
                      <a:pt x="1354" y="5424"/>
                    </a:cubicBezTo>
                    <a:cubicBezTo>
                      <a:pt x="1329" y="5399"/>
                      <a:pt x="1329" y="5374"/>
                      <a:pt x="1304" y="5349"/>
                    </a:cubicBezTo>
                    <a:cubicBezTo>
                      <a:pt x="1279" y="5323"/>
                      <a:pt x="1254" y="5298"/>
                      <a:pt x="1229" y="5273"/>
                    </a:cubicBezTo>
                    <a:cubicBezTo>
                      <a:pt x="1229" y="5273"/>
                      <a:pt x="1204" y="5248"/>
                      <a:pt x="1204" y="5248"/>
                    </a:cubicBezTo>
                    <a:cubicBezTo>
                      <a:pt x="1179" y="5248"/>
                      <a:pt x="1179" y="5223"/>
                      <a:pt x="1154" y="5223"/>
                    </a:cubicBezTo>
                    <a:cubicBezTo>
                      <a:pt x="1128" y="5198"/>
                      <a:pt x="1078" y="5173"/>
                      <a:pt x="1028" y="5148"/>
                    </a:cubicBezTo>
                    <a:cubicBezTo>
                      <a:pt x="1003" y="5148"/>
                      <a:pt x="978" y="5123"/>
                      <a:pt x="953" y="5098"/>
                    </a:cubicBezTo>
                    <a:cubicBezTo>
                      <a:pt x="928" y="5073"/>
                      <a:pt x="903" y="5048"/>
                      <a:pt x="853" y="5023"/>
                    </a:cubicBezTo>
                    <a:cubicBezTo>
                      <a:pt x="828" y="4998"/>
                      <a:pt x="803" y="4973"/>
                      <a:pt x="753" y="4948"/>
                    </a:cubicBezTo>
                    <a:cubicBezTo>
                      <a:pt x="727" y="4897"/>
                      <a:pt x="702" y="4872"/>
                      <a:pt x="677" y="4822"/>
                    </a:cubicBezTo>
                    <a:cubicBezTo>
                      <a:pt x="652" y="4772"/>
                      <a:pt x="627" y="4722"/>
                      <a:pt x="602" y="4672"/>
                    </a:cubicBezTo>
                    <a:cubicBezTo>
                      <a:pt x="577" y="4622"/>
                      <a:pt x="552" y="4572"/>
                      <a:pt x="552" y="4521"/>
                    </a:cubicBezTo>
                    <a:cubicBezTo>
                      <a:pt x="527" y="4421"/>
                      <a:pt x="527" y="4296"/>
                      <a:pt x="527" y="4196"/>
                    </a:cubicBezTo>
                    <a:cubicBezTo>
                      <a:pt x="552" y="4095"/>
                      <a:pt x="627" y="3970"/>
                      <a:pt x="753" y="3895"/>
                    </a:cubicBezTo>
                    <a:lnTo>
                      <a:pt x="828" y="3820"/>
                    </a:lnTo>
                    <a:cubicBezTo>
                      <a:pt x="878" y="3795"/>
                      <a:pt x="903" y="3795"/>
                      <a:pt x="953" y="3795"/>
                    </a:cubicBezTo>
                    <a:lnTo>
                      <a:pt x="1078" y="3795"/>
                    </a:lnTo>
                    <a:cubicBezTo>
                      <a:pt x="1103" y="3770"/>
                      <a:pt x="1154" y="3770"/>
                      <a:pt x="1204" y="3770"/>
                    </a:cubicBezTo>
                    <a:lnTo>
                      <a:pt x="1304" y="3770"/>
                    </a:lnTo>
                    <a:cubicBezTo>
                      <a:pt x="1379" y="3820"/>
                      <a:pt x="1454" y="3870"/>
                      <a:pt x="1504" y="3895"/>
                    </a:cubicBezTo>
                    <a:cubicBezTo>
                      <a:pt x="1578" y="3924"/>
                      <a:pt x="1634" y="3936"/>
                      <a:pt x="1673" y="3936"/>
                    </a:cubicBezTo>
                    <a:cubicBezTo>
                      <a:pt x="1701" y="3936"/>
                      <a:pt x="1720" y="3930"/>
                      <a:pt x="1730" y="3920"/>
                    </a:cubicBezTo>
                    <a:cubicBezTo>
                      <a:pt x="1730" y="3895"/>
                      <a:pt x="1705" y="3820"/>
                      <a:pt x="1680" y="3745"/>
                    </a:cubicBezTo>
                    <a:close/>
                    <a:moveTo>
                      <a:pt x="3007" y="1"/>
                    </a:moveTo>
                    <a:cubicBezTo>
                      <a:pt x="2815" y="1"/>
                      <a:pt x="2629" y="32"/>
                      <a:pt x="2457" y="85"/>
                    </a:cubicBezTo>
                    <a:cubicBezTo>
                      <a:pt x="2281" y="135"/>
                      <a:pt x="2131" y="186"/>
                      <a:pt x="1981" y="261"/>
                    </a:cubicBezTo>
                    <a:cubicBezTo>
                      <a:pt x="1855" y="311"/>
                      <a:pt x="1705" y="386"/>
                      <a:pt x="1605" y="486"/>
                    </a:cubicBezTo>
                    <a:cubicBezTo>
                      <a:pt x="1479" y="562"/>
                      <a:pt x="1379" y="637"/>
                      <a:pt x="1254" y="737"/>
                    </a:cubicBezTo>
                    <a:cubicBezTo>
                      <a:pt x="1179" y="837"/>
                      <a:pt x="1078" y="937"/>
                      <a:pt x="1028" y="1038"/>
                    </a:cubicBezTo>
                    <a:cubicBezTo>
                      <a:pt x="953" y="1113"/>
                      <a:pt x="903" y="1213"/>
                      <a:pt x="853" y="1288"/>
                    </a:cubicBezTo>
                    <a:cubicBezTo>
                      <a:pt x="803" y="1389"/>
                      <a:pt x="753" y="1464"/>
                      <a:pt x="727" y="1539"/>
                    </a:cubicBezTo>
                    <a:cubicBezTo>
                      <a:pt x="652" y="1714"/>
                      <a:pt x="627" y="1815"/>
                      <a:pt x="602" y="1915"/>
                    </a:cubicBezTo>
                    <a:lnTo>
                      <a:pt x="577" y="2040"/>
                    </a:lnTo>
                    <a:cubicBezTo>
                      <a:pt x="577" y="2090"/>
                      <a:pt x="577" y="2115"/>
                      <a:pt x="552" y="2166"/>
                    </a:cubicBezTo>
                    <a:cubicBezTo>
                      <a:pt x="552" y="2241"/>
                      <a:pt x="527" y="2341"/>
                      <a:pt x="527" y="2416"/>
                    </a:cubicBezTo>
                    <a:cubicBezTo>
                      <a:pt x="527" y="2516"/>
                      <a:pt x="527" y="2592"/>
                      <a:pt x="552" y="2692"/>
                    </a:cubicBezTo>
                    <a:cubicBezTo>
                      <a:pt x="552" y="2792"/>
                      <a:pt x="577" y="2867"/>
                      <a:pt x="627" y="2943"/>
                    </a:cubicBezTo>
                    <a:cubicBezTo>
                      <a:pt x="677" y="3093"/>
                      <a:pt x="778" y="3218"/>
                      <a:pt x="853" y="3344"/>
                    </a:cubicBezTo>
                    <a:cubicBezTo>
                      <a:pt x="878" y="3344"/>
                      <a:pt x="878" y="3369"/>
                      <a:pt x="903" y="3394"/>
                    </a:cubicBezTo>
                    <a:lnTo>
                      <a:pt x="828" y="3394"/>
                    </a:lnTo>
                    <a:cubicBezTo>
                      <a:pt x="778" y="3394"/>
                      <a:pt x="702" y="3419"/>
                      <a:pt x="652" y="3444"/>
                    </a:cubicBezTo>
                    <a:lnTo>
                      <a:pt x="502" y="3519"/>
                    </a:lnTo>
                    <a:cubicBezTo>
                      <a:pt x="402" y="3569"/>
                      <a:pt x="326" y="3669"/>
                      <a:pt x="251" y="3745"/>
                    </a:cubicBezTo>
                    <a:cubicBezTo>
                      <a:pt x="176" y="3820"/>
                      <a:pt x="126" y="3920"/>
                      <a:pt x="76" y="4020"/>
                    </a:cubicBezTo>
                    <a:cubicBezTo>
                      <a:pt x="51" y="4120"/>
                      <a:pt x="26" y="4246"/>
                      <a:pt x="26" y="4346"/>
                    </a:cubicBezTo>
                    <a:cubicBezTo>
                      <a:pt x="1" y="4446"/>
                      <a:pt x="26" y="4521"/>
                      <a:pt x="51" y="4622"/>
                    </a:cubicBezTo>
                    <a:cubicBezTo>
                      <a:pt x="51" y="4722"/>
                      <a:pt x="76" y="4797"/>
                      <a:pt x="101" y="4872"/>
                    </a:cubicBezTo>
                    <a:cubicBezTo>
                      <a:pt x="126" y="4948"/>
                      <a:pt x="176" y="5023"/>
                      <a:pt x="201" y="5098"/>
                    </a:cubicBezTo>
                    <a:cubicBezTo>
                      <a:pt x="226" y="5148"/>
                      <a:pt x="276" y="5223"/>
                      <a:pt x="326" y="5273"/>
                    </a:cubicBezTo>
                    <a:cubicBezTo>
                      <a:pt x="352" y="5323"/>
                      <a:pt x="402" y="5374"/>
                      <a:pt x="452" y="5424"/>
                    </a:cubicBezTo>
                    <a:cubicBezTo>
                      <a:pt x="502" y="5449"/>
                      <a:pt x="527" y="5499"/>
                      <a:pt x="577" y="5524"/>
                    </a:cubicBezTo>
                    <a:cubicBezTo>
                      <a:pt x="602" y="5574"/>
                      <a:pt x="652" y="5599"/>
                      <a:pt x="677" y="5624"/>
                    </a:cubicBezTo>
                    <a:cubicBezTo>
                      <a:pt x="753" y="5674"/>
                      <a:pt x="803" y="5699"/>
                      <a:pt x="828" y="5724"/>
                    </a:cubicBezTo>
                    <a:cubicBezTo>
                      <a:pt x="853" y="5724"/>
                      <a:pt x="878" y="5750"/>
                      <a:pt x="903" y="5750"/>
                    </a:cubicBezTo>
                    <a:cubicBezTo>
                      <a:pt x="903" y="5775"/>
                      <a:pt x="928" y="5775"/>
                      <a:pt x="953" y="5800"/>
                    </a:cubicBezTo>
                    <a:cubicBezTo>
                      <a:pt x="978" y="5800"/>
                      <a:pt x="1003" y="5850"/>
                      <a:pt x="1053" y="5875"/>
                    </a:cubicBezTo>
                    <a:cubicBezTo>
                      <a:pt x="1053" y="5875"/>
                      <a:pt x="1078" y="5900"/>
                      <a:pt x="1103" y="5900"/>
                    </a:cubicBezTo>
                    <a:cubicBezTo>
                      <a:pt x="1103" y="5925"/>
                      <a:pt x="1078" y="5950"/>
                      <a:pt x="1078" y="5950"/>
                    </a:cubicBezTo>
                    <a:cubicBezTo>
                      <a:pt x="1078" y="6000"/>
                      <a:pt x="1103" y="6050"/>
                      <a:pt x="1154" y="6075"/>
                    </a:cubicBezTo>
                    <a:cubicBezTo>
                      <a:pt x="1229" y="6100"/>
                      <a:pt x="1304" y="6125"/>
                      <a:pt x="1404" y="6125"/>
                    </a:cubicBezTo>
                    <a:lnTo>
                      <a:pt x="1479" y="6125"/>
                    </a:lnTo>
                    <a:cubicBezTo>
                      <a:pt x="1504" y="6125"/>
                      <a:pt x="1555" y="6125"/>
                      <a:pt x="1580" y="6100"/>
                    </a:cubicBezTo>
                    <a:cubicBezTo>
                      <a:pt x="1655" y="6100"/>
                      <a:pt x="1730" y="6075"/>
                      <a:pt x="1805" y="6050"/>
                    </a:cubicBezTo>
                    <a:cubicBezTo>
                      <a:pt x="1830" y="6050"/>
                      <a:pt x="1880" y="6025"/>
                      <a:pt x="1905" y="6000"/>
                    </a:cubicBezTo>
                    <a:lnTo>
                      <a:pt x="1956" y="6000"/>
                    </a:lnTo>
                    <a:cubicBezTo>
                      <a:pt x="1956" y="5975"/>
                      <a:pt x="1956" y="5975"/>
                      <a:pt x="1956" y="5975"/>
                    </a:cubicBezTo>
                    <a:cubicBezTo>
                      <a:pt x="1981" y="5975"/>
                      <a:pt x="2006" y="5975"/>
                      <a:pt x="2031" y="5950"/>
                    </a:cubicBezTo>
                    <a:cubicBezTo>
                      <a:pt x="2106" y="5925"/>
                      <a:pt x="2206" y="5875"/>
                      <a:pt x="2281" y="5800"/>
                    </a:cubicBezTo>
                    <a:cubicBezTo>
                      <a:pt x="2332" y="5775"/>
                      <a:pt x="2357" y="5750"/>
                      <a:pt x="2407" y="5699"/>
                    </a:cubicBezTo>
                    <a:cubicBezTo>
                      <a:pt x="2432" y="5674"/>
                      <a:pt x="2482" y="5624"/>
                      <a:pt x="2532" y="5574"/>
                    </a:cubicBezTo>
                    <a:cubicBezTo>
                      <a:pt x="2607" y="5499"/>
                      <a:pt x="2682" y="5374"/>
                      <a:pt x="2707" y="5248"/>
                    </a:cubicBezTo>
                    <a:cubicBezTo>
                      <a:pt x="2733" y="5148"/>
                      <a:pt x="2707" y="5023"/>
                      <a:pt x="2733" y="4897"/>
                    </a:cubicBezTo>
                    <a:cubicBezTo>
                      <a:pt x="2733" y="4772"/>
                      <a:pt x="2707" y="4647"/>
                      <a:pt x="2682" y="4547"/>
                    </a:cubicBezTo>
                    <a:cubicBezTo>
                      <a:pt x="2657" y="4421"/>
                      <a:pt x="2632" y="4321"/>
                      <a:pt x="2557" y="4196"/>
                    </a:cubicBezTo>
                    <a:cubicBezTo>
                      <a:pt x="2532" y="4146"/>
                      <a:pt x="2507" y="4095"/>
                      <a:pt x="2482" y="4045"/>
                    </a:cubicBezTo>
                    <a:cubicBezTo>
                      <a:pt x="2457" y="3995"/>
                      <a:pt x="2432" y="3945"/>
                      <a:pt x="2407" y="3895"/>
                    </a:cubicBezTo>
                    <a:cubicBezTo>
                      <a:pt x="2382" y="3820"/>
                      <a:pt x="2332" y="3770"/>
                      <a:pt x="2281" y="3745"/>
                    </a:cubicBezTo>
                    <a:cubicBezTo>
                      <a:pt x="2231" y="3694"/>
                      <a:pt x="2206" y="3644"/>
                      <a:pt x="2156" y="3594"/>
                    </a:cubicBezTo>
                    <a:lnTo>
                      <a:pt x="1981" y="3494"/>
                    </a:lnTo>
                    <a:cubicBezTo>
                      <a:pt x="1981" y="3494"/>
                      <a:pt x="1956" y="3469"/>
                      <a:pt x="1956" y="3469"/>
                    </a:cubicBezTo>
                    <a:lnTo>
                      <a:pt x="1905" y="3444"/>
                    </a:lnTo>
                    <a:cubicBezTo>
                      <a:pt x="1855" y="3444"/>
                      <a:pt x="1830" y="3444"/>
                      <a:pt x="1805" y="3419"/>
                    </a:cubicBezTo>
                    <a:cubicBezTo>
                      <a:pt x="1755" y="3419"/>
                      <a:pt x="1716" y="3408"/>
                      <a:pt x="1681" y="3408"/>
                    </a:cubicBezTo>
                    <a:cubicBezTo>
                      <a:pt x="1663" y="3408"/>
                      <a:pt x="1646" y="3410"/>
                      <a:pt x="1630" y="3419"/>
                    </a:cubicBezTo>
                    <a:cubicBezTo>
                      <a:pt x="1580" y="3419"/>
                      <a:pt x="1529" y="3419"/>
                      <a:pt x="1454" y="3394"/>
                    </a:cubicBezTo>
                    <a:cubicBezTo>
                      <a:pt x="1454" y="3369"/>
                      <a:pt x="1429" y="3344"/>
                      <a:pt x="1404" y="3318"/>
                    </a:cubicBezTo>
                    <a:cubicBezTo>
                      <a:pt x="1354" y="3218"/>
                      <a:pt x="1304" y="3143"/>
                      <a:pt x="1254" y="3043"/>
                    </a:cubicBezTo>
                    <a:cubicBezTo>
                      <a:pt x="1204" y="2968"/>
                      <a:pt x="1154" y="2867"/>
                      <a:pt x="1128" y="2742"/>
                    </a:cubicBezTo>
                    <a:cubicBezTo>
                      <a:pt x="1103" y="2692"/>
                      <a:pt x="1103" y="2642"/>
                      <a:pt x="1103" y="2592"/>
                    </a:cubicBezTo>
                    <a:cubicBezTo>
                      <a:pt x="1103" y="2542"/>
                      <a:pt x="1103" y="2466"/>
                      <a:pt x="1103" y="2416"/>
                    </a:cubicBezTo>
                    <a:cubicBezTo>
                      <a:pt x="1128" y="2366"/>
                      <a:pt x="1128" y="2291"/>
                      <a:pt x="1154" y="2241"/>
                    </a:cubicBezTo>
                    <a:cubicBezTo>
                      <a:pt x="1154" y="2191"/>
                      <a:pt x="1154" y="2166"/>
                      <a:pt x="1154" y="2141"/>
                    </a:cubicBezTo>
                    <a:cubicBezTo>
                      <a:pt x="1179" y="2115"/>
                      <a:pt x="1179" y="2065"/>
                      <a:pt x="1179" y="2040"/>
                    </a:cubicBezTo>
                    <a:cubicBezTo>
                      <a:pt x="1204" y="1965"/>
                      <a:pt x="1229" y="1890"/>
                      <a:pt x="1254" y="1765"/>
                    </a:cubicBezTo>
                    <a:cubicBezTo>
                      <a:pt x="1279" y="1714"/>
                      <a:pt x="1304" y="1639"/>
                      <a:pt x="1354" y="1589"/>
                    </a:cubicBezTo>
                    <a:cubicBezTo>
                      <a:pt x="1404" y="1514"/>
                      <a:pt x="1429" y="1439"/>
                      <a:pt x="1479" y="1364"/>
                    </a:cubicBezTo>
                    <a:cubicBezTo>
                      <a:pt x="1529" y="1288"/>
                      <a:pt x="1605" y="1213"/>
                      <a:pt x="1655" y="1138"/>
                    </a:cubicBezTo>
                    <a:cubicBezTo>
                      <a:pt x="1730" y="1063"/>
                      <a:pt x="1830" y="988"/>
                      <a:pt x="1931" y="912"/>
                    </a:cubicBezTo>
                    <a:cubicBezTo>
                      <a:pt x="2006" y="837"/>
                      <a:pt x="2131" y="787"/>
                      <a:pt x="2231" y="737"/>
                    </a:cubicBezTo>
                    <a:cubicBezTo>
                      <a:pt x="2357" y="662"/>
                      <a:pt x="2482" y="612"/>
                      <a:pt x="2607" y="587"/>
                    </a:cubicBezTo>
                    <a:cubicBezTo>
                      <a:pt x="2753" y="543"/>
                      <a:pt x="2907" y="516"/>
                      <a:pt x="3065" y="516"/>
                    </a:cubicBezTo>
                    <a:cubicBezTo>
                      <a:pt x="3178" y="516"/>
                      <a:pt x="3294" y="530"/>
                      <a:pt x="3409" y="562"/>
                    </a:cubicBezTo>
                    <a:cubicBezTo>
                      <a:pt x="3685" y="637"/>
                      <a:pt x="3936" y="812"/>
                      <a:pt x="4111" y="1113"/>
                    </a:cubicBezTo>
                    <a:cubicBezTo>
                      <a:pt x="4161" y="1188"/>
                      <a:pt x="4186" y="1263"/>
                      <a:pt x="4236" y="1338"/>
                    </a:cubicBezTo>
                    <a:cubicBezTo>
                      <a:pt x="4286" y="1414"/>
                      <a:pt x="4311" y="1489"/>
                      <a:pt x="4337" y="1564"/>
                    </a:cubicBezTo>
                    <a:cubicBezTo>
                      <a:pt x="4362" y="1664"/>
                      <a:pt x="4362" y="1739"/>
                      <a:pt x="4362" y="1840"/>
                    </a:cubicBezTo>
                    <a:cubicBezTo>
                      <a:pt x="4387" y="1940"/>
                      <a:pt x="4412" y="2015"/>
                      <a:pt x="4437" y="2115"/>
                    </a:cubicBezTo>
                    <a:cubicBezTo>
                      <a:pt x="4462" y="2291"/>
                      <a:pt x="4487" y="2491"/>
                      <a:pt x="4487" y="2642"/>
                    </a:cubicBezTo>
                    <a:cubicBezTo>
                      <a:pt x="4462" y="2842"/>
                      <a:pt x="4487" y="3018"/>
                      <a:pt x="4462" y="3218"/>
                    </a:cubicBezTo>
                    <a:cubicBezTo>
                      <a:pt x="4462" y="3318"/>
                      <a:pt x="4437" y="3419"/>
                      <a:pt x="4412" y="3519"/>
                    </a:cubicBezTo>
                    <a:lnTo>
                      <a:pt x="4337" y="3820"/>
                    </a:lnTo>
                    <a:cubicBezTo>
                      <a:pt x="4311" y="3920"/>
                      <a:pt x="4286" y="4020"/>
                      <a:pt x="4261" y="4120"/>
                    </a:cubicBezTo>
                    <a:cubicBezTo>
                      <a:pt x="4236" y="4221"/>
                      <a:pt x="4186" y="4321"/>
                      <a:pt x="4161" y="4421"/>
                    </a:cubicBezTo>
                    <a:cubicBezTo>
                      <a:pt x="4136" y="4521"/>
                      <a:pt x="4111" y="4647"/>
                      <a:pt x="4111" y="4747"/>
                    </a:cubicBezTo>
                    <a:cubicBezTo>
                      <a:pt x="4111" y="4872"/>
                      <a:pt x="4111" y="4973"/>
                      <a:pt x="4136" y="5073"/>
                    </a:cubicBezTo>
                    <a:cubicBezTo>
                      <a:pt x="4186" y="5298"/>
                      <a:pt x="4261" y="5499"/>
                      <a:pt x="4412" y="5649"/>
                    </a:cubicBezTo>
                    <a:cubicBezTo>
                      <a:pt x="4462" y="5724"/>
                      <a:pt x="4537" y="5800"/>
                      <a:pt x="4637" y="5850"/>
                    </a:cubicBezTo>
                    <a:cubicBezTo>
                      <a:pt x="4712" y="5925"/>
                      <a:pt x="4788" y="5975"/>
                      <a:pt x="4863" y="6025"/>
                    </a:cubicBezTo>
                    <a:cubicBezTo>
                      <a:pt x="4938" y="6075"/>
                      <a:pt x="5038" y="6125"/>
                      <a:pt x="5113" y="6151"/>
                    </a:cubicBezTo>
                    <a:cubicBezTo>
                      <a:pt x="5214" y="6201"/>
                      <a:pt x="5289" y="6201"/>
                      <a:pt x="5389" y="6226"/>
                    </a:cubicBezTo>
                    <a:cubicBezTo>
                      <a:pt x="5565" y="6251"/>
                      <a:pt x="5715" y="6276"/>
                      <a:pt x="5890" y="6276"/>
                    </a:cubicBezTo>
                    <a:cubicBezTo>
                      <a:pt x="5966" y="6276"/>
                      <a:pt x="6066" y="6251"/>
                      <a:pt x="6141" y="6226"/>
                    </a:cubicBezTo>
                    <a:cubicBezTo>
                      <a:pt x="6216" y="6201"/>
                      <a:pt x="6316" y="6176"/>
                      <a:pt x="6367" y="6125"/>
                    </a:cubicBezTo>
                    <a:cubicBezTo>
                      <a:pt x="6517" y="6050"/>
                      <a:pt x="6642" y="5950"/>
                      <a:pt x="6717" y="5850"/>
                    </a:cubicBezTo>
                    <a:cubicBezTo>
                      <a:pt x="6768" y="5775"/>
                      <a:pt x="6818" y="5724"/>
                      <a:pt x="6868" y="5674"/>
                    </a:cubicBezTo>
                    <a:cubicBezTo>
                      <a:pt x="6893" y="5599"/>
                      <a:pt x="6943" y="5549"/>
                      <a:pt x="6968" y="5474"/>
                    </a:cubicBezTo>
                    <a:cubicBezTo>
                      <a:pt x="7068" y="5248"/>
                      <a:pt x="7093" y="5023"/>
                      <a:pt x="7093" y="4847"/>
                    </a:cubicBezTo>
                    <a:cubicBezTo>
                      <a:pt x="7093" y="4647"/>
                      <a:pt x="7068" y="4521"/>
                      <a:pt x="7018" y="4421"/>
                    </a:cubicBezTo>
                    <a:cubicBezTo>
                      <a:pt x="6968" y="4346"/>
                      <a:pt x="6918" y="4296"/>
                      <a:pt x="6868" y="4296"/>
                    </a:cubicBezTo>
                    <a:cubicBezTo>
                      <a:pt x="6818" y="4321"/>
                      <a:pt x="6793" y="4371"/>
                      <a:pt x="6768" y="4446"/>
                    </a:cubicBezTo>
                    <a:cubicBezTo>
                      <a:pt x="6743" y="4521"/>
                      <a:pt x="6743" y="4647"/>
                      <a:pt x="6717" y="4797"/>
                    </a:cubicBezTo>
                    <a:cubicBezTo>
                      <a:pt x="6692" y="4822"/>
                      <a:pt x="6692" y="4872"/>
                      <a:pt x="6692" y="4897"/>
                    </a:cubicBezTo>
                    <a:cubicBezTo>
                      <a:pt x="6667" y="4948"/>
                      <a:pt x="6667" y="4998"/>
                      <a:pt x="6642" y="5023"/>
                    </a:cubicBezTo>
                    <a:cubicBezTo>
                      <a:pt x="6617" y="5123"/>
                      <a:pt x="6592" y="5198"/>
                      <a:pt x="6567" y="5298"/>
                    </a:cubicBezTo>
                    <a:cubicBezTo>
                      <a:pt x="6542" y="5349"/>
                      <a:pt x="6517" y="5374"/>
                      <a:pt x="6492" y="5424"/>
                    </a:cubicBezTo>
                    <a:cubicBezTo>
                      <a:pt x="6467" y="5474"/>
                      <a:pt x="6417" y="5524"/>
                      <a:pt x="6392" y="5549"/>
                    </a:cubicBezTo>
                    <a:cubicBezTo>
                      <a:pt x="6316" y="5649"/>
                      <a:pt x="6241" y="5699"/>
                      <a:pt x="6141" y="5775"/>
                    </a:cubicBezTo>
                    <a:cubicBezTo>
                      <a:pt x="6091" y="5800"/>
                      <a:pt x="6041" y="5825"/>
                      <a:pt x="5991" y="5850"/>
                    </a:cubicBezTo>
                    <a:cubicBezTo>
                      <a:pt x="5941" y="5850"/>
                      <a:pt x="5890" y="5875"/>
                      <a:pt x="5815" y="5875"/>
                    </a:cubicBezTo>
                    <a:cubicBezTo>
                      <a:pt x="5715" y="5875"/>
                      <a:pt x="5590" y="5875"/>
                      <a:pt x="5439" y="5850"/>
                    </a:cubicBezTo>
                    <a:cubicBezTo>
                      <a:pt x="5314" y="5825"/>
                      <a:pt x="5164" y="5800"/>
                      <a:pt x="5038" y="5699"/>
                    </a:cubicBezTo>
                    <a:cubicBezTo>
                      <a:pt x="4888" y="5624"/>
                      <a:pt x="4763" y="5524"/>
                      <a:pt x="4662" y="5424"/>
                    </a:cubicBezTo>
                    <a:cubicBezTo>
                      <a:pt x="4562" y="5298"/>
                      <a:pt x="4487" y="5148"/>
                      <a:pt x="4462" y="4998"/>
                    </a:cubicBezTo>
                    <a:cubicBezTo>
                      <a:pt x="4437" y="4922"/>
                      <a:pt x="4437" y="4822"/>
                      <a:pt x="4437" y="4722"/>
                    </a:cubicBezTo>
                    <a:cubicBezTo>
                      <a:pt x="4437" y="4647"/>
                      <a:pt x="4462" y="4547"/>
                      <a:pt x="4487" y="4471"/>
                    </a:cubicBezTo>
                    <a:cubicBezTo>
                      <a:pt x="4512" y="4371"/>
                      <a:pt x="4537" y="4271"/>
                      <a:pt x="4562" y="4171"/>
                    </a:cubicBezTo>
                    <a:lnTo>
                      <a:pt x="4662" y="3870"/>
                    </a:lnTo>
                    <a:lnTo>
                      <a:pt x="4738" y="3569"/>
                    </a:lnTo>
                    <a:lnTo>
                      <a:pt x="4763" y="3494"/>
                    </a:lnTo>
                    <a:lnTo>
                      <a:pt x="4788" y="3394"/>
                    </a:lnTo>
                    <a:cubicBezTo>
                      <a:pt x="4788" y="3344"/>
                      <a:pt x="4813" y="3293"/>
                      <a:pt x="4813" y="3218"/>
                    </a:cubicBezTo>
                    <a:cubicBezTo>
                      <a:pt x="4838" y="3118"/>
                      <a:pt x="4838" y="3018"/>
                      <a:pt x="4838" y="2917"/>
                    </a:cubicBezTo>
                    <a:cubicBezTo>
                      <a:pt x="4838" y="2817"/>
                      <a:pt x="4838" y="2717"/>
                      <a:pt x="4838" y="2617"/>
                    </a:cubicBezTo>
                    <a:cubicBezTo>
                      <a:pt x="4863" y="2391"/>
                      <a:pt x="4838" y="2216"/>
                      <a:pt x="4813" y="2015"/>
                    </a:cubicBezTo>
                    <a:cubicBezTo>
                      <a:pt x="4763" y="1815"/>
                      <a:pt x="4763" y="1639"/>
                      <a:pt x="4712" y="1414"/>
                    </a:cubicBezTo>
                    <a:cubicBezTo>
                      <a:pt x="4687" y="1313"/>
                      <a:pt x="4662" y="1213"/>
                      <a:pt x="4612" y="1113"/>
                    </a:cubicBezTo>
                    <a:cubicBezTo>
                      <a:pt x="4562" y="1038"/>
                      <a:pt x="4537" y="937"/>
                      <a:pt x="4462" y="862"/>
                    </a:cubicBezTo>
                    <a:cubicBezTo>
                      <a:pt x="4261" y="486"/>
                      <a:pt x="3910" y="211"/>
                      <a:pt x="3535" y="85"/>
                    </a:cubicBezTo>
                    <a:cubicBezTo>
                      <a:pt x="3357" y="26"/>
                      <a:pt x="3179" y="1"/>
                      <a:pt x="30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5" name="Google Shape;1515;p54"/>
              <p:cNvSpPr/>
              <p:nvPr/>
            </p:nvSpPr>
            <p:spPr>
              <a:xfrm>
                <a:off x="2348335" y="2468765"/>
                <a:ext cx="116945" cy="121644"/>
              </a:xfrm>
              <a:custGeom>
                <a:avLst/>
                <a:gdLst/>
                <a:ahLst/>
                <a:cxnLst/>
                <a:rect l="l" t="t" r="r" b="b"/>
                <a:pathLst>
                  <a:path w="6868" h="7144" extrusionOk="0">
                    <a:moveTo>
                      <a:pt x="6091" y="5614"/>
                    </a:moveTo>
                    <a:cubicBezTo>
                      <a:pt x="6091" y="5639"/>
                      <a:pt x="6116" y="5664"/>
                      <a:pt x="6116" y="5689"/>
                    </a:cubicBezTo>
                    <a:cubicBezTo>
                      <a:pt x="6116" y="5689"/>
                      <a:pt x="6091" y="5714"/>
                      <a:pt x="6091" y="5740"/>
                    </a:cubicBezTo>
                    <a:cubicBezTo>
                      <a:pt x="6091" y="5765"/>
                      <a:pt x="6091" y="5765"/>
                      <a:pt x="6091" y="5765"/>
                    </a:cubicBezTo>
                    <a:cubicBezTo>
                      <a:pt x="6091" y="5740"/>
                      <a:pt x="6066" y="5714"/>
                      <a:pt x="6066" y="5689"/>
                    </a:cubicBezTo>
                    <a:cubicBezTo>
                      <a:pt x="6066" y="5689"/>
                      <a:pt x="6066" y="5664"/>
                      <a:pt x="6091" y="5639"/>
                    </a:cubicBezTo>
                    <a:lnTo>
                      <a:pt x="6091" y="5614"/>
                    </a:lnTo>
                    <a:close/>
                    <a:moveTo>
                      <a:pt x="5890" y="5965"/>
                    </a:moveTo>
                    <a:cubicBezTo>
                      <a:pt x="5915" y="5965"/>
                      <a:pt x="5915" y="5990"/>
                      <a:pt x="5915" y="6015"/>
                    </a:cubicBezTo>
                    <a:cubicBezTo>
                      <a:pt x="5915" y="6065"/>
                      <a:pt x="5890" y="6090"/>
                      <a:pt x="5890" y="6090"/>
                    </a:cubicBezTo>
                    <a:cubicBezTo>
                      <a:pt x="5890" y="6040"/>
                      <a:pt x="5890" y="5990"/>
                      <a:pt x="5890" y="5965"/>
                    </a:cubicBezTo>
                    <a:close/>
                    <a:moveTo>
                      <a:pt x="6166" y="5915"/>
                    </a:moveTo>
                    <a:lnTo>
                      <a:pt x="6166" y="5915"/>
                    </a:lnTo>
                    <a:cubicBezTo>
                      <a:pt x="6166" y="5915"/>
                      <a:pt x="6166" y="5940"/>
                      <a:pt x="6191" y="5940"/>
                    </a:cubicBezTo>
                    <a:cubicBezTo>
                      <a:pt x="6191" y="5940"/>
                      <a:pt x="6216" y="5965"/>
                      <a:pt x="6216" y="5965"/>
                    </a:cubicBezTo>
                    <a:cubicBezTo>
                      <a:pt x="6216" y="5983"/>
                      <a:pt x="6228" y="6001"/>
                      <a:pt x="6236" y="6001"/>
                    </a:cubicBezTo>
                    <a:cubicBezTo>
                      <a:pt x="6239" y="6001"/>
                      <a:pt x="6241" y="5998"/>
                      <a:pt x="6241" y="5990"/>
                    </a:cubicBezTo>
                    <a:lnTo>
                      <a:pt x="6266" y="5990"/>
                    </a:lnTo>
                    <a:cubicBezTo>
                      <a:pt x="6291" y="6015"/>
                      <a:pt x="6291" y="6015"/>
                      <a:pt x="6291" y="6015"/>
                    </a:cubicBezTo>
                    <a:cubicBezTo>
                      <a:pt x="6291" y="6015"/>
                      <a:pt x="6291" y="6040"/>
                      <a:pt x="6291" y="6040"/>
                    </a:cubicBezTo>
                    <a:cubicBezTo>
                      <a:pt x="6291" y="6040"/>
                      <a:pt x="6291" y="6040"/>
                      <a:pt x="6291" y="6065"/>
                    </a:cubicBezTo>
                    <a:cubicBezTo>
                      <a:pt x="6291" y="6065"/>
                      <a:pt x="6291" y="6090"/>
                      <a:pt x="6266" y="6141"/>
                    </a:cubicBezTo>
                    <a:cubicBezTo>
                      <a:pt x="6241" y="6191"/>
                      <a:pt x="6166" y="6241"/>
                      <a:pt x="6116" y="6316"/>
                    </a:cubicBezTo>
                    <a:lnTo>
                      <a:pt x="6066" y="6341"/>
                    </a:lnTo>
                    <a:cubicBezTo>
                      <a:pt x="6040" y="6366"/>
                      <a:pt x="6015" y="6366"/>
                      <a:pt x="5990" y="6366"/>
                    </a:cubicBezTo>
                    <a:lnTo>
                      <a:pt x="5940" y="6391"/>
                    </a:lnTo>
                    <a:cubicBezTo>
                      <a:pt x="5915" y="6391"/>
                      <a:pt x="5890" y="6391"/>
                      <a:pt x="5865" y="6416"/>
                    </a:cubicBezTo>
                    <a:lnTo>
                      <a:pt x="5840" y="6441"/>
                    </a:lnTo>
                    <a:cubicBezTo>
                      <a:pt x="5840" y="6416"/>
                      <a:pt x="5840" y="6391"/>
                      <a:pt x="5840" y="6366"/>
                    </a:cubicBezTo>
                    <a:cubicBezTo>
                      <a:pt x="5840" y="6341"/>
                      <a:pt x="5840" y="6341"/>
                      <a:pt x="5840" y="6316"/>
                    </a:cubicBezTo>
                    <a:cubicBezTo>
                      <a:pt x="5915" y="6316"/>
                      <a:pt x="5990" y="6291"/>
                      <a:pt x="6040" y="6266"/>
                    </a:cubicBezTo>
                    <a:cubicBezTo>
                      <a:pt x="6091" y="6241"/>
                      <a:pt x="6141" y="6216"/>
                      <a:pt x="6166" y="6040"/>
                    </a:cubicBezTo>
                    <a:cubicBezTo>
                      <a:pt x="6191" y="5990"/>
                      <a:pt x="6166" y="5965"/>
                      <a:pt x="6166" y="5915"/>
                    </a:cubicBezTo>
                    <a:close/>
                    <a:moveTo>
                      <a:pt x="1103" y="0"/>
                    </a:moveTo>
                    <a:cubicBezTo>
                      <a:pt x="1053" y="0"/>
                      <a:pt x="1003" y="25"/>
                      <a:pt x="953" y="50"/>
                    </a:cubicBezTo>
                    <a:cubicBezTo>
                      <a:pt x="903" y="75"/>
                      <a:pt x="827" y="125"/>
                      <a:pt x="777" y="176"/>
                    </a:cubicBezTo>
                    <a:cubicBezTo>
                      <a:pt x="752" y="201"/>
                      <a:pt x="752" y="226"/>
                      <a:pt x="727" y="251"/>
                    </a:cubicBezTo>
                    <a:cubicBezTo>
                      <a:pt x="702" y="301"/>
                      <a:pt x="702" y="326"/>
                      <a:pt x="677" y="376"/>
                    </a:cubicBezTo>
                    <a:cubicBezTo>
                      <a:pt x="677" y="376"/>
                      <a:pt x="652" y="401"/>
                      <a:pt x="652" y="426"/>
                    </a:cubicBezTo>
                    <a:cubicBezTo>
                      <a:pt x="627" y="426"/>
                      <a:pt x="627" y="451"/>
                      <a:pt x="602" y="476"/>
                    </a:cubicBezTo>
                    <a:cubicBezTo>
                      <a:pt x="577" y="501"/>
                      <a:pt x="577" y="526"/>
                      <a:pt x="552" y="552"/>
                    </a:cubicBezTo>
                    <a:cubicBezTo>
                      <a:pt x="552" y="552"/>
                      <a:pt x="552" y="577"/>
                      <a:pt x="552" y="577"/>
                    </a:cubicBezTo>
                    <a:cubicBezTo>
                      <a:pt x="527" y="602"/>
                      <a:pt x="527" y="602"/>
                      <a:pt x="527" y="602"/>
                    </a:cubicBezTo>
                    <a:cubicBezTo>
                      <a:pt x="527" y="627"/>
                      <a:pt x="527" y="677"/>
                      <a:pt x="552" y="702"/>
                    </a:cubicBezTo>
                    <a:cubicBezTo>
                      <a:pt x="552" y="727"/>
                      <a:pt x="552" y="752"/>
                      <a:pt x="552" y="777"/>
                    </a:cubicBezTo>
                    <a:cubicBezTo>
                      <a:pt x="527" y="802"/>
                      <a:pt x="552" y="852"/>
                      <a:pt x="552" y="877"/>
                    </a:cubicBezTo>
                    <a:cubicBezTo>
                      <a:pt x="552" y="902"/>
                      <a:pt x="552" y="927"/>
                      <a:pt x="552" y="978"/>
                    </a:cubicBezTo>
                    <a:cubicBezTo>
                      <a:pt x="552" y="1003"/>
                      <a:pt x="552" y="1028"/>
                      <a:pt x="552" y="1078"/>
                    </a:cubicBezTo>
                    <a:cubicBezTo>
                      <a:pt x="552" y="1103"/>
                      <a:pt x="527" y="1153"/>
                      <a:pt x="527" y="1203"/>
                    </a:cubicBezTo>
                    <a:cubicBezTo>
                      <a:pt x="527" y="1228"/>
                      <a:pt x="527" y="1278"/>
                      <a:pt x="527" y="1329"/>
                    </a:cubicBezTo>
                    <a:cubicBezTo>
                      <a:pt x="527" y="1404"/>
                      <a:pt x="527" y="1504"/>
                      <a:pt x="527" y="1604"/>
                    </a:cubicBezTo>
                    <a:cubicBezTo>
                      <a:pt x="527" y="1704"/>
                      <a:pt x="527" y="1830"/>
                      <a:pt x="527" y="1930"/>
                    </a:cubicBezTo>
                    <a:lnTo>
                      <a:pt x="527" y="2005"/>
                    </a:lnTo>
                    <a:cubicBezTo>
                      <a:pt x="527" y="2030"/>
                      <a:pt x="527" y="2055"/>
                      <a:pt x="527" y="2080"/>
                    </a:cubicBezTo>
                    <a:lnTo>
                      <a:pt x="477" y="2156"/>
                    </a:lnTo>
                    <a:cubicBezTo>
                      <a:pt x="477" y="2206"/>
                      <a:pt x="477" y="2231"/>
                      <a:pt x="477" y="2256"/>
                    </a:cubicBezTo>
                    <a:lnTo>
                      <a:pt x="451" y="2431"/>
                    </a:lnTo>
                    <a:cubicBezTo>
                      <a:pt x="451" y="2481"/>
                      <a:pt x="477" y="2557"/>
                      <a:pt x="502" y="2607"/>
                    </a:cubicBezTo>
                    <a:cubicBezTo>
                      <a:pt x="527" y="2632"/>
                      <a:pt x="527" y="2657"/>
                      <a:pt x="502" y="2707"/>
                    </a:cubicBezTo>
                    <a:lnTo>
                      <a:pt x="502" y="2782"/>
                    </a:lnTo>
                    <a:lnTo>
                      <a:pt x="502" y="2882"/>
                    </a:lnTo>
                    <a:cubicBezTo>
                      <a:pt x="477" y="2907"/>
                      <a:pt x="477" y="2933"/>
                      <a:pt x="451" y="2958"/>
                    </a:cubicBezTo>
                    <a:cubicBezTo>
                      <a:pt x="451" y="2983"/>
                      <a:pt x="426" y="3008"/>
                      <a:pt x="426" y="3058"/>
                    </a:cubicBezTo>
                    <a:cubicBezTo>
                      <a:pt x="426" y="3083"/>
                      <a:pt x="426" y="3108"/>
                      <a:pt x="426" y="3133"/>
                    </a:cubicBezTo>
                    <a:cubicBezTo>
                      <a:pt x="426" y="3208"/>
                      <a:pt x="426" y="3258"/>
                      <a:pt x="401" y="3308"/>
                    </a:cubicBezTo>
                    <a:cubicBezTo>
                      <a:pt x="426" y="3384"/>
                      <a:pt x="426" y="3434"/>
                      <a:pt x="426" y="3484"/>
                    </a:cubicBezTo>
                    <a:cubicBezTo>
                      <a:pt x="401" y="3534"/>
                      <a:pt x="426" y="3609"/>
                      <a:pt x="426" y="3659"/>
                    </a:cubicBezTo>
                    <a:cubicBezTo>
                      <a:pt x="451" y="3709"/>
                      <a:pt x="426" y="3735"/>
                      <a:pt x="401" y="3785"/>
                    </a:cubicBezTo>
                    <a:cubicBezTo>
                      <a:pt x="376" y="3810"/>
                      <a:pt x="376" y="3835"/>
                      <a:pt x="376" y="3860"/>
                    </a:cubicBezTo>
                    <a:cubicBezTo>
                      <a:pt x="351" y="3885"/>
                      <a:pt x="351" y="3910"/>
                      <a:pt x="351" y="3935"/>
                    </a:cubicBezTo>
                    <a:cubicBezTo>
                      <a:pt x="351" y="3935"/>
                      <a:pt x="351" y="3960"/>
                      <a:pt x="351" y="3960"/>
                    </a:cubicBezTo>
                    <a:cubicBezTo>
                      <a:pt x="326" y="3935"/>
                      <a:pt x="276" y="3910"/>
                      <a:pt x="226" y="3910"/>
                    </a:cubicBezTo>
                    <a:cubicBezTo>
                      <a:pt x="176" y="3910"/>
                      <a:pt x="126" y="3910"/>
                      <a:pt x="101" y="3935"/>
                    </a:cubicBezTo>
                    <a:cubicBezTo>
                      <a:pt x="76" y="3960"/>
                      <a:pt x="50" y="4010"/>
                      <a:pt x="25" y="4085"/>
                    </a:cubicBezTo>
                    <a:cubicBezTo>
                      <a:pt x="25" y="4085"/>
                      <a:pt x="25" y="4110"/>
                      <a:pt x="25" y="4136"/>
                    </a:cubicBezTo>
                    <a:cubicBezTo>
                      <a:pt x="25" y="4161"/>
                      <a:pt x="0" y="4186"/>
                      <a:pt x="25" y="4211"/>
                    </a:cubicBezTo>
                    <a:cubicBezTo>
                      <a:pt x="25" y="4236"/>
                      <a:pt x="25" y="4261"/>
                      <a:pt x="25" y="4286"/>
                    </a:cubicBezTo>
                    <a:lnTo>
                      <a:pt x="777" y="4261"/>
                    </a:lnTo>
                    <a:cubicBezTo>
                      <a:pt x="777" y="4236"/>
                      <a:pt x="777" y="4211"/>
                      <a:pt x="777" y="4186"/>
                    </a:cubicBezTo>
                    <a:cubicBezTo>
                      <a:pt x="752" y="4186"/>
                      <a:pt x="752" y="4161"/>
                      <a:pt x="752" y="4136"/>
                    </a:cubicBezTo>
                    <a:lnTo>
                      <a:pt x="777" y="4085"/>
                    </a:lnTo>
                    <a:cubicBezTo>
                      <a:pt x="777" y="4035"/>
                      <a:pt x="777" y="4010"/>
                      <a:pt x="777" y="3960"/>
                    </a:cubicBezTo>
                    <a:cubicBezTo>
                      <a:pt x="777" y="3935"/>
                      <a:pt x="777" y="3910"/>
                      <a:pt x="777" y="3910"/>
                    </a:cubicBezTo>
                    <a:cubicBezTo>
                      <a:pt x="802" y="3885"/>
                      <a:pt x="802" y="3860"/>
                      <a:pt x="802" y="3835"/>
                    </a:cubicBezTo>
                    <a:cubicBezTo>
                      <a:pt x="827" y="3785"/>
                      <a:pt x="827" y="3735"/>
                      <a:pt x="827" y="3684"/>
                    </a:cubicBezTo>
                    <a:cubicBezTo>
                      <a:pt x="802" y="3634"/>
                      <a:pt x="777" y="3584"/>
                      <a:pt x="777" y="3534"/>
                    </a:cubicBezTo>
                    <a:cubicBezTo>
                      <a:pt x="777" y="3459"/>
                      <a:pt x="752" y="3409"/>
                      <a:pt x="752" y="3359"/>
                    </a:cubicBezTo>
                    <a:cubicBezTo>
                      <a:pt x="752" y="3308"/>
                      <a:pt x="752" y="3233"/>
                      <a:pt x="752" y="3183"/>
                    </a:cubicBezTo>
                    <a:cubicBezTo>
                      <a:pt x="752" y="3158"/>
                      <a:pt x="727" y="3108"/>
                      <a:pt x="752" y="3083"/>
                    </a:cubicBezTo>
                    <a:cubicBezTo>
                      <a:pt x="752" y="3058"/>
                      <a:pt x="752" y="3033"/>
                      <a:pt x="777" y="3008"/>
                    </a:cubicBezTo>
                    <a:cubicBezTo>
                      <a:pt x="802" y="2983"/>
                      <a:pt x="802" y="2958"/>
                      <a:pt x="802" y="2907"/>
                    </a:cubicBezTo>
                    <a:lnTo>
                      <a:pt x="827" y="2832"/>
                    </a:lnTo>
                    <a:lnTo>
                      <a:pt x="827" y="2732"/>
                    </a:lnTo>
                    <a:lnTo>
                      <a:pt x="852" y="2707"/>
                    </a:lnTo>
                    <a:lnTo>
                      <a:pt x="852" y="2682"/>
                    </a:lnTo>
                    <a:cubicBezTo>
                      <a:pt x="852" y="2682"/>
                      <a:pt x="852" y="2657"/>
                      <a:pt x="827" y="2632"/>
                    </a:cubicBezTo>
                    <a:lnTo>
                      <a:pt x="802" y="2557"/>
                    </a:lnTo>
                    <a:cubicBezTo>
                      <a:pt x="802" y="2532"/>
                      <a:pt x="802" y="2506"/>
                      <a:pt x="827" y="2481"/>
                    </a:cubicBezTo>
                    <a:lnTo>
                      <a:pt x="852" y="2306"/>
                    </a:lnTo>
                    <a:cubicBezTo>
                      <a:pt x="878" y="2256"/>
                      <a:pt x="903" y="2206"/>
                      <a:pt x="928" y="2156"/>
                    </a:cubicBezTo>
                    <a:cubicBezTo>
                      <a:pt x="953" y="2131"/>
                      <a:pt x="953" y="2105"/>
                      <a:pt x="953" y="2080"/>
                    </a:cubicBezTo>
                    <a:lnTo>
                      <a:pt x="978" y="2005"/>
                    </a:lnTo>
                    <a:cubicBezTo>
                      <a:pt x="978" y="1905"/>
                      <a:pt x="978" y="1780"/>
                      <a:pt x="1003" y="1679"/>
                    </a:cubicBezTo>
                    <a:cubicBezTo>
                      <a:pt x="1003" y="1579"/>
                      <a:pt x="1028" y="1504"/>
                      <a:pt x="1028" y="1404"/>
                    </a:cubicBezTo>
                    <a:cubicBezTo>
                      <a:pt x="1053" y="1379"/>
                      <a:pt x="1053" y="1354"/>
                      <a:pt x="1053" y="1329"/>
                    </a:cubicBezTo>
                    <a:lnTo>
                      <a:pt x="1128" y="1329"/>
                    </a:lnTo>
                    <a:cubicBezTo>
                      <a:pt x="1153" y="1329"/>
                      <a:pt x="1203" y="1303"/>
                      <a:pt x="1228" y="1278"/>
                    </a:cubicBezTo>
                    <a:cubicBezTo>
                      <a:pt x="1253" y="1228"/>
                      <a:pt x="1304" y="1203"/>
                      <a:pt x="1354" y="1203"/>
                    </a:cubicBezTo>
                    <a:cubicBezTo>
                      <a:pt x="1379" y="1178"/>
                      <a:pt x="1404" y="1178"/>
                      <a:pt x="1429" y="1178"/>
                    </a:cubicBezTo>
                    <a:lnTo>
                      <a:pt x="1479" y="1178"/>
                    </a:lnTo>
                    <a:cubicBezTo>
                      <a:pt x="1504" y="1178"/>
                      <a:pt x="1504" y="1178"/>
                      <a:pt x="1504" y="1203"/>
                    </a:cubicBezTo>
                    <a:cubicBezTo>
                      <a:pt x="1529" y="1203"/>
                      <a:pt x="1554" y="1203"/>
                      <a:pt x="1554" y="1228"/>
                    </a:cubicBezTo>
                    <a:cubicBezTo>
                      <a:pt x="1579" y="1228"/>
                      <a:pt x="1579" y="1253"/>
                      <a:pt x="1604" y="1253"/>
                    </a:cubicBezTo>
                    <a:lnTo>
                      <a:pt x="1730" y="1253"/>
                    </a:lnTo>
                    <a:cubicBezTo>
                      <a:pt x="1730" y="1253"/>
                      <a:pt x="1755" y="1228"/>
                      <a:pt x="1780" y="1228"/>
                    </a:cubicBezTo>
                    <a:cubicBezTo>
                      <a:pt x="1788" y="1237"/>
                      <a:pt x="1794" y="1239"/>
                      <a:pt x="1798" y="1239"/>
                    </a:cubicBezTo>
                    <a:cubicBezTo>
                      <a:pt x="1808" y="1239"/>
                      <a:pt x="1813" y="1228"/>
                      <a:pt x="1830" y="1228"/>
                    </a:cubicBezTo>
                    <a:lnTo>
                      <a:pt x="1905" y="1228"/>
                    </a:lnTo>
                    <a:cubicBezTo>
                      <a:pt x="1930" y="1228"/>
                      <a:pt x="1980" y="1228"/>
                      <a:pt x="2005" y="1253"/>
                    </a:cubicBezTo>
                    <a:cubicBezTo>
                      <a:pt x="2030" y="1253"/>
                      <a:pt x="2056" y="1278"/>
                      <a:pt x="2081" y="1303"/>
                    </a:cubicBezTo>
                    <a:cubicBezTo>
                      <a:pt x="2106" y="1303"/>
                      <a:pt x="2131" y="1329"/>
                      <a:pt x="2181" y="1329"/>
                    </a:cubicBezTo>
                    <a:cubicBezTo>
                      <a:pt x="2231" y="1379"/>
                      <a:pt x="2306" y="1404"/>
                      <a:pt x="2356" y="1479"/>
                    </a:cubicBezTo>
                    <a:cubicBezTo>
                      <a:pt x="2406" y="1529"/>
                      <a:pt x="2457" y="1579"/>
                      <a:pt x="2482" y="1654"/>
                    </a:cubicBezTo>
                    <a:cubicBezTo>
                      <a:pt x="2482" y="1704"/>
                      <a:pt x="2482" y="1755"/>
                      <a:pt x="2532" y="1780"/>
                    </a:cubicBezTo>
                    <a:lnTo>
                      <a:pt x="2557" y="1780"/>
                    </a:lnTo>
                    <a:cubicBezTo>
                      <a:pt x="2582" y="1805"/>
                      <a:pt x="2582" y="1830"/>
                      <a:pt x="2582" y="1855"/>
                    </a:cubicBezTo>
                    <a:cubicBezTo>
                      <a:pt x="2582" y="1880"/>
                      <a:pt x="2582" y="1905"/>
                      <a:pt x="2557" y="1930"/>
                    </a:cubicBezTo>
                    <a:cubicBezTo>
                      <a:pt x="2557" y="1955"/>
                      <a:pt x="2582" y="1980"/>
                      <a:pt x="2582" y="2005"/>
                    </a:cubicBezTo>
                    <a:cubicBezTo>
                      <a:pt x="2582" y="2080"/>
                      <a:pt x="2582" y="2131"/>
                      <a:pt x="2582" y="2181"/>
                    </a:cubicBezTo>
                    <a:cubicBezTo>
                      <a:pt x="2582" y="2231"/>
                      <a:pt x="2632" y="2306"/>
                      <a:pt x="2657" y="2356"/>
                    </a:cubicBezTo>
                    <a:cubicBezTo>
                      <a:pt x="2682" y="2406"/>
                      <a:pt x="2682" y="2431"/>
                      <a:pt x="2682" y="2456"/>
                    </a:cubicBezTo>
                    <a:lnTo>
                      <a:pt x="2657" y="2557"/>
                    </a:lnTo>
                    <a:lnTo>
                      <a:pt x="2657" y="2657"/>
                    </a:lnTo>
                    <a:cubicBezTo>
                      <a:pt x="2657" y="2682"/>
                      <a:pt x="2632" y="2732"/>
                      <a:pt x="2607" y="2757"/>
                    </a:cubicBezTo>
                    <a:cubicBezTo>
                      <a:pt x="2607" y="2782"/>
                      <a:pt x="2582" y="2807"/>
                      <a:pt x="2582" y="2857"/>
                    </a:cubicBezTo>
                    <a:cubicBezTo>
                      <a:pt x="2557" y="2882"/>
                      <a:pt x="2557" y="2907"/>
                      <a:pt x="2557" y="2933"/>
                    </a:cubicBezTo>
                    <a:cubicBezTo>
                      <a:pt x="2557" y="3008"/>
                      <a:pt x="2557" y="3083"/>
                      <a:pt x="2532" y="3133"/>
                    </a:cubicBezTo>
                    <a:cubicBezTo>
                      <a:pt x="2532" y="3208"/>
                      <a:pt x="2532" y="3258"/>
                      <a:pt x="2532" y="3308"/>
                    </a:cubicBezTo>
                    <a:cubicBezTo>
                      <a:pt x="2507" y="3384"/>
                      <a:pt x="2507" y="3434"/>
                      <a:pt x="2507" y="3509"/>
                    </a:cubicBezTo>
                    <a:cubicBezTo>
                      <a:pt x="2507" y="3559"/>
                      <a:pt x="2482" y="3609"/>
                      <a:pt x="2457" y="3659"/>
                    </a:cubicBezTo>
                    <a:cubicBezTo>
                      <a:pt x="2431" y="3659"/>
                      <a:pt x="2406" y="3684"/>
                      <a:pt x="2406" y="3709"/>
                    </a:cubicBezTo>
                    <a:cubicBezTo>
                      <a:pt x="2381" y="3735"/>
                      <a:pt x="2381" y="3760"/>
                      <a:pt x="2381" y="3785"/>
                    </a:cubicBezTo>
                    <a:cubicBezTo>
                      <a:pt x="2356" y="3835"/>
                      <a:pt x="2356" y="3885"/>
                      <a:pt x="2331" y="3935"/>
                    </a:cubicBezTo>
                    <a:lnTo>
                      <a:pt x="2306" y="3985"/>
                    </a:lnTo>
                    <a:cubicBezTo>
                      <a:pt x="2306" y="4010"/>
                      <a:pt x="2306" y="4035"/>
                      <a:pt x="2306" y="4060"/>
                    </a:cubicBezTo>
                    <a:cubicBezTo>
                      <a:pt x="2331" y="4136"/>
                      <a:pt x="2331" y="4211"/>
                      <a:pt x="2331" y="4286"/>
                    </a:cubicBezTo>
                    <a:cubicBezTo>
                      <a:pt x="2356" y="4336"/>
                      <a:pt x="2381" y="4386"/>
                      <a:pt x="2431" y="4411"/>
                    </a:cubicBezTo>
                    <a:cubicBezTo>
                      <a:pt x="2449" y="4429"/>
                      <a:pt x="2479" y="4447"/>
                      <a:pt x="2513" y="4447"/>
                    </a:cubicBezTo>
                    <a:cubicBezTo>
                      <a:pt x="2527" y="4447"/>
                      <a:pt x="2542" y="4444"/>
                      <a:pt x="2557" y="4436"/>
                    </a:cubicBezTo>
                    <a:cubicBezTo>
                      <a:pt x="2607" y="4436"/>
                      <a:pt x="2657" y="4436"/>
                      <a:pt x="2682" y="4411"/>
                    </a:cubicBezTo>
                    <a:cubicBezTo>
                      <a:pt x="2707" y="4386"/>
                      <a:pt x="2707" y="4336"/>
                      <a:pt x="2732" y="4311"/>
                    </a:cubicBezTo>
                    <a:lnTo>
                      <a:pt x="2732" y="4261"/>
                    </a:lnTo>
                    <a:cubicBezTo>
                      <a:pt x="2732" y="4261"/>
                      <a:pt x="2757" y="4236"/>
                      <a:pt x="2757" y="4236"/>
                    </a:cubicBezTo>
                    <a:cubicBezTo>
                      <a:pt x="2757" y="4186"/>
                      <a:pt x="2757" y="4161"/>
                      <a:pt x="2757" y="4136"/>
                    </a:cubicBezTo>
                    <a:cubicBezTo>
                      <a:pt x="2757" y="4110"/>
                      <a:pt x="2757" y="4085"/>
                      <a:pt x="2757" y="4060"/>
                    </a:cubicBezTo>
                    <a:lnTo>
                      <a:pt x="2757" y="4010"/>
                    </a:lnTo>
                    <a:cubicBezTo>
                      <a:pt x="2782" y="3985"/>
                      <a:pt x="2782" y="3935"/>
                      <a:pt x="2807" y="3885"/>
                    </a:cubicBezTo>
                    <a:cubicBezTo>
                      <a:pt x="2807" y="3860"/>
                      <a:pt x="2807" y="3835"/>
                      <a:pt x="2807" y="3810"/>
                    </a:cubicBezTo>
                    <a:cubicBezTo>
                      <a:pt x="2832" y="3785"/>
                      <a:pt x="2832" y="3760"/>
                      <a:pt x="2858" y="3760"/>
                    </a:cubicBezTo>
                    <a:cubicBezTo>
                      <a:pt x="2883" y="3709"/>
                      <a:pt x="2883" y="3634"/>
                      <a:pt x="2883" y="3584"/>
                    </a:cubicBezTo>
                    <a:cubicBezTo>
                      <a:pt x="2883" y="3509"/>
                      <a:pt x="2858" y="3459"/>
                      <a:pt x="2883" y="3409"/>
                    </a:cubicBezTo>
                    <a:cubicBezTo>
                      <a:pt x="2883" y="3334"/>
                      <a:pt x="2858" y="3258"/>
                      <a:pt x="2883" y="3208"/>
                    </a:cubicBezTo>
                    <a:cubicBezTo>
                      <a:pt x="2883" y="3133"/>
                      <a:pt x="2883" y="3083"/>
                      <a:pt x="2883" y="3008"/>
                    </a:cubicBezTo>
                    <a:cubicBezTo>
                      <a:pt x="2883" y="2983"/>
                      <a:pt x="2883" y="2933"/>
                      <a:pt x="2883" y="2907"/>
                    </a:cubicBezTo>
                    <a:cubicBezTo>
                      <a:pt x="2908" y="2882"/>
                      <a:pt x="2908" y="2832"/>
                      <a:pt x="2933" y="2807"/>
                    </a:cubicBezTo>
                    <a:cubicBezTo>
                      <a:pt x="2958" y="2782"/>
                      <a:pt x="2958" y="2732"/>
                      <a:pt x="2958" y="2707"/>
                    </a:cubicBezTo>
                    <a:lnTo>
                      <a:pt x="2983" y="2607"/>
                    </a:lnTo>
                    <a:lnTo>
                      <a:pt x="3008" y="2481"/>
                    </a:lnTo>
                    <a:lnTo>
                      <a:pt x="3008" y="2456"/>
                    </a:lnTo>
                    <a:lnTo>
                      <a:pt x="3008" y="2431"/>
                    </a:lnTo>
                    <a:cubicBezTo>
                      <a:pt x="3008" y="2406"/>
                      <a:pt x="3008" y="2406"/>
                      <a:pt x="3008" y="2381"/>
                    </a:cubicBezTo>
                    <a:lnTo>
                      <a:pt x="2958" y="2281"/>
                    </a:lnTo>
                    <a:cubicBezTo>
                      <a:pt x="2958" y="2256"/>
                      <a:pt x="2958" y="2206"/>
                      <a:pt x="2958" y="2181"/>
                    </a:cubicBezTo>
                    <a:cubicBezTo>
                      <a:pt x="2958" y="2105"/>
                      <a:pt x="2983" y="2055"/>
                      <a:pt x="2958" y="1980"/>
                    </a:cubicBezTo>
                    <a:cubicBezTo>
                      <a:pt x="2958" y="1905"/>
                      <a:pt x="2983" y="1855"/>
                      <a:pt x="2983" y="1780"/>
                    </a:cubicBezTo>
                    <a:cubicBezTo>
                      <a:pt x="2983" y="1730"/>
                      <a:pt x="2983" y="1704"/>
                      <a:pt x="2983" y="1679"/>
                    </a:cubicBezTo>
                    <a:lnTo>
                      <a:pt x="2983" y="1654"/>
                    </a:lnTo>
                    <a:cubicBezTo>
                      <a:pt x="3008" y="1629"/>
                      <a:pt x="3058" y="1604"/>
                      <a:pt x="3083" y="1604"/>
                    </a:cubicBezTo>
                    <a:cubicBezTo>
                      <a:pt x="3133" y="1579"/>
                      <a:pt x="3208" y="1529"/>
                      <a:pt x="3259" y="1504"/>
                    </a:cubicBezTo>
                    <a:cubicBezTo>
                      <a:pt x="3284" y="1504"/>
                      <a:pt x="3309" y="1479"/>
                      <a:pt x="3334" y="1479"/>
                    </a:cubicBezTo>
                    <a:lnTo>
                      <a:pt x="3634" y="1479"/>
                    </a:lnTo>
                    <a:cubicBezTo>
                      <a:pt x="3660" y="1454"/>
                      <a:pt x="3685" y="1454"/>
                      <a:pt x="3735" y="1429"/>
                    </a:cubicBezTo>
                    <a:lnTo>
                      <a:pt x="3910" y="1429"/>
                    </a:lnTo>
                    <a:cubicBezTo>
                      <a:pt x="3935" y="1429"/>
                      <a:pt x="3960" y="1429"/>
                      <a:pt x="4010" y="1454"/>
                    </a:cubicBezTo>
                    <a:cubicBezTo>
                      <a:pt x="4035" y="1454"/>
                      <a:pt x="4061" y="1504"/>
                      <a:pt x="4086" y="1529"/>
                    </a:cubicBezTo>
                    <a:cubicBezTo>
                      <a:pt x="4111" y="1554"/>
                      <a:pt x="4161" y="1579"/>
                      <a:pt x="4186" y="1629"/>
                    </a:cubicBezTo>
                    <a:cubicBezTo>
                      <a:pt x="4211" y="1679"/>
                      <a:pt x="4236" y="1730"/>
                      <a:pt x="4261" y="1780"/>
                    </a:cubicBezTo>
                    <a:cubicBezTo>
                      <a:pt x="4311" y="1905"/>
                      <a:pt x="4336" y="2030"/>
                      <a:pt x="4336" y="2181"/>
                    </a:cubicBezTo>
                    <a:cubicBezTo>
                      <a:pt x="4361" y="2356"/>
                      <a:pt x="4336" y="2532"/>
                      <a:pt x="4311" y="2707"/>
                    </a:cubicBezTo>
                    <a:lnTo>
                      <a:pt x="4286" y="2857"/>
                    </a:lnTo>
                    <a:cubicBezTo>
                      <a:pt x="4261" y="2907"/>
                      <a:pt x="4236" y="2933"/>
                      <a:pt x="4236" y="2983"/>
                    </a:cubicBezTo>
                    <a:lnTo>
                      <a:pt x="4161" y="3108"/>
                    </a:lnTo>
                    <a:cubicBezTo>
                      <a:pt x="4136" y="3158"/>
                      <a:pt x="4111" y="3208"/>
                      <a:pt x="4086" y="3258"/>
                    </a:cubicBezTo>
                    <a:lnTo>
                      <a:pt x="3985" y="3559"/>
                    </a:lnTo>
                    <a:cubicBezTo>
                      <a:pt x="3960" y="3659"/>
                      <a:pt x="3960" y="3760"/>
                      <a:pt x="3960" y="3885"/>
                    </a:cubicBezTo>
                    <a:cubicBezTo>
                      <a:pt x="3960" y="3935"/>
                      <a:pt x="3935" y="3985"/>
                      <a:pt x="3935" y="4035"/>
                    </a:cubicBezTo>
                    <a:lnTo>
                      <a:pt x="3885" y="4211"/>
                    </a:lnTo>
                    <a:lnTo>
                      <a:pt x="3860" y="4386"/>
                    </a:lnTo>
                    <a:cubicBezTo>
                      <a:pt x="3860" y="4436"/>
                      <a:pt x="3835" y="4486"/>
                      <a:pt x="3835" y="4537"/>
                    </a:cubicBezTo>
                    <a:cubicBezTo>
                      <a:pt x="3810" y="4612"/>
                      <a:pt x="3810" y="4662"/>
                      <a:pt x="3810" y="4712"/>
                    </a:cubicBezTo>
                    <a:cubicBezTo>
                      <a:pt x="3810" y="4787"/>
                      <a:pt x="3810" y="4837"/>
                      <a:pt x="3835" y="4887"/>
                    </a:cubicBezTo>
                    <a:cubicBezTo>
                      <a:pt x="3860" y="5013"/>
                      <a:pt x="3885" y="5113"/>
                      <a:pt x="3935" y="5213"/>
                    </a:cubicBezTo>
                    <a:cubicBezTo>
                      <a:pt x="4010" y="5313"/>
                      <a:pt x="4086" y="5389"/>
                      <a:pt x="4161" y="5464"/>
                    </a:cubicBezTo>
                    <a:cubicBezTo>
                      <a:pt x="4236" y="5539"/>
                      <a:pt x="4336" y="5564"/>
                      <a:pt x="4436" y="5589"/>
                    </a:cubicBezTo>
                    <a:cubicBezTo>
                      <a:pt x="4512" y="5639"/>
                      <a:pt x="4587" y="5664"/>
                      <a:pt x="4662" y="5714"/>
                    </a:cubicBezTo>
                    <a:cubicBezTo>
                      <a:pt x="4712" y="5740"/>
                      <a:pt x="4737" y="5765"/>
                      <a:pt x="4787" y="5790"/>
                    </a:cubicBezTo>
                    <a:cubicBezTo>
                      <a:pt x="4837" y="5790"/>
                      <a:pt x="4888" y="5815"/>
                      <a:pt x="4913" y="5815"/>
                    </a:cubicBezTo>
                    <a:cubicBezTo>
                      <a:pt x="4988" y="5840"/>
                      <a:pt x="5088" y="5840"/>
                      <a:pt x="5163" y="5865"/>
                    </a:cubicBezTo>
                    <a:cubicBezTo>
                      <a:pt x="5188" y="5865"/>
                      <a:pt x="5213" y="5865"/>
                      <a:pt x="5264" y="5890"/>
                    </a:cubicBezTo>
                    <a:lnTo>
                      <a:pt x="5539" y="5890"/>
                    </a:lnTo>
                    <a:cubicBezTo>
                      <a:pt x="5539" y="5915"/>
                      <a:pt x="5539" y="5940"/>
                      <a:pt x="5539" y="5965"/>
                    </a:cubicBezTo>
                    <a:cubicBezTo>
                      <a:pt x="5539" y="6015"/>
                      <a:pt x="5539" y="6065"/>
                      <a:pt x="5539" y="6115"/>
                    </a:cubicBezTo>
                    <a:cubicBezTo>
                      <a:pt x="5539" y="6166"/>
                      <a:pt x="5539" y="6216"/>
                      <a:pt x="5539" y="6266"/>
                    </a:cubicBezTo>
                    <a:cubicBezTo>
                      <a:pt x="5539" y="6291"/>
                      <a:pt x="5539" y="6341"/>
                      <a:pt x="5514" y="6341"/>
                    </a:cubicBezTo>
                    <a:cubicBezTo>
                      <a:pt x="5514" y="6366"/>
                      <a:pt x="5489" y="6391"/>
                      <a:pt x="5489" y="6416"/>
                    </a:cubicBezTo>
                    <a:cubicBezTo>
                      <a:pt x="5464" y="6441"/>
                      <a:pt x="5439" y="6466"/>
                      <a:pt x="5439" y="6491"/>
                    </a:cubicBezTo>
                    <a:lnTo>
                      <a:pt x="5414" y="6567"/>
                    </a:lnTo>
                    <a:lnTo>
                      <a:pt x="5389" y="6642"/>
                    </a:lnTo>
                    <a:lnTo>
                      <a:pt x="5389" y="6667"/>
                    </a:lnTo>
                    <a:lnTo>
                      <a:pt x="5238" y="7143"/>
                    </a:lnTo>
                    <a:lnTo>
                      <a:pt x="5765" y="6943"/>
                    </a:lnTo>
                    <a:cubicBezTo>
                      <a:pt x="5790" y="6943"/>
                      <a:pt x="5790" y="6918"/>
                      <a:pt x="5790" y="6918"/>
                    </a:cubicBezTo>
                    <a:lnTo>
                      <a:pt x="5840" y="6842"/>
                    </a:lnTo>
                    <a:cubicBezTo>
                      <a:pt x="5865" y="6842"/>
                      <a:pt x="5865" y="6817"/>
                      <a:pt x="5890" y="6817"/>
                    </a:cubicBezTo>
                    <a:lnTo>
                      <a:pt x="6040" y="6767"/>
                    </a:lnTo>
                    <a:cubicBezTo>
                      <a:pt x="6049" y="6759"/>
                      <a:pt x="6060" y="6756"/>
                      <a:pt x="6074" y="6756"/>
                    </a:cubicBezTo>
                    <a:cubicBezTo>
                      <a:pt x="6102" y="6756"/>
                      <a:pt x="6141" y="6767"/>
                      <a:pt x="6191" y="6767"/>
                    </a:cubicBezTo>
                    <a:cubicBezTo>
                      <a:pt x="6216" y="6742"/>
                      <a:pt x="6241" y="6742"/>
                      <a:pt x="6241" y="6742"/>
                    </a:cubicBezTo>
                    <a:lnTo>
                      <a:pt x="6316" y="6692"/>
                    </a:lnTo>
                    <a:cubicBezTo>
                      <a:pt x="6391" y="6642"/>
                      <a:pt x="6467" y="6592"/>
                      <a:pt x="6542" y="6542"/>
                    </a:cubicBezTo>
                    <a:cubicBezTo>
                      <a:pt x="6642" y="6466"/>
                      <a:pt x="6742" y="6366"/>
                      <a:pt x="6792" y="6291"/>
                    </a:cubicBezTo>
                    <a:cubicBezTo>
                      <a:pt x="6817" y="6241"/>
                      <a:pt x="6842" y="6191"/>
                      <a:pt x="6868" y="6141"/>
                    </a:cubicBezTo>
                    <a:cubicBezTo>
                      <a:pt x="6868" y="6090"/>
                      <a:pt x="6868" y="6040"/>
                      <a:pt x="6868" y="5990"/>
                    </a:cubicBezTo>
                    <a:cubicBezTo>
                      <a:pt x="6868" y="5940"/>
                      <a:pt x="6842" y="5890"/>
                      <a:pt x="6842" y="5840"/>
                    </a:cubicBezTo>
                    <a:cubicBezTo>
                      <a:pt x="6817" y="5815"/>
                      <a:pt x="6792" y="5765"/>
                      <a:pt x="6767" y="5740"/>
                    </a:cubicBezTo>
                    <a:cubicBezTo>
                      <a:pt x="6742" y="5714"/>
                      <a:pt x="6717" y="5689"/>
                      <a:pt x="6717" y="5664"/>
                    </a:cubicBezTo>
                    <a:cubicBezTo>
                      <a:pt x="6692" y="5639"/>
                      <a:pt x="6692" y="5639"/>
                      <a:pt x="6667" y="5614"/>
                    </a:cubicBezTo>
                    <a:cubicBezTo>
                      <a:pt x="6642" y="5589"/>
                      <a:pt x="6617" y="5564"/>
                      <a:pt x="6617" y="5539"/>
                    </a:cubicBezTo>
                    <a:lnTo>
                      <a:pt x="6592" y="5514"/>
                    </a:lnTo>
                    <a:cubicBezTo>
                      <a:pt x="6592" y="5514"/>
                      <a:pt x="6592" y="5514"/>
                      <a:pt x="6592" y="5489"/>
                    </a:cubicBezTo>
                    <a:cubicBezTo>
                      <a:pt x="6592" y="5489"/>
                      <a:pt x="6592" y="5464"/>
                      <a:pt x="6592" y="5439"/>
                    </a:cubicBezTo>
                    <a:cubicBezTo>
                      <a:pt x="6592" y="5414"/>
                      <a:pt x="6592" y="5389"/>
                      <a:pt x="6592" y="5364"/>
                    </a:cubicBezTo>
                    <a:cubicBezTo>
                      <a:pt x="6567" y="5364"/>
                      <a:pt x="6567" y="5339"/>
                      <a:pt x="6567" y="5339"/>
                    </a:cubicBezTo>
                    <a:cubicBezTo>
                      <a:pt x="6542" y="5313"/>
                      <a:pt x="6517" y="5288"/>
                      <a:pt x="6492" y="5263"/>
                    </a:cubicBezTo>
                    <a:cubicBezTo>
                      <a:pt x="6492" y="5238"/>
                      <a:pt x="6467" y="5238"/>
                      <a:pt x="6441" y="5213"/>
                    </a:cubicBezTo>
                    <a:cubicBezTo>
                      <a:pt x="6441" y="5188"/>
                      <a:pt x="6416" y="5163"/>
                      <a:pt x="6391" y="5163"/>
                    </a:cubicBezTo>
                    <a:lnTo>
                      <a:pt x="6316" y="5163"/>
                    </a:lnTo>
                    <a:cubicBezTo>
                      <a:pt x="6266" y="5163"/>
                      <a:pt x="6216" y="5188"/>
                      <a:pt x="6191" y="5213"/>
                    </a:cubicBezTo>
                    <a:cubicBezTo>
                      <a:pt x="6166" y="5238"/>
                      <a:pt x="6141" y="5288"/>
                      <a:pt x="6116" y="5339"/>
                    </a:cubicBezTo>
                    <a:cubicBezTo>
                      <a:pt x="6091" y="5313"/>
                      <a:pt x="6091" y="5288"/>
                      <a:pt x="6091" y="5263"/>
                    </a:cubicBezTo>
                    <a:cubicBezTo>
                      <a:pt x="6066" y="5238"/>
                      <a:pt x="6040" y="5213"/>
                      <a:pt x="5990" y="5188"/>
                    </a:cubicBezTo>
                    <a:cubicBezTo>
                      <a:pt x="5940" y="5163"/>
                      <a:pt x="5890" y="5163"/>
                      <a:pt x="5865" y="5163"/>
                    </a:cubicBezTo>
                    <a:cubicBezTo>
                      <a:pt x="5815" y="5188"/>
                      <a:pt x="5790" y="5213"/>
                      <a:pt x="5765" y="5238"/>
                    </a:cubicBezTo>
                    <a:lnTo>
                      <a:pt x="5740" y="5263"/>
                    </a:lnTo>
                    <a:cubicBezTo>
                      <a:pt x="5740" y="5288"/>
                      <a:pt x="5740" y="5288"/>
                      <a:pt x="5740" y="5313"/>
                    </a:cubicBezTo>
                    <a:cubicBezTo>
                      <a:pt x="5715" y="5339"/>
                      <a:pt x="5715" y="5364"/>
                      <a:pt x="5715" y="5389"/>
                    </a:cubicBezTo>
                    <a:cubicBezTo>
                      <a:pt x="5715" y="5414"/>
                      <a:pt x="5690" y="5414"/>
                      <a:pt x="5690" y="5439"/>
                    </a:cubicBezTo>
                    <a:lnTo>
                      <a:pt x="5665" y="5489"/>
                    </a:lnTo>
                    <a:cubicBezTo>
                      <a:pt x="5665" y="5464"/>
                      <a:pt x="5639" y="5464"/>
                      <a:pt x="5614" y="5464"/>
                    </a:cubicBezTo>
                    <a:cubicBezTo>
                      <a:pt x="5539" y="5464"/>
                      <a:pt x="5489" y="5439"/>
                      <a:pt x="5414" y="5439"/>
                    </a:cubicBezTo>
                    <a:lnTo>
                      <a:pt x="5314" y="5439"/>
                    </a:lnTo>
                    <a:cubicBezTo>
                      <a:pt x="5289" y="5439"/>
                      <a:pt x="5238" y="5439"/>
                      <a:pt x="5213" y="5414"/>
                    </a:cubicBezTo>
                    <a:cubicBezTo>
                      <a:pt x="5138" y="5414"/>
                      <a:pt x="5063" y="5414"/>
                      <a:pt x="4988" y="5389"/>
                    </a:cubicBezTo>
                    <a:cubicBezTo>
                      <a:pt x="4963" y="5389"/>
                      <a:pt x="4913" y="5389"/>
                      <a:pt x="4888" y="5364"/>
                    </a:cubicBezTo>
                    <a:cubicBezTo>
                      <a:pt x="4863" y="5364"/>
                      <a:pt x="4812" y="5339"/>
                      <a:pt x="4787" y="5313"/>
                    </a:cubicBezTo>
                    <a:cubicBezTo>
                      <a:pt x="4737" y="5288"/>
                      <a:pt x="4662" y="5263"/>
                      <a:pt x="4587" y="5238"/>
                    </a:cubicBezTo>
                    <a:cubicBezTo>
                      <a:pt x="4512" y="5238"/>
                      <a:pt x="4436" y="5213"/>
                      <a:pt x="4411" y="5188"/>
                    </a:cubicBezTo>
                    <a:cubicBezTo>
                      <a:pt x="4336" y="5138"/>
                      <a:pt x="4286" y="5113"/>
                      <a:pt x="4236" y="5063"/>
                    </a:cubicBezTo>
                    <a:cubicBezTo>
                      <a:pt x="4211" y="4988"/>
                      <a:pt x="4161" y="4912"/>
                      <a:pt x="4136" y="4837"/>
                    </a:cubicBezTo>
                    <a:cubicBezTo>
                      <a:pt x="4136" y="4787"/>
                      <a:pt x="4111" y="4737"/>
                      <a:pt x="4136" y="4687"/>
                    </a:cubicBezTo>
                    <a:cubicBezTo>
                      <a:pt x="4136" y="4662"/>
                      <a:pt x="4136" y="4612"/>
                      <a:pt x="4161" y="4562"/>
                    </a:cubicBezTo>
                    <a:cubicBezTo>
                      <a:pt x="4161" y="4511"/>
                      <a:pt x="4186" y="4461"/>
                      <a:pt x="4186" y="4411"/>
                    </a:cubicBezTo>
                    <a:lnTo>
                      <a:pt x="4211" y="4261"/>
                    </a:lnTo>
                    <a:lnTo>
                      <a:pt x="4261" y="4110"/>
                    </a:lnTo>
                    <a:lnTo>
                      <a:pt x="4261" y="4060"/>
                    </a:lnTo>
                    <a:lnTo>
                      <a:pt x="4286" y="4035"/>
                    </a:lnTo>
                    <a:cubicBezTo>
                      <a:pt x="4286" y="4010"/>
                      <a:pt x="4286" y="3985"/>
                      <a:pt x="4286" y="3960"/>
                    </a:cubicBezTo>
                    <a:lnTo>
                      <a:pt x="4311" y="3810"/>
                    </a:lnTo>
                    <a:cubicBezTo>
                      <a:pt x="4311" y="3760"/>
                      <a:pt x="4311" y="3709"/>
                      <a:pt x="4336" y="3659"/>
                    </a:cubicBezTo>
                    <a:lnTo>
                      <a:pt x="4462" y="3384"/>
                    </a:lnTo>
                    <a:cubicBezTo>
                      <a:pt x="4512" y="3283"/>
                      <a:pt x="4562" y="3208"/>
                      <a:pt x="4612" y="3133"/>
                    </a:cubicBezTo>
                    <a:cubicBezTo>
                      <a:pt x="4662" y="3083"/>
                      <a:pt x="4662" y="3033"/>
                      <a:pt x="4687" y="2983"/>
                    </a:cubicBezTo>
                    <a:lnTo>
                      <a:pt x="4737" y="2832"/>
                    </a:lnTo>
                    <a:cubicBezTo>
                      <a:pt x="4787" y="2632"/>
                      <a:pt x="4837" y="2431"/>
                      <a:pt x="4837" y="2206"/>
                    </a:cubicBezTo>
                    <a:cubicBezTo>
                      <a:pt x="4837" y="2005"/>
                      <a:pt x="4812" y="1805"/>
                      <a:pt x="4762" y="1629"/>
                    </a:cubicBezTo>
                    <a:cubicBezTo>
                      <a:pt x="4737" y="1529"/>
                      <a:pt x="4687" y="1429"/>
                      <a:pt x="4637" y="1354"/>
                    </a:cubicBezTo>
                    <a:cubicBezTo>
                      <a:pt x="4612" y="1278"/>
                      <a:pt x="4537" y="1203"/>
                      <a:pt x="4487" y="1128"/>
                    </a:cubicBezTo>
                    <a:cubicBezTo>
                      <a:pt x="4411" y="1078"/>
                      <a:pt x="4361" y="1003"/>
                      <a:pt x="4286" y="978"/>
                    </a:cubicBezTo>
                    <a:cubicBezTo>
                      <a:pt x="4211" y="927"/>
                      <a:pt x="4136" y="902"/>
                      <a:pt x="4061" y="877"/>
                    </a:cubicBezTo>
                    <a:cubicBezTo>
                      <a:pt x="3985" y="852"/>
                      <a:pt x="3935" y="852"/>
                      <a:pt x="3860" y="852"/>
                    </a:cubicBezTo>
                    <a:cubicBezTo>
                      <a:pt x="3843" y="844"/>
                      <a:pt x="3827" y="841"/>
                      <a:pt x="3810" y="841"/>
                    </a:cubicBezTo>
                    <a:cubicBezTo>
                      <a:pt x="3776" y="841"/>
                      <a:pt x="3743" y="852"/>
                      <a:pt x="3710" y="852"/>
                    </a:cubicBezTo>
                    <a:cubicBezTo>
                      <a:pt x="3609" y="852"/>
                      <a:pt x="3534" y="877"/>
                      <a:pt x="3484" y="902"/>
                    </a:cubicBezTo>
                    <a:lnTo>
                      <a:pt x="3409" y="902"/>
                    </a:lnTo>
                    <a:cubicBezTo>
                      <a:pt x="3384" y="927"/>
                      <a:pt x="3359" y="927"/>
                      <a:pt x="3334" y="927"/>
                    </a:cubicBezTo>
                    <a:cubicBezTo>
                      <a:pt x="3309" y="927"/>
                      <a:pt x="3259" y="953"/>
                      <a:pt x="3208" y="953"/>
                    </a:cubicBezTo>
                    <a:cubicBezTo>
                      <a:pt x="3158" y="953"/>
                      <a:pt x="3108" y="978"/>
                      <a:pt x="3058" y="1003"/>
                    </a:cubicBezTo>
                    <a:cubicBezTo>
                      <a:pt x="3008" y="1003"/>
                      <a:pt x="2983" y="1028"/>
                      <a:pt x="2933" y="1078"/>
                    </a:cubicBezTo>
                    <a:cubicBezTo>
                      <a:pt x="2883" y="1128"/>
                      <a:pt x="2807" y="1178"/>
                      <a:pt x="2757" y="1228"/>
                    </a:cubicBezTo>
                    <a:cubicBezTo>
                      <a:pt x="2757" y="1228"/>
                      <a:pt x="2757" y="1228"/>
                      <a:pt x="2757" y="1203"/>
                    </a:cubicBezTo>
                    <a:cubicBezTo>
                      <a:pt x="2682" y="1103"/>
                      <a:pt x="2582" y="1003"/>
                      <a:pt x="2507" y="927"/>
                    </a:cubicBezTo>
                    <a:cubicBezTo>
                      <a:pt x="2457" y="902"/>
                      <a:pt x="2406" y="852"/>
                      <a:pt x="2356" y="827"/>
                    </a:cubicBezTo>
                    <a:cubicBezTo>
                      <a:pt x="2306" y="802"/>
                      <a:pt x="2256" y="777"/>
                      <a:pt x="2206" y="752"/>
                    </a:cubicBezTo>
                    <a:cubicBezTo>
                      <a:pt x="2156" y="727"/>
                      <a:pt x="2131" y="702"/>
                      <a:pt x="2081" y="677"/>
                    </a:cubicBezTo>
                    <a:lnTo>
                      <a:pt x="1930" y="677"/>
                    </a:lnTo>
                    <a:cubicBezTo>
                      <a:pt x="1905" y="677"/>
                      <a:pt x="1855" y="677"/>
                      <a:pt x="1830" y="652"/>
                    </a:cubicBezTo>
                    <a:lnTo>
                      <a:pt x="1730" y="652"/>
                    </a:lnTo>
                    <a:cubicBezTo>
                      <a:pt x="1680" y="652"/>
                      <a:pt x="1629" y="677"/>
                      <a:pt x="1604" y="677"/>
                    </a:cubicBezTo>
                    <a:lnTo>
                      <a:pt x="1304" y="677"/>
                    </a:lnTo>
                    <a:cubicBezTo>
                      <a:pt x="1279" y="677"/>
                      <a:pt x="1228" y="702"/>
                      <a:pt x="1203" y="727"/>
                    </a:cubicBezTo>
                    <a:cubicBezTo>
                      <a:pt x="1178" y="727"/>
                      <a:pt x="1153" y="752"/>
                      <a:pt x="1128" y="777"/>
                    </a:cubicBezTo>
                    <a:cubicBezTo>
                      <a:pt x="1128" y="727"/>
                      <a:pt x="1128" y="702"/>
                      <a:pt x="1128" y="677"/>
                    </a:cubicBezTo>
                    <a:lnTo>
                      <a:pt x="1128" y="652"/>
                    </a:lnTo>
                    <a:cubicBezTo>
                      <a:pt x="1128" y="627"/>
                      <a:pt x="1128" y="627"/>
                      <a:pt x="1153" y="602"/>
                    </a:cubicBezTo>
                    <a:cubicBezTo>
                      <a:pt x="1153" y="577"/>
                      <a:pt x="1153" y="577"/>
                      <a:pt x="1178" y="552"/>
                    </a:cubicBezTo>
                    <a:cubicBezTo>
                      <a:pt x="1178" y="526"/>
                      <a:pt x="1203" y="501"/>
                      <a:pt x="1203" y="476"/>
                    </a:cubicBezTo>
                    <a:cubicBezTo>
                      <a:pt x="1228" y="451"/>
                      <a:pt x="1228" y="426"/>
                      <a:pt x="1228" y="401"/>
                    </a:cubicBezTo>
                    <a:cubicBezTo>
                      <a:pt x="1228" y="376"/>
                      <a:pt x="1228" y="326"/>
                      <a:pt x="1228" y="301"/>
                    </a:cubicBezTo>
                    <a:cubicBezTo>
                      <a:pt x="1203" y="251"/>
                      <a:pt x="1203" y="226"/>
                      <a:pt x="1203" y="201"/>
                    </a:cubicBezTo>
                    <a:cubicBezTo>
                      <a:pt x="1203" y="125"/>
                      <a:pt x="1203" y="100"/>
                      <a:pt x="1178" y="50"/>
                    </a:cubicBezTo>
                    <a:cubicBezTo>
                      <a:pt x="1178" y="25"/>
                      <a:pt x="1128" y="0"/>
                      <a:pt x="110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6" name="Google Shape;1516;p54"/>
              <p:cNvSpPr/>
              <p:nvPr/>
            </p:nvSpPr>
            <p:spPr>
              <a:xfrm>
                <a:off x="1818303" y="2535768"/>
                <a:ext cx="106269" cy="123943"/>
              </a:xfrm>
              <a:custGeom>
                <a:avLst/>
                <a:gdLst/>
                <a:ahLst/>
                <a:cxnLst/>
                <a:rect l="l" t="t" r="r" b="b"/>
                <a:pathLst>
                  <a:path w="6241" h="7279" extrusionOk="0">
                    <a:moveTo>
                      <a:pt x="126" y="0"/>
                    </a:moveTo>
                    <a:cubicBezTo>
                      <a:pt x="50" y="0"/>
                      <a:pt x="25" y="25"/>
                      <a:pt x="0" y="75"/>
                    </a:cubicBezTo>
                    <a:cubicBezTo>
                      <a:pt x="0" y="100"/>
                      <a:pt x="25" y="150"/>
                      <a:pt x="76" y="226"/>
                    </a:cubicBezTo>
                    <a:cubicBezTo>
                      <a:pt x="101" y="251"/>
                      <a:pt x="126" y="276"/>
                      <a:pt x="151" y="326"/>
                    </a:cubicBezTo>
                    <a:cubicBezTo>
                      <a:pt x="151" y="351"/>
                      <a:pt x="176" y="401"/>
                      <a:pt x="201" y="451"/>
                    </a:cubicBezTo>
                    <a:cubicBezTo>
                      <a:pt x="251" y="501"/>
                      <a:pt x="251" y="526"/>
                      <a:pt x="276" y="576"/>
                    </a:cubicBezTo>
                    <a:cubicBezTo>
                      <a:pt x="326" y="602"/>
                      <a:pt x="351" y="652"/>
                      <a:pt x="376" y="702"/>
                    </a:cubicBezTo>
                    <a:cubicBezTo>
                      <a:pt x="401" y="727"/>
                      <a:pt x="401" y="752"/>
                      <a:pt x="426" y="777"/>
                    </a:cubicBezTo>
                    <a:cubicBezTo>
                      <a:pt x="426" y="827"/>
                      <a:pt x="451" y="852"/>
                      <a:pt x="451" y="877"/>
                    </a:cubicBezTo>
                    <a:cubicBezTo>
                      <a:pt x="451" y="927"/>
                      <a:pt x="477" y="952"/>
                      <a:pt x="477" y="1003"/>
                    </a:cubicBezTo>
                    <a:cubicBezTo>
                      <a:pt x="477" y="1003"/>
                      <a:pt x="502" y="1028"/>
                      <a:pt x="502" y="1053"/>
                    </a:cubicBezTo>
                    <a:cubicBezTo>
                      <a:pt x="502" y="1078"/>
                      <a:pt x="527" y="1078"/>
                      <a:pt x="527" y="1103"/>
                    </a:cubicBezTo>
                    <a:cubicBezTo>
                      <a:pt x="552" y="1128"/>
                      <a:pt x="602" y="1178"/>
                      <a:pt x="627" y="1228"/>
                    </a:cubicBezTo>
                    <a:cubicBezTo>
                      <a:pt x="652" y="1253"/>
                      <a:pt x="677" y="1303"/>
                      <a:pt x="702" y="1328"/>
                    </a:cubicBezTo>
                    <a:cubicBezTo>
                      <a:pt x="702" y="1378"/>
                      <a:pt x="752" y="1404"/>
                      <a:pt x="777" y="1454"/>
                    </a:cubicBezTo>
                    <a:cubicBezTo>
                      <a:pt x="802" y="1504"/>
                      <a:pt x="827" y="1529"/>
                      <a:pt x="853" y="1579"/>
                    </a:cubicBezTo>
                    <a:cubicBezTo>
                      <a:pt x="903" y="1629"/>
                      <a:pt x="903" y="1704"/>
                      <a:pt x="928" y="1754"/>
                    </a:cubicBezTo>
                    <a:cubicBezTo>
                      <a:pt x="953" y="1805"/>
                      <a:pt x="1003" y="1880"/>
                      <a:pt x="1003" y="1930"/>
                    </a:cubicBezTo>
                    <a:cubicBezTo>
                      <a:pt x="1053" y="2005"/>
                      <a:pt x="1078" y="2080"/>
                      <a:pt x="1103" y="2130"/>
                    </a:cubicBezTo>
                    <a:cubicBezTo>
                      <a:pt x="1153" y="2281"/>
                      <a:pt x="1228" y="2431"/>
                      <a:pt x="1279" y="2582"/>
                    </a:cubicBezTo>
                    <a:cubicBezTo>
                      <a:pt x="1329" y="2757"/>
                      <a:pt x="1404" y="2907"/>
                      <a:pt x="1429" y="3083"/>
                    </a:cubicBezTo>
                    <a:lnTo>
                      <a:pt x="1479" y="3233"/>
                    </a:lnTo>
                    <a:cubicBezTo>
                      <a:pt x="1479" y="3258"/>
                      <a:pt x="1479" y="3308"/>
                      <a:pt x="1479" y="3358"/>
                    </a:cubicBezTo>
                    <a:cubicBezTo>
                      <a:pt x="1479" y="3409"/>
                      <a:pt x="1479" y="3434"/>
                      <a:pt x="1454" y="3484"/>
                    </a:cubicBezTo>
                    <a:cubicBezTo>
                      <a:pt x="1454" y="3534"/>
                      <a:pt x="1454" y="3584"/>
                      <a:pt x="1454" y="3634"/>
                    </a:cubicBezTo>
                    <a:cubicBezTo>
                      <a:pt x="1454" y="3734"/>
                      <a:pt x="1454" y="3810"/>
                      <a:pt x="1454" y="3910"/>
                    </a:cubicBezTo>
                    <a:cubicBezTo>
                      <a:pt x="1429" y="4010"/>
                      <a:pt x="1479" y="4110"/>
                      <a:pt x="1479" y="4211"/>
                    </a:cubicBezTo>
                    <a:cubicBezTo>
                      <a:pt x="1504" y="4261"/>
                      <a:pt x="1504" y="4311"/>
                      <a:pt x="1479" y="4361"/>
                    </a:cubicBezTo>
                    <a:cubicBezTo>
                      <a:pt x="1479" y="4411"/>
                      <a:pt x="1479" y="4461"/>
                      <a:pt x="1454" y="4511"/>
                    </a:cubicBezTo>
                    <a:lnTo>
                      <a:pt x="1429" y="4687"/>
                    </a:lnTo>
                    <a:cubicBezTo>
                      <a:pt x="1404" y="4737"/>
                      <a:pt x="1404" y="4762"/>
                      <a:pt x="1379" y="4812"/>
                    </a:cubicBezTo>
                    <a:cubicBezTo>
                      <a:pt x="1354" y="4862"/>
                      <a:pt x="1329" y="4912"/>
                      <a:pt x="1304" y="4962"/>
                    </a:cubicBezTo>
                    <a:cubicBezTo>
                      <a:pt x="1279" y="5013"/>
                      <a:pt x="1279" y="5063"/>
                      <a:pt x="1254" y="5113"/>
                    </a:cubicBezTo>
                    <a:cubicBezTo>
                      <a:pt x="1228" y="5213"/>
                      <a:pt x="1203" y="5313"/>
                      <a:pt x="1178" y="5414"/>
                    </a:cubicBezTo>
                    <a:cubicBezTo>
                      <a:pt x="1153" y="5489"/>
                      <a:pt x="1128" y="5589"/>
                      <a:pt x="1078" y="5664"/>
                    </a:cubicBezTo>
                    <a:cubicBezTo>
                      <a:pt x="1053" y="5764"/>
                      <a:pt x="1028" y="5865"/>
                      <a:pt x="978" y="5940"/>
                    </a:cubicBezTo>
                    <a:cubicBezTo>
                      <a:pt x="953" y="6015"/>
                      <a:pt x="903" y="6090"/>
                      <a:pt x="827" y="6140"/>
                    </a:cubicBezTo>
                    <a:cubicBezTo>
                      <a:pt x="802" y="6165"/>
                      <a:pt x="777" y="6191"/>
                      <a:pt x="727" y="6216"/>
                    </a:cubicBezTo>
                    <a:cubicBezTo>
                      <a:pt x="702" y="6266"/>
                      <a:pt x="677" y="6291"/>
                      <a:pt x="652" y="6316"/>
                    </a:cubicBezTo>
                    <a:cubicBezTo>
                      <a:pt x="602" y="6366"/>
                      <a:pt x="552" y="6416"/>
                      <a:pt x="502" y="6491"/>
                    </a:cubicBezTo>
                    <a:cubicBezTo>
                      <a:pt x="477" y="6516"/>
                      <a:pt x="451" y="6541"/>
                      <a:pt x="426" y="6541"/>
                    </a:cubicBezTo>
                    <a:cubicBezTo>
                      <a:pt x="401" y="6566"/>
                      <a:pt x="401" y="6592"/>
                      <a:pt x="376" y="6617"/>
                    </a:cubicBezTo>
                    <a:cubicBezTo>
                      <a:pt x="301" y="6742"/>
                      <a:pt x="226" y="6817"/>
                      <a:pt x="151" y="6867"/>
                    </a:cubicBezTo>
                    <a:cubicBezTo>
                      <a:pt x="101" y="6942"/>
                      <a:pt x="50" y="7018"/>
                      <a:pt x="25" y="7068"/>
                    </a:cubicBezTo>
                    <a:cubicBezTo>
                      <a:pt x="25" y="7118"/>
                      <a:pt x="0" y="7168"/>
                      <a:pt x="25" y="7218"/>
                    </a:cubicBezTo>
                    <a:cubicBezTo>
                      <a:pt x="44" y="7255"/>
                      <a:pt x="76" y="7278"/>
                      <a:pt x="121" y="7278"/>
                    </a:cubicBezTo>
                    <a:cubicBezTo>
                      <a:pt x="137" y="7278"/>
                      <a:pt x="156" y="7275"/>
                      <a:pt x="176" y="7268"/>
                    </a:cubicBezTo>
                    <a:cubicBezTo>
                      <a:pt x="226" y="7268"/>
                      <a:pt x="301" y="7243"/>
                      <a:pt x="401" y="7193"/>
                    </a:cubicBezTo>
                    <a:cubicBezTo>
                      <a:pt x="426" y="7168"/>
                      <a:pt x="451" y="7143"/>
                      <a:pt x="477" y="7143"/>
                    </a:cubicBezTo>
                    <a:cubicBezTo>
                      <a:pt x="502" y="7118"/>
                      <a:pt x="527" y="7093"/>
                      <a:pt x="552" y="7093"/>
                    </a:cubicBezTo>
                    <a:cubicBezTo>
                      <a:pt x="602" y="7043"/>
                      <a:pt x="627" y="6993"/>
                      <a:pt x="677" y="6942"/>
                    </a:cubicBezTo>
                    <a:lnTo>
                      <a:pt x="752" y="6867"/>
                    </a:lnTo>
                    <a:cubicBezTo>
                      <a:pt x="777" y="6842"/>
                      <a:pt x="802" y="6792"/>
                      <a:pt x="827" y="6767"/>
                    </a:cubicBezTo>
                    <a:cubicBezTo>
                      <a:pt x="903" y="6717"/>
                      <a:pt x="953" y="6642"/>
                      <a:pt x="1003" y="6566"/>
                    </a:cubicBezTo>
                    <a:cubicBezTo>
                      <a:pt x="1028" y="6541"/>
                      <a:pt x="1053" y="6516"/>
                      <a:pt x="1078" y="6466"/>
                    </a:cubicBezTo>
                    <a:cubicBezTo>
                      <a:pt x="1103" y="6441"/>
                      <a:pt x="1153" y="6416"/>
                      <a:pt x="1178" y="6366"/>
                    </a:cubicBezTo>
                    <a:cubicBezTo>
                      <a:pt x="1228" y="6291"/>
                      <a:pt x="1304" y="6216"/>
                      <a:pt x="1329" y="6115"/>
                    </a:cubicBezTo>
                    <a:cubicBezTo>
                      <a:pt x="1354" y="6015"/>
                      <a:pt x="1379" y="5915"/>
                      <a:pt x="1429" y="5815"/>
                    </a:cubicBezTo>
                    <a:cubicBezTo>
                      <a:pt x="1454" y="5714"/>
                      <a:pt x="1479" y="5614"/>
                      <a:pt x="1504" y="5514"/>
                    </a:cubicBezTo>
                    <a:cubicBezTo>
                      <a:pt x="1529" y="5414"/>
                      <a:pt x="1554" y="5313"/>
                      <a:pt x="1579" y="5213"/>
                    </a:cubicBezTo>
                    <a:cubicBezTo>
                      <a:pt x="1579" y="5138"/>
                      <a:pt x="1604" y="5088"/>
                      <a:pt x="1604" y="5038"/>
                    </a:cubicBezTo>
                    <a:cubicBezTo>
                      <a:pt x="1629" y="4988"/>
                      <a:pt x="1655" y="4937"/>
                      <a:pt x="1680" y="4887"/>
                    </a:cubicBezTo>
                    <a:cubicBezTo>
                      <a:pt x="1705" y="4837"/>
                      <a:pt x="1730" y="4787"/>
                      <a:pt x="1730" y="4737"/>
                    </a:cubicBezTo>
                    <a:lnTo>
                      <a:pt x="1780" y="4561"/>
                    </a:lnTo>
                    <a:cubicBezTo>
                      <a:pt x="1805" y="4511"/>
                      <a:pt x="1805" y="4461"/>
                      <a:pt x="1805" y="4411"/>
                    </a:cubicBezTo>
                    <a:lnTo>
                      <a:pt x="1830" y="4361"/>
                    </a:lnTo>
                    <a:lnTo>
                      <a:pt x="1830" y="4311"/>
                    </a:lnTo>
                    <a:cubicBezTo>
                      <a:pt x="1830" y="4286"/>
                      <a:pt x="1830" y="4261"/>
                      <a:pt x="1830" y="4236"/>
                    </a:cubicBezTo>
                    <a:lnTo>
                      <a:pt x="1805" y="4085"/>
                    </a:lnTo>
                    <a:cubicBezTo>
                      <a:pt x="1805" y="4035"/>
                      <a:pt x="1805" y="3985"/>
                      <a:pt x="1805" y="3935"/>
                    </a:cubicBezTo>
                    <a:lnTo>
                      <a:pt x="1830" y="3734"/>
                    </a:lnTo>
                    <a:cubicBezTo>
                      <a:pt x="1855" y="3759"/>
                      <a:pt x="1880" y="3759"/>
                      <a:pt x="1880" y="3785"/>
                    </a:cubicBezTo>
                    <a:cubicBezTo>
                      <a:pt x="1905" y="3810"/>
                      <a:pt x="1930" y="3810"/>
                      <a:pt x="1955" y="3835"/>
                    </a:cubicBezTo>
                    <a:cubicBezTo>
                      <a:pt x="1955" y="3835"/>
                      <a:pt x="1980" y="3835"/>
                      <a:pt x="1980" y="3860"/>
                    </a:cubicBezTo>
                    <a:cubicBezTo>
                      <a:pt x="2005" y="3860"/>
                      <a:pt x="2005" y="3885"/>
                      <a:pt x="2030" y="3910"/>
                    </a:cubicBezTo>
                    <a:cubicBezTo>
                      <a:pt x="2030" y="3910"/>
                      <a:pt x="2056" y="3935"/>
                      <a:pt x="2056" y="3935"/>
                    </a:cubicBezTo>
                    <a:cubicBezTo>
                      <a:pt x="2056" y="3960"/>
                      <a:pt x="2081" y="3960"/>
                      <a:pt x="2081" y="3960"/>
                    </a:cubicBezTo>
                    <a:lnTo>
                      <a:pt x="2156" y="3960"/>
                    </a:lnTo>
                    <a:cubicBezTo>
                      <a:pt x="2181" y="3935"/>
                      <a:pt x="2181" y="3935"/>
                      <a:pt x="2206" y="3935"/>
                    </a:cubicBezTo>
                    <a:lnTo>
                      <a:pt x="2256" y="3935"/>
                    </a:lnTo>
                    <a:cubicBezTo>
                      <a:pt x="2281" y="3910"/>
                      <a:pt x="2306" y="3910"/>
                      <a:pt x="2331" y="3910"/>
                    </a:cubicBezTo>
                    <a:lnTo>
                      <a:pt x="2457" y="3910"/>
                    </a:lnTo>
                    <a:cubicBezTo>
                      <a:pt x="2482" y="3910"/>
                      <a:pt x="2507" y="3885"/>
                      <a:pt x="2532" y="3885"/>
                    </a:cubicBezTo>
                    <a:cubicBezTo>
                      <a:pt x="2582" y="3885"/>
                      <a:pt x="2657" y="3860"/>
                      <a:pt x="2707" y="3860"/>
                    </a:cubicBezTo>
                    <a:cubicBezTo>
                      <a:pt x="2757" y="3835"/>
                      <a:pt x="2832" y="3810"/>
                      <a:pt x="2883" y="3785"/>
                    </a:cubicBezTo>
                    <a:lnTo>
                      <a:pt x="2983" y="3785"/>
                    </a:lnTo>
                    <a:lnTo>
                      <a:pt x="3033" y="3810"/>
                    </a:lnTo>
                    <a:lnTo>
                      <a:pt x="3083" y="3810"/>
                    </a:lnTo>
                    <a:lnTo>
                      <a:pt x="3183" y="3785"/>
                    </a:lnTo>
                    <a:cubicBezTo>
                      <a:pt x="3208" y="3785"/>
                      <a:pt x="3259" y="3734"/>
                      <a:pt x="3284" y="3709"/>
                    </a:cubicBezTo>
                    <a:lnTo>
                      <a:pt x="3334" y="3709"/>
                    </a:lnTo>
                    <a:lnTo>
                      <a:pt x="3384" y="3684"/>
                    </a:lnTo>
                    <a:lnTo>
                      <a:pt x="3459" y="3684"/>
                    </a:lnTo>
                    <a:cubicBezTo>
                      <a:pt x="3459" y="3684"/>
                      <a:pt x="3484" y="3709"/>
                      <a:pt x="3509" y="3709"/>
                    </a:cubicBezTo>
                    <a:cubicBezTo>
                      <a:pt x="3509" y="3734"/>
                      <a:pt x="3534" y="3734"/>
                      <a:pt x="3559" y="3734"/>
                    </a:cubicBezTo>
                    <a:lnTo>
                      <a:pt x="3609" y="3734"/>
                    </a:lnTo>
                    <a:lnTo>
                      <a:pt x="3710" y="3709"/>
                    </a:lnTo>
                    <a:cubicBezTo>
                      <a:pt x="3735" y="3709"/>
                      <a:pt x="3785" y="3684"/>
                      <a:pt x="3810" y="3684"/>
                    </a:cubicBezTo>
                    <a:cubicBezTo>
                      <a:pt x="3817" y="3692"/>
                      <a:pt x="3825" y="3695"/>
                      <a:pt x="3833" y="3695"/>
                    </a:cubicBezTo>
                    <a:cubicBezTo>
                      <a:pt x="3852" y="3695"/>
                      <a:pt x="3875" y="3677"/>
                      <a:pt x="3910" y="3659"/>
                    </a:cubicBezTo>
                    <a:cubicBezTo>
                      <a:pt x="3935" y="3659"/>
                      <a:pt x="3960" y="3684"/>
                      <a:pt x="3985" y="3709"/>
                    </a:cubicBezTo>
                    <a:cubicBezTo>
                      <a:pt x="4010" y="3709"/>
                      <a:pt x="4010" y="3709"/>
                      <a:pt x="4035" y="3734"/>
                    </a:cubicBezTo>
                    <a:lnTo>
                      <a:pt x="4061" y="3734"/>
                    </a:lnTo>
                    <a:cubicBezTo>
                      <a:pt x="4086" y="3759"/>
                      <a:pt x="4111" y="3759"/>
                      <a:pt x="4136" y="3759"/>
                    </a:cubicBezTo>
                    <a:lnTo>
                      <a:pt x="4211" y="3759"/>
                    </a:lnTo>
                    <a:cubicBezTo>
                      <a:pt x="4261" y="3759"/>
                      <a:pt x="4286" y="3734"/>
                      <a:pt x="4311" y="3734"/>
                    </a:cubicBezTo>
                    <a:cubicBezTo>
                      <a:pt x="4361" y="3709"/>
                      <a:pt x="4386" y="3684"/>
                      <a:pt x="4411" y="3659"/>
                    </a:cubicBezTo>
                    <a:cubicBezTo>
                      <a:pt x="4411" y="3609"/>
                      <a:pt x="4436" y="3584"/>
                      <a:pt x="4436" y="3534"/>
                    </a:cubicBezTo>
                    <a:cubicBezTo>
                      <a:pt x="4436" y="3509"/>
                      <a:pt x="4436" y="3484"/>
                      <a:pt x="4436" y="3459"/>
                    </a:cubicBezTo>
                    <a:lnTo>
                      <a:pt x="4462" y="3584"/>
                    </a:lnTo>
                    <a:cubicBezTo>
                      <a:pt x="4462" y="3659"/>
                      <a:pt x="4537" y="3759"/>
                      <a:pt x="4587" y="3835"/>
                    </a:cubicBezTo>
                    <a:cubicBezTo>
                      <a:pt x="4612" y="3885"/>
                      <a:pt x="4637" y="3935"/>
                      <a:pt x="4637" y="3985"/>
                    </a:cubicBezTo>
                    <a:lnTo>
                      <a:pt x="4687" y="4110"/>
                    </a:lnTo>
                    <a:cubicBezTo>
                      <a:pt x="4687" y="4160"/>
                      <a:pt x="4712" y="4211"/>
                      <a:pt x="4712" y="4261"/>
                    </a:cubicBezTo>
                    <a:cubicBezTo>
                      <a:pt x="4737" y="4311"/>
                      <a:pt x="4737" y="4361"/>
                      <a:pt x="4737" y="4411"/>
                    </a:cubicBezTo>
                    <a:cubicBezTo>
                      <a:pt x="4737" y="4461"/>
                      <a:pt x="4762" y="4511"/>
                      <a:pt x="4762" y="4561"/>
                    </a:cubicBezTo>
                    <a:cubicBezTo>
                      <a:pt x="4787" y="4612"/>
                      <a:pt x="4787" y="4662"/>
                      <a:pt x="4812" y="4687"/>
                    </a:cubicBezTo>
                    <a:cubicBezTo>
                      <a:pt x="4863" y="4787"/>
                      <a:pt x="4888" y="4862"/>
                      <a:pt x="4938" y="4962"/>
                    </a:cubicBezTo>
                    <a:cubicBezTo>
                      <a:pt x="4988" y="5038"/>
                      <a:pt x="5038" y="5113"/>
                      <a:pt x="5063" y="5188"/>
                    </a:cubicBezTo>
                    <a:cubicBezTo>
                      <a:pt x="5088" y="5288"/>
                      <a:pt x="5163" y="5363"/>
                      <a:pt x="5188" y="5414"/>
                    </a:cubicBezTo>
                    <a:cubicBezTo>
                      <a:pt x="5238" y="5489"/>
                      <a:pt x="5264" y="5564"/>
                      <a:pt x="5289" y="5639"/>
                    </a:cubicBezTo>
                    <a:cubicBezTo>
                      <a:pt x="5289" y="5689"/>
                      <a:pt x="5314" y="5714"/>
                      <a:pt x="5314" y="5764"/>
                    </a:cubicBezTo>
                    <a:cubicBezTo>
                      <a:pt x="5339" y="5790"/>
                      <a:pt x="5339" y="5840"/>
                      <a:pt x="5364" y="5865"/>
                    </a:cubicBezTo>
                    <a:cubicBezTo>
                      <a:pt x="5389" y="5940"/>
                      <a:pt x="5439" y="5990"/>
                      <a:pt x="5464" y="6040"/>
                    </a:cubicBezTo>
                    <a:cubicBezTo>
                      <a:pt x="5489" y="6090"/>
                      <a:pt x="5489" y="6115"/>
                      <a:pt x="5514" y="6140"/>
                    </a:cubicBezTo>
                    <a:cubicBezTo>
                      <a:pt x="5539" y="6165"/>
                      <a:pt x="5564" y="6191"/>
                      <a:pt x="5589" y="6216"/>
                    </a:cubicBezTo>
                    <a:cubicBezTo>
                      <a:pt x="5665" y="6291"/>
                      <a:pt x="5740" y="6366"/>
                      <a:pt x="5815" y="6416"/>
                    </a:cubicBezTo>
                    <a:cubicBezTo>
                      <a:pt x="5890" y="6466"/>
                      <a:pt x="5940" y="6491"/>
                      <a:pt x="5990" y="6491"/>
                    </a:cubicBezTo>
                    <a:cubicBezTo>
                      <a:pt x="6005" y="6499"/>
                      <a:pt x="6020" y="6502"/>
                      <a:pt x="6034" y="6502"/>
                    </a:cubicBezTo>
                    <a:cubicBezTo>
                      <a:pt x="6070" y="6502"/>
                      <a:pt x="6105" y="6484"/>
                      <a:pt x="6141" y="6466"/>
                    </a:cubicBezTo>
                    <a:cubicBezTo>
                      <a:pt x="6166" y="6416"/>
                      <a:pt x="6191" y="6366"/>
                      <a:pt x="6166" y="6316"/>
                    </a:cubicBezTo>
                    <a:cubicBezTo>
                      <a:pt x="6166" y="6266"/>
                      <a:pt x="6141" y="6216"/>
                      <a:pt x="6091" y="6165"/>
                    </a:cubicBezTo>
                    <a:cubicBezTo>
                      <a:pt x="6091" y="6140"/>
                      <a:pt x="6091" y="6140"/>
                      <a:pt x="6066" y="6115"/>
                    </a:cubicBezTo>
                    <a:lnTo>
                      <a:pt x="6040" y="6065"/>
                    </a:lnTo>
                    <a:cubicBezTo>
                      <a:pt x="5990" y="6015"/>
                      <a:pt x="5965" y="5990"/>
                      <a:pt x="5940" y="5940"/>
                    </a:cubicBezTo>
                    <a:lnTo>
                      <a:pt x="5890" y="5890"/>
                    </a:lnTo>
                    <a:lnTo>
                      <a:pt x="5840" y="5815"/>
                    </a:lnTo>
                    <a:cubicBezTo>
                      <a:pt x="5790" y="5764"/>
                      <a:pt x="5765" y="5689"/>
                      <a:pt x="5740" y="5639"/>
                    </a:cubicBezTo>
                    <a:cubicBezTo>
                      <a:pt x="5715" y="5614"/>
                      <a:pt x="5690" y="5589"/>
                      <a:pt x="5690" y="5564"/>
                    </a:cubicBezTo>
                    <a:cubicBezTo>
                      <a:pt x="5665" y="5514"/>
                      <a:pt x="5665" y="5489"/>
                      <a:pt x="5639" y="5464"/>
                    </a:cubicBezTo>
                    <a:cubicBezTo>
                      <a:pt x="5639" y="5389"/>
                      <a:pt x="5589" y="5313"/>
                      <a:pt x="5539" y="5238"/>
                    </a:cubicBezTo>
                    <a:cubicBezTo>
                      <a:pt x="5489" y="5163"/>
                      <a:pt x="5439" y="5113"/>
                      <a:pt x="5389" y="5038"/>
                    </a:cubicBezTo>
                    <a:cubicBezTo>
                      <a:pt x="5339" y="4962"/>
                      <a:pt x="5289" y="4887"/>
                      <a:pt x="5238" y="4812"/>
                    </a:cubicBezTo>
                    <a:cubicBezTo>
                      <a:pt x="5213" y="4737"/>
                      <a:pt x="5163" y="4662"/>
                      <a:pt x="5113" y="4587"/>
                    </a:cubicBezTo>
                    <a:cubicBezTo>
                      <a:pt x="5113" y="4536"/>
                      <a:pt x="5088" y="4486"/>
                      <a:pt x="5063" y="4461"/>
                    </a:cubicBezTo>
                    <a:cubicBezTo>
                      <a:pt x="5063" y="4411"/>
                      <a:pt x="5063" y="4361"/>
                      <a:pt x="5038" y="4311"/>
                    </a:cubicBezTo>
                    <a:cubicBezTo>
                      <a:pt x="5038" y="4261"/>
                      <a:pt x="5038" y="4211"/>
                      <a:pt x="5013" y="4160"/>
                    </a:cubicBezTo>
                    <a:lnTo>
                      <a:pt x="4988" y="4035"/>
                    </a:lnTo>
                    <a:lnTo>
                      <a:pt x="4963" y="3885"/>
                    </a:lnTo>
                    <a:lnTo>
                      <a:pt x="4963" y="3860"/>
                    </a:lnTo>
                    <a:lnTo>
                      <a:pt x="4938" y="3810"/>
                    </a:lnTo>
                    <a:cubicBezTo>
                      <a:pt x="4938" y="3785"/>
                      <a:pt x="4913" y="3759"/>
                      <a:pt x="4913" y="3734"/>
                    </a:cubicBezTo>
                    <a:cubicBezTo>
                      <a:pt x="4888" y="3709"/>
                      <a:pt x="4863" y="3659"/>
                      <a:pt x="4837" y="3634"/>
                    </a:cubicBezTo>
                    <a:cubicBezTo>
                      <a:pt x="4837" y="3584"/>
                      <a:pt x="4812" y="3534"/>
                      <a:pt x="4812" y="3509"/>
                    </a:cubicBezTo>
                    <a:lnTo>
                      <a:pt x="4787" y="3233"/>
                    </a:lnTo>
                    <a:cubicBezTo>
                      <a:pt x="4787" y="3158"/>
                      <a:pt x="4812" y="3083"/>
                      <a:pt x="4837" y="2983"/>
                    </a:cubicBezTo>
                    <a:cubicBezTo>
                      <a:pt x="4837" y="2932"/>
                      <a:pt x="4837" y="2907"/>
                      <a:pt x="4837" y="2857"/>
                    </a:cubicBezTo>
                    <a:lnTo>
                      <a:pt x="4812" y="2732"/>
                    </a:lnTo>
                    <a:cubicBezTo>
                      <a:pt x="4812" y="2582"/>
                      <a:pt x="4812" y="2406"/>
                      <a:pt x="4812" y="2256"/>
                    </a:cubicBezTo>
                    <a:cubicBezTo>
                      <a:pt x="4837" y="2105"/>
                      <a:pt x="4863" y="1980"/>
                      <a:pt x="4888" y="1830"/>
                    </a:cubicBezTo>
                    <a:cubicBezTo>
                      <a:pt x="4913" y="1779"/>
                      <a:pt x="4938" y="1704"/>
                      <a:pt x="4963" y="1654"/>
                    </a:cubicBezTo>
                    <a:cubicBezTo>
                      <a:pt x="4988" y="1604"/>
                      <a:pt x="5013" y="1554"/>
                      <a:pt x="5038" y="1479"/>
                    </a:cubicBezTo>
                    <a:cubicBezTo>
                      <a:pt x="5063" y="1429"/>
                      <a:pt x="5113" y="1404"/>
                      <a:pt x="5138" y="1353"/>
                    </a:cubicBezTo>
                    <a:cubicBezTo>
                      <a:pt x="5163" y="1303"/>
                      <a:pt x="5163" y="1253"/>
                      <a:pt x="5188" y="1228"/>
                    </a:cubicBezTo>
                    <a:cubicBezTo>
                      <a:pt x="5213" y="1178"/>
                      <a:pt x="5213" y="1153"/>
                      <a:pt x="5238" y="1128"/>
                    </a:cubicBezTo>
                    <a:cubicBezTo>
                      <a:pt x="5289" y="1078"/>
                      <a:pt x="5314" y="1053"/>
                      <a:pt x="5314" y="1028"/>
                    </a:cubicBezTo>
                    <a:cubicBezTo>
                      <a:pt x="5364" y="977"/>
                      <a:pt x="5389" y="952"/>
                      <a:pt x="5414" y="927"/>
                    </a:cubicBezTo>
                    <a:lnTo>
                      <a:pt x="5439" y="902"/>
                    </a:lnTo>
                    <a:cubicBezTo>
                      <a:pt x="5464" y="877"/>
                      <a:pt x="5464" y="877"/>
                      <a:pt x="5489" y="877"/>
                    </a:cubicBezTo>
                    <a:cubicBezTo>
                      <a:pt x="5514" y="852"/>
                      <a:pt x="5539" y="852"/>
                      <a:pt x="5589" y="827"/>
                    </a:cubicBezTo>
                    <a:cubicBezTo>
                      <a:pt x="5614" y="827"/>
                      <a:pt x="5639" y="827"/>
                      <a:pt x="5690" y="802"/>
                    </a:cubicBezTo>
                    <a:cubicBezTo>
                      <a:pt x="5715" y="802"/>
                      <a:pt x="5740" y="777"/>
                      <a:pt x="5765" y="777"/>
                    </a:cubicBezTo>
                    <a:cubicBezTo>
                      <a:pt x="5815" y="752"/>
                      <a:pt x="5840" y="702"/>
                      <a:pt x="5890" y="677"/>
                    </a:cubicBezTo>
                    <a:cubicBezTo>
                      <a:pt x="5940" y="652"/>
                      <a:pt x="5965" y="627"/>
                      <a:pt x="6015" y="627"/>
                    </a:cubicBezTo>
                    <a:cubicBezTo>
                      <a:pt x="6091" y="576"/>
                      <a:pt x="6141" y="576"/>
                      <a:pt x="6191" y="526"/>
                    </a:cubicBezTo>
                    <a:cubicBezTo>
                      <a:pt x="6216" y="501"/>
                      <a:pt x="6241" y="451"/>
                      <a:pt x="6241" y="426"/>
                    </a:cubicBezTo>
                    <a:cubicBezTo>
                      <a:pt x="6241" y="376"/>
                      <a:pt x="6191" y="351"/>
                      <a:pt x="6141" y="301"/>
                    </a:cubicBezTo>
                    <a:cubicBezTo>
                      <a:pt x="6066" y="276"/>
                      <a:pt x="5990" y="226"/>
                      <a:pt x="5865" y="226"/>
                    </a:cubicBezTo>
                    <a:lnTo>
                      <a:pt x="5690" y="226"/>
                    </a:lnTo>
                    <a:cubicBezTo>
                      <a:pt x="5614" y="226"/>
                      <a:pt x="5564" y="276"/>
                      <a:pt x="5489" y="301"/>
                    </a:cubicBezTo>
                    <a:cubicBezTo>
                      <a:pt x="5464" y="301"/>
                      <a:pt x="5414" y="326"/>
                      <a:pt x="5389" y="326"/>
                    </a:cubicBezTo>
                    <a:cubicBezTo>
                      <a:pt x="5364" y="326"/>
                      <a:pt x="5314" y="351"/>
                      <a:pt x="5264" y="351"/>
                    </a:cubicBezTo>
                    <a:cubicBezTo>
                      <a:pt x="5213" y="376"/>
                      <a:pt x="5163" y="376"/>
                      <a:pt x="5138" y="401"/>
                    </a:cubicBezTo>
                    <a:cubicBezTo>
                      <a:pt x="5113" y="401"/>
                      <a:pt x="5088" y="426"/>
                      <a:pt x="5063" y="451"/>
                    </a:cubicBezTo>
                    <a:cubicBezTo>
                      <a:pt x="5038" y="451"/>
                      <a:pt x="5038" y="476"/>
                      <a:pt x="5013" y="501"/>
                    </a:cubicBezTo>
                    <a:cubicBezTo>
                      <a:pt x="4988" y="526"/>
                      <a:pt x="4938" y="576"/>
                      <a:pt x="4888" y="652"/>
                    </a:cubicBezTo>
                    <a:cubicBezTo>
                      <a:pt x="4863" y="677"/>
                      <a:pt x="4837" y="727"/>
                      <a:pt x="4787" y="752"/>
                    </a:cubicBezTo>
                    <a:cubicBezTo>
                      <a:pt x="4762" y="802"/>
                      <a:pt x="4737" y="852"/>
                      <a:pt x="4712" y="902"/>
                    </a:cubicBezTo>
                    <a:cubicBezTo>
                      <a:pt x="4687" y="977"/>
                      <a:pt x="4662" y="1028"/>
                      <a:pt x="4637" y="1078"/>
                    </a:cubicBezTo>
                    <a:cubicBezTo>
                      <a:pt x="4612" y="1128"/>
                      <a:pt x="4562" y="1203"/>
                      <a:pt x="4537" y="1253"/>
                    </a:cubicBezTo>
                    <a:cubicBezTo>
                      <a:pt x="4512" y="1328"/>
                      <a:pt x="4487" y="1404"/>
                      <a:pt x="4462" y="1479"/>
                    </a:cubicBezTo>
                    <a:cubicBezTo>
                      <a:pt x="4436" y="1554"/>
                      <a:pt x="4411" y="1629"/>
                      <a:pt x="4386" y="1704"/>
                    </a:cubicBezTo>
                    <a:cubicBezTo>
                      <a:pt x="4361" y="1855"/>
                      <a:pt x="4361" y="2030"/>
                      <a:pt x="4336" y="2206"/>
                    </a:cubicBezTo>
                    <a:cubicBezTo>
                      <a:pt x="4361" y="2381"/>
                      <a:pt x="4361" y="2582"/>
                      <a:pt x="4386" y="2757"/>
                    </a:cubicBezTo>
                    <a:lnTo>
                      <a:pt x="4411" y="2882"/>
                    </a:lnTo>
                    <a:cubicBezTo>
                      <a:pt x="4411" y="2932"/>
                      <a:pt x="4411" y="2983"/>
                      <a:pt x="4411" y="3008"/>
                    </a:cubicBezTo>
                    <a:lnTo>
                      <a:pt x="4386" y="3158"/>
                    </a:lnTo>
                    <a:cubicBezTo>
                      <a:pt x="4386" y="3208"/>
                      <a:pt x="4386" y="3258"/>
                      <a:pt x="4411" y="3308"/>
                    </a:cubicBezTo>
                    <a:lnTo>
                      <a:pt x="4436" y="3384"/>
                    </a:lnTo>
                    <a:cubicBezTo>
                      <a:pt x="4411" y="3358"/>
                      <a:pt x="4386" y="3358"/>
                      <a:pt x="4361" y="3333"/>
                    </a:cubicBezTo>
                    <a:lnTo>
                      <a:pt x="4336" y="3333"/>
                    </a:lnTo>
                    <a:cubicBezTo>
                      <a:pt x="4336" y="3333"/>
                      <a:pt x="4336" y="3308"/>
                      <a:pt x="4311" y="3308"/>
                    </a:cubicBezTo>
                    <a:cubicBezTo>
                      <a:pt x="4286" y="3308"/>
                      <a:pt x="4261" y="3333"/>
                      <a:pt x="4261" y="3333"/>
                    </a:cubicBezTo>
                    <a:lnTo>
                      <a:pt x="4186" y="3333"/>
                    </a:lnTo>
                    <a:cubicBezTo>
                      <a:pt x="4161" y="3308"/>
                      <a:pt x="4136" y="3308"/>
                      <a:pt x="4111" y="3308"/>
                    </a:cubicBezTo>
                    <a:lnTo>
                      <a:pt x="4061" y="3308"/>
                    </a:lnTo>
                    <a:cubicBezTo>
                      <a:pt x="4061" y="3308"/>
                      <a:pt x="4035" y="3283"/>
                      <a:pt x="4010" y="3283"/>
                    </a:cubicBezTo>
                    <a:cubicBezTo>
                      <a:pt x="3998" y="3271"/>
                      <a:pt x="3985" y="3264"/>
                      <a:pt x="3973" y="3264"/>
                    </a:cubicBezTo>
                    <a:cubicBezTo>
                      <a:pt x="3960" y="3264"/>
                      <a:pt x="3948" y="3271"/>
                      <a:pt x="3935" y="3283"/>
                    </a:cubicBezTo>
                    <a:cubicBezTo>
                      <a:pt x="3885" y="3308"/>
                      <a:pt x="3860" y="3333"/>
                      <a:pt x="3835" y="3333"/>
                    </a:cubicBezTo>
                    <a:cubicBezTo>
                      <a:pt x="3785" y="3333"/>
                      <a:pt x="3760" y="3358"/>
                      <a:pt x="3735" y="3384"/>
                    </a:cubicBezTo>
                    <a:lnTo>
                      <a:pt x="3609" y="3409"/>
                    </a:lnTo>
                    <a:cubicBezTo>
                      <a:pt x="3609" y="3409"/>
                      <a:pt x="3598" y="3420"/>
                      <a:pt x="3583" y="3420"/>
                    </a:cubicBezTo>
                    <a:cubicBezTo>
                      <a:pt x="3576" y="3420"/>
                      <a:pt x="3568" y="3417"/>
                      <a:pt x="3559" y="3409"/>
                    </a:cubicBezTo>
                    <a:cubicBezTo>
                      <a:pt x="3559" y="3409"/>
                      <a:pt x="3534" y="3409"/>
                      <a:pt x="3509" y="3384"/>
                    </a:cubicBezTo>
                    <a:lnTo>
                      <a:pt x="3409" y="3384"/>
                    </a:lnTo>
                    <a:lnTo>
                      <a:pt x="3359" y="3358"/>
                    </a:lnTo>
                    <a:lnTo>
                      <a:pt x="3334" y="3358"/>
                    </a:lnTo>
                    <a:cubicBezTo>
                      <a:pt x="3309" y="3384"/>
                      <a:pt x="3309" y="3384"/>
                      <a:pt x="3284" y="3384"/>
                    </a:cubicBezTo>
                    <a:lnTo>
                      <a:pt x="3233" y="3409"/>
                    </a:lnTo>
                    <a:cubicBezTo>
                      <a:pt x="3233" y="3434"/>
                      <a:pt x="3208" y="3434"/>
                      <a:pt x="3183" y="3434"/>
                    </a:cubicBezTo>
                    <a:lnTo>
                      <a:pt x="3108" y="3409"/>
                    </a:lnTo>
                    <a:cubicBezTo>
                      <a:pt x="3058" y="3409"/>
                      <a:pt x="3033" y="3384"/>
                      <a:pt x="3008" y="3358"/>
                    </a:cubicBezTo>
                    <a:lnTo>
                      <a:pt x="2908" y="3358"/>
                    </a:lnTo>
                    <a:cubicBezTo>
                      <a:pt x="2832" y="3358"/>
                      <a:pt x="2782" y="3358"/>
                      <a:pt x="2732" y="3384"/>
                    </a:cubicBezTo>
                    <a:lnTo>
                      <a:pt x="2557" y="3384"/>
                    </a:lnTo>
                    <a:cubicBezTo>
                      <a:pt x="2532" y="3384"/>
                      <a:pt x="2507" y="3358"/>
                      <a:pt x="2482" y="3358"/>
                    </a:cubicBezTo>
                    <a:lnTo>
                      <a:pt x="2406" y="3358"/>
                    </a:lnTo>
                    <a:cubicBezTo>
                      <a:pt x="2381" y="3358"/>
                      <a:pt x="2356" y="3333"/>
                      <a:pt x="2356" y="3333"/>
                    </a:cubicBezTo>
                    <a:cubicBezTo>
                      <a:pt x="2331" y="3333"/>
                      <a:pt x="2306" y="3358"/>
                      <a:pt x="2281" y="3358"/>
                    </a:cubicBezTo>
                    <a:lnTo>
                      <a:pt x="2106" y="3358"/>
                    </a:lnTo>
                    <a:cubicBezTo>
                      <a:pt x="2081" y="3358"/>
                      <a:pt x="2081" y="3333"/>
                      <a:pt x="2056" y="3333"/>
                    </a:cubicBezTo>
                    <a:cubicBezTo>
                      <a:pt x="2056" y="3308"/>
                      <a:pt x="2030" y="3308"/>
                      <a:pt x="2030" y="3283"/>
                    </a:cubicBezTo>
                    <a:lnTo>
                      <a:pt x="1980" y="3283"/>
                    </a:lnTo>
                    <a:cubicBezTo>
                      <a:pt x="1955" y="3283"/>
                      <a:pt x="1930" y="3283"/>
                      <a:pt x="1905" y="3308"/>
                    </a:cubicBezTo>
                    <a:cubicBezTo>
                      <a:pt x="1905" y="3258"/>
                      <a:pt x="1905" y="3208"/>
                      <a:pt x="1905" y="3158"/>
                    </a:cubicBezTo>
                    <a:lnTo>
                      <a:pt x="1880" y="3008"/>
                    </a:lnTo>
                    <a:cubicBezTo>
                      <a:pt x="1830" y="2832"/>
                      <a:pt x="1780" y="2632"/>
                      <a:pt x="1730" y="2456"/>
                    </a:cubicBezTo>
                    <a:cubicBezTo>
                      <a:pt x="1705" y="2281"/>
                      <a:pt x="1629" y="2130"/>
                      <a:pt x="1579" y="1980"/>
                    </a:cubicBezTo>
                    <a:cubicBezTo>
                      <a:pt x="1554" y="1905"/>
                      <a:pt x="1529" y="1830"/>
                      <a:pt x="1504" y="1754"/>
                    </a:cubicBezTo>
                    <a:cubicBezTo>
                      <a:pt x="1504" y="1679"/>
                      <a:pt x="1479" y="1604"/>
                      <a:pt x="1454" y="1529"/>
                    </a:cubicBezTo>
                    <a:cubicBezTo>
                      <a:pt x="1429" y="1479"/>
                      <a:pt x="1404" y="1404"/>
                      <a:pt x="1379" y="1353"/>
                    </a:cubicBezTo>
                    <a:cubicBezTo>
                      <a:pt x="1354" y="1278"/>
                      <a:pt x="1304" y="1228"/>
                      <a:pt x="1279" y="1178"/>
                    </a:cubicBezTo>
                    <a:cubicBezTo>
                      <a:pt x="1254" y="1128"/>
                      <a:pt x="1228" y="1103"/>
                      <a:pt x="1203" y="1053"/>
                    </a:cubicBezTo>
                    <a:cubicBezTo>
                      <a:pt x="1178" y="1003"/>
                      <a:pt x="1153" y="977"/>
                      <a:pt x="1128" y="927"/>
                    </a:cubicBezTo>
                    <a:cubicBezTo>
                      <a:pt x="1103" y="852"/>
                      <a:pt x="1053" y="827"/>
                      <a:pt x="1028" y="777"/>
                    </a:cubicBezTo>
                    <a:lnTo>
                      <a:pt x="1003" y="727"/>
                    </a:lnTo>
                    <a:cubicBezTo>
                      <a:pt x="978" y="702"/>
                      <a:pt x="978" y="702"/>
                      <a:pt x="978" y="677"/>
                    </a:cubicBezTo>
                    <a:cubicBezTo>
                      <a:pt x="953" y="652"/>
                      <a:pt x="928" y="602"/>
                      <a:pt x="928" y="551"/>
                    </a:cubicBezTo>
                    <a:cubicBezTo>
                      <a:pt x="903" y="526"/>
                      <a:pt x="878" y="476"/>
                      <a:pt x="853" y="426"/>
                    </a:cubicBezTo>
                    <a:cubicBezTo>
                      <a:pt x="827" y="401"/>
                      <a:pt x="802" y="376"/>
                      <a:pt x="777" y="326"/>
                    </a:cubicBezTo>
                    <a:cubicBezTo>
                      <a:pt x="727" y="276"/>
                      <a:pt x="677" y="226"/>
                      <a:pt x="602" y="201"/>
                    </a:cubicBezTo>
                    <a:cubicBezTo>
                      <a:pt x="527" y="150"/>
                      <a:pt x="477" y="125"/>
                      <a:pt x="426" y="100"/>
                    </a:cubicBezTo>
                    <a:cubicBezTo>
                      <a:pt x="326" y="25"/>
                      <a:pt x="226" y="0"/>
                      <a:pt x="1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7" name="Google Shape;1517;p54"/>
              <p:cNvSpPr/>
              <p:nvPr/>
            </p:nvSpPr>
            <p:spPr>
              <a:xfrm>
                <a:off x="2075214" y="2546427"/>
                <a:ext cx="151085" cy="163209"/>
              </a:xfrm>
              <a:custGeom>
                <a:avLst/>
                <a:gdLst/>
                <a:ahLst/>
                <a:cxnLst/>
                <a:rect l="l" t="t" r="r" b="b"/>
                <a:pathLst>
                  <a:path w="8873" h="9585" extrusionOk="0">
                    <a:moveTo>
                      <a:pt x="577" y="1"/>
                    </a:moveTo>
                    <a:cubicBezTo>
                      <a:pt x="476" y="1"/>
                      <a:pt x="376" y="1"/>
                      <a:pt x="326" y="26"/>
                    </a:cubicBezTo>
                    <a:cubicBezTo>
                      <a:pt x="251" y="51"/>
                      <a:pt x="201" y="76"/>
                      <a:pt x="151" y="101"/>
                    </a:cubicBezTo>
                    <a:cubicBezTo>
                      <a:pt x="100" y="126"/>
                      <a:pt x="75" y="151"/>
                      <a:pt x="50" y="176"/>
                    </a:cubicBezTo>
                    <a:cubicBezTo>
                      <a:pt x="0" y="226"/>
                      <a:pt x="0" y="251"/>
                      <a:pt x="25" y="301"/>
                    </a:cubicBezTo>
                    <a:cubicBezTo>
                      <a:pt x="50" y="326"/>
                      <a:pt x="100" y="351"/>
                      <a:pt x="151" y="377"/>
                    </a:cubicBezTo>
                    <a:cubicBezTo>
                      <a:pt x="226" y="377"/>
                      <a:pt x="326" y="402"/>
                      <a:pt x="401" y="452"/>
                    </a:cubicBezTo>
                    <a:cubicBezTo>
                      <a:pt x="451" y="452"/>
                      <a:pt x="476" y="477"/>
                      <a:pt x="501" y="477"/>
                    </a:cubicBezTo>
                    <a:cubicBezTo>
                      <a:pt x="501" y="527"/>
                      <a:pt x="526" y="527"/>
                      <a:pt x="552" y="552"/>
                    </a:cubicBezTo>
                    <a:cubicBezTo>
                      <a:pt x="552" y="577"/>
                      <a:pt x="552" y="577"/>
                      <a:pt x="552" y="602"/>
                    </a:cubicBezTo>
                    <a:cubicBezTo>
                      <a:pt x="552" y="627"/>
                      <a:pt x="577" y="652"/>
                      <a:pt x="577" y="677"/>
                    </a:cubicBezTo>
                    <a:cubicBezTo>
                      <a:pt x="577" y="702"/>
                      <a:pt x="577" y="727"/>
                      <a:pt x="577" y="778"/>
                    </a:cubicBezTo>
                    <a:cubicBezTo>
                      <a:pt x="577" y="778"/>
                      <a:pt x="577" y="803"/>
                      <a:pt x="577" y="803"/>
                    </a:cubicBezTo>
                    <a:cubicBezTo>
                      <a:pt x="577" y="828"/>
                      <a:pt x="602" y="853"/>
                      <a:pt x="602" y="853"/>
                    </a:cubicBezTo>
                    <a:cubicBezTo>
                      <a:pt x="602" y="878"/>
                      <a:pt x="652" y="928"/>
                      <a:pt x="677" y="978"/>
                    </a:cubicBezTo>
                    <a:cubicBezTo>
                      <a:pt x="677" y="1003"/>
                      <a:pt x="702" y="1053"/>
                      <a:pt x="702" y="1078"/>
                    </a:cubicBezTo>
                    <a:cubicBezTo>
                      <a:pt x="727" y="1128"/>
                      <a:pt x="727" y="1179"/>
                      <a:pt x="752" y="1204"/>
                    </a:cubicBezTo>
                    <a:cubicBezTo>
                      <a:pt x="777" y="1254"/>
                      <a:pt x="802" y="1304"/>
                      <a:pt x="802" y="1354"/>
                    </a:cubicBezTo>
                    <a:cubicBezTo>
                      <a:pt x="827" y="1404"/>
                      <a:pt x="827" y="1479"/>
                      <a:pt x="852" y="1529"/>
                    </a:cubicBezTo>
                    <a:cubicBezTo>
                      <a:pt x="852" y="1605"/>
                      <a:pt x="852" y="1655"/>
                      <a:pt x="877" y="1730"/>
                    </a:cubicBezTo>
                    <a:cubicBezTo>
                      <a:pt x="877" y="1780"/>
                      <a:pt x="902" y="1830"/>
                      <a:pt x="902" y="1880"/>
                    </a:cubicBezTo>
                    <a:cubicBezTo>
                      <a:pt x="852" y="1981"/>
                      <a:pt x="827" y="2056"/>
                      <a:pt x="827" y="2106"/>
                    </a:cubicBezTo>
                    <a:cubicBezTo>
                      <a:pt x="802" y="2181"/>
                      <a:pt x="827" y="2231"/>
                      <a:pt x="852" y="2231"/>
                    </a:cubicBezTo>
                    <a:cubicBezTo>
                      <a:pt x="861" y="2240"/>
                      <a:pt x="872" y="2242"/>
                      <a:pt x="884" y="2242"/>
                    </a:cubicBezTo>
                    <a:cubicBezTo>
                      <a:pt x="908" y="2242"/>
                      <a:pt x="936" y="2231"/>
                      <a:pt x="953" y="2231"/>
                    </a:cubicBezTo>
                    <a:cubicBezTo>
                      <a:pt x="978" y="2281"/>
                      <a:pt x="978" y="2357"/>
                      <a:pt x="978" y="2432"/>
                    </a:cubicBezTo>
                    <a:cubicBezTo>
                      <a:pt x="1028" y="2582"/>
                      <a:pt x="1053" y="2758"/>
                      <a:pt x="1078" y="2958"/>
                    </a:cubicBezTo>
                    <a:lnTo>
                      <a:pt x="1103" y="3083"/>
                    </a:lnTo>
                    <a:cubicBezTo>
                      <a:pt x="1103" y="3133"/>
                      <a:pt x="1103" y="3184"/>
                      <a:pt x="1103" y="3209"/>
                    </a:cubicBezTo>
                    <a:lnTo>
                      <a:pt x="1078" y="3359"/>
                    </a:lnTo>
                    <a:cubicBezTo>
                      <a:pt x="1078" y="3409"/>
                      <a:pt x="1078" y="3459"/>
                      <a:pt x="1078" y="3509"/>
                    </a:cubicBezTo>
                    <a:lnTo>
                      <a:pt x="1078" y="3785"/>
                    </a:lnTo>
                    <a:cubicBezTo>
                      <a:pt x="1078" y="3885"/>
                      <a:pt x="1128" y="3986"/>
                      <a:pt x="1153" y="4086"/>
                    </a:cubicBezTo>
                    <a:cubicBezTo>
                      <a:pt x="1178" y="4136"/>
                      <a:pt x="1178" y="4186"/>
                      <a:pt x="1178" y="4236"/>
                    </a:cubicBezTo>
                    <a:lnTo>
                      <a:pt x="1178" y="4387"/>
                    </a:lnTo>
                    <a:lnTo>
                      <a:pt x="1178" y="4562"/>
                    </a:lnTo>
                    <a:cubicBezTo>
                      <a:pt x="1178" y="4612"/>
                      <a:pt x="1178" y="4662"/>
                      <a:pt x="1153" y="4712"/>
                    </a:cubicBezTo>
                    <a:cubicBezTo>
                      <a:pt x="1153" y="4763"/>
                      <a:pt x="1128" y="4813"/>
                      <a:pt x="1128" y="4863"/>
                    </a:cubicBezTo>
                    <a:cubicBezTo>
                      <a:pt x="1128" y="4913"/>
                      <a:pt x="1128" y="4963"/>
                      <a:pt x="1128" y="5013"/>
                    </a:cubicBezTo>
                    <a:cubicBezTo>
                      <a:pt x="1128" y="5113"/>
                      <a:pt x="1128" y="5214"/>
                      <a:pt x="1128" y="5314"/>
                    </a:cubicBezTo>
                    <a:cubicBezTo>
                      <a:pt x="1128" y="5414"/>
                      <a:pt x="1153" y="5514"/>
                      <a:pt x="1128" y="5590"/>
                    </a:cubicBezTo>
                    <a:cubicBezTo>
                      <a:pt x="1128" y="5690"/>
                      <a:pt x="1153" y="5790"/>
                      <a:pt x="1153" y="5865"/>
                    </a:cubicBezTo>
                    <a:cubicBezTo>
                      <a:pt x="1153" y="5966"/>
                      <a:pt x="1128" y="6041"/>
                      <a:pt x="1103" y="6116"/>
                    </a:cubicBezTo>
                    <a:cubicBezTo>
                      <a:pt x="1103" y="6166"/>
                      <a:pt x="1078" y="6191"/>
                      <a:pt x="1078" y="6241"/>
                    </a:cubicBezTo>
                    <a:cubicBezTo>
                      <a:pt x="1053" y="6266"/>
                      <a:pt x="1053" y="6316"/>
                      <a:pt x="1053" y="6367"/>
                    </a:cubicBezTo>
                    <a:cubicBezTo>
                      <a:pt x="1028" y="6442"/>
                      <a:pt x="1028" y="6517"/>
                      <a:pt x="1028" y="6567"/>
                    </a:cubicBezTo>
                    <a:cubicBezTo>
                      <a:pt x="1003" y="6617"/>
                      <a:pt x="1003" y="6642"/>
                      <a:pt x="1003" y="6667"/>
                    </a:cubicBezTo>
                    <a:cubicBezTo>
                      <a:pt x="1003" y="6717"/>
                      <a:pt x="1003" y="6742"/>
                      <a:pt x="1003" y="6768"/>
                    </a:cubicBezTo>
                    <a:lnTo>
                      <a:pt x="953" y="6768"/>
                    </a:lnTo>
                    <a:lnTo>
                      <a:pt x="1003" y="6818"/>
                    </a:lnTo>
                    <a:lnTo>
                      <a:pt x="1003" y="6943"/>
                    </a:lnTo>
                    <a:cubicBezTo>
                      <a:pt x="978" y="6893"/>
                      <a:pt x="953" y="6843"/>
                      <a:pt x="927" y="6768"/>
                    </a:cubicBezTo>
                    <a:cubicBezTo>
                      <a:pt x="902" y="6793"/>
                      <a:pt x="852" y="6818"/>
                      <a:pt x="827" y="6893"/>
                    </a:cubicBezTo>
                    <a:cubicBezTo>
                      <a:pt x="827" y="6918"/>
                      <a:pt x="802" y="6918"/>
                      <a:pt x="802" y="6943"/>
                    </a:cubicBezTo>
                    <a:lnTo>
                      <a:pt x="827" y="6943"/>
                    </a:lnTo>
                    <a:lnTo>
                      <a:pt x="902" y="6968"/>
                    </a:lnTo>
                    <a:cubicBezTo>
                      <a:pt x="978" y="6968"/>
                      <a:pt x="1003" y="6993"/>
                      <a:pt x="1003" y="6993"/>
                    </a:cubicBezTo>
                    <a:lnTo>
                      <a:pt x="1028" y="7093"/>
                    </a:lnTo>
                    <a:lnTo>
                      <a:pt x="1028" y="7143"/>
                    </a:lnTo>
                    <a:lnTo>
                      <a:pt x="1053" y="7118"/>
                    </a:lnTo>
                    <a:cubicBezTo>
                      <a:pt x="1103" y="7093"/>
                      <a:pt x="1128" y="7043"/>
                      <a:pt x="1128" y="7018"/>
                    </a:cubicBezTo>
                    <a:cubicBezTo>
                      <a:pt x="1103" y="6993"/>
                      <a:pt x="1103" y="6968"/>
                      <a:pt x="1078" y="6918"/>
                    </a:cubicBezTo>
                    <a:cubicBezTo>
                      <a:pt x="1078" y="6893"/>
                      <a:pt x="1078" y="6893"/>
                      <a:pt x="1053" y="6868"/>
                    </a:cubicBezTo>
                    <a:lnTo>
                      <a:pt x="1053" y="6868"/>
                    </a:lnTo>
                    <a:lnTo>
                      <a:pt x="1404" y="7143"/>
                    </a:lnTo>
                    <a:lnTo>
                      <a:pt x="1404" y="7118"/>
                    </a:lnTo>
                    <a:lnTo>
                      <a:pt x="1429" y="7068"/>
                    </a:lnTo>
                    <a:cubicBezTo>
                      <a:pt x="1429" y="7043"/>
                      <a:pt x="1429" y="7018"/>
                      <a:pt x="1429" y="6993"/>
                    </a:cubicBezTo>
                    <a:cubicBezTo>
                      <a:pt x="1429" y="6943"/>
                      <a:pt x="1429" y="6868"/>
                      <a:pt x="1429" y="6818"/>
                    </a:cubicBezTo>
                    <a:lnTo>
                      <a:pt x="1454" y="6717"/>
                    </a:lnTo>
                    <a:cubicBezTo>
                      <a:pt x="1454" y="6692"/>
                      <a:pt x="1454" y="6642"/>
                      <a:pt x="1454" y="6617"/>
                    </a:cubicBezTo>
                    <a:cubicBezTo>
                      <a:pt x="1454" y="6542"/>
                      <a:pt x="1479" y="6467"/>
                      <a:pt x="1479" y="6392"/>
                    </a:cubicBezTo>
                    <a:cubicBezTo>
                      <a:pt x="1479" y="6341"/>
                      <a:pt x="1479" y="6316"/>
                      <a:pt x="1504" y="6266"/>
                    </a:cubicBezTo>
                    <a:cubicBezTo>
                      <a:pt x="1504" y="6241"/>
                      <a:pt x="1504" y="6191"/>
                      <a:pt x="1529" y="6166"/>
                    </a:cubicBezTo>
                    <a:cubicBezTo>
                      <a:pt x="1554" y="6066"/>
                      <a:pt x="1554" y="5966"/>
                      <a:pt x="1529" y="5890"/>
                    </a:cubicBezTo>
                    <a:cubicBezTo>
                      <a:pt x="1529" y="5790"/>
                      <a:pt x="1504" y="5690"/>
                      <a:pt x="1504" y="5615"/>
                    </a:cubicBezTo>
                    <a:cubicBezTo>
                      <a:pt x="1504" y="5514"/>
                      <a:pt x="1479" y="5414"/>
                      <a:pt x="1479" y="5314"/>
                    </a:cubicBezTo>
                    <a:cubicBezTo>
                      <a:pt x="1454" y="5214"/>
                      <a:pt x="1454" y="5113"/>
                      <a:pt x="1454" y="5013"/>
                    </a:cubicBezTo>
                    <a:cubicBezTo>
                      <a:pt x="1454" y="4963"/>
                      <a:pt x="1429" y="4913"/>
                      <a:pt x="1454" y="4863"/>
                    </a:cubicBezTo>
                    <a:cubicBezTo>
                      <a:pt x="1454" y="4813"/>
                      <a:pt x="1454" y="4763"/>
                      <a:pt x="1479" y="4712"/>
                    </a:cubicBezTo>
                    <a:cubicBezTo>
                      <a:pt x="1479" y="4662"/>
                      <a:pt x="1504" y="4612"/>
                      <a:pt x="1504" y="4537"/>
                    </a:cubicBezTo>
                    <a:lnTo>
                      <a:pt x="1504" y="4387"/>
                    </a:lnTo>
                    <a:lnTo>
                      <a:pt x="1504" y="4236"/>
                    </a:lnTo>
                    <a:lnTo>
                      <a:pt x="1504" y="4186"/>
                    </a:lnTo>
                    <a:lnTo>
                      <a:pt x="1504" y="4136"/>
                    </a:lnTo>
                    <a:cubicBezTo>
                      <a:pt x="1504" y="4111"/>
                      <a:pt x="1504" y="4086"/>
                      <a:pt x="1504" y="4061"/>
                    </a:cubicBezTo>
                    <a:lnTo>
                      <a:pt x="1454" y="3910"/>
                    </a:lnTo>
                    <a:cubicBezTo>
                      <a:pt x="1454" y="3860"/>
                      <a:pt x="1454" y="3835"/>
                      <a:pt x="1454" y="3785"/>
                    </a:cubicBezTo>
                    <a:lnTo>
                      <a:pt x="1479" y="3484"/>
                    </a:lnTo>
                    <a:cubicBezTo>
                      <a:pt x="1479" y="3384"/>
                      <a:pt x="1504" y="3309"/>
                      <a:pt x="1529" y="3209"/>
                    </a:cubicBezTo>
                    <a:cubicBezTo>
                      <a:pt x="1529" y="3159"/>
                      <a:pt x="1529" y="3108"/>
                      <a:pt x="1529" y="3058"/>
                    </a:cubicBezTo>
                    <a:lnTo>
                      <a:pt x="1529" y="2933"/>
                    </a:lnTo>
                    <a:cubicBezTo>
                      <a:pt x="1504" y="2732"/>
                      <a:pt x="1479" y="2557"/>
                      <a:pt x="1479" y="2382"/>
                    </a:cubicBezTo>
                    <a:cubicBezTo>
                      <a:pt x="1454" y="2231"/>
                      <a:pt x="1454" y="2081"/>
                      <a:pt x="1429" y="1930"/>
                    </a:cubicBezTo>
                    <a:cubicBezTo>
                      <a:pt x="1479" y="1880"/>
                      <a:pt x="1529" y="1855"/>
                      <a:pt x="1579" y="1805"/>
                    </a:cubicBezTo>
                    <a:cubicBezTo>
                      <a:pt x="1604" y="1780"/>
                      <a:pt x="1629" y="1780"/>
                      <a:pt x="1654" y="1755"/>
                    </a:cubicBezTo>
                    <a:cubicBezTo>
                      <a:pt x="1679" y="1730"/>
                      <a:pt x="1704" y="1730"/>
                      <a:pt x="1755" y="1705"/>
                    </a:cubicBezTo>
                    <a:cubicBezTo>
                      <a:pt x="1780" y="1705"/>
                      <a:pt x="1830" y="1705"/>
                      <a:pt x="1855" y="1680"/>
                    </a:cubicBezTo>
                    <a:cubicBezTo>
                      <a:pt x="1880" y="1680"/>
                      <a:pt x="1880" y="1655"/>
                      <a:pt x="1905" y="1655"/>
                    </a:cubicBezTo>
                    <a:cubicBezTo>
                      <a:pt x="1930" y="1655"/>
                      <a:pt x="1930" y="1630"/>
                      <a:pt x="1955" y="1630"/>
                    </a:cubicBezTo>
                    <a:cubicBezTo>
                      <a:pt x="1980" y="1605"/>
                      <a:pt x="2030" y="1554"/>
                      <a:pt x="2080" y="1554"/>
                    </a:cubicBezTo>
                    <a:cubicBezTo>
                      <a:pt x="2105" y="1529"/>
                      <a:pt x="2131" y="1504"/>
                      <a:pt x="2156" y="1504"/>
                    </a:cubicBezTo>
                    <a:cubicBezTo>
                      <a:pt x="2206" y="1479"/>
                      <a:pt x="2231" y="1479"/>
                      <a:pt x="2281" y="1454"/>
                    </a:cubicBezTo>
                    <a:cubicBezTo>
                      <a:pt x="2331" y="1429"/>
                      <a:pt x="2356" y="1429"/>
                      <a:pt x="2406" y="1429"/>
                    </a:cubicBezTo>
                    <a:cubicBezTo>
                      <a:pt x="2431" y="1417"/>
                      <a:pt x="2456" y="1410"/>
                      <a:pt x="2481" y="1410"/>
                    </a:cubicBezTo>
                    <a:cubicBezTo>
                      <a:pt x="2506" y="1410"/>
                      <a:pt x="2532" y="1417"/>
                      <a:pt x="2557" y="1429"/>
                    </a:cubicBezTo>
                    <a:cubicBezTo>
                      <a:pt x="2632" y="1429"/>
                      <a:pt x="2682" y="1454"/>
                      <a:pt x="2732" y="1479"/>
                    </a:cubicBezTo>
                    <a:cubicBezTo>
                      <a:pt x="2782" y="1479"/>
                      <a:pt x="2832" y="1504"/>
                      <a:pt x="2907" y="1554"/>
                    </a:cubicBezTo>
                    <a:cubicBezTo>
                      <a:pt x="2958" y="1580"/>
                      <a:pt x="3008" y="1630"/>
                      <a:pt x="3058" y="1655"/>
                    </a:cubicBezTo>
                    <a:cubicBezTo>
                      <a:pt x="3108" y="1730"/>
                      <a:pt x="3183" y="1780"/>
                      <a:pt x="3233" y="1830"/>
                    </a:cubicBezTo>
                    <a:cubicBezTo>
                      <a:pt x="3334" y="1956"/>
                      <a:pt x="3434" y="2131"/>
                      <a:pt x="3484" y="2306"/>
                    </a:cubicBezTo>
                    <a:lnTo>
                      <a:pt x="3534" y="2457"/>
                    </a:lnTo>
                    <a:cubicBezTo>
                      <a:pt x="3534" y="2482"/>
                      <a:pt x="3559" y="2532"/>
                      <a:pt x="3559" y="2582"/>
                    </a:cubicBezTo>
                    <a:lnTo>
                      <a:pt x="3559" y="2732"/>
                    </a:lnTo>
                    <a:cubicBezTo>
                      <a:pt x="3559" y="2783"/>
                      <a:pt x="3559" y="2858"/>
                      <a:pt x="3559" y="2908"/>
                    </a:cubicBezTo>
                    <a:cubicBezTo>
                      <a:pt x="3584" y="3008"/>
                      <a:pt x="3584" y="3108"/>
                      <a:pt x="3584" y="3209"/>
                    </a:cubicBezTo>
                    <a:cubicBezTo>
                      <a:pt x="3584" y="3334"/>
                      <a:pt x="3634" y="3434"/>
                      <a:pt x="3659" y="3534"/>
                    </a:cubicBezTo>
                    <a:cubicBezTo>
                      <a:pt x="3684" y="3610"/>
                      <a:pt x="3684" y="3660"/>
                      <a:pt x="3684" y="3710"/>
                    </a:cubicBezTo>
                    <a:lnTo>
                      <a:pt x="3684" y="3885"/>
                    </a:lnTo>
                    <a:lnTo>
                      <a:pt x="3659" y="4061"/>
                    </a:lnTo>
                    <a:cubicBezTo>
                      <a:pt x="3659" y="4136"/>
                      <a:pt x="3659" y="4186"/>
                      <a:pt x="3634" y="4236"/>
                    </a:cubicBezTo>
                    <a:cubicBezTo>
                      <a:pt x="3609" y="4286"/>
                      <a:pt x="3609" y="4362"/>
                      <a:pt x="3584" y="4412"/>
                    </a:cubicBezTo>
                    <a:cubicBezTo>
                      <a:pt x="3584" y="4462"/>
                      <a:pt x="3584" y="4537"/>
                      <a:pt x="3584" y="4587"/>
                    </a:cubicBezTo>
                    <a:cubicBezTo>
                      <a:pt x="3584" y="4687"/>
                      <a:pt x="3559" y="4813"/>
                      <a:pt x="3559" y="4913"/>
                    </a:cubicBezTo>
                    <a:cubicBezTo>
                      <a:pt x="3559" y="5038"/>
                      <a:pt x="3559" y="5138"/>
                      <a:pt x="3534" y="5239"/>
                    </a:cubicBezTo>
                    <a:cubicBezTo>
                      <a:pt x="3534" y="5339"/>
                      <a:pt x="3534" y="5464"/>
                      <a:pt x="3534" y="5565"/>
                    </a:cubicBezTo>
                    <a:cubicBezTo>
                      <a:pt x="3534" y="5665"/>
                      <a:pt x="3509" y="5740"/>
                      <a:pt x="3459" y="5840"/>
                    </a:cubicBezTo>
                    <a:cubicBezTo>
                      <a:pt x="3459" y="5865"/>
                      <a:pt x="3434" y="5915"/>
                      <a:pt x="3434" y="5966"/>
                    </a:cubicBezTo>
                    <a:cubicBezTo>
                      <a:pt x="3409" y="6016"/>
                      <a:pt x="3409" y="6066"/>
                      <a:pt x="3384" y="6091"/>
                    </a:cubicBezTo>
                    <a:cubicBezTo>
                      <a:pt x="3384" y="6191"/>
                      <a:pt x="3359" y="6266"/>
                      <a:pt x="3334" y="6341"/>
                    </a:cubicBezTo>
                    <a:cubicBezTo>
                      <a:pt x="3334" y="6392"/>
                      <a:pt x="3334" y="6417"/>
                      <a:pt x="3334" y="6467"/>
                    </a:cubicBezTo>
                    <a:cubicBezTo>
                      <a:pt x="3308" y="6492"/>
                      <a:pt x="3308" y="6542"/>
                      <a:pt x="3308" y="6567"/>
                    </a:cubicBezTo>
                    <a:cubicBezTo>
                      <a:pt x="3308" y="6667"/>
                      <a:pt x="3334" y="6768"/>
                      <a:pt x="3334" y="6843"/>
                    </a:cubicBezTo>
                    <a:cubicBezTo>
                      <a:pt x="3308" y="6818"/>
                      <a:pt x="3308" y="6818"/>
                      <a:pt x="3308" y="6793"/>
                    </a:cubicBezTo>
                    <a:cubicBezTo>
                      <a:pt x="3258" y="6742"/>
                      <a:pt x="3233" y="6692"/>
                      <a:pt x="3183" y="6692"/>
                    </a:cubicBezTo>
                    <a:cubicBezTo>
                      <a:pt x="3133" y="6692"/>
                      <a:pt x="3083" y="6717"/>
                      <a:pt x="3058" y="6768"/>
                    </a:cubicBezTo>
                    <a:cubicBezTo>
                      <a:pt x="3008" y="6793"/>
                      <a:pt x="3008" y="6868"/>
                      <a:pt x="2983" y="6943"/>
                    </a:cubicBezTo>
                    <a:lnTo>
                      <a:pt x="3334" y="6993"/>
                    </a:lnTo>
                    <a:lnTo>
                      <a:pt x="3359" y="6993"/>
                    </a:lnTo>
                    <a:lnTo>
                      <a:pt x="3709" y="7018"/>
                    </a:lnTo>
                    <a:cubicBezTo>
                      <a:pt x="3709" y="7018"/>
                      <a:pt x="3709" y="6993"/>
                      <a:pt x="3709" y="6968"/>
                    </a:cubicBezTo>
                    <a:cubicBezTo>
                      <a:pt x="3709" y="6968"/>
                      <a:pt x="3709" y="6943"/>
                      <a:pt x="3735" y="6918"/>
                    </a:cubicBezTo>
                    <a:cubicBezTo>
                      <a:pt x="3735" y="6868"/>
                      <a:pt x="3735" y="6843"/>
                      <a:pt x="3735" y="6818"/>
                    </a:cubicBezTo>
                    <a:cubicBezTo>
                      <a:pt x="3760" y="6768"/>
                      <a:pt x="3760" y="6692"/>
                      <a:pt x="3760" y="6617"/>
                    </a:cubicBezTo>
                    <a:lnTo>
                      <a:pt x="3760" y="6517"/>
                    </a:lnTo>
                    <a:cubicBezTo>
                      <a:pt x="3760" y="6492"/>
                      <a:pt x="3785" y="6442"/>
                      <a:pt x="3785" y="6392"/>
                    </a:cubicBezTo>
                    <a:cubicBezTo>
                      <a:pt x="3785" y="6316"/>
                      <a:pt x="3810" y="6241"/>
                      <a:pt x="3810" y="6166"/>
                    </a:cubicBezTo>
                    <a:cubicBezTo>
                      <a:pt x="3835" y="6116"/>
                      <a:pt x="3835" y="6066"/>
                      <a:pt x="3835" y="6041"/>
                    </a:cubicBezTo>
                    <a:cubicBezTo>
                      <a:pt x="3860" y="5991"/>
                      <a:pt x="3860" y="5940"/>
                      <a:pt x="3885" y="5890"/>
                    </a:cubicBezTo>
                    <a:cubicBezTo>
                      <a:pt x="3910" y="5815"/>
                      <a:pt x="3935" y="5690"/>
                      <a:pt x="3910" y="5590"/>
                    </a:cubicBezTo>
                    <a:cubicBezTo>
                      <a:pt x="3910" y="5489"/>
                      <a:pt x="3910" y="5389"/>
                      <a:pt x="3910" y="5289"/>
                    </a:cubicBezTo>
                    <a:cubicBezTo>
                      <a:pt x="3910" y="5164"/>
                      <a:pt x="3910" y="5063"/>
                      <a:pt x="3910" y="4938"/>
                    </a:cubicBezTo>
                    <a:cubicBezTo>
                      <a:pt x="3910" y="4838"/>
                      <a:pt x="3910" y="4712"/>
                      <a:pt x="3910" y="4587"/>
                    </a:cubicBezTo>
                    <a:cubicBezTo>
                      <a:pt x="3910" y="4537"/>
                      <a:pt x="3910" y="4487"/>
                      <a:pt x="3910" y="4437"/>
                    </a:cubicBezTo>
                    <a:cubicBezTo>
                      <a:pt x="3935" y="4362"/>
                      <a:pt x="3935" y="4311"/>
                      <a:pt x="3960" y="4261"/>
                    </a:cubicBezTo>
                    <a:cubicBezTo>
                      <a:pt x="3960" y="4186"/>
                      <a:pt x="3985" y="4136"/>
                      <a:pt x="3985" y="4061"/>
                    </a:cubicBezTo>
                    <a:lnTo>
                      <a:pt x="4010" y="3885"/>
                    </a:lnTo>
                    <a:lnTo>
                      <a:pt x="4010" y="3710"/>
                    </a:lnTo>
                    <a:lnTo>
                      <a:pt x="4010" y="3660"/>
                    </a:lnTo>
                    <a:lnTo>
                      <a:pt x="4010" y="3610"/>
                    </a:lnTo>
                    <a:cubicBezTo>
                      <a:pt x="4010" y="3585"/>
                      <a:pt x="4010" y="3534"/>
                      <a:pt x="4010" y="3509"/>
                    </a:cubicBezTo>
                    <a:lnTo>
                      <a:pt x="3960" y="3359"/>
                    </a:lnTo>
                    <a:cubicBezTo>
                      <a:pt x="3960" y="3284"/>
                      <a:pt x="3960" y="3234"/>
                      <a:pt x="3960" y="3184"/>
                    </a:cubicBezTo>
                    <a:cubicBezTo>
                      <a:pt x="3960" y="3083"/>
                      <a:pt x="3960" y="2958"/>
                      <a:pt x="3960" y="2858"/>
                    </a:cubicBezTo>
                    <a:cubicBezTo>
                      <a:pt x="3960" y="2808"/>
                      <a:pt x="3960" y="2783"/>
                      <a:pt x="3960" y="2732"/>
                    </a:cubicBezTo>
                    <a:cubicBezTo>
                      <a:pt x="4010" y="2707"/>
                      <a:pt x="4060" y="2657"/>
                      <a:pt x="4110" y="2632"/>
                    </a:cubicBezTo>
                    <a:cubicBezTo>
                      <a:pt x="4161" y="2582"/>
                      <a:pt x="4211" y="2532"/>
                      <a:pt x="4261" y="2482"/>
                    </a:cubicBezTo>
                    <a:cubicBezTo>
                      <a:pt x="4311" y="2432"/>
                      <a:pt x="4361" y="2382"/>
                      <a:pt x="4411" y="2331"/>
                    </a:cubicBezTo>
                    <a:cubicBezTo>
                      <a:pt x="4461" y="2306"/>
                      <a:pt x="4486" y="2281"/>
                      <a:pt x="4511" y="2256"/>
                    </a:cubicBezTo>
                    <a:cubicBezTo>
                      <a:pt x="4537" y="2256"/>
                      <a:pt x="4587" y="2231"/>
                      <a:pt x="4612" y="2206"/>
                    </a:cubicBezTo>
                    <a:cubicBezTo>
                      <a:pt x="4662" y="2181"/>
                      <a:pt x="4712" y="2156"/>
                      <a:pt x="4737" y="2156"/>
                    </a:cubicBezTo>
                    <a:cubicBezTo>
                      <a:pt x="4762" y="2131"/>
                      <a:pt x="4787" y="2131"/>
                      <a:pt x="4812" y="2106"/>
                    </a:cubicBezTo>
                    <a:cubicBezTo>
                      <a:pt x="4837" y="2106"/>
                      <a:pt x="4837" y="2081"/>
                      <a:pt x="4862" y="2056"/>
                    </a:cubicBezTo>
                    <a:cubicBezTo>
                      <a:pt x="4887" y="2031"/>
                      <a:pt x="4938" y="2006"/>
                      <a:pt x="4988" y="1956"/>
                    </a:cubicBezTo>
                    <a:cubicBezTo>
                      <a:pt x="5038" y="1930"/>
                      <a:pt x="5063" y="1880"/>
                      <a:pt x="5113" y="1880"/>
                    </a:cubicBezTo>
                    <a:cubicBezTo>
                      <a:pt x="5138" y="1855"/>
                      <a:pt x="5188" y="1830"/>
                      <a:pt x="5238" y="1780"/>
                    </a:cubicBezTo>
                    <a:cubicBezTo>
                      <a:pt x="5288" y="1755"/>
                      <a:pt x="5339" y="1730"/>
                      <a:pt x="5389" y="1705"/>
                    </a:cubicBezTo>
                    <a:cubicBezTo>
                      <a:pt x="5414" y="1692"/>
                      <a:pt x="5439" y="1692"/>
                      <a:pt x="5464" y="1692"/>
                    </a:cubicBezTo>
                    <a:cubicBezTo>
                      <a:pt x="5489" y="1692"/>
                      <a:pt x="5514" y="1692"/>
                      <a:pt x="5539" y="1680"/>
                    </a:cubicBezTo>
                    <a:lnTo>
                      <a:pt x="5714" y="1680"/>
                    </a:lnTo>
                    <a:cubicBezTo>
                      <a:pt x="5765" y="1705"/>
                      <a:pt x="5840" y="1705"/>
                      <a:pt x="5890" y="1755"/>
                    </a:cubicBezTo>
                    <a:cubicBezTo>
                      <a:pt x="6015" y="1805"/>
                      <a:pt x="6115" y="1905"/>
                      <a:pt x="6216" y="2056"/>
                    </a:cubicBezTo>
                    <a:cubicBezTo>
                      <a:pt x="6316" y="2206"/>
                      <a:pt x="6391" y="2407"/>
                      <a:pt x="6441" y="2607"/>
                    </a:cubicBezTo>
                    <a:cubicBezTo>
                      <a:pt x="6466" y="2682"/>
                      <a:pt x="6491" y="2732"/>
                      <a:pt x="6491" y="2783"/>
                    </a:cubicBezTo>
                    <a:cubicBezTo>
                      <a:pt x="6516" y="2833"/>
                      <a:pt x="6516" y="2883"/>
                      <a:pt x="6516" y="2933"/>
                    </a:cubicBezTo>
                    <a:cubicBezTo>
                      <a:pt x="6516" y="2983"/>
                      <a:pt x="6516" y="3058"/>
                      <a:pt x="6516" y="3108"/>
                    </a:cubicBezTo>
                    <a:cubicBezTo>
                      <a:pt x="6491" y="3159"/>
                      <a:pt x="6516" y="3234"/>
                      <a:pt x="6516" y="3284"/>
                    </a:cubicBezTo>
                    <a:lnTo>
                      <a:pt x="6516" y="3635"/>
                    </a:lnTo>
                    <a:cubicBezTo>
                      <a:pt x="6516" y="3760"/>
                      <a:pt x="6567" y="3885"/>
                      <a:pt x="6567" y="3986"/>
                    </a:cubicBezTo>
                    <a:cubicBezTo>
                      <a:pt x="6592" y="4061"/>
                      <a:pt x="6592" y="4111"/>
                      <a:pt x="6567" y="4186"/>
                    </a:cubicBezTo>
                    <a:cubicBezTo>
                      <a:pt x="6567" y="4261"/>
                      <a:pt x="6567" y="4311"/>
                      <a:pt x="6542" y="4387"/>
                    </a:cubicBezTo>
                    <a:lnTo>
                      <a:pt x="6516" y="4562"/>
                    </a:lnTo>
                    <a:cubicBezTo>
                      <a:pt x="6516" y="4637"/>
                      <a:pt x="6491" y="4687"/>
                      <a:pt x="6466" y="4763"/>
                    </a:cubicBezTo>
                    <a:cubicBezTo>
                      <a:pt x="6441" y="4813"/>
                      <a:pt x="6416" y="4888"/>
                      <a:pt x="6416" y="4938"/>
                    </a:cubicBezTo>
                    <a:cubicBezTo>
                      <a:pt x="6391" y="5013"/>
                      <a:pt x="6391" y="5063"/>
                      <a:pt x="6366" y="5138"/>
                    </a:cubicBezTo>
                    <a:cubicBezTo>
                      <a:pt x="6341" y="5239"/>
                      <a:pt x="6316" y="5364"/>
                      <a:pt x="6291" y="5489"/>
                    </a:cubicBezTo>
                    <a:cubicBezTo>
                      <a:pt x="6266" y="5615"/>
                      <a:pt x="6266" y="5740"/>
                      <a:pt x="6216" y="5840"/>
                    </a:cubicBezTo>
                    <a:cubicBezTo>
                      <a:pt x="6191" y="5966"/>
                      <a:pt x="6166" y="6066"/>
                      <a:pt x="6141" y="6166"/>
                    </a:cubicBezTo>
                    <a:cubicBezTo>
                      <a:pt x="6115" y="6291"/>
                      <a:pt x="6090" y="6367"/>
                      <a:pt x="6015" y="6467"/>
                    </a:cubicBezTo>
                    <a:cubicBezTo>
                      <a:pt x="5990" y="6517"/>
                      <a:pt x="5965" y="6567"/>
                      <a:pt x="5940" y="6592"/>
                    </a:cubicBezTo>
                    <a:cubicBezTo>
                      <a:pt x="5915" y="6642"/>
                      <a:pt x="5915" y="6692"/>
                      <a:pt x="5890" y="6742"/>
                    </a:cubicBezTo>
                    <a:cubicBezTo>
                      <a:pt x="5840" y="6843"/>
                      <a:pt x="5815" y="6918"/>
                      <a:pt x="5790" y="6993"/>
                    </a:cubicBezTo>
                    <a:cubicBezTo>
                      <a:pt x="5765" y="7043"/>
                      <a:pt x="5740" y="7068"/>
                      <a:pt x="5740" y="7118"/>
                    </a:cubicBezTo>
                    <a:cubicBezTo>
                      <a:pt x="5714" y="7143"/>
                      <a:pt x="5714" y="7194"/>
                      <a:pt x="5689" y="7244"/>
                    </a:cubicBezTo>
                    <a:lnTo>
                      <a:pt x="5689" y="7294"/>
                    </a:lnTo>
                    <a:cubicBezTo>
                      <a:pt x="5664" y="7244"/>
                      <a:pt x="5664" y="7194"/>
                      <a:pt x="5639" y="7143"/>
                    </a:cubicBezTo>
                    <a:cubicBezTo>
                      <a:pt x="5614" y="7093"/>
                      <a:pt x="5589" y="7043"/>
                      <a:pt x="5539" y="7043"/>
                    </a:cubicBezTo>
                    <a:cubicBezTo>
                      <a:pt x="5464" y="7043"/>
                      <a:pt x="5439" y="7068"/>
                      <a:pt x="5389" y="7118"/>
                    </a:cubicBezTo>
                    <a:cubicBezTo>
                      <a:pt x="5364" y="7169"/>
                      <a:pt x="5339" y="7269"/>
                      <a:pt x="5313" y="7369"/>
                    </a:cubicBezTo>
                    <a:cubicBezTo>
                      <a:pt x="5313" y="7394"/>
                      <a:pt x="5313" y="7419"/>
                      <a:pt x="5288" y="7444"/>
                    </a:cubicBezTo>
                    <a:cubicBezTo>
                      <a:pt x="5288" y="7469"/>
                      <a:pt x="5288" y="7469"/>
                      <a:pt x="5288" y="7469"/>
                    </a:cubicBezTo>
                    <a:lnTo>
                      <a:pt x="6015" y="7670"/>
                    </a:lnTo>
                    <a:cubicBezTo>
                      <a:pt x="6015" y="7645"/>
                      <a:pt x="6040" y="7620"/>
                      <a:pt x="6040" y="7595"/>
                    </a:cubicBezTo>
                    <a:cubicBezTo>
                      <a:pt x="6065" y="7519"/>
                      <a:pt x="6090" y="7444"/>
                      <a:pt x="6115" y="7369"/>
                    </a:cubicBezTo>
                    <a:lnTo>
                      <a:pt x="6141" y="7269"/>
                    </a:lnTo>
                    <a:cubicBezTo>
                      <a:pt x="6166" y="7219"/>
                      <a:pt x="6191" y="7194"/>
                      <a:pt x="6191" y="7143"/>
                    </a:cubicBezTo>
                    <a:cubicBezTo>
                      <a:pt x="6241" y="7068"/>
                      <a:pt x="6266" y="6968"/>
                      <a:pt x="6291" y="6893"/>
                    </a:cubicBezTo>
                    <a:cubicBezTo>
                      <a:pt x="6316" y="6843"/>
                      <a:pt x="6316" y="6793"/>
                      <a:pt x="6341" y="6742"/>
                    </a:cubicBezTo>
                    <a:cubicBezTo>
                      <a:pt x="6366" y="6692"/>
                      <a:pt x="6391" y="6667"/>
                      <a:pt x="6416" y="6617"/>
                    </a:cubicBezTo>
                    <a:cubicBezTo>
                      <a:pt x="6466" y="6517"/>
                      <a:pt x="6516" y="6392"/>
                      <a:pt x="6516" y="6266"/>
                    </a:cubicBezTo>
                    <a:cubicBezTo>
                      <a:pt x="6542" y="6166"/>
                      <a:pt x="6542" y="6041"/>
                      <a:pt x="6567" y="5940"/>
                    </a:cubicBezTo>
                    <a:cubicBezTo>
                      <a:pt x="6592" y="5815"/>
                      <a:pt x="6617" y="5690"/>
                      <a:pt x="6642" y="5565"/>
                    </a:cubicBezTo>
                    <a:cubicBezTo>
                      <a:pt x="6642" y="5439"/>
                      <a:pt x="6667" y="5314"/>
                      <a:pt x="6692" y="5189"/>
                    </a:cubicBezTo>
                    <a:cubicBezTo>
                      <a:pt x="6692" y="5113"/>
                      <a:pt x="6717" y="5038"/>
                      <a:pt x="6717" y="4988"/>
                    </a:cubicBezTo>
                    <a:cubicBezTo>
                      <a:pt x="6742" y="4938"/>
                      <a:pt x="6767" y="4863"/>
                      <a:pt x="6792" y="4813"/>
                    </a:cubicBezTo>
                    <a:cubicBezTo>
                      <a:pt x="6792" y="4788"/>
                      <a:pt x="6792" y="4763"/>
                      <a:pt x="6792" y="4737"/>
                    </a:cubicBezTo>
                    <a:lnTo>
                      <a:pt x="6842" y="4737"/>
                    </a:lnTo>
                    <a:cubicBezTo>
                      <a:pt x="6917" y="4737"/>
                      <a:pt x="7018" y="4737"/>
                      <a:pt x="7118" y="4712"/>
                    </a:cubicBezTo>
                    <a:cubicBezTo>
                      <a:pt x="7168" y="4712"/>
                      <a:pt x="7218" y="4687"/>
                      <a:pt x="7293" y="4687"/>
                    </a:cubicBezTo>
                    <a:cubicBezTo>
                      <a:pt x="7344" y="4662"/>
                      <a:pt x="7394" y="4662"/>
                      <a:pt x="7444" y="4662"/>
                    </a:cubicBezTo>
                    <a:lnTo>
                      <a:pt x="7519" y="4662"/>
                    </a:lnTo>
                    <a:cubicBezTo>
                      <a:pt x="7544" y="4662"/>
                      <a:pt x="7569" y="4687"/>
                      <a:pt x="7594" y="4687"/>
                    </a:cubicBezTo>
                    <a:cubicBezTo>
                      <a:pt x="7619" y="4712"/>
                      <a:pt x="7644" y="4712"/>
                      <a:pt x="7669" y="4737"/>
                    </a:cubicBezTo>
                    <a:cubicBezTo>
                      <a:pt x="7669" y="4737"/>
                      <a:pt x="7694" y="4763"/>
                      <a:pt x="7694" y="4763"/>
                    </a:cubicBezTo>
                    <a:lnTo>
                      <a:pt x="7745" y="4763"/>
                    </a:lnTo>
                    <a:cubicBezTo>
                      <a:pt x="7745" y="4763"/>
                      <a:pt x="7795" y="4788"/>
                      <a:pt x="7820" y="4813"/>
                    </a:cubicBezTo>
                    <a:cubicBezTo>
                      <a:pt x="7845" y="4813"/>
                      <a:pt x="7870" y="4838"/>
                      <a:pt x="7895" y="4838"/>
                    </a:cubicBezTo>
                    <a:cubicBezTo>
                      <a:pt x="7920" y="4863"/>
                      <a:pt x="7970" y="4888"/>
                      <a:pt x="7995" y="4913"/>
                    </a:cubicBezTo>
                    <a:cubicBezTo>
                      <a:pt x="8020" y="4938"/>
                      <a:pt x="8070" y="4963"/>
                      <a:pt x="8095" y="5013"/>
                    </a:cubicBezTo>
                    <a:cubicBezTo>
                      <a:pt x="8121" y="5063"/>
                      <a:pt x="8146" y="5113"/>
                      <a:pt x="8171" y="5164"/>
                    </a:cubicBezTo>
                    <a:cubicBezTo>
                      <a:pt x="8196" y="5214"/>
                      <a:pt x="8221" y="5264"/>
                      <a:pt x="8246" y="5339"/>
                    </a:cubicBezTo>
                    <a:cubicBezTo>
                      <a:pt x="8271" y="5389"/>
                      <a:pt x="8296" y="5464"/>
                      <a:pt x="8296" y="5539"/>
                    </a:cubicBezTo>
                    <a:cubicBezTo>
                      <a:pt x="8346" y="5690"/>
                      <a:pt x="8371" y="5840"/>
                      <a:pt x="8371" y="6016"/>
                    </a:cubicBezTo>
                    <a:cubicBezTo>
                      <a:pt x="8371" y="6166"/>
                      <a:pt x="8371" y="6341"/>
                      <a:pt x="8321" y="6542"/>
                    </a:cubicBezTo>
                    <a:lnTo>
                      <a:pt x="8271" y="6667"/>
                    </a:lnTo>
                    <a:cubicBezTo>
                      <a:pt x="8271" y="6692"/>
                      <a:pt x="8246" y="6742"/>
                      <a:pt x="8221" y="6768"/>
                    </a:cubicBezTo>
                    <a:lnTo>
                      <a:pt x="8121" y="6893"/>
                    </a:lnTo>
                    <a:cubicBezTo>
                      <a:pt x="8070" y="6943"/>
                      <a:pt x="8045" y="6968"/>
                      <a:pt x="8020" y="7018"/>
                    </a:cubicBezTo>
                    <a:lnTo>
                      <a:pt x="7845" y="7269"/>
                    </a:lnTo>
                    <a:cubicBezTo>
                      <a:pt x="7795" y="7344"/>
                      <a:pt x="7745" y="7469"/>
                      <a:pt x="7694" y="7570"/>
                    </a:cubicBezTo>
                    <a:cubicBezTo>
                      <a:pt x="7669" y="7620"/>
                      <a:pt x="7644" y="7645"/>
                      <a:pt x="7594" y="7695"/>
                    </a:cubicBezTo>
                    <a:cubicBezTo>
                      <a:pt x="7569" y="7745"/>
                      <a:pt x="7519" y="7770"/>
                      <a:pt x="7469" y="7820"/>
                    </a:cubicBezTo>
                    <a:lnTo>
                      <a:pt x="7344" y="7920"/>
                    </a:lnTo>
                    <a:cubicBezTo>
                      <a:pt x="7319" y="7971"/>
                      <a:pt x="7268" y="7996"/>
                      <a:pt x="7218" y="8021"/>
                    </a:cubicBezTo>
                    <a:cubicBezTo>
                      <a:pt x="7168" y="8046"/>
                      <a:pt x="7118" y="8071"/>
                      <a:pt x="7068" y="8096"/>
                    </a:cubicBezTo>
                    <a:cubicBezTo>
                      <a:pt x="7018" y="8121"/>
                      <a:pt x="6968" y="8146"/>
                      <a:pt x="6917" y="8196"/>
                    </a:cubicBezTo>
                    <a:cubicBezTo>
                      <a:pt x="6842" y="8246"/>
                      <a:pt x="6742" y="8321"/>
                      <a:pt x="6667" y="8372"/>
                    </a:cubicBezTo>
                    <a:cubicBezTo>
                      <a:pt x="6567" y="8422"/>
                      <a:pt x="6491" y="8497"/>
                      <a:pt x="6391" y="8522"/>
                    </a:cubicBezTo>
                    <a:cubicBezTo>
                      <a:pt x="6291" y="8572"/>
                      <a:pt x="6216" y="8647"/>
                      <a:pt x="6115" y="8697"/>
                    </a:cubicBezTo>
                    <a:cubicBezTo>
                      <a:pt x="6040" y="8748"/>
                      <a:pt x="5965" y="8773"/>
                      <a:pt x="5865" y="8773"/>
                    </a:cubicBezTo>
                    <a:cubicBezTo>
                      <a:pt x="5815" y="8773"/>
                      <a:pt x="5765" y="8798"/>
                      <a:pt x="5714" y="8798"/>
                    </a:cubicBezTo>
                    <a:cubicBezTo>
                      <a:pt x="5689" y="8823"/>
                      <a:pt x="5639" y="8823"/>
                      <a:pt x="5589" y="8848"/>
                    </a:cubicBezTo>
                    <a:cubicBezTo>
                      <a:pt x="5514" y="8873"/>
                      <a:pt x="5439" y="8898"/>
                      <a:pt x="5364" y="8923"/>
                    </a:cubicBezTo>
                    <a:cubicBezTo>
                      <a:pt x="5339" y="8923"/>
                      <a:pt x="5288" y="8948"/>
                      <a:pt x="5263" y="8948"/>
                    </a:cubicBezTo>
                    <a:cubicBezTo>
                      <a:pt x="5238" y="8973"/>
                      <a:pt x="5188" y="8998"/>
                      <a:pt x="5163" y="8998"/>
                    </a:cubicBezTo>
                    <a:cubicBezTo>
                      <a:pt x="5038" y="9073"/>
                      <a:pt x="4938" y="9123"/>
                      <a:pt x="4862" y="9174"/>
                    </a:cubicBezTo>
                    <a:cubicBezTo>
                      <a:pt x="4762" y="9249"/>
                      <a:pt x="4712" y="9299"/>
                      <a:pt x="4687" y="9349"/>
                    </a:cubicBezTo>
                    <a:cubicBezTo>
                      <a:pt x="4637" y="9399"/>
                      <a:pt x="4637" y="9449"/>
                      <a:pt x="4662" y="9499"/>
                    </a:cubicBezTo>
                    <a:cubicBezTo>
                      <a:pt x="4662" y="9550"/>
                      <a:pt x="4712" y="9575"/>
                      <a:pt x="4787" y="9575"/>
                    </a:cubicBezTo>
                    <a:cubicBezTo>
                      <a:pt x="4802" y="9582"/>
                      <a:pt x="4819" y="9585"/>
                      <a:pt x="4838" y="9585"/>
                    </a:cubicBezTo>
                    <a:cubicBezTo>
                      <a:pt x="4883" y="9585"/>
                      <a:pt x="4942" y="9567"/>
                      <a:pt x="5013" y="9550"/>
                    </a:cubicBezTo>
                    <a:cubicBezTo>
                      <a:pt x="5038" y="9550"/>
                      <a:pt x="5063" y="9524"/>
                      <a:pt x="5088" y="9524"/>
                    </a:cubicBezTo>
                    <a:cubicBezTo>
                      <a:pt x="5113" y="9524"/>
                      <a:pt x="5138" y="9499"/>
                      <a:pt x="5163" y="9499"/>
                    </a:cubicBezTo>
                    <a:cubicBezTo>
                      <a:pt x="5213" y="9474"/>
                      <a:pt x="5263" y="9449"/>
                      <a:pt x="5339" y="9399"/>
                    </a:cubicBezTo>
                    <a:lnTo>
                      <a:pt x="5439" y="9374"/>
                    </a:lnTo>
                    <a:cubicBezTo>
                      <a:pt x="5464" y="9349"/>
                      <a:pt x="5489" y="9349"/>
                      <a:pt x="5539" y="9324"/>
                    </a:cubicBezTo>
                    <a:cubicBezTo>
                      <a:pt x="5614" y="9299"/>
                      <a:pt x="5689" y="9274"/>
                      <a:pt x="5765" y="9249"/>
                    </a:cubicBezTo>
                    <a:cubicBezTo>
                      <a:pt x="5815" y="9224"/>
                      <a:pt x="5840" y="9199"/>
                      <a:pt x="5890" y="9199"/>
                    </a:cubicBezTo>
                    <a:cubicBezTo>
                      <a:pt x="5915" y="9174"/>
                      <a:pt x="5965" y="9174"/>
                      <a:pt x="6015" y="9149"/>
                    </a:cubicBezTo>
                    <a:cubicBezTo>
                      <a:pt x="6115" y="9149"/>
                      <a:pt x="6216" y="9098"/>
                      <a:pt x="6291" y="9023"/>
                    </a:cubicBezTo>
                    <a:cubicBezTo>
                      <a:pt x="6391" y="8973"/>
                      <a:pt x="6466" y="8898"/>
                      <a:pt x="6567" y="8848"/>
                    </a:cubicBezTo>
                    <a:cubicBezTo>
                      <a:pt x="6667" y="8798"/>
                      <a:pt x="6742" y="8722"/>
                      <a:pt x="6842" y="8647"/>
                    </a:cubicBezTo>
                    <a:cubicBezTo>
                      <a:pt x="6917" y="8597"/>
                      <a:pt x="7018" y="8522"/>
                      <a:pt x="7118" y="8447"/>
                    </a:cubicBezTo>
                    <a:cubicBezTo>
                      <a:pt x="7168" y="8422"/>
                      <a:pt x="7218" y="8372"/>
                      <a:pt x="7268" y="8347"/>
                    </a:cubicBezTo>
                    <a:cubicBezTo>
                      <a:pt x="7293" y="8321"/>
                      <a:pt x="7369" y="8296"/>
                      <a:pt x="7419" y="8271"/>
                    </a:cubicBezTo>
                    <a:cubicBezTo>
                      <a:pt x="7469" y="8221"/>
                      <a:pt x="7519" y="8196"/>
                      <a:pt x="7569" y="8146"/>
                    </a:cubicBezTo>
                    <a:lnTo>
                      <a:pt x="7720" y="8046"/>
                    </a:lnTo>
                    <a:cubicBezTo>
                      <a:pt x="7770" y="7996"/>
                      <a:pt x="7795" y="7946"/>
                      <a:pt x="7845" y="7920"/>
                    </a:cubicBezTo>
                    <a:lnTo>
                      <a:pt x="7895" y="7870"/>
                    </a:lnTo>
                    <a:lnTo>
                      <a:pt x="7920" y="7845"/>
                    </a:lnTo>
                    <a:cubicBezTo>
                      <a:pt x="7945" y="7820"/>
                      <a:pt x="7970" y="7795"/>
                      <a:pt x="7970" y="7770"/>
                    </a:cubicBezTo>
                    <a:lnTo>
                      <a:pt x="8045" y="7620"/>
                    </a:lnTo>
                    <a:cubicBezTo>
                      <a:pt x="8070" y="7570"/>
                      <a:pt x="8121" y="7519"/>
                      <a:pt x="8146" y="7494"/>
                    </a:cubicBezTo>
                    <a:cubicBezTo>
                      <a:pt x="8221" y="7394"/>
                      <a:pt x="8296" y="7319"/>
                      <a:pt x="8371" y="7244"/>
                    </a:cubicBezTo>
                    <a:cubicBezTo>
                      <a:pt x="8421" y="7143"/>
                      <a:pt x="8496" y="7068"/>
                      <a:pt x="8572" y="6993"/>
                    </a:cubicBezTo>
                    <a:cubicBezTo>
                      <a:pt x="8622" y="6943"/>
                      <a:pt x="8647" y="6893"/>
                      <a:pt x="8672" y="6843"/>
                    </a:cubicBezTo>
                    <a:cubicBezTo>
                      <a:pt x="8697" y="6768"/>
                      <a:pt x="8722" y="6717"/>
                      <a:pt x="8747" y="6667"/>
                    </a:cubicBezTo>
                    <a:cubicBezTo>
                      <a:pt x="8822" y="6467"/>
                      <a:pt x="8847" y="6241"/>
                      <a:pt x="8847" y="6016"/>
                    </a:cubicBezTo>
                    <a:cubicBezTo>
                      <a:pt x="8872" y="5815"/>
                      <a:pt x="8847" y="5615"/>
                      <a:pt x="8822" y="5439"/>
                    </a:cubicBezTo>
                    <a:cubicBezTo>
                      <a:pt x="8797" y="5339"/>
                      <a:pt x="8797" y="5264"/>
                      <a:pt x="8747" y="5164"/>
                    </a:cubicBezTo>
                    <a:cubicBezTo>
                      <a:pt x="8722" y="5088"/>
                      <a:pt x="8697" y="5013"/>
                      <a:pt x="8672" y="4938"/>
                    </a:cubicBezTo>
                    <a:cubicBezTo>
                      <a:pt x="8647" y="4838"/>
                      <a:pt x="8597" y="4788"/>
                      <a:pt x="8572" y="4712"/>
                    </a:cubicBezTo>
                    <a:cubicBezTo>
                      <a:pt x="8522" y="4637"/>
                      <a:pt x="8471" y="4587"/>
                      <a:pt x="8421" y="4537"/>
                    </a:cubicBezTo>
                    <a:cubicBezTo>
                      <a:pt x="8371" y="4487"/>
                      <a:pt x="8321" y="4462"/>
                      <a:pt x="8271" y="4412"/>
                    </a:cubicBezTo>
                    <a:cubicBezTo>
                      <a:pt x="8246" y="4362"/>
                      <a:pt x="8196" y="4336"/>
                      <a:pt x="8146" y="4311"/>
                    </a:cubicBezTo>
                    <a:cubicBezTo>
                      <a:pt x="8045" y="4261"/>
                      <a:pt x="7995" y="4211"/>
                      <a:pt x="7920" y="4211"/>
                    </a:cubicBezTo>
                    <a:lnTo>
                      <a:pt x="7845" y="4186"/>
                    </a:lnTo>
                    <a:cubicBezTo>
                      <a:pt x="7820" y="4186"/>
                      <a:pt x="7795" y="4161"/>
                      <a:pt x="7770" y="4161"/>
                    </a:cubicBezTo>
                    <a:cubicBezTo>
                      <a:pt x="7720" y="4136"/>
                      <a:pt x="7669" y="4136"/>
                      <a:pt x="7619" y="4111"/>
                    </a:cubicBezTo>
                    <a:lnTo>
                      <a:pt x="7444" y="4111"/>
                    </a:lnTo>
                    <a:cubicBezTo>
                      <a:pt x="7394" y="4111"/>
                      <a:pt x="7344" y="4111"/>
                      <a:pt x="7293" y="4136"/>
                    </a:cubicBezTo>
                    <a:cubicBezTo>
                      <a:pt x="7193" y="4161"/>
                      <a:pt x="7118" y="4186"/>
                      <a:pt x="7068" y="4236"/>
                    </a:cubicBezTo>
                    <a:cubicBezTo>
                      <a:pt x="6993" y="4286"/>
                      <a:pt x="6943" y="4336"/>
                      <a:pt x="6892" y="4362"/>
                    </a:cubicBezTo>
                    <a:cubicBezTo>
                      <a:pt x="6892" y="4387"/>
                      <a:pt x="6892" y="4387"/>
                      <a:pt x="6867" y="4387"/>
                    </a:cubicBezTo>
                    <a:cubicBezTo>
                      <a:pt x="6892" y="4311"/>
                      <a:pt x="6892" y="4261"/>
                      <a:pt x="6917" y="4211"/>
                    </a:cubicBezTo>
                    <a:lnTo>
                      <a:pt x="6917" y="4161"/>
                    </a:lnTo>
                    <a:lnTo>
                      <a:pt x="6917" y="4086"/>
                    </a:lnTo>
                    <a:cubicBezTo>
                      <a:pt x="6917" y="4061"/>
                      <a:pt x="6917" y="4036"/>
                      <a:pt x="6917" y="3986"/>
                    </a:cubicBezTo>
                    <a:cubicBezTo>
                      <a:pt x="6917" y="3935"/>
                      <a:pt x="6892" y="3860"/>
                      <a:pt x="6892" y="3810"/>
                    </a:cubicBezTo>
                    <a:cubicBezTo>
                      <a:pt x="6892" y="3735"/>
                      <a:pt x="6892" y="3685"/>
                      <a:pt x="6892" y="3635"/>
                    </a:cubicBezTo>
                    <a:cubicBezTo>
                      <a:pt x="6892" y="3509"/>
                      <a:pt x="6917" y="3384"/>
                      <a:pt x="6917" y="3259"/>
                    </a:cubicBezTo>
                    <a:cubicBezTo>
                      <a:pt x="6892" y="3133"/>
                      <a:pt x="6917" y="3008"/>
                      <a:pt x="6943" y="2883"/>
                    </a:cubicBezTo>
                    <a:cubicBezTo>
                      <a:pt x="6943" y="2833"/>
                      <a:pt x="6917" y="2758"/>
                      <a:pt x="6917" y="2682"/>
                    </a:cubicBezTo>
                    <a:cubicBezTo>
                      <a:pt x="6917" y="2632"/>
                      <a:pt x="6892" y="2582"/>
                      <a:pt x="6867" y="2507"/>
                    </a:cubicBezTo>
                    <a:cubicBezTo>
                      <a:pt x="6842" y="2281"/>
                      <a:pt x="6742" y="2031"/>
                      <a:pt x="6617" y="1830"/>
                    </a:cubicBezTo>
                    <a:cubicBezTo>
                      <a:pt x="6567" y="1730"/>
                      <a:pt x="6516" y="1605"/>
                      <a:pt x="6416" y="1529"/>
                    </a:cubicBezTo>
                    <a:lnTo>
                      <a:pt x="6291" y="1404"/>
                    </a:lnTo>
                    <a:cubicBezTo>
                      <a:pt x="6241" y="1354"/>
                      <a:pt x="6191" y="1329"/>
                      <a:pt x="6141" y="1304"/>
                    </a:cubicBezTo>
                    <a:cubicBezTo>
                      <a:pt x="6040" y="1229"/>
                      <a:pt x="5940" y="1204"/>
                      <a:pt x="5815" y="1153"/>
                    </a:cubicBezTo>
                    <a:cubicBezTo>
                      <a:pt x="5714" y="1128"/>
                      <a:pt x="5614" y="1128"/>
                      <a:pt x="5514" y="1128"/>
                    </a:cubicBezTo>
                    <a:cubicBezTo>
                      <a:pt x="5414" y="1153"/>
                      <a:pt x="5313" y="1153"/>
                      <a:pt x="5213" y="1179"/>
                    </a:cubicBezTo>
                    <a:cubicBezTo>
                      <a:pt x="5138" y="1204"/>
                      <a:pt x="5063" y="1229"/>
                      <a:pt x="4988" y="1279"/>
                    </a:cubicBezTo>
                    <a:cubicBezTo>
                      <a:pt x="4938" y="1304"/>
                      <a:pt x="4862" y="1329"/>
                      <a:pt x="4812" y="1354"/>
                    </a:cubicBezTo>
                    <a:cubicBezTo>
                      <a:pt x="4762" y="1379"/>
                      <a:pt x="4712" y="1429"/>
                      <a:pt x="4662" y="1454"/>
                    </a:cubicBezTo>
                    <a:cubicBezTo>
                      <a:pt x="4587" y="1529"/>
                      <a:pt x="4511" y="1580"/>
                      <a:pt x="4486" y="1605"/>
                    </a:cubicBezTo>
                    <a:lnTo>
                      <a:pt x="4436" y="1655"/>
                    </a:lnTo>
                    <a:cubicBezTo>
                      <a:pt x="4411" y="1680"/>
                      <a:pt x="4386" y="1680"/>
                      <a:pt x="4361" y="1705"/>
                    </a:cubicBezTo>
                    <a:cubicBezTo>
                      <a:pt x="4336" y="1730"/>
                      <a:pt x="4286" y="1755"/>
                      <a:pt x="4236" y="1780"/>
                    </a:cubicBezTo>
                    <a:cubicBezTo>
                      <a:pt x="4186" y="1805"/>
                      <a:pt x="4136" y="1830"/>
                      <a:pt x="4110" y="1880"/>
                    </a:cubicBezTo>
                    <a:cubicBezTo>
                      <a:pt x="4060" y="1905"/>
                      <a:pt x="4035" y="1956"/>
                      <a:pt x="4010" y="1981"/>
                    </a:cubicBezTo>
                    <a:cubicBezTo>
                      <a:pt x="3960" y="2056"/>
                      <a:pt x="3935" y="2106"/>
                      <a:pt x="3910" y="2156"/>
                    </a:cubicBezTo>
                    <a:cubicBezTo>
                      <a:pt x="3860" y="2056"/>
                      <a:pt x="3835" y="1956"/>
                      <a:pt x="3785" y="1855"/>
                    </a:cubicBezTo>
                    <a:cubicBezTo>
                      <a:pt x="3735" y="1755"/>
                      <a:pt x="3684" y="1655"/>
                      <a:pt x="3634" y="1580"/>
                    </a:cubicBezTo>
                    <a:cubicBezTo>
                      <a:pt x="3509" y="1379"/>
                      <a:pt x="3359" y="1229"/>
                      <a:pt x="3183" y="1103"/>
                    </a:cubicBezTo>
                    <a:cubicBezTo>
                      <a:pt x="3108" y="1053"/>
                      <a:pt x="3008" y="1003"/>
                      <a:pt x="2933" y="978"/>
                    </a:cubicBezTo>
                    <a:cubicBezTo>
                      <a:pt x="2832" y="928"/>
                      <a:pt x="2757" y="903"/>
                      <a:pt x="2657" y="878"/>
                    </a:cubicBezTo>
                    <a:cubicBezTo>
                      <a:pt x="2557" y="853"/>
                      <a:pt x="2481" y="853"/>
                      <a:pt x="2406" y="853"/>
                    </a:cubicBezTo>
                    <a:cubicBezTo>
                      <a:pt x="2306" y="853"/>
                      <a:pt x="2231" y="878"/>
                      <a:pt x="2156" y="903"/>
                    </a:cubicBezTo>
                    <a:cubicBezTo>
                      <a:pt x="2105" y="928"/>
                      <a:pt x="2030" y="928"/>
                      <a:pt x="1980" y="953"/>
                    </a:cubicBezTo>
                    <a:cubicBezTo>
                      <a:pt x="1930" y="978"/>
                      <a:pt x="1880" y="978"/>
                      <a:pt x="1830" y="1003"/>
                    </a:cubicBezTo>
                    <a:cubicBezTo>
                      <a:pt x="1730" y="1053"/>
                      <a:pt x="1679" y="1103"/>
                      <a:pt x="1629" y="1128"/>
                    </a:cubicBezTo>
                    <a:lnTo>
                      <a:pt x="1579" y="1153"/>
                    </a:lnTo>
                    <a:cubicBezTo>
                      <a:pt x="1554" y="1179"/>
                      <a:pt x="1529" y="1179"/>
                      <a:pt x="1504" y="1204"/>
                    </a:cubicBezTo>
                    <a:cubicBezTo>
                      <a:pt x="1479" y="1229"/>
                      <a:pt x="1429" y="1254"/>
                      <a:pt x="1379" y="1279"/>
                    </a:cubicBezTo>
                    <a:lnTo>
                      <a:pt x="1354" y="1279"/>
                    </a:lnTo>
                    <a:cubicBezTo>
                      <a:pt x="1354" y="1279"/>
                      <a:pt x="1354" y="1254"/>
                      <a:pt x="1354" y="1254"/>
                    </a:cubicBezTo>
                    <a:cubicBezTo>
                      <a:pt x="1354" y="1179"/>
                      <a:pt x="1328" y="1128"/>
                      <a:pt x="1303" y="1078"/>
                    </a:cubicBezTo>
                    <a:cubicBezTo>
                      <a:pt x="1278" y="1028"/>
                      <a:pt x="1278" y="978"/>
                      <a:pt x="1253" y="928"/>
                    </a:cubicBezTo>
                    <a:cubicBezTo>
                      <a:pt x="1253" y="878"/>
                      <a:pt x="1228" y="828"/>
                      <a:pt x="1228" y="803"/>
                    </a:cubicBezTo>
                    <a:cubicBezTo>
                      <a:pt x="1203" y="727"/>
                      <a:pt x="1153" y="652"/>
                      <a:pt x="1153" y="627"/>
                    </a:cubicBezTo>
                    <a:lnTo>
                      <a:pt x="1128" y="552"/>
                    </a:lnTo>
                    <a:cubicBezTo>
                      <a:pt x="1103" y="552"/>
                      <a:pt x="1103" y="527"/>
                      <a:pt x="1103" y="502"/>
                    </a:cubicBezTo>
                    <a:cubicBezTo>
                      <a:pt x="1078" y="452"/>
                      <a:pt x="1078" y="427"/>
                      <a:pt x="1053" y="377"/>
                    </a:cubicBezTo>
                    <a:cubicBezTo>
                      <a:pt x="1053" y="326"/>
                      <a:pt x="1003" y="276"/>
                      <a:pt x="978" y="226"/>
                    </a:cubicBezTo>
                    <a:cubicBezTo>
                      <a:pt x="953" y="176"/>
                      <a:pt x="902" y="151"/>
                      <a:pt x="877" y="126"/>
                    </a:cubicBezTo>
                    <a:cubicBezTo>
                      <a:pt x="777" y="51"/>
                      <a:pt x="677" y="26"/>
                      <a:pt x="57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8" name="Google Shape;1518;p54"/>
              <p:cNvSpPr/>
              <p:nvPr/>
            </p:nvSpPr>
            <p:spPr>
              <a:xfrm>
                <a:off x="2314195" y="2242571"/>
                <a:ext cx="86653" cy="55067"/>
              </a:xfrm>
              <a:custGeom>
                <a:avLst/>
                <a:gdLst/>
                <a:ahLst/>
                <a:cxnLst/>
                <a:rect l="l" t="t" r="r" b="b"/>
                <a:pathLst>
                  <a:path w="5089" h="3234" extrusionOk="0">
                    <a:moveTo>
                      <a:pt x="4403" y="2621"/>
                    </a:moveTo>
                    <a:cubicBezTo>
                      <a:pt x="4400" y="2621"/>
                      <a:pt x="4395" y="2624"/>
                      <a:pt x="4386" y="2632"/>
                    </a:cubicBezTo>
                    <a:cubicBezTo>
                      <a:pt x="4403" y="2632"/>
                      <a:pt x="4409" y="2621"/>
                      <a:pt x="4403" y="2621"/>
                    </a:cubicBezTo>
                    <a:close/>
                    <a:moveTo>
                      <a:pt x="2431" y="1"/>
                    </a:moveTo>
                    <a:cubicBezTo>
                      <a:pt x="2356" y="1"/>
                      <a:pt x="2281" y="26"/>
                      <a:pt x="2206" y="26"/>
                    </a:cubicBezTo>
                    <a:cubicBezTo>
                      <a:pt x="2131" y="51"/>
                      <a:pt x="2081" y="76"/>
                      <a:pt x="2005" y="101"/>
                    </a:cubicBezTo>
                    <a:cubicBezTo>
                      <a:pt x="1730" y="201"/>
                      <a:pt x="1504" y="377"/>
                      <a:pt x="1354" y="602"/>
                    </a:cubicBezTo>
                    <a:cubicBezTo>
                      <a:pt x="1178" y="828"/>
                      <a:pt x="1078" y="1054"/>
                      <a:pt x="1028" y="1279"/>
                    </a:cubicBezTo>
                    <a:cubicBezTo>
                      <a:pt x="1003" y="1404"/>
                      <a:pt x="1003" y="1530"/>
                      <a:pt x="1003" y="1630"/>
                    </a:cubicBezTo>
                    <a:cubicBezTo>
                      <a:pt x="1003" y="1730"/>
                      <a:pt x="1003" y="1856"/>
                      <a:pt x="1003" y="1956"/>
                    </a:cubicBezTo>
                    <a:cubicBezTo>
                      <a:pt x="1028" y="2056"/>
                      <a:pt x="1053" y="2131"/>
                      <a:pt x="1078" y="2231"/>
                    </a:cubicBezTo>
                    <a:cubicBezTo>
                      <a:pt x="1103" y="2282"/>
                      <a:pt x="1103" y="2307"/>
                      <a:pt x="1128" y="2332"/>
                    </a:cubicBezTo>
                    <a:cubicBezTo>
                      <a:pt x="1153" y="2357"/>
                      <a:pt x="1178" y="2382"/>
                      <a:pt x="1178" y="2407"/>
                    </a:cubicBezTo>
                    <a:cubicBezTo>
                      <a:pt x="1203" y="2432"/>
                      <a:pt x="1203" y="2457"/>
                      <a:pt x="1228" y="2482"/>
                    </a:cubicBezTo>
                    <a:cubicBezTo>
                      <a:pt x="1228" y="2482"/>
                      <a:pt x="1228" y="2482"/>
                      <a:pt x="1253" y="2507"/>
                    </a:cubicBezTo>
                    <a:cubicBezTo>
                      <a:pt x="1253" y="2507"/>
                      <a:pt x="1253" y="2507"/>
                      <a:pt x="1253" y="2532"/>
                    </a:cubicBezTo>
                    <a:lnTo>
                      <a:pt x="1203" y="2532"/>
                    </a:lnTo>
                    <a:lnTo>
                      <a:pt x="1153" y="2507"/>
                    </a:lnTo>
                    <a:lnTo>
                      <a:pt x="1128" y="2507"/>
                    </a:lnTo>
                    <a:cubicBezTo>
                      <a:pt x="1103" y="2482"/>
                      <a:pt x="1053" y="2482"/>
                      <a:pt x="1028" y="2457"/>
                    </a:cubicBezTo>
                    <a:cubicBezTo>
                      <a:pt x="1003" y="2457"/>
                      <a:pt x="978" y="2432"/>
                      <a:pt x="953" y="2432"/>
                    </a:cubicBezTo>
                    <a:cubicBezTo>
                      <a:pt x="953" y="2407"/>
                      <a:pt x="928" y="2407"/>
                      <a:pt x="928" y="2407"/>
                    </a:cubicBezTo>
                    <a:lnTo>
                      <a:pt x="652" y="2407"/>
                    </a:lnTo>
                    <a:cubicBezTo>
                      <a:pt x="577" y="2407"/>
                      <a:pt x="502" y="2407"/>
                      <a:pt x="426" y="2382"/>
                    </a:cubicBezTo>
                    <a:cubicBezTo>
                      <a:pt x="343" y="2382"/>
                      <a:pt x="270" y="2371"/>
                      <a:pt x="209" y="2371"/>
                    </a:cubicBezTo>
                    <a:cubicBezTo>
                      <a:pt x="179" y="2371"/>
                      <a:pt x="151" y="2374"/>
                      <a:pt x="126" y="2382"/>
                    </a:cubicBezTo>
                    <a:cubicBezTo>
                      <a:pt x="50" y="2382"/>
                      <a:pt x="0" y="2407"/>
                      <a:pt x="0" y="2457"/>
                    </a:cubicBezTo>
                    <a:cubicBezTo>
                      <a:pt x="0" y="2507"/>
                      <a:pt x="25" y="2557"/>
                      <a:pt x="76" y="2607"/>
                    </a:cubicBezTo>
                    <a:cubicBezTo>
                      <a:pt x="151" y="2658"/>
                      <a:pt x="251" y="2733"/>
                      <a:pt x="376" y="2808"/>
                    </a:cubicBezTo>
                    <a:cubicBezTo>
                      <a:pt x="451" y="2833"/>
                      <a:pt x="502" y="2858"/>
                      <a:pt x="577" y="2883"/>
                    </a:cubicBezTo>
                    <a:cubicBezTo>
                      <a:pt x="652" y="2908"/>
                      <a:pt x="752" y="2933"/>
                      <a:pt x="827" y="2958"/>
                    </a:cubicBezTo>
                    <a:cubicBezTo>
                      <a:pt x="903" y="2958"/>
                      <a:pt x="978" y="2983"/>
                      <a:pt x="1053" y="3008"/>
                    </a:cubicBezTo>
                    <a:cubicBezTo>
                      <a:pt x="1153" y="3033"/>
                      <a:pt x="1228" y="3059"/>
                      <a:pt x="1329" y="3084"/>
                    </a:cubicBezTo>
                    <a:cubicBezTo>
                      <a:pt x="1454" y="3109"/>
                      <a:pt x="1554" y="3134"/>
                      <a:pt x="1680" y="3159"/>
                    </a:cubicBezTo>
                    <a:cubicBezTo>
                      <a:pt x="1755" y="3184"/>
                      <a:pt x="1805" y="3184"/>
                      <a:pt x="1880" y="3184"/>
                    </a:cubicBezTo>
                    <a:cubicBezTo>
                      <a:pt x="1930" y="3209"/>
                      <a:pt x="1980" y="3209"/>
                      <a:pt x="2055" y="3209"/>
                    </a:cubicBezTo>
                    <a:cubicBezTo>
                      <a:pt x="2131" y="3234"/>
                      <a:pt x="2281" y="3234"/>
                      <a:pt x="2406" y="3234"/>
                    </a:cubicBezTo>
                    <a:cubicBezTo>
                      <a:pt x="2381" y="3234"/>
                      <a:pt x="2356" y="3209"/>
                      <a:pt x="2331" y="3159"/>
                    </a:cubicBezTo>
                    <a:cubicBezTo>
                      <a:pt x="2256" y="3059"/>
                      <a:pt x="2206" y="2958"/>
                      <a:pt x="2131" y="2858"/>
                    </a:cubicBezTo>
                    <a:cubicBezTo>
                      <a:pt x="2030" y="2733"/>
                      <a:pt x="1930" y="2582"/>
                      <a:pt x="1830" y="2432"/>
                    </a:cubicBezTo>
                    <a:cubicBezTo>
                      <a:pt x="1780" y="2357"/>
                      <a:pt x="1730" y="2282"/>
                      <a:pt x="1680" y="2231"/>
                    </a:cubicBezTo>
                    <a:cubicBezTo>
                      <a:pt x="1654" y="2156"/>
                      <a:pt x="1629" y="2081"/>
                      <a:pt x="1604" y="2056"/>
                    </a:cubicBezTo>
                    <a:cubicBezTo>
                      <a:pt x="1579" y="1981"/>
                      <a:pt x="1579" y="1906"/>
                      <a:pt x="1554" y="1856"/>
                    </a:cubicBezTo>
                    <a:cubicBezTo>
                      <a:pt x="1529" y="1780"/>
                      <a:pt x="1554" y="1705"/>
                      <a:pt x="1529" y="1630"/>
                    </a:cubicBezTo>
                    <a:cubicBezTo>
                      <a:pt x="1529" y="1555"/>
                      <a:pt x="1529" y="1455"/>
                      <a:pt x="1554" y="1379"/>
                    </a:cubicBezTo>
                    <a:cubicBezTo>
                      <a:pt x="1554" y="1204"/>
                      <a:pt x="1629" y="1054"/>
                      <a:pt x="1730" y="903"/>
                    </a:cubicBezTo>
                    <a:cubicBezTo>
                      <a:pt x="1830" y="728"/>
                      <a:pt x="1980" y="577"/>
                      <a:pt x="2181" y="502"/>
                    </a:cubicBezTo>
                    <a:cubicBezTo>
                      <a:pt x="2231" y="477"/>
                      <a:pt x="2281" y="477"/>
                      <a:pt x="2331" y="452"/>
                    </a:cubicBezTo>
                    <a:cubicBezTo>
                      <a:pt x="2381" y="427"/>
                      <a:pt x="2431" y="427"/>
                      <a:pt x="2482" y="427"/>
                    </a:cubicBezTo>
                    <a:lnTo>
                      <a:pt x="2657" y="427"/>
                    </a:lnTo>
                    <a:cubicBezTo>
                      <a:pt x="2707" y="452"/>
                      <a:pt x="2782" y="452"/>
                      <a:pt x="2832" y="452"/>
                    </a:cubicBezTo>
                    <a:cubicBezTo>
                      <a:pt x="2958" y="452"/>
                      <a:pt x="3058" y="477"/>
                      <a:pt x="3183" y="502"/>
                    </a:cubicBezTo>
                    <a:cubicBezTo>
                      <a:pt x="3284" y="552"/>
                      <a:pt x="3434" y="552"/>
                      <a:pt x="3534" y="577"/>
                    </a:cubicBezTo>
                    <a:cubicBezTo>
                      <a:pt x="3609" y="602"/>
                      <a:pt x="3659" y="627"/>
                      <a:pt x="3710" y="678"/>
                    </a:cubicBezTo>
                    <a:cubicBezTo>
                      <a:pt x="3760" y="728"/>
                      <a:pt x="3810" y="778"/>
                      <a:pt x="3860" y="828"/>
                    </a:cubicBezTo>
                    <a:cubicBezTo>
                      <a:pt x="3910" y="853"/>
                      <a:pt x="3935" y="928"/>
                      <a:pt x="3985" y="978"/>
                    </a:cubicBezTo>
                    <a:cubicBezTo>
                      <a:pt x="4010" y="1028"/>
                      <a:pt x="4035" y="1079"/>
                      <a:pt x="4061" y="1154"/>
                    </a:cubicBezTo>
                    <a:cubicBezTo>
                      <a:pt x="4086" y="1204"/>
                      <a:pt x="4086" y="1279"/>
                      <a:pt x="4111" y="1354"/>
                    </a:cubicBezTo>
                    <a:cubicBezTo>
                      <a:pt x="4136" y="1404"/>
                      <a:pt x="4136" y="1455"/>
                      <a:pt x="4161" y="1530"/>
                    </a:cubicBezTo>
                    <a:cubicBezTo>
                      <a:pt x="4186" y="1655"/>
                      <a:pt x="4186" y="1780"/>
                      <a:pt x="4161" y="1906"/>
                    </a:cubicBezTo>
                    <a:cubicBezTo>
                      <a:pt x="4161" y="2031"/>
                      <a:pt x="4136" y="2156"/>
                      <a:pt x="4086" y="2257"/>
                    </a:cubicBezTo>
                    <a:cubicBezTo>
                      <a:pt x="4061" y="2332"/>
                      <a:pt x="4035" y="2382"/>
                      <a:pt x="4010" y="2432"/>
                    </a:cubicBezTo>
                    <a:cubicBezTo>
                      <a:pt x="3985" y="2482"/>
                      <a:pt x="3960" y="2557"/>
                      <a:pt x="3935" y="2607"/>
                    </a:cubicBezTo>
                    <a:cubicBezTo>
                      <a:pt x="3885" y="2683"/>
                      <a:pt x="3785" y="2758"/>
                      <a:pt x="3634" y="2858"/>
                    </a:cubicBezTo>
                    <a:lnTo>
                      <a:pt x="3509" y="2933"/>
                    </a:lnTo>
                    <a:cubicBezTo>
                      <a:pt x="3484" y="2958"/>
                      <a:pt x="3459" y="2983"/>
                      <a:pt x="3434" y="3008"/>
                    </a:cubicBezTo>
                    <a:cubicBezTo>
                      <a:pt x="3409" y="3008"/>
                      <a:pt x="3384" y="3033"/>
                      <a:pt x="3384" y="3033"/>
                    </a:cubicBezTo>
                    <a:cubicBezTo>
                      <a:pt x="3434" y="3033"/>
                      <a:pt x="3459" y="3059"/>
                      <a:pt x="3484" y="3059"/>
                    </a:cubicBezTo>
                    <a:cubicBezTo>
                      <a:pt x="3584" y="3059"/>
                      <a:pt x="3710" y="3059"/>
                      <a:pt x="3810" y="3084"/>
                    </a:cubicBezTo>
                    <a:lnTo>
                      <a:pt x="4136" y="3084"/>
                    </a:lnTo>
                    <a:cubicBezTo>
                      <a:pt x="4248" y="3071"/>
                      <a:pt x="4336" y="3065"/>
                      <a:pt x="4408" y="3065"/>
                    </a:cubicBezTo>
                    <a:cubicBezTo>
                      <a:pt x="4480" y="3065"/>
                      <a:pt x="4537" y="3071"/>
                      <a:pt x="4587" y="3084"/>
                    </a:cubicBezTo>
                    <a:lnTo>
                      <a:pt x="4888" y="3084"/>
                    </a:lnTo>
                    <a:cubicBezTo>
                      <a:pt x="4908" y="3090"/>
                      <a:pt x="4926" y="3093"/>
                      <a:pt x="4943" y="3093"/>
                    </a:cubicBezTo>
                    <a:cubicBezTo>
                      <a:pt x="4990" y="3093"/>
                      <a:pt x="5026" y="3070"/>
                      <a:pt x="5063" y="3033"/>
                    </a:cubicBezTo>
                    <a:cubicBezTo>
                      <a:pt x="5088" y="3008"/>
                      <a:pt x="5063" y="2933"/>
                      <a:pt x="5013" y="2883"/>
                    </a:cubicBezTo>
                    <a:cubicBezTo>
                      <a:pt x="4938" y="2808"/>
                      <a:pt x="4837" y="2733"/>
                      <a:pt x="4687" y="2708"/>
                    </a:cubicBezTo>
                    <a:cubicBezTo>
                      <a:pt x="4662" y="2683"/>
                      <a:pt x="4612" y="2683"/>
                      <a:pt x="4587" y="2683"/>
                    </a:cubicBezTo>
                    <a:cubicBezTo>
                      <a:pt x="4537" y="2658"/>
                      <a:pt x="4487" y="2658"/>
                      <a:pt x="4462" y="2658"/>
                    </a:cubicBezTo>
                    <a:cubicBezTo>
                      <a:pt x="4386" y="2632"/>
                      <a:pt x="4386" y="2632"/>
                      <a:pt x="4386" y="2632"/>
                    </a:cubicBezTo>
                    <a:lnTo>
                      <a:pt x="4386" y="2658"/>
                    </a:lnTo>
                    <a:lnTo>
                      <a:pt x="4336" y="2658"/>
                    </a:lnTo>
                    <a:lnTo>
                      <a:pt x="4361" y="2632"/>
                    </a:lnTo>
                    <a:lnTo>
                      <a:pt x="4386" y="2632"/>
                    </a:lnTo>
                    <a:cubicBezTo>
                      <a:pt x="4361" y="2607"/>
                      <a:pt x="4361" y="2607"/>
                      <a:pt x="4361" y="2607"/>
                    </a:cubicBezTo>
                    <a:cubicBezTo>
                      <a:pt x="4386" y="2532"/>
                      <a:pt x="4411" y="2457"/>
                      <a:pt x="4436" y="2382"/>
                    </a:cubicBezTo>
                    <a:cubicBezTo>
                      <a:pt x="4487" y="2231"/>
                      <a:pt x="4512" y="2081"/>
                      <a:pt x="4512" y="1931"/>
                    </a:cubicBezTo>
                    <a:cubicBezTo>
                      <a:pt x="4512" y="1755"/>
                      <a:pt x="4512" y="1605"/>
                      <a:pt x="4462" y="1455"/>
                    </a:cubicBezTo>
                    <a:cubicBezTo>
                      <a:pt x="4462" y="1379"/>
                      <a:pt x="4411" y="1304"/>
                      <a:pt x="4411" y="1229"/>
                    </a:cubicBezTo>
                    <a:cubicBezTo>
                      <a:pt x="4386" y="1154"/>
                      <a:pt x="4361" y="1079"/>
                      <a:pt x="4336" y="1003"/>
                    </a:cubicBezTo>
                    <a:cubicBezTo>
                      <a:pt x="4311" y="928"/>
                      <a:pt x="4286" y="853"/>
                      <a:pt x="4236" y="778"/>
                    </a:cubicBezTo>
                    <a:cubicBezTo>
                      <a:pt x="4186" y="703"/>
                      <a:pt x="4136" y="627"/>
                      <a:pt x="4061" y="577"/>
                    </a:cubicBezTo>
                    <a:cubicBezTo>
                      <a:pt x="4010" y="502"/>
                      <a:pt x="3960" y="452"/>
                      <a:pt x="3885" y="402"/>
                    </a:cubicBezTo>
                    <a:lnTo>
                      <a:pt x="3835" y="377"/>
                    </a:lnTo>
                    <a:lnTo>
                      <a:pt x="3785" y="327"/>
                    </a:lnTo>
                    <a:cubicBezTo>
                      <a:pt x="3760" y="302"/>
                      <a:pt x="3710" y="302"/>
                      <a:pt x="3659" y="277"/>
                    </a:cubicBezTo>
                    <a:cubicBezTo>
                      <a:pt x="3609" y="252"/>
                      <a:pt x="3534" y="226"/>
                      <a:pt x="3459" y="201"/>
                    </a:cubicBezTo>
                    <a:cubicBezTo>
                      <a:pt x="3384" y="201"/>
                      <a:pt x="3334" y="176"/>
                      <a:pt x="3258" y="151"/>
                    </a:cubicBezTo>
                    <a:cubicBezTo>
                      <a:pt x="3133" y="101"/>
                      <a:pt x="2983" y="76"/>
                      <a:pt x="2857" y="51"/>
                    </a:cubicBezTo>
                    <a:cubicBezTo>
                      <a:pt x="2707" y="51"/>
                      <a:pt x="2582" y="26"/>
                      <a:pt x="24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9" name="Google Shape;1519;p54"/>
              <p:cNvSpPr/>
              <p:nvPr/>
            </p:nvSpPr>
            <p:spPr>
              <a:xfrm>
                <a:off x="2312493" y="2305318"/>
                <a:ext cx="96886" cy="20501"/>
              </a:xfrm>
              <a:custGeom>
                <a:avLst/>
                <a:gdLst/>
                <a:ahLst/>
                <a:cxnLst/>
                <a:rect l="l" t="t" r="r" b="b"/>
                <a:pathLst>
                  <a:path w="5690" h="1204" extrusionOk="0">
                    <a:moveTo>
                      <a:pt x="50" y="0"/>
                    </a:moveTo>
                    <a:lnTo>
                      <a:pt x="50" y="100"/>
                    </a:lnTo>
                    <a:lnTo>
                      <a:pt x="25" y="176"/>
                    </a:lnTo>
                    <a:lnTo>
                      <a:pt x="0" y="476"/>
                    </a:lnTo>
                    <a:lnTo>
                      <a:pt x="100" y="476"/>
                    </a:lnTo>
                    <a:cubicBezTo>
                      <a:pt x="125" y="476"/>
                      <a:pt x="150" y="476"/>
                      <a:pt x="150" y="501"/>
                    </a:cubicBezTo>
                    <a:cubicBezTo>
                      <a:pt x="201" y="526"/>
                      <a:pt x="226" y="526"/>
                      <a:pt x="276" y="552"/>
                    </a:cubicBezTo>
                    <a:cubicBezTo>
                      <a:pt x="301" y="552"/>
                      <a:pt x="326" y="577"/>
                      <a:pt x="351" y="577"/>
                    </a:cubicBezTo>
                    <a:cubicBezTo>
                      <a:pt x="376" y="602"/>
                      <a:pt x="401" y="602"/>
                      <a:pt x="401" y="627"/>
                    </a:cubicBezTo>
                    <a:cubicBezTo>
                      <a:pt x="426" y="652"/>
                      <a:pt x="451" y="677"/>
                      <a:pt x="501" y="677"/>
                    </a:cubicBezTo>
                    <a:cubicBezTo>
                      <a:pt x="501" y="677"/>
                      <a:pt x="526" y="702"/>
                      <a:pt x="526" y="702"/>
                    </a:cubicBezTo>
                    <a:lnTo>
                      <a:pt x="877" y="702"/>
                    </a:lnTo>
                    <a:cubicBezTo>
                      <a:pt x="927" y="702"/>
                      <a:pt x="952" y="677"/>
                      <a:pt x="1003" y="677"/>
                    </a:cubicBezTo>
                    <a:cubicBezTo>
                      <a:pt x="1053" y="702"/>
                      <a:pt x="1078" y="702"/>
                      <a:pt x="1128" y="702"/>
                    </a:cubicBezTo>
                    <a:lnTo>
                      <a:pt x="1278" y="702"/>
                    </a:lnTo>
                    <a:cubicBezTo>
                      <a:pt x="1328" y="702"/>
                      <a:pt x="1379" y="702"/>
                      <a:pt x="1429" y="727"/>
                    </a:cubicBezTo>
                    <a:cubicBezTo>
                      <a:pt x="1529" y="727"/>
                      <a:pt x="1654" y="702"/>
                      <a:pt x="1754" y="702"/>
                    </a:cubicBezTo>
                    <a:cubicBezTo>
                      <a:pt x="1880" y="702"/>
                      <a:pt x="2005" y="677"/>
                      <a:pt x="2130" y="677"/>
                    </a:cubicBezTo>
                    <a:lnTo>
                      <a:pt x="2306" y="677"/>
                    </a:lnTo>
                    <a:lnTo>
                      <a:pt x="2406" y="727"/>
                    </a:lnTo>
                    <a:lnTo>
                      <a:pt x="2707" y="727"/>
                    </a:lnTo>
                    <a:cubicBezTo>
                      <a:pt x="2716" y="732"/>
                      <a:pt x="2727" y="734"/>
                      <a:pt x="2738" y="734"/>
                    </a:cubicBezTo>
                    <a:cubicBezTo>
                      <a:pt x="2786" y="734"/>
                      <a:pt x="2847" y="697"/>
                      <a:pt x="2907" y="677"/>
                    </a:cubicBezTo>
                    <a:cubicBezTo>
                      <a:pt x="2932" y="652"/>
                      <a:pt x="2983" y="652"/>
                      <a:pt x="3008" y="652"/>
                    </a:cubicBezTo>
                    <a:lnTo>
                      <a:pt x="3108" y="677"/>
                    </a:lnTo>
                    <a:lnTo>
                      <a:pt x="3233" y="677"/>
                    </a:lnTo>
                    <a:cubicBezTo>
                      <a:pt x="3258" y="677"/>
                      <a:pt x="3283" y="702"/>
                      <a:pt x="3333" y="702"/>
                    </a:cubicBezTo>
                    <a:cubicBezTo>
                      <a:pt x="3358" y="727"/>
                      <a:pt x="3384" y="727"/>
                      <a:pt x="3434" y="752"/>
                    </a:cubicBezTo>
                    <a:lnTo>
                      <a:pt x="3734" y="752"/>
                    </a:lnTo>
                    <a:cubicBezTo>
                      <a:pt x="3810" y="752"/>
                      <a:pt x="3860" y="727"/>
                      <a:pt x="3935" y="727"/>
                    </a:cubicBezTo>
                    <a:cubicBezTo>
                      <a:pt x="3952" y="735"/>
                      <a:pt x="3971" y="738"/>
                      <a:pt x="3992" y="738"/>
                    </a:cubicBezTo>
                    <a:cubicBezTo>
                      <a:pt x="4032" y="738"/>
                      <a:pt x="4077" y="727"/>
                      <a:pt x="4110" y="727"/>
                    </a:cubicBezTo>
                    <a:cubicBezTo>
                      <a:pt x="4186" y="727"/>
                      <a:pt x="4236" y="727"/>
                      <a:pt x="4286" y="777"/>
                    </a:cubicBezTo>
                    <a:cubicBezTo>
                      <a:pt x="4311" y="777"/>
                      <a:pt x="4336" y="802"/>
                      <a:pt x="4361" y="802"/>
                    </a:cubicBezTo>
                    <a:cubicBezTo>
                      <a:pt x="4386" y="802"/>
                      <a:pt x="4411" y="802"/>
                      <a:pt x="4436" y="827"/>
                    </a:cubicBezTo>
                    <a:cubicBezTo>
                      <a:pt x="4486" y="827"/>
                      <a:pt x="4536" y="852"/>
                      <a:pt x="4587" y="852"/>
                    </a:cubicBezTo>
                    <a:lnTo>
                      <a:pt x="4712" y="852"/>
                    </a:lnTo>
                    <a:cubicBezTo>
                      <a:pt x="4787" y="852"/>
                      <a:pt x="4837" y="852"/>
                      <a:pt x="4887" y="827"/>
                    </a:cubicBezTo>
                    <a:lnTo>
                      <a:pt x="4887" y="827"/>
                    </a:lnTo>
                    <a:cubicBezTo>
                      <a:pt x="4862" y="852"/>
                      <a:pt x="4837" y="877"/>
                      <a:pt x="4812" y="902"/>
                    </a:cubicBezTo>
                    <a:cubicBezTo>
                      <a:pt x="4812" y="927"/>
                      <a:pt x="4812" y="927"/>
                      <a:pt x="4812" y="953"/>
                    </a:cubicBezTo>
                    <a:cubicBezTo>
                      <a:pt x="4812" y="953"/>
                      <a:pt x="4812" y="953"/>
                      <a:pt x="4812" y="978"/>
                    </a:cubicBezTo>
                    <a:lnTo>
                      <a:pt x="4812" y="1003"/>
                    </a:lnTo>
                    <a:cubicBezTo>
                      <a:pt x="4812" y="1028"/>
                      <a:pt x="4812" y="1053"/>
                      <a:pt x="4812" y="1078"/>
                    </a:cubicBezTo>
                    <a:cubicBezTo>
                      <a:pt x="4787" y="1203"/>
                      <a:pt x="4787" y="1153"/>
                      <a:pt x="4787" y="1178"/>
                    </a:cubicBezTo>
                    <a:lnTo>
                      <a:pt x="4862" y="1178"/>
                    </a:lnTo>
                    <a:cubicBezTo>
                      <a:pt x="4879" y="1182"/>
                      <a:pt x="4897" y="1183"/>
                      <a:pt x="4915" y="1183"/>
                    </a:cubicBezTo>
                    <a:cubicBezTo>
                      <a:pt x="5027" y="1183"/>
                      <a:pt x="5145" y="1121"/>
                      <a:pt x="5188" y="1078"/>
                    </a:cubicBezTo>
                    <a:lnTo>
                      <a:pt x="5689" y="627"/>
                    </a:lnTo>
                    <a:lnTo>
                      <a:pt x="4988" y="451"/>
                    </a:lnTo>
                    <a:cubicBezTo>
                      <a:pt x="4963" y="451"/>
                      <a:pt x="4963" y="426"/>
                      <a:pt x="4937" y="426"/>
                    </a:cubicBezTo>
                    <a:lnTo>
                      <a:pt x="4712" y="426"/>
                    </a:lnTo>
                    <a:lnTo>
                      <a:pt x="4637" y="401"/>
                    </a:lnTo>
                    <a:lnTo>
                      <a:pt x="4486" y="401"/>
                    </a:lnTo>
                    <a:cubicBezTo>
                      <a:pt x="4461" y="376"/>
                      <a:pt x="4436" y="376"/>
                      <a:pt x="4411" y="376"/>
                    </a:cubicBezTo>
                    <a:cubicBezTo>
                      <a:pt x="4386" y="376"/>
                      <a:pt x="4361" y="376"/>
                      <a:pt x="4336" y="351"/>
                    </a:cubicBezTo>
                    <a:cubicBezTo>
                      <a:pt x="4298" y="338"/>
                      <a:pt x="4267" y="332"/>
                      <a:pt x="4236" y="332"/>
                    </a:cubicBezTo>
                    <a:cubicBezTo>
                      <a:pt x="4204" y="332"/>
                      <a:pt x="4173" y="338"/>
                      <a:pt x="4135" y="351"/>
                    </a:cubicBezTo>
                    <a:cubicBezTo>
                      <a:pt x="4085" y="351"/>
                      <a:pt x="4010" y="376"/>
                      <a:pt x="3960" y="376"/>
                    </a:cubicBezTo>
                    <a:cubicBezTo>
                      <a:pt x="3885" y="376"/>
                      <a:pt x="3810" y="401"/>
                      <a:pt x="3759" y="401"/>
                    </a:cubicBezTo>
                    <a:cubicBezTo>
                      <a:pt x="3684" y="401"/>
                      <a:pt x="3609" y="401"/>
                      <a:pt x="3559" y="426"/>
                    </a:cubicBezTo>
                    <a:lnTo>
                      <a:pt x="3459" y="426"/>
                    </a:lnTo>
                    <a:cubicBezTo>
                      <a:pt x="3409" y="426"/>
                      <a:pt x="3384" y="401"/>
                      <a:pt x="3358" y="376"/>
                    </a:cubicBezTo>
                    <a:cubicBezTo>
                      <a:pt x="3308" y="376"/>
                      <a:pt x="3283" y="351"/>
                      <a:pt x="3233" y="351"/>
                    </a:cubicBezTo>
                    <a:lnTo>
                      <a:pt x="3133" y="351"/>
                    </a:lnTo>
                    <a:lnTo>
                      <a:pt x="3033" y="326"/>
                    </a:lnTo>
                    <a:lnTo>
                      <a:pt x="2983" y="326"/>
                    </a:lnTo>
                    <a:cubicBezTo>
                      <a:pt x="2957" y="326"/>
                      <a:pt x="2932" y="326"/>
                      <a:pt x="2907" y="351"/>
                    </a:cubicBezTo>
                    <a:lnTo>
                      <a:pt x="2807" y="376"/>
                    </a:lnTo>
                    <a:lnTo>
                      <a:pt x="2732" y="376"/>
                    </a:lnTo>
                    <a:lnTo>
                      <a:pt x="2531" y="326"/>
                    </a:lnTo>
                    <a:cubicBezTo>
                      <a:pt x="2481" y="326"/>
                      <a:pt x="2406" y="301"/>
                      <a:pt x="2356" y="276"/>
                    </a:cubicBezTo>
                    <a:cubicBezTo>
                      <a:pt x="2331" y="251"/>
                      <a:pt x="2281" y="251"/>
                      <a:pt x="2256" y="251"/>
                    </a:cubicBezTo>
                    <a:lnTo>
                      <a:pt x="2155" y="251"/>
                    </a:lnTo>
                    <a:cubicBezTo>
                      <a:pt x="2030" y="226"/>
                      <a:pt x="1930" y="226"/>
                      <a:pt x="1805" y="226"/>
                    </a:cubicBezTo>
                    <a:cubicBezTo>
                      <a:pt x="1679" y="226"/>
                      <a:pt x="1579" y="201"/>
                      <a:pt x="1479" y="201"/>
                    </a:cubicBezTo>
                    <a:cubicBezTo>
                      <a:pt x="1429" y="201"/>
                      <a:pt x="1379" y="176"/>
                      <a:pt x="1328" y="176"/>
                    </a:cubicBezTo>
                    <a:cubicBezTo>
                      <a:pt x="1278" y="176"/>
                      <a:pt x="1228" y="151"/>
                      <a:pt x="1178" y="151"/>
                    </a:cubicBezTo>
                    <a:cubicBezTo>
                      <a:pt x="1153" y="151"/>
                      <a:pt x="1103" y="125"/>
                      <a:pt x="1053" y="125"/>
                    </a:cubicBezTo>
                    <a:lnTo>
                      <a:pt x="652" y="125"/>
                    </a:lnTo>
                    <a:lnTo>
                      <a:pt x="602" y="100"/>
                    </a:lnTo>
                    <a:lnTo>
                      <a:pt x="577" y="100"/>
                    </a:lnTo>
                    <a:cubicBezTo>
                      <a:pt x="551" y="100"/>
                      <a:pt x="526" y="75"/>
                      <a:pt x="501" y="50"/>
                    </a:cubicBezTo>
                    <a:cubicBezTo>
                      <a:pt x="476" y="50"/>
                      <a:pt x="451" y="25"/>
                      <a:pt x="426" y="25"/>
                    </a:cubicBezTo>
                    <a:cubicBezTo>
                      <a:pt x="401" y="0"/>
                      <a:pt x="376" y="0"/>
                      <a:pt x="351" y="0"/>
                    </a:cubicBezTo>
                    <a:lnTo>
                      <a:pt x="226" y="0"/>
                    </a:lnTo>
                    <a:cubicBezTo>
                      <a:pt x="176" y="0"/>
                      <a:pt x="125" y="25"/>
                      <a:pt x="100" y="25"/>
                    </a:cubicBezTo>
                    <a:cubicBezTo>
                      <a:pt x="100" y="0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0" name="Google Shape;1520;p54"/>
              <p:cNvSpPr/>
              <p:nvPr/>
            </p:nvSpPr>
            <p:spPr>
              <a:xfrm>
                <a:off x="2357718" y="2696218"/>
                <a:ext cx="130601" cy="114391"/>
              </a:xfrm>
              <a:custGeom>
                <a:avLst/>
                <a:gdLst/>
                <a:ahLst/>
                <a:cxnLst/>
                <a:rect l="l" t="t" r="r" b="b"/>
                <a:pathLst>
                  <a:path w="7670" h="6718" extrusionOk="0">
                    <a:moveTo>
                      <a:pt x="6642" y="1"/>
                    </a:moveTo>
                    <a:lnTo>
                      <a:pt x="6517" y="26"/>
                    </a:lnTo>
                    <a:cubicBezTo>
                      <a:pt x="6367" y="51"/>
                      <a:pt x="6216" y="101"/>
                      <a:pt x="6066" y="126"/>
                    </a:cubicBezTo>
                    <a:cubicBezTo>
                      <a:pt x="5916" y="176"/>
                      <a:pt x="5790" y="201"/>
                      <a:pt x="5665" y="251"/>
                    </a:cubicBezTo>
                    <a:cubicBezTo>
                      <a:pt x="5590" y="251"/>
                      <a:pt x="5540" y="276"/>
                      <a:pt x="5464" y="301"/>
                    </a:cubicBezTo>
                    <a:cubicBezTo>
                      <a:pt x="5414" y="301"/>
                      <a:pt x="5364" y="326"/>
                      <a:pt x="5314" y="326"/>
                    </a:cubicBezTo>
                    <a:cubicBezTo>
                      <a:pt x="5239" y="352"/>
                      <a:pt x="5189" y="352"/>
                      <a:pt x="5139" y="377"/>
                    </a:cubicBezTo>
                    <a:cubicBezTo>
                      <a:pt x="5088" y="402"/>
                      <a:pt x="5038" y="427"/>
                      <a:pt x="5013" y="452"/>
                    </a:cubicBezTo>
                    <a:cubicBezTo>
                      <a:pt x="4963" y="452"/>
                      <a:pt x="4938" y="477"/>
                      <a:pt x="4888" y="502"/>
                    </a:cubicBezTo>
                    <a:cubicBezTo>
                      <a:pt x="4863" y="502"/>
                      <a:pt x="4813" y="527"/>
                      <a:pt x="4788" y="527"/>
                    </a:cubicBezTo>
                    <a:cubicBezTo>
                      <a:pt x="4738" y="552"/>
                      <a:pt x="4687" y="577"/>
                      <a:pt x="4662" y="602"/>
                    </a:cubicBezTo>
                    <a:lnTo>
                      <a:pt x="4612" y="602"/>
                    </a:lnTo>
                    <a:cubicBezTo>
                      <a:pt x="4587" y="602"/>
                      <a:pt x="4587" y="627"/>
                      <a:pt x="4562" y="627"/>
                    </a:cubicBezTo>
                    <a:lnTo>
                      <a:pt x="4362" y="627"/>
                    </a:lnTo>
                    <a:cubicBezTo>
                      <a:pt x="4337" y="652"/>
                      <a:pt x="4312" y="652"/>
                      <a:pt x="4286" y="677"/>
                    </a:cubicBezTo>
                    <a:cubicBezTo>
                      <a:pt x="4236" y="702"/>
                      <a:pt x="4186" y="727"/>
                      <a:pt x="4136" y="753"/>
                    </a:cubicBezTo>
                    <a:cubicBezTo>
                      <a:pt x="4086" y="778"/>
                      <a:pt x="4036" y="803"/>
                      <a:pt x="4011" y="828"/>
                    </a:cubicBezTo>
                    <a:cubicBezTo>
                      <a:pt x="3936" y="853"/>
                      <a:pt x="3885" y="878"/>
                      <a:pt x="3835" y="928"/>
                    </a:cubicBezTo>
                    <a:cubicBezTo>
                      <a:pt x="3810" y="953"/>
                      <a:pt x="3785" y="1003"/>
                      <a:pt x="3810" y="1028"/>
                    </a:cubicBezTo>
                    <a:cubicBezTo>
                      <a:pt x="3835" y="1078"/>
                      <a:pt x="3860" y="1103"/>
                      <a:pt x="3936" y="1128"/>
                    </a:cubicBezTo>
                    <a:cubicBezTo>
                      <a:pt x="3986" y="1154"/>
                      <a:pt x="4086" y="1204"/>
                      <a:pt x="4186" y="1204"/>
                    </a:cubicBezTo>
                    <a:lnTo>
                      <a:pt x="4312" y="1204"/>
                    </a:lnTo>
                    <a:cubicBezTo>
                      <a:pt x="4387" y="1204"/>
                      <a:pt x="4437" y="1179"/>
                      <a:pt x="4487" y="1179"/>
                    </a:cubicBezTo>
                    <a:cubicBezTo>
                      <a:pt x="4512" y="1179"/>
                      <a:pt x="4537" y="1154"/>
                      <a:pt x="4562" y="1154"/>
                    </a:cubicBezTo>
                    <a:cubicBezTo>
                      <a:pt x="4587" y="1179"/>
                      <a:pt x="4637" y="1179"/>
                      <a:pt x="4662" y="1179"/>
                    </a:cubicBezTo>
                    <a:lnTo>
                      <a:pt x="4763" y="1179"/>
                    </a:lnTo>
                    <a:cubicBezTo>
                      <a:pt x="4788" y="1179"/>
                      <a:pt x="4813" y="1179"/>
                      <a:pt x="4838" y="1154"/>
                    </a:cubicBezTo>
                    <a:lnTo>
                      <a:pt x="4888" y="1154"/>
                    </a:lnTo>
                    <a:cubicBezTo>
                      <a:pt x="4913" y="1128"/>
                      <a:pt x="4963" y="1103"/>
                      <a:pt x="5013" y="1078"/>
                    </a:cubicBezTo>
                    <a:cubicBezTo>
                      <a:pt x="5038" y="1053"/>
                      <a:pt x="5063" y="1053"/>
                      <a:pt x="5088" y="1028"/>
                    </a:cubicBezTo>
                    <a:cubicBezTo>
                      <a:pt x="5139" y="1028"/>
                      <a:pt x="5164" y="1003"/>
                      <a:pt x="5214" y="978"/>
                    </a:cubicBezTo>
                    <a:cubicBezTo>
                      <a:pt x="5239" y="953"/>
                      <a:pt x="5289" y="928"/>
                      <a:pt x="5339" y="903"/>
                    </a:cubicBezTo>
                    <a:cubicBezTo>
                      <a:pt x="5389" y="903"/>
                      <a:pt x="5414" y="878"/>
                      <a:pt x="5464" y="853"/>
                    </a:cubicBezTo>
                    <a:cubicBezTo>
                      <a:pt x="5540" y="828"/>
                      <a:pt x="5590" y="828"/>
                      <a:pt x="5640" y="803"/>
                    </a:cubicBezTo>
                    <a:cubicBezTo>
                      <a:pt x="5690" y="778"/>
                      <a:pt x="5740" y="753"/>
                      <a:pt x="5815" y="727"/>
                    </a:cubicBezTo>
                    <a:cubicBezTo>
                      <a:pt x="5916" y="702"/>
                      <a:pt x="6041" y="652"/>
                      <a:pt x="6191" y="602"/>
                    </a:cubicBezTo>
                    <a:cubicBezTo>
                      <a:pt x="6317" y="552"/>
                      <a:pt x="6467" y="502"/>
                      <a:pt x="6592" y="452"/>
                    </a:cubicBezTo>
                    <a:lnTo>
                      <a:pt x="6718" y="427"/>
                    </a:lnTo>
                    <a:lnTo>
                      <a:pt x="6768" y="427"/>
                    </a:lnTo>
                    <a:cubicBezTo>
                      <a:pt x="6743" y="427"/>
                      <a:pt x="6718" y="452"/>
                      <a:pt x="6667" y="477"/>
                    </a:cubicBezTo>
                    <a:cubicBezTo>
                      <a:pt x="6667" y="477"/>
                      <a:pt x="6642" y="502"/>
                      <a:pt x="6617" y="502"/>
                    </a:cubicBezTo>
                    <a:cubicBezTo>
                      <a:pt x="6592" y="527"/>
                      <a:pt x="6567" y="552"/>
                      <a:pt x="6542" y="552"/>
                    </a:cubicBezTo>
                    <a:cubicBezTo>
                      <a:pt x="6492" y="602"/>
                      <a:pt x="6442" y="652"/>
                      <a:pt x="6367" y="702"/>
                    </a:cubicBezTo>
                    <a:lnTo>
                      <a:pt x="6291" y="753"/>
                    </a:lnTo>
                    <a:cubicBezTo>
                      <a:pt x="6266" y="778"/>
                      <a:pt x="6216" y="803"/>
                      <a:pt x="6191" y="828"/>
                    </a:cubicBezTo>
                    <a:cubicBezTo>
                      <a:pt x="6116" y="878"/>
                      <a:pt x="6041" y="928"/>
                      <a:pt x="5966" y="978"/>
                    </a:cubicBezTo>
                    <a:cubicBezTo>
                      <a:pt x="5941" y="1003"/>
                      <a:pt x="5890" y="1028"/>
                      <a:pt x="5865" y="1053"/>
                    </a:cubicBezTo>
                    <a:cubicBezTo>
                      <a:pt x="5815" y="1078"/>
                      <a:pt x="5765" y="1103"/>
                      <a:pt x="5715" y="1128"/>
                    </a:cubicBezTo>
                    <a:cubicBezTo>
                      <a:pt x="5640" y="1179"/>
                      <a:pt x="5540" y="1229"/>
                      <a:pt x="5439" y="1329"/>
                    </a:cubicBezTo>
                    <a:cubicBezTo>
                      <a:pt x="5364" y="1429"/>
                      <a:pt x="5314" y="1504"/>
                      <a:pt x="5214" y="1580"/>
                    </a:cubicBezTo>
                    <a:cubicBezTo>
                      <a:pt x="5139" y="1655"/>
                      <a:pt x="5063" y="1755"/>
                      <a:pt x="4988" y="1830"/>
                    </a:cubicBezTo>
                    <a:lnTo>
                      <a:pt x="4738" y="2081"/>
                    </a:lnTo>
                    <a:cubicBezTo>
                      <a:pt x="4687" y="2131"/>
                      <a:pt x="4662" y="2181"/>
                      <a:pt x="4612" y="2206"/>
                    </a:cubicBezTo>
                    <a:cubicBezTo>
                      <a:pt x="4562" y="2256"/>
                      <a:pt x="4512" y="2281"/>
                      <a:pt x="4462" y="2306"/>
                    </a:cubicBezTo>
                    <a:cubicBezTo>
                      <a:pt x="4387" y="2357"/>
                      <a:pt x="4337" y="2382"/>
                      <a:pt x="4286" y="2432"/>
                    </a:cubicBezTo>
                    <a:lnTo>
                      <a:pt x="4136" y="2532"/>
                    </a:lnTo>
                    <a:lnTo>
                      <a:pt x="3986" y="2657"/>
                    </a:lnTo>
                    <a:lnTo>
                      <a:pt x="3961" y="2682"/>
                    </a:lnTo>
                    <a:lnTo>
                      <a:pt x="3911" y="2732"/>
                    </a:lnTo>
                    <a:cubicBezTo>
                      <a:pt x="3885" y="2758"/>
                      <a:pt x="3885" y="2783"/>
                      <a:pt x="3860" y="2808"/>
                    </a:cubicBezTo>
                    <a:lnTo>
                      <a:pt x="3760" y="2933"/>
                    </a:lnTo>
                    <a:cubicBezTo>
                      <a:pt x="3710" y="2983"/>
                      <a:pt x="3685" y="3033"/>
                      <a:pt x="3635" y="3058"/>
                    </a:cubicBezTo>
                    <a:lnTo>
                      <a:pt x="3359" y="3284"/>
                    </a:lnTo>
                    <a:cubicBezTo>
                      <a:pt x="3284" y="3359"/>
                      <a:pt x="3184" y="3409"/>
                      <a:pt x="3083" y="3459"/>
                    </a:cubicBezTo>
                    <a:cubicBezTo>
                      <a:pt x="3033" y="3509"/>
                      <a:pt x="2983" y="3534"/>
                      <a:pt x="2958" y="3585"/>
                    </a:cubicBezTo>
                    <a:lnTo>
                      <a:pt x="2833" y="3710"/>
                    </a:lnTo>
                    <a:cubicBezTo>
                      <a:pt x="2657" y="3860"/>
                      <a:pt x="2532" y="4011"/>
                      <a:pt x="2382" y="4161"/>
                    </a:cubicBezTo>
                    <a:cubicBezTo>
                      <a:pt x="2256" y="4311"/>
                      <a:pt x="2106" y="4462"/>
                      <a:pt x="1981" y="4587"/>
                    </a:cubicBezTo>
                    <a:cubicBezTo>
                      <a:pt x="1906" y="4637"/>
                      <a:pt x="1855" y="4712"/>
                      <a:pt x="1805" y="4763"/>
                    </a:cubicBezTo>
                    <a:cubicBezTo>
                      <a:pt x="1730" y="4838"/>
                      <a:pt x="1680" y="4888"/>
                      <a:pt x="1605" y="4938"/>
                    </a:cubicBezTo>
                    <a:cubicBezTo>
                      <a:pt x="1555" y="4988"/>
                      <a:pt x="1505" y="5038"/>
                      <a:pt x="1454" y="5088"/>
                    </a:cubicBezTo>
                    <a:cubicBezTo>
                      <a:pt x="1404" y="5139"/>
                      <a:pt x="1354" y="5189"/>
                      <a:pt x="1329" y="5239"/>
                    </a:cubicBezTo>
                    <a:cubicBezTo>
                      <a:pt x="1304" y="5214"/>
                      <a:pt x="1304" y="5214"/>
                      <a:pt x="1279" y="5189"/>
                    </a:cubicBezTo>
                    <a:cubicBezTo>
                      <a:pt x="1254" y="5164"/>
                      <a:pt x="1204" y="5139"/>
                      <a:pt x="1179" y="5088"/>
                    </a:cubicBezTo>
                    <a:lnTo>
                      <a:pt x="1129" y="5038"/>
                    </a:lnTo>
                    <a:cubicBezTo>
                      <a:pt x="1103" y="5013"/>
                      <a:pt x="1103" y="4988"/>
                      <a:pt x="1103" y="4988"/>
                    </a:cubicBezTo>
                    <a:cubicBezTo>
                      <a:pt x="1078" y="4963"/>
                      <a:pt x="1078" y="4938"/>
                      <a:pt x="1053" y="4938"/>
                    </a:cubicBezTo>
                    <a:cubicBezTo>
                      <a:pt x="1053" y="4913"/>
                      <a:pt x="1028" y="4913"/>
                      <a:pt x="1003" y="4888"/>
                    </a:cubicBezTo>
                    <a:cubicBezTo>
                      <a:pt x="1003" y="4888"/>
                      <a:pt x="978" y="4888"/>
                      <a:pt x="978" y="4863"/>
                    </a:cubicBezTo>
                    <a:cubicBezTo>
                      <a:pt x="978" y="4863"/>
                      <a:pt x="953" y="4838"/>
                      <a:pt x="953" y="4838"/>
                    </a:cubicBezTo>
                    <a:cubicBezTo>
                      <a:pt x="928" y="4813"/>
                      <a:pt x="928" y="4813"/>
                      <a:pt x="903" y="4788"/>
                    </a:cubicBezTo>
                    <a:cubicBezTo>
                      <a:pt x="903" y="4788"/>
                      <a:pt x="903" y="4763"/>
                      <a:pt x="903" y="4763"/>
                    </a:cubicBezTo>
                    <a:cubicBezTo>
                      <a:pt x="903" y="4763"/>
                      <a:pt x="903" y="4738"/>
                      <a:pt x="903" y="4712"/>
                    </a:cubicBezTo>
                    <a:cubicBezTo>
                      <a:pt x="903" y="4712"/>
                      <a:pt x="903" y="4687"/>
                      <a:pt x="903" y="4662"/>
                    </a:cubicBezTo>
                    <a:cubicBezTo>
                      <a:pt x="903" y="4662"/>
                      <a:pt x="903" y="4662"/>
                      <a:pt x="903" y="4637"/>
                    </a:cubicBezTo>
                    <a:cubicBezTo>
                      <a:pt x="878" y="4637"/>
                      <a:pt x="853" y="4612"/>
                      <a:pt x="853" y="4612"/>
                    </a:cubicBezTo>
                    <a:cubicBezTo>
                      <a:pt x="828" y="4587"/>
                      <a:pt x="828" y="4587"/>
                      <a:pt x="803" y="4562"/>
                    </a:cubicBezTo>
                    <a:cubicBezTo>
                      <a:pt x="803" y="4562"/>
                      <a:pt x="778" y="4537"/>
                      <a:pt x="753" y="4537"/>
                    </a:cubicBezTo>
                    <a:cubicBezTo>
                      <a:pt x="744" y="4529"/>
                      <a:pt x="736" y="4526"/>
                      <a:pt x="727" y="4526"/>
                    </a:cubicBezTo>
                    <a:cubicBezTo>
                      <a:pt x="708" y="4526"/>
                      <a:pt x="686" y="4537"/>
                      <a:pt x="652" y="4537"/>
                    </a:cubicBezTo>
                    <a:cubicBezTo>
                      <a:pt x="627" y="4562"/>
                      <a:pt x="602" y="4587"/>
                      <a:pt x="552" y="4637"/>
                    </a:cubicBezTo>
                    <a:cubicBezTo>
                      <a:pt x="527" y="4687"/>
                      <a:pt x="477" y="4738"/>
                      <a:pt x="452" y="4788"/>
                    </a:cubicBezTo>
                    <a:cubicBezTo>
                      <a:pt x="427" y="4813"/>
                      <a:pt x="427" y="4838"/>
                      <a:pt x="427" y="4863"/>
                    </a:cubicBezTo>
                    <a:cubicBezTo>
                      <a:pt x="427" y="4888"/>
                      <a:pt x="427" y="4913"/>
                      <a:pt x="452" y="4938"/>
                    </a:cubicBezTo>
                    <a:cubicBezTo>
                      <a:pt x="452" y="4963"/>
                      <a:pt x="452" y="4963"/>
                      <a:pt x="452" y="4988"/>
                    </a:cubicBezTo>
                    <a:cubicBezTo>
                      <a:pt x="427" y="5013"/>
                      <a:pt x="427" y="5038"/>
                      <a:pt x="427" y="5038"/>
                    </a:cubicBezTo>
                    <a:cubicBezTo>
                      <a:pt x="427" y="5063"/>
                      <a:pt x="427" y="5088"/>
                      <a:pt x="427" y="5113"/>
                    </a:cubicBezTo>
                    <a:cubicBezTo>
                      <a:pt x="427" y="5113"/>
                      <a:pt x="427" y="5139"/>
                      <a:pt x="427" y="5139"/>
                    </a:cubicBezTo>
                    <a:cubicBezTo>
                      <a:pt x="427" y="5139"/>
                      <a:pt x="427" y="5139"/>
                      <a:pt x="452" y="5164"/>
                    </a:cubicBezTo>
                    <a:cubicBezTo>
                      <a:pt x="452" y="5164"/>
                      <a:pt x="477" y="5189"/>
                      <a:pt x="502" y="5189"/>
                    </a:cubicBezTo>
                    <a:cubicBezTo>
                      <a:pt x="502" y="5214"/>
                      <a:pt x="527" y="5214"/>
                      <a:pt x="527" y="5239"/>
                    </a:cubicBezTo>
                    <a:cubicBezTo>
                      <a:pt x="527" y="5239"/>
                      <a:pt x="552" y="5239"/>
                      <a:pt x="577" y="5264"/>
                    </a:cubicBezTo>
                    <a:cubicBezTo>
                      <a:pt x="602" y="5264"/>
                      <a:pt x="602" y="5289"/>
                      <a:pt x="627" y="5289"/>
                    </a:cubicBezTo>
                    <a:cubicBezTo>
                      <a:pt x="652" y="5314"/>
                      <a:pt x="652" y="5314"/>
                      <a:pt x="677" y="5339"/>
                    </a:cubicBezTo>
                    <a:cubicBezTo>
                      <a:pt x="702" y="5364"/>
                      <a:pt x="702" y="5364"/>
                      <a:pt x="728" y="5389"/>
                    </a:cubicBezTo>
                    <a:cubicBezTo>
                      <a:pt x="753" y="5414"/>
                      <a:pt x="778" y="5414"/>
                      <a:pt x="778" y="5439"/>
                    </a:cubicBezTo>
                    <a:cubicBezTo>
                      <a:pt x="828" y="5464"/>
                      <a:pt x="878" y="5489"/>
                      <a:pt x="928" y="5540"/>
                    </a:cubicBezTo>
                    <a:cubicBezTo>
                      <a:pt x="953" y="5540"/>
                      <a:pt x="978" y="5565"/>
                      <a:pt x="1003" y="5565"/>
                    </a:cubicBezTo>
                    <a:cubicBezTo>
                      <a:pt x="978" y="5590"/>
                      <a:pt x="953" y="5615"/>
                      <a:pt x="928" y="5615"/>
                    </a:cubicBezTo>
                    <a:lnTo>
                      <a:pt x="878" y="5665"/>
                    </a:lnTo>
                    <a:cubicBezTo>
                      <a:pt x="878" y="5690"/>
                      <a:pt x="853" y="5690"/>
                      <a:pt x="828" y="5715"/>
                    </a:cubicBezTo>
                    <a:cubicBezTo>
                      <a:pt x="803" y="5740"/>
                      <a:pt x="753" y="5765"/>
                      <a:pt x="702" y="5765"/>
                    </a:cubicBezTo>
                    <a:cubicBezTo>
                      <a:pt x="677" y="5790"/>
                      <a:pt x="627" y="5815"/>
                      <a:pt x="577" y="5840"/>
                    </a:cubicBezTo>
                    <a:cubicBezTo>
                      <a:pt x="552" y="5865"/>
                      <a:pt x="502" y="5915"/>
                      <a:pt x="477" y="5941"/>
                    </a:cubicBezTo>
                    <a:cubicBezTo>
                      <a:pt x="427" y="5991"/>
                      <a:pt x="377" y="6066"/>
                      <a:pt x="327" y="6116"/>
                    </a:cubicBezTo>
                    <a:cubicBezTo>
                      <a:pt x="276" y="6191"/>
                      <a:pt x="226" y="6241"/>
                      <a:pt x="201" y="6291"/>
                    </a:cubicBezTo>
                    <a:cubicBezTo>
                      <a:pt x="126" y="6392"/>
                      <a:pt x="51" y="6492"/>
                      <a:pt x="26" y="6567"/>
                    </a:cubicBezTo>
                    <a:cubicBezTo>
                      <a:pt x="1" y="6642"/>
                      <a:pt x="26" y="6692"/>
                      <a:pt x="51" y="6717"/>
                    </a:cubicBezTo>
                    <a:cubicBezTo>
                      <a:pt x="101" y="6717"/>
                      <a:pt x="151" y="6717"/>
                      <a:pt x="226" y="6692"/>
                    </a:cubicBezTo>
                    <a:cubicBezTo>
                      <a:pt x="301" y="6667"/>
                      <a:pt x="402" y="6617"/>
                      <a:pt x="502" y="6567"/>
                    </a:cubicBezTo>
                    <a:cubicBezTo>
                      <a:pt x="577" y="6542"/>
                      <a:pt x="627" y="6492"/>
                      <a:pt x="677" y="6467"/>
                    </a:cubicBezTo>
                    <a:lnTo>
                      <a:pt x="853" y="6342"/>
                    </a:lnTo>
                    <a:cubicBezTo>
                      <a:pt x="878" y="6316"/>
                      <a:pt x="928" y="6291"/>
                      <a:pt x="953" y="6266"/>
                    </a:cubicBezTo>
                    <a:cubicBezTo>
                      <a:pt x="978" y="6266"/>
                      <a:pt x="1028" y="6241"/>
                      <a:pt x="1078" y="6216"/>
                    </a:cubicBezTo>
                    <a:cubicBezTo>
                      <a:pt x="1103" y="6216"/>
                      <a:pt x="1154" y="6191"/>
                      <a:pt x="1204" y="6166"/>
                    </a:cubicBezTo>
                    <a:cubicBezTo>
                      <a:pt x="1229" y="6141"/>
                      <a:pt x="1254" y="6141"/>
                      <a:pt x="1279" y="6116"/>
                    </a:cubicBezTo>
                    <a:cubicBezTo>
                      <a:pt x="1279" y="6091"/>
                      <a:pt x="1304" y="6091"/>
                      <a:pt x="1329" y="6066"/>
                    </a:cubicBezTo>
                    <a:cubicBezTo>
                      <a:pt x="1354" y="6041"/>
                      <a:pt x="1429" y="5991"/>
                      <a:pt x="1479" y="5915"/>
                    </a:cubicBezTo>
                    <a:cubicBezTo>
                      <a:pt x="1505" y="5890"/>
                      <a:pt x="1505" y="5890"/>
                      <a:pt x="1530" y="5865"/>
                    </a:cubicBezTo>
                    <a:lnTo>
                      <a:pt x="1555" y="5915"/>
                    </a:lnTo>
                    <a:cubicBezTo>
                      <a:pt x="1580" y="5915"/>
                      <a:pt x="1580" y="5941"/>
                      <a:pt x="1580" y="5966"/>
                    </a:cubicBezTo>
                    <a:cubicBezTo>
                      <a:pt x="1580" y="5966"/>
                      <a:pt x="1580" y="5991"/>
                      <a:pt x="1605" y="6016"/>
                    </a:cubicBezTo>
                    <a:cubicBezTo>
                      <a:pt x="1605" y="6016"/>
                      <a:pt x="1630" y="6016"/>
                      <a:pt x="1655" y="6041"/>
                    </a:cubicBezTo>
                    <a:lnTo>
                      <a:pt x="1730" y="6091"/>
                    </a:lnTo>
                    <a:cubicBezTo>
                      <a:pt x="1755" y="6116"/>
                      <a:pt x="1780" y="6116"/>
                      <a:pt x="1805" y="6141"/>
                    </a:cubicBezTo>
                    <a:cubicBezTo>
                      <a:pt x="1830" y="6166"/>
                      <a:pt x="1855" y="6191"/>
                      <a:pt x="1880" y="6191"/>
                    </a:cubicBezTo>
                    <a:cubicBezTo>
                      <a:pt x="1906" y="6216"/>
                      <a:pt x="1931" y="6241"/>
                      <a:pt x="1931" y="6266"/>
                    </a:cubicBezTo>
                    <a:cubicBezTo>
                      <a:pt x="1931" y="6291"/>
                      <a:pt x="1931" y="6316"/>
                      <a:pt x="1931" y="6316"/>
                    </a:cubicBezTo>
                    <a:cubicBezTo>
                      <a:pt x="1931" y="6342"/>
                      <a:pt x="1931" y="6342"/>
                      <a:pt x="1931" y="6367"/>
                    </a:cubicBezTo>
                    <a:cubicBezTo>
                      <a:pt x="1956" y="6392"/>
                      <a:pt x="1956" y="6417"/>
                      <a:pt x="1956" y="6417"/>
                    </a:cubicBezTo>
                    <a:lnTo>
                      <a:pt x="1981" y="6467"/>
                    </a:lnTo>
                    <a:lnTo>
                      <a:pt x="2006" y="6467"/>
                    </a:lnTo>
                    <a:cubicBezTo>
                      <a:pt x="2056" y="6492"/>
                      <a:pt x="2081" y="6517"/>
                      <a:pt x="2106" y="6542"/>
                    </a:cubicBezTo>
                    <a:cubicBezTo>
                      <a:pt x="2131" y="6567"/>
                      <a:pt x="2181" y="6567"/>
                      <a:pt x="2206" y="6567"/>
                    </a:cubicBezTo>
                    <a:cubicBezTo>
                      <a:pt x="2256" y="6542"/>
                      <a:pt x="2281" y="6542"/>
                      <a:pt x="2332" y="6517"/>
                    </a:cubicBezTo>
                    <a:cubicBezTo>
                      <a:pt x="2382" y="6492"/>
                      <a:pt x="2407" y="6467"/>
                      <a:pt x="2432" y="6442"/>
                    </a:cubicBezTo>
                    <a:cubicBezTo>
                      <a:pt x="2457" y="6417"/>
                      <a:pt x="2457" y="6367"/>
                      <a:pt x="2432" y="6342"/>
                    </a:cubicBezTo>
                    <a:lnTo>
                      <a:pt x="2432" y="6316"/>
                    </a:lnTo>
                    <a:cubicBezTo>
                      <a:pt x="2432" y="6316"/>
                      <a:pt x="2432" y="6291"/>
                      <a:pt x="2432" y="6291"/>
                    </a:cubicBezTo>
                    <a:cubicBezTo>
                      <a:pt x="2407" y="6266"/>
                      <a:pt x="2382" y="6266"/>
                      <a:pt x="2382" y="6241"/>
                    </a:cubicBezTo>
                    <a:cubicBezTo>
                      <a:pt x="2357" y="6241"/>
                      <a:pt x="2357" y="6216"/>
                      <a:pt x="2357" y="6216"/>
                    </a:cubicBezTo>
                    <a:lnTo>
                      <a:pt x="2332" y="6191"/>
                    </a:lnTo>
                    <a:cubicBezTo>
                      <a:pt x="2307" y="6166"/>
                      <a:pt x="2307" y="6141"/>
                      <a:pt x="2281" y="6116"/>
                    </a:cubicBezTo>
                    <a:cubicBezTo>
                      <a:pt x="2281" y="6091"/>
                      <a:pt x="2256" y="6091"/>
                      <a:pt x="2256" y="6066"/>
                    </a:cubicBezTo>
                    <a:cubicBezTo>
                      <a:pt x="2256" y="6066"/>
                      <a:pt x="2256" y="6041"/>
                      <a:pt x="2256" y="6041"/>
                    </a:cubicBezTo>
                    <a:cubicBezTo>
                      <a:pt x="2256" y="5991"/>
                      <a:pt x="2231" y="5966"/>
                      <a:pt x="2181" y="5966"/>
                    </a:cubicBezTo>
                    <a:cubicBezTo>
                      <a:pt x="2156" y="5941"/>
                      <a:pt x="2106" y="5941"/>
                      <a:pt x="2081" y="5915"/>
                    </a:cubicBezTo>
                    <a:cubicBezTo>
                      <a:pt x="2056" y="5890"/>
                      <a:pt x="2006" y="5890"/>
                      <a:pt x="1981" y="5865"/>
                    </a:cubicBezTo>
                    <a:lnTo>
                      <a:pt x="1880" y="5815"/>
                    </a:lnTo>
                    <a:cubicBezTo>
                      <a:pt x="1855" y="5815"/>
                      <a:pt x="1855" y="5815"/>
                      <a:pt x="1830" y="5790"/>
                    </a:cubicBezTo>
                    <a:cubicBezTo>
                      <a:pt x="1830" y="5765"/>
                      <a:pt x="1830" y="5765"/>
                      <a:pt x="1830" y="5740"/>
                    </a:cubicBezTo>
                    <a:cubicBezTo>
                      <a:pt x="1805" y="5715"/>
                      <a:pt x="1805" y="5690"/>
                      <a:pt x="1805" y="5690"/>
                    </a:cubicBezTo>
                    <a:lnTo>
                      <a:pt x="1755" y="5640"/>
                    </a:lnTo>
                    <a:lnTo>
                      <a:pt x="1730" y="5615"/>
                    </a:lnTo>
                    <a:cubicBezTo>
                      <a:pt x="1755" y="5590"/>
                      <a:pt x="1805" y="5540"/>
                      <a:pt x="1830" y="5489"/>
                    </a:cubicBezTo>
                    <a:cubicBezTo>
                      <a:pt x="1880" y="5439"/>
                      <a:pt x="1931" y="5389"/>
                      <a:pt x="1981" y="5339"/>
                    </a:cubicBezTo>
                    <a:cubicBezTo>
                      <a:pt x="2056" y="5289"/>
                      <a:pt x="2106" y="5214"/>
                      <a:pt x="2181" y="5164"/>
                    </a:cubicBezTo>
                    <a:cubicBezTo>
                      <a:pt x="2231" y="5088"/>
                      <a:pt x="2281" y="5013"/>
                      <a:pt x="2357" y="4938"/>
                    </a:cubicBezTo>
                    <a:cubicBezTo>
                      <a:pt x="2482" y="4813"/>
                      <a:pt x="2607" y="4662"/>
                      <a:pt x="2758" y="4512"/>
                    </a:cubicBezTo>
                    <a:cubicBezTo>
                      <a:pt x="2883" y="4337"/>
                      <a:pt x="3008" y="4161"/>
                      <a:pt x="3159" y="4011"/>
                    </a:cubicBezTo>
                    <a:lnTo>
                      <a:pt x="3259" y="3885"/>
                    </a:lnTo>
                    <a:cubicBezTo>
                      <a:pt x="3284" y="3835"/>
                      <a:pt x="3334" y="3810"/>
                      <a:pt x="3384" y="3760"/>
                    </a:cubicBezTo>
                    <a:lnTo>
                      <a:pt x="3510" y="3660"/>
                    </a:lnTo>
                    <a:cubicBezTo>
                      <a:pt x="3560" y="3635"/>
                      <a:pt x="3610" y="3585"/>
                      <a:pt x="3635" y="3560"/>
                    </a:cubicBezTo>
                    <a:lnTo>
                      <a:pt x="3885" y="3334"/>
                    </a:lnTo>
                    <a:cubicBezTo>
                      <a:pt x="3986" y="3234"/>
                      <a:pt x="4036" y="3133"/>
                      <a:pt x="4111" y="3033"/>
                    </a:cubicBezTo>
                    <a:cubicBezTo>
                      <a:pt x="4136" y="2983"/>
                      <a:pt x="4186" y="2933"/>
                      <a:pt x="4236" y="2908"/>
                    </a:cubicBezTo>
                    <a:lnTo>
                      <a:pt x="4362" y="2783"/>
                    </a:lnTo>
                    <a:lnTo>
                      <a:pt x="4512" y="2657"/>
                    </a:lnTo>
                    <a:cubicBezTo>
                      <a:pt x="4562" y="2607"/>
                      <a:pt x="4612" y="2582"/>
                      <a:pt x="4662" y="2557"/>
                    </a:cubicBezTo>
                    <a:cubicBezTo>
                      <a:pt x="4713" y="2532"/>
                      <a:pt x="4763" y="2482"/>
                      <a:pt x="4813" y="2457"/>
                    </a:cubicBezTo>
                    <a:cubicBezTo>
                      <a:pt x="4863" y="2407"/>
                      <a:pt x="4913" y="2382"/>
                      <a:pt x="4963" y="2331"/>
                    </a:cubicBezTo>
                    <a:cubicBezTo>
                      <a:pt x="5038" y="2256"/>
                      <a:pt x="5139" y="2156"/>
                      <a:pt x="5214" y="2081"/>
                    </a:cubicBezTo>
                    <a:cubicBezTo>
                      <a:pt x="5314" y="2006"/>
                      <a:pt x="5389" y="1930"/>
                      <a:pt x="5464" y="1855"/>
                    </a:cubicBezTo>
                    <a:cubicBezTo>
                      <a:pt x="5565" y="1780"/>
                      <a:pt x="5640" y="1680"/>
                      <a:pt x="5715" y="1630"/>
                    </a:cubicBezTo>
                    <a:cubicBezTo>
                      <a:pt x="5790" y="1555"/>
                      <a:pt x="5865" y="1504"/>
                      <a:pt x="5966" y="1454"/>
                    </a:cubicBezTo>
                    <a:cubicBezTo>
                      <a:pt x="6016" y="1429"/>
                      <a:pt x="6041" y="1429"/>
                      <a:pt x="6091" y="1404"/>
                    </a:cubicBezTo>
                    <a:cubicBezTo>
                      <a:pt x="6141" y="1379"/>
                      <a:pt x="6191" y="1354"/>
                      <a:pt x="6216" y="1329"/>
                    </a:cubicBezTo>
                    <a:cubicBezTo>
                      <a:pt x="6291" y="1279"/>
                      <a:pt x="6367" y="1229"/>
                      <a:pt x="6442" y="1179"/>
                    </a:cubicBezTo>
                    <a:cubicBezTo>
                      <a:pt x="6467" y="1154"/>
                      <a:pt x="6517" y="1128"/>
                      <a:pt x="6542" y="1128"/>
                    </a:cubicBezTo>
                    <a:cubicBezTo>
                      <a:pt x="6592" y="1103"/>
                      <a:pt x="6617" y="1078"/>
                      <a:pt x="6642" y="1053"/>
                    </a:cubicBezTo>
                    <a:cubicBezTo>
                      <a:pt x="6743" y="953"/>
                      <a:pt x="6843" y="853"/>
                      <a:pt x="6918" y="778"/>
                    </a:cubicBezTo>
                    <a:cubicBezTo>
                      <a:pt x="6993" y="702"/>
                      <a:pt x="7043" y="602"/>
                      <a:pt x="7043" y="552"/>
                    </a:cubicBezTo>
                    <a:cubicBezTo>
                      <a:pt x="7068" y="502"/>
                      <a:pt x="7068" y="452"/>
                      <a:pt x="7018" y="402"/>
                    </a:cubicBezTo>
                    <a:lnTo>
                      <a:pt x="7094" y="402"/>
                    </a:lnTo>
                    <a:cubicBezTo>
                      <a:pt x="7119" y="402"/>
                      <a:pt x="7169" y="377"/>
                      <a:pt x="7219" y="377"/>
                    </a:cubicBezTo>
                    <a:cubicBezTo>
                      <a:pt x="7244" y="377"/>
                      <a:pt x="7244" y="377"/>
                      <a:pt x="7269" y="402"/>
                    </a:cubicBezTo>
                    <a:cubicBezTo>
                      <a:pt x="7269" y="402"/>
                      <a:pt x="7269" y="452"/>
                      <a:pt x="7269" y="477"/>
                    </a:cubicBezTo>
                    <a:lnTo>
                      <a:pt x="7244" y="577"/>
                    </a:lnTo>
                    <a:lnTo>
                      <a:pt x="7219" y="677"/>
                    </a:lnTo>
                    <a:cubicBezTo>
                      <a:pt x="7219" y="727"/>
                      <a:pt x="7194" y="753"/>
                      <a:pt x="7169" y="778"/>
                    </a:cubicBezTo>
                    <a:cubicBezTo>
                      <a:pt x="7144" y="828"/>
                      <a:pt x="7119" y="853"/>
                      <a:pt x="7094" y="903"/>
                    </a:cubicBezTo>
                    <a:cubicBezTo>
                      <a:pt x="7094" y="953"/>
                      <a:pt x="7094" y="978"/>
                      <a:pt x="7068" y="1028"/>
                    </a:cubicBezTo>
                    <a:cubicBezTo>
                      <a:pt x="7043" y="1103"/>
                      <a:pt x="7018" y="1179"/>
                      <a:pt x="6993" y="1254"/>
                    </a:cubicBezTo>
                    <a:cubicBezTo>
                      <a:pt x="6968" y="1354"/>
                      <a:pt x="6968" y="1429"/>
                      <a:pt x="6918" y="1504"/>
                    </a:cubicBezTo>
                    <a:cubicBezTo>
                      <a:pt x="6893" y="1555"/>
                      <a:pt x="6868" y="1655"/>
                      <a:pt x="6843" y="1705"/>
                    </a:cubicBezTo>
                    <a:cubicBezTo>
                      <a:pt x="6843" y="1780"/>
                      <a:pt x="6793" y="1830"/>
                      <a:pt x="6743" y="1880"/>
                    </a:cubicBezTo>
                    <a:cubicBezTo>
                      <a:pt x="6718" y="1905"/>
                      <a:pt x="6693" y="1956"/>
                      <a:pt x="6667" y="1981"/>
                    </a:cubicBezTo>
                    <a:cubicBezTo>
                      <a:pt x="6642" y="2006"/>
                      <a:pt x="6642" y="2031"/>
                      <a:pt x="6617" y="2056"/>
                    </a:cubicBezTo>
                    <a:cubicBezTo>
                      <a:pt x="6592" y="2106"/>
                      <a:pt x="6542" y="2156"/>
                      <a:pt x="6517" y="2206"/>
                    </a:cubicBezTo>
                    <a:lnTo>
                      <a:pt x="6467" y="2281"/>
                    </a:lnTo>
                    <a:cubicBezTo>
                      <a:pt x="6467" y="2306"/>
                      <a:pt x="6442" y="2331"/>
                      <a:pt x="6442" y="2357"/>
                    </a:cubicBezTo>
                    <a:cubicBezTo>
                      <a:pt x="6417" y="2457"/>
                      <a:pt x="6392" y="2557"/>
                      <a:pt x="6367" y="2632"/>
                    </a:cubicBezTo>
                    <a:cubicBezTo>
                      <a:pt x="6342" y="2707"/>
                      <a:pt x="6342" y="2758"/>
                      <a:pt x="6342" y="2808"/>
                    </a:cubicBezTo>
                    <a:cubicBezTo>
                      <a:pt x="6367" y="2858"/>
                      <a:pt x="6392" y="2908"/>
                      <a:pt x="6442" y="2933"/>
                    </a:cubicBezTo>
                    <a:cubicBezTo>
                      <a:pt x="6454" y="2946"/>
                      <a:pt x="6473" y="2952"/>
                      <a:pt x="6495" y="2952"/>
                    </a:cubicBezTo>
                    <a:cubicBezTo>
                      <a:pt x="6517" y="2952"/>
                      <a:pt x="6542" y="2946"/>
                      <a:pt x="6567" y="2933"/>
                    </a:cubicBezTo>
                    <a:cubicBezTo>
                      <a:pt x="6617" y="2908"/>
                      <a:pt x="6667" y="2883"/>
                      <a:pt x="6693" y="2808"/>
                    </a:cubicBezTo>
                    <a:cubicBezTo>
                      <a:pt x="6718" y="2808"/>
                      <a:pt x="6718" y="2783"/>
                      <a:pt x="6743" y="2758"/>
                    </a:cubicBezTo>
                    <a:cubicBezTo>
                      <a:pt x="6743" y="2758"/>
                      <a:pt x="6768" y="2732"/>
                      <a:pt x="6768" y="2707"/>
                    </a:cubicBezTo>
                    <a:cubicBezTo>
                      <a:pt x="6793" y="2657"/>
                      <a:pt x="6818" y="2607"/>
                      <a:pt x="6843" y="2557"/>
                    </a:cubicBezTo>
                    <a:cubicBezTo>
                      <a:pt x="6843" y="2532"/>
                      <a:pt x="6843" y="2532"/>
                      <a:pt x="6868" y="2507"/>
                    </a:cubicBezTo>
                    <a:lnTo>
                      <a:pt x="6918" y="2432"/>
                    </a:lnTo>
                    <a:cubicBezTo>
                      <a:pt x="6943" y="2357"/>
                      <a:pt x="6968" y="2306"/>
                      <a:pt x="6993" y="2256"/>
                    </a:cubicBezTo>
                    <a:cubicBezTo>
                      <a:pt x="7018" y="2231"/>
                      <a:pt x="7018" y="2206"/>
                      <a:pt x="7043" y="2156"/>
                    </a:cubicBezTo>
                    <a:cubicBezTo>
                      <a:pt x="7068" y="2131"/>
                      <a:pt x="7094" y="2106"/>
                      <a:pt x="7119" y="2081"/>
                    </a:cubicBezTo>
                    <a:cubicBezTo>
                      <a:pt x="7144" y="2031"/>
                      <a:pt x="7194" y="1956"/>
                      <a:pt x="7219" y="1880"/>
                    </a:cubicBezTo>
                    <a:cubicBezTo>
                      <a:pt x="7219" y="1780"/>
                      <a:pt x="7244" y="1705"/>
                      <a:pt x="7269" y="1630"/>
                    </a:cubicBezTo>
                    <a:cubicBezTo>
                      <a:pt x="7294" y="1555"/>
                      <a:pt x="7294" y="1454"/>
                      <a:pt x="7319" y="1379"/>
                    </a:cubicBezTo>
                    <a:cubicBezTo>
                      <a:pt x="7344" y="1304"/>
                      <a:pt x="7369" y="1204"/>
                      <a:pt x="7369" y="1128"/>
                    </a:cubicBezTo>
                    <a:cubicBezTo>
                      <a:pt x="7394" y="1078"/>
                      <a:pt x="7394" y="1028"/>
                      <a:pt x="7419" y="1003"/>
                    </a:cubicBezTo>
                    <a:cubicBezTo>
                      <a:pt x="7419" y="953"/>
                      <a:pt x="7444" y="928"/>
                      <a:pt x="7469" y="878"/>
                    </a:cubicBezTo>
                    <a:cubicBezTo>
                      <a:pt x="7495" y="853"/>
                      <a:pt x="7495" y="853"/>
                      <a:pt x="7520" y="828"/>
                    </a:cubicBezTo>
                    <a:cubicBezTo>
                      <a:pt x="7520" y="803"/>
                      <a:pt x="7545" y="753"/>
                      <a:pt x="7545" y="727"/>
                    </a:cubicBezTo>
                    <a:lnTo>
                      <a:pt x="7595" y="502"/>
                    </a:lnTo>
                    <a:lnTo>
                      <a:pt x="7645" y="301"/>
                    </a:lnTo>
                    <a:lnTo>
                      <a:pt x="7670" y="251"/>
                    </a:lnTo>
                    <a:lnTo>
                      <a:pt x="7670" y="201"/>
                    </a:lnTo>
                    <a:cubicBezTo>
                      <a:pt x="7670" y="151"/>
                      <a:pt x="7670" y="126"/>
                      <a:pt x="7670" y="101"/>
                    </a:cubicBezTo>
                    <a:cubicBezTo>
                      <a:pt x="7670" y="76"/>
                      <a:pt x="7670" y="26"/>
                      <a:pt x="7670" y="1"/>
                    </a:cubicBezTo>
                    <a:lnTo>
                      <a:pt x="7620" y="1"/>
                    </a:lnTo>
                    <a:cubicBezTo>
                      <a:pt x="7545" y="26"/>
                      <a:pt x="7495" y="26"/>
                      <a:pt x="7419" y="26"/>
                    </a:cubicBezTo>
                    <a:lnTo>
                      <a:pt x="7094" y="26"/>
                    </a:lnTo>
                    <a:cubicBezTo>
                      <a:pt x="6993" y="26"/>
                      <a:pt x="6843" y="1"/>
                      <a:pt x="67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1" name="Google Shape;1521;p54"/>
              <p:cNvSpPr/>
              <p:nvPr/>
            </p:nvSpPr>
            <p:spPr>
              <a:xfrm>
                <a:off x="1496092" y="2910032"/>
                <a:ext cx="84525" cy="65794"/>
              </a:xfrm>
              <a:custGeom>
                <a:avLst/>
                <a:gdLst/>
                <a:ahLst/>
                <a:cxnLst/>
                <a:rect l="l" t="t" r="r" b="b"/>
                <a:pathLst>
                  <a:path w="4964" h="3864" extrusionOk="0">
                    <a:moveTo>
                      <a:pt x="1254" y="0"/>
                    </a:moveTo>
                    <a:cubicBezTo>
                      <a:pt x="1179" y="0"/>
                      <a:pt x="1129" y="25"/>
                      <a:pt x="1079" y="25"/>
                    </a:cubicBezTo>
                    <a:cubicBezTo>
                      <a:pt x="978" y="50"/>
                      <a:pt x="878" y="100"/>
                      <a:pt x="778" y="125"/>
                    </a:cubicBezTo>
                    <a:cubicBezTo>
                      <a:pt x="678" y="176"/>
                      <a:pt x="628" y="226"/>
                      <a:pt x="552" y="276"/>
                    </a:cubicBezTo>
                    <a:cubicBezTo>
                      <a:pt x="477" y="351"/>
                      <a:pt x="427" y="426"/>
                      <a:pt x="377" y="476"/>
                    </a:cubicBezTo>
                    <a:cubicBezTo>
                      <a:pt x="327" y="551"/>
                      <a:pt x="302" y="602"/>
                      <a:pt x="277" y="652"/>
                    </a:cubicBezTo>
                    <a:cubicBezTo>
                      <a:pt x="227" y="702"/>
                      <a:pt x="201" y="777"/>
                      <a:pt x="176" y="827"/>
                    </a:cubicBezTo>
                    <a:cubicBezTo>
                      <a:pt x="151" y="927"/>
                      <a:pt x="126" y="1003"/>
                      <a:pt x="101" y="1053"/>
                    </a:cubicBezTo>
                    <a:lnTo>
                      <a:pt x="76" y="1128"/>
                    </a:lnTo>
                    <a:cubicBezTo>
                      <a:pt x="76" y="1153"/>
                      <a:pt x="76" y="1178"/>
                      <a:pt x="76" y="1203"/>
                    </a:cubicBezTo>
                    <a:cubicBezTo>
                      <a:pt x="51" y="1253"/>
                      <a:pt x="26" y="1303"/>
                      <a:pt x="26" y="1353"/>
                    </a:cubicBezTo>
                    <a:cubicBezTo>
                      <a:pt x="1" y="1404"/>
                      <a:pt x="1" y="1479"/>
                      <a:pt x="1" y="1529"/>
                    </a:cubicBezTo>
                    <a:cubicBezTo>
                      <a:pt x="1" y="1579"/>
                      <a:pt x="1" y="1654"/>
                      <a:pt x="1" y="1704"/>
                    </a:cubicBezTo>
                    <a:cubicBezTo>
                      <a:pt x="26" y="1805"/>
                      <a:pt x="51" y="1905"/>
                      <a:pt x="101" y="1980"/>
                    </a:cubicBezTo>
                    <a:cubicBezTo>
                      <a:pt x="151" y="2055"/>
                      <a:pt x="201" y="2156"/>
                      <a:pt x="252" y="2206"/>
                    </a:cubicBezTo>
                    <a:cubicBezTo>
                      <a:pt x="302" y="2256"/>
                      <a:pt x="352" y="2306"/>
                      <a:pt x="402" y="2356"/>
                    </a:cubicBezTo>
                    <a:cubicBezTo>
                      <a:pt x="452" y="2381"/>
                      <a:pt x="502" y="2406"/>
                      <a:pt x="527" y="2431"/>
                    </a:cubicBezTo>
                    <a:cubicBezTo>
                      <a:pt x="569" y="2442"/>
                      <a:pt x="602" y="2448"/>
                      <a:pt x="626" y="2448"/>
                    </a:cubicBezTo>
                    <a:cubicBezTo>
                      <a:pt x="660" y="2448"/>
                      <a:pt x="678" y="2435"/>
                      <a:pt x="678" y="2406"/>
                    </a:cubicBezTo>
                    <a:cubicBezTo>
                      <a:pt x="703" y="2381"/>
                      <a:pt x="703" y="2306"/>
                      <a:pt x="653" y="2231"/>
                    </a:cubicBezTo>
                    <a:cubicBezTo>
                      <a:pt x="653" y="2206"/>
                      <a:pt x="628" y="2156"/>
                      <a:pt x="628" y="2105"/>
                    </a:cubicBezTo>
                    <a:cubicBezTo>
                      <a:pt x="602" y="2055"/>
                      <a:pt x="602" y="2005"/>
                      <a:pt x="577" y="1955"/>
                    </a:cubicBezTo>
                    <a:cubicBezTo>
                      <a:pt x="552" y="1905"/>
                      <a:pt x="552" y="1855"/>
                      <a:pt x="552" y="1805"/>
                    </a:cubicBezTo>
                    <a:cubicBezTo>
                      <a:pt x="527" y="1754"/>
                      <a:pt x="527" y="1679"/>
                      <a:pt x="527" y="1604"/>
                    </a:cubicBezTo>
                    <a:cubicBezTo>
                      <a:pt x="527" y="1579"/>
                      <a:pt x="527" y="1554"/>
                      <a:pt x="527" y="1504"/>
                    </a:cubicBezTo>
                    <a:cubicBezTo>
                      <a:pt x="552" y="1479"/>
                      <a:pt x="552" y="1454"/>
                      <a:pt x="577" y="1429"/>
                    </a:cubicBezTo>
                    <a:cubicBezTo>
                      <a:pt x="602" y="1379"/>
                      <a:pt x="602" y="1353"/>
                      <a:pt x="628" y="1303"/>
                    </a:cubicBezTo>
                    <a:cubicBezTo>
                      <a:pt x="628" y="1303"/>
                      <a:pt x="628" y="1278"/>
                      <a:pt x="653" y="1253"/>
                    </a:cubicBezTo>
                    <a:cubicBezTo>
                      <a:pt x="653" y="1228"/>
                      <a:pt x="653" y="1228"/>
                      <a:pt x="653" y="1203"/>
                    </a:cubicBezTo>
                    <a:cubicBezTo>
                      <a:pt x="678" y="1153"/>
                      <a:pt x="678" y="1103"/>
                      <a:pt x="703" y="1053"/>
                    </a:cubicBezTo>
                    <a:cubicBezTo>
                      <a:pt x="703" y="1003"/>
                      <a:pt x="728" y="978"/>
                      <a:pt x="753" y="952"/>
                    </a:cubicBezTo>
                    <a:cubicBezTo>
                      <a:pt x="778" y="902"/>
                      <a:pt x="778" y="852"/>
                      <a:pt x="828" y="827"/>
                    </a:cubicBezTo>
                    <a:cubicBezTo>
                      <a:pt x="853" y="777"/>
                      <a:pt x="878" y="727"/>
                      <a:pt x="903" y="702"/>
                    </a:cubicBezTo>
                    <a:cubicBezTo>
                      <a:pt x="953" y="652"/>
                      <a:pt x="978" y="627"/>
                      <a:pt x="1029" y="602"/>
                    </a:cubicBezTo>
                    <a:cubicBezTo>
                      <a:pt x="1104" y="577"/>
                      <a:pt x="1154" y="526"/>
                      <a:pt x="1204" y="526"/>
                    </a:cubicBezTo>
                    <a:lnTo>
                      <a:pt x="1304" y="501"/>
                    </a:lnTo>
                    <a:lnTo>
                      <a:pt x="1404" y="501"/>
                    </a:lnTo>
                    <a:cubicBezTo>
                      <a:pt x="1530" y="501"/>
                      <a:pt x="1705" y="551"/>
                      <a:pt x="1856" y="627"/>
                    </a:cubicBezTo>
                    <a:cubicBezTo>
                      <a:pt x="2031" y="677"/>
                      <a:pt x="2206" y="777"/>
                      <a:pt x="2332" y="952"/>
                    </a:cubicBezTo>
                    <a:cubicBezTo>
                      <a:pt x="2382" y="978"/>
                      <a:pt x="2407" y="1003"/>
                      <a:pt x="2432" y="1053"/>
                    </a:cubicBezTo>
                    <a:cubicBezTo>
                      <a:pt x="2457" y="1103"/>
                      <a:pt x="2482" y="1128"/>
                      <a:pt x="2507" y="1178"/>
                    </a:cubicBezTo>
                    <a:lnTo>
                      <a:pt x="2532" y="1328"/>
                    </a:lnTo>
                    <a:cubicBezTo>
                      <a:pt x="2557" y="1404"/>
                      <a:pt x="2557" y="1454"/>
                      <a:pt x="2582" y="1504"/>
                    </a:cubicBezTo>
                    <a:cubicBezTo>
                      <a:pt x="2582" y="1604"/>
                      <a:pt x="2607" y="1704"/>
                      <a:pt x="2607" y="1830"/>
                    </a:cubicBezTo>
                    <a:cubicBezTo>
                      <a:pt x="2607" y="1930"/>
                      <a:pt x="2658" y="2055"/>
                      <a:pt x="2658" y="2181"/>
                    </a:cubicBezTo>
                    <a:cubicBezTo>
                      <a:pt x="2683" y="2231"/>
                      <a:pt x="2683" y="2306"/>
                      <a:pt x="2658" y="2356"/>
                    </a:cubicBezTo>
                    <a:lnTo>
                      <a:pt x="2633" y="2557"/>
                    </a:lnTo>
                    <a:lnTo>
                      <a:pt x="2607" y="2757"/>
                    </a:lnTo>
                    <a:cubicBezTo>
                      <a:pt x="2607" y="2807"/>
                      <a:pt x="2582" y="2857"/>
                      <a:pt x="2557" y="2932"/>
                    </a:cubicBezTo>
                    <a:cubicBezTo>
                      <a:pt x="2532" y="2983"/>
                      <a:pt x="2507" y="3058"/>
                      <a:pt x="2482" y="3108"/>
                    </a:cubicBezTo>
                    <a:cubicBezTo>
                      <a:pt x="2482" y="3183"/>
                      <a:pt x="2482" y="3233"/>
                      <a:pt x="2457" y="3308"/>
                    </a:cubicBezTo>
                    <a:cubicBezTo>
                      <a:pt x="2432" y="3459"/>
                      <a:pt x="2407" y="3609"/>
                      <a:pt x="2407" y="3734"/>
                    </a:cubicBezTo>
                    <a:cubicBezTo>
                      <a:pt x="2366" y="3843"/>
                      <a:pt x="2421" y="3863"/>
                      <a:pt x="2495" y="3863"/>
                    </a:cubicBezTo>
                    <a:cubicBezTo>
                      <a:pt x="2541" y="3863"/>
                      <a:pt x="2594" y="3855"/>
                      <a:pt x="2638" y="3855"/>
                    </a:cubicBezTo>
                    <a:cubicBezTo>
                      <a:pt x="2655" y="3855"/>
                      <a:pt x="2670" y="3857"/>
                      <a:pt x="2683" y="3860"/>
                    </a:cubicBezTo>
                    <a:cubicBezTo>
                      <a:pt x="2808" y="3860"/>
                      <a:pt x="2933" y="3810"/>
                      <a:pt x="3034" y="3810"/>
                    </a:cubicBezTo>
                    <a:cubicBezTo>
                      <a:pt x="3122" y="3792"/>
                      <a:pt x="3198" y="3774"/>
                      <a:pt x="3271" y="3774"/>
                    </a:cubicBezTo>
                    <a:cubicBezTo>
                      <a:pt x="3301" y="3774"/>
                      <a:pt x="3330" y="3777"/>
                      <a:pt x="3359" y="3785"/>
                    </a:cubicBezTo>
                    <a:lnTo>
                      <a:pt x="3510" y="3785"/>
                    </a:lnTo>
                    <a:cubicBezTo>
                      <a:pt x="3560" y="3760"/>
                      <a:pt x="3610" y="3760"/>
                      <a:pt x="3660" y="3760"/>
                    </a:cubicBezTo>
                    <a:cubicBezTo>
                      <a:pt x="3760" y="3734"/>
                      <a:pt x="3836" y="3734"/>
                      <a:pt x="3936" y="3709"/>
                    </a:cubicBezTo>
                    <a:lnTo>
                      <a:pt x="4061" y="3709"/>
                    </a:lnTo>
                    <a:lnTo>
                      <a:pt x="4186" y="3659"/>
                    </a:lnTo>
                    <a:cubicBezTo>
                      <a:pt x="4337" y="3634"/>
                      <a:pt x="4462" y="3609"/>
                      <a:pt x="4562" y="3584"/>
                    </a:cubicBezTo>
                    <a:cubicBezTo>
                      <a:pt x="4663" y="3559"/>
                      <a:pt x="4763" y="3534"/>
                      <a:pt x="4838" y="3509"/>
                    </a:cubicBezTo>
                    <a:cubicBezTo>
                      <a:pt x="4888" y="3484"/>
                      <a:pt x="4938" y="3459"/>
                      <a:pt x="4963" y="3409"/>
                    </a:cubicBezTo>
                    <a:cubicBezTo>
                      <a:pt x="4963" y="3359"/>
                      <a:pt x="4938" y="3308"/>
                      <a:pt x="4863" y="3258"/>
                    </a:cubicBezTo>
                    <a:cubicBezTo>
                      <a:pt x="4788" y="3233"/>
                      <a:pt x="4663" y="3208"/>
                      <a:pt x="4537" y="3208"/>
                    </a:cubicBezTo>
                    <a:lnTo>
                      <a:pt x="4337" y="3208"/>
                    </a:lnTo>
                    <a:cubicBezTo>
                      <a:pt x="4262" y="3208"/>
                      <a:pt x="4186" y="3233"/>
                      <a:pt x="4111" y="3258"/>
                    </a:cubicBezTo>
                    <a:lnTo>
                      <a:pt x="3986" y="3283"/>
                    </a:lnTo>
                    <a:cubicBezTo>
                      <a:pt x="3936" y="3283"/>
                      <a:pt x="3886" y="3283"/>
                      <a:pt x="3861" y="3308"/>
                    </a:cubicBezTo>
                    <a:cubicBezTo>
                      <a:pt x="3760" y="3308"/>
                      <a:pt x="3685" y="3333"/>
                      <a:pt x="3585" y="3359"/>
                    </a:cubicBezTo>
                    <a:lnTo>
                      <a:pt x="3435" y="3359"/>
                    </a:lnTo>
                    <a:cubicBezTo>
                      <a:pt x="3384" y="3384"/>
                      <a:pt x="3334" y="3384"/>
                      <a:pt x="3284" y="3384"/>
                    </a:cubicBezTo>
                    <a:cubicBezTo>
                      <a:pt x="3184" y="3384"/>
                      <a:pt x="3084" y="3384"/>
                      <a:pt x="2983" y="3434"/>
                    </a:cubicBezTo>
                    <a:cubicBezTo>
                      <a:pt x="2908" y="3459"/>
                      <a:pt x="2933" y="3459"/>
                      <a:pt x="2908" y="3459"/>
                    </a:cubicBezTo>
                    <a:cubicBezTo>
                      <a:pt x="2908" y="3484"/>
                      <a:pt x="2883" y="3484"/>
                      <a:pt x="2883" y="3484"/>
                    </a:cubicBezTo>
                    <a:cubicBezTo>
                      <a:pt x="2865" y="3502"/>
                      <a:pt x="2823" y="3519"/>
                      <a:pt x="2799" y="3519"/>
                    </a:cubicBezTo>
                    <a:cubicBezTo>
                      <a:pt x="2789" y="3519"/>
                      <a:pt x="2783" y="3516"/>
                      <a:pt x="2783" y="3509"/>
                    </a:cubicBezTo>
                    <a:cubicBezTo>
                      <a:pt x="2783" y="3484"/>
                      <a:pt x="2783" y="3459"/>
                      <a:pt x="2783" y="3434"/>
                    </a:cubicBezTo>
                    <a:cubicBezTo>
                      <a:pt x="2783" y="3409"/>
                      <a:pt x="2758" y="3409"/>
                      <a:pt x="2783" y="3333"/>
                    </a:cubicBezTo>
                    <a:cubicBezTo>
                      <a:pt x="2783" y="3283"/>
                      <a:pt x="2783" y="3208"/>
                      <a:pt x="2808" y="3158"/>
                    </a:cubicBezTo>
                    <a:cubicBezTo>
                      <a:pt x="2808" y="3108"/>
                      <a:pt x="2833" y="3033"/>
                      <a:pt x="2858" y="2983"/>
                    </a:cubicBezTo>
                    <a:cubicBezTo>
                      <a:pt x="2883" y="2907"/>
                      <a:pt x="2908" y="2857"/>
                      <a:pt x="2908" y="2782"/>
                    </a:cubicBezTo>
                    <a:lnTo>
                      <a:pt x="2958" y="2582"/>
                    </a:lnTo>
                    <a:cubicBezTo>
                      <a:pt x="2958" y="2506"/>
                      <a:pt x="2983" y="2456"/>
                      <a:pt x="2983" y="2381"/>
                    </a:cubicBezTo>
                    <a:lnTo>
                      <a:pt x="2983" y="2331"/>
                    </a:lnTo>
                    <a:lnTo>
                      <a:pt x="3008" y="2281"/>
                    </a:lnTo>
                    <a:cubicBezTo>
                      <a:pt x="3008" y="2231"/>
                      <a:pt x="3008" y="2206"/>
                      <a:pt x="2983" y="2156"/>
                    </a:cubicBezTo>
                    <a:lnTo>
                      <a:pt x="2983" y="1980"/>
                    </a:lnTo>
                    <a:cubicBezTo>
                      <a:pt x="2958" y="1905"/>
                      <a:pt x="2958" y="1855"/>
                      <a:pt x="2958" y="1805"/>
                    </a:cubicBezTo>
                    <a:cubicBezTo>
                      <a:pt x="2958" y="1654"/>
                      <a:pt x="2958" y="1529"/>
                      <a:pt x="2933" y="1404"/>
                    </a:cubicBezTo>
                    <a:cubicBezTo>
                      <a:pt x="2908" y="1278"/>
                      <a:pt x="2908" y="1153"/>
                      <a:pt x="2883" y="1028"/>
                    </a:cubicBezTo>
                    <a:cubicBezTo>
                      <a:pt x="2858" y="952"/>
                      <a:pt x="2808" y="877"/>
                      <a:pt x="2783" y="827"/>
                    </a:cubicBezTo>
                    <a:cubicBezTo>
                      <a:pt x="2758" y="777"/>
                      <a:pt x="2708" y="727"/>
                      <a:pt x="2658" y="652"/>
                    </a:cubicBezTo>
                    <a:cubicBezTo>
                      <a:pt x="2507" y="451"/>
                      <a:pt x="2282" y="301"/>
                      <a:pt x="2081" y="201"/>
                    </a:cubicBezTo>
                    <a:cubicBezTo>
                      <a:pt x="1881" y="100"/>
                      <a:pt x="1655" y="0"/>
                      <a:pt x="14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2" name="Google Shape;1522;p54"/>
              <p:cNvSpPr/>
              <p:nvPr/>
            </p:nvSpPr>
            <p:spPr>
              <a:xfrm>
                <a:off x="1572069" y="2905333"/>
                <a:ext cx="26035" cy="115668"/>
              </a:xfrm>
              <a:custGeom>
                <a:avLst/>
                <a:gdLst/>
                <a:ahLst/>
                <a:cxnLst/>
                <a:rect l="l" t="t" r="r" b="b"/>
                <a:pathLst>
                  <a:path w="1529" h="6793" extrusionOk="0">
                    <a:moveTo>
                      <a:pt x="476" y="0"/>
                    </a:moveTo>
                    <a:cubicBezTo>
                      <a:pt x="426" y="0"/>
                      <a:pt x="401" y="25"/>
                      <a:pt x="351" y="76"/>
                    </a:cubicBezTo>
                    <a:cubicBezTo>
                      <a:pt x="301" y="126"/>
                      <a:pt x="226" y="201"/>
                      <a:pt x="176" y="276"/>
                    </a:cubicBezTo>
                    <a:cubicBezTo>
                      <a:pt x="151" y="326"/>
                      <a:pt x="151" y="376"/>
                      <a:pt x="125" y="426"/>
                    </a:cubicBezTo>
                    <a:cubicBezTo>
                      <a:pt x="125" y="477"/>
                      <a:pt x="100" y="552"/>
                      <a:pt x="100" y="602"/>
                    </a:cubicBezTo>
                    <a:cubicBezTo>
                      <a:pt x="100" y="627"/>
                      <a:pt x="100" y="677"/>
                      <a:pt x="75" y="702"/>
                    </a:cubicBezTo>
                    <a:cubicBezTo>
                      <a:pt x="75" y="727"/>
                      <a:pt x="50" y="752"/>
                      <a:pt x="50" y="802"/>
                    </a:cubicBezTo>
                    <a:cubicBezTo>
                      <a:pt x="25" y="827"/>
                      <a:pt x="25" y="853"/>
                      <a:pt x="0" y="903"/>
                    </a:cubicBezTo>
                    <a:cubicBezTo>
                      <a:pt x="0" y="928"/>
                      <a:pt x="0" y="953"/>
                      <a:pt x="0" y="953"/>
                    </a:cubicBezTo>
                    <a:cubicBezTo>
                      <a:pt x="0" y="978"/>
                      <a:pt x="0" y="1003"/>
                      <a:pt x="0" y="1028"/>
                    </a:cubicBezTo>
                    <a:cubicBezTo>
                      <a:pt x="0" y="1053"/>
                      <a:pt x="25" y="1103"/>
                      <a:pt x="25" y="1178"/>
                    </a:cubicBezTo>
                    <a:cubicBezTo>
                      <a:pt x="25" y="1203"/>
                      <a:pt x="50" y="1254"/>
                      <a:pt x="50" y="1279"/>
                    </a:cubicBezTo>
                    <a:cubicBezTo>
                      <a:pt x="50" y="1329"/>
                      <a:pt x="50" y="1379"/>
                      <a:pt x="75" y="1429"/>
                    </a:cubicBezTo>
                    <a:cubicBezTo>
                      <a:pt x="75" y="1479"/>
                      <a:pt x="100" y="1529"/>
                      <a:pt x="100" y="1579"/>
                    </a:cubicBezTo>
                    <a:cubicBezTo>
                      <a:pt x="100" y="1629"/>
                      <a:pt x="125" y="1680"/>
                      <a:pt x="125" y="1730"/>
                    </a:cubicBezTo>
                    <a:cubicBezTo>
                      <a:pt x="125" y="1805"/>
                      <a:pt x="151" y="1855"/>
                      <a:pt x="151" y="1930"/>
                    </a:cubicBezTo>
                    <a:cubicBezTo>
                      <a:pt x="151" y="1980"/>
                      <a:pt x="176" y="2056"/>
                      <a:pt x="176" y="2131"/>
                    </a:cubicBezTo>
                    <a:cubicBezTo>
                      <a:pt x="201" y="2256"/>
                      <a:pt x="251" y="2406"/>
                      <a:pt x="276" y="2557"/>
                    </a:cubicBezTo>
                    <a:cubicBezTo>
                      <a:pt x="326" y="2707"/>
                      <a:pt x="351" y="2858"/>
                      <a:pt x="401" y="3008"/>
                    </a:cubicBezTo>
                    <a:lnTo>
                      <a:pt x="426" y="3133"/>
                    </a:lnTo>
                    <a:cubicBezTo>
                      <a:pt x="451" y="3158"/>
                      <a:pt x="451" y="3208"/>
                      <a:pt x="451" y="3234"/>
                    </a:cubicBezTo>
                    <a:lnTo>
                      <a:pt x="451" y="3359"/>
                    </a:lnTo>
                    <a:cubicBezTo>
                      <a:pt x="451" y="3409"/>
                      <a:pt x="451" y="3459"/>
                      <a:pt x="476" y="3509"/>
                    </a:cubicBezTo>
                    <a:lnTo>
                      <a:pt x="526" y="3735"/>
                    </a:lnTo>
                    <a:cubicBezTo>
                      <a:pt x="526" y="3835"/>
                      <a:pt x="602" y="3910"/>
                      <a:pt x="652" y="3985"/>
                    </a:cubicBezTo>
                    <a:cubicBezTo>
                      <a:pt x="677" y="4036"/>
                      <a:pt x="677" y="4061"/>
                      <a:pt x="677" y="4111"/>
                    </a:cubicBezTo>
                    <a:lnTo>
                      <a:pt x="702" y="4261"/>
                    </a:lnTo>
                    <a:lnTo>
                      <a:pt x="727" y="4386"/>
                    </a:lnTo>
                    <a:cubicBezTo>
                      <a:pt x="752" y="4437"/>
                      <a:pt x="752" y="4462"/>
                      <a:pt x="752" y="4512"/>
                    </a:cubicBezTo>
                    <a:cubicBezTo>
                      <a:pt x="752" y="4562"/>
                      <a:pt x="727" y="4612"/>
                      <a:pt x="752" y="4662"/>
                    </a:cubicBezTo>
                    <a:cubicBezTo>
                      <a:pt x="752" y="4712"/>
                      <a:pt x="777" y="4737"/>
                      <a:pt x="777" y="4787"/>
                    </a:cubicBezTo>
                    <a:cubicBezTo>
                      <a:pt x="802" y="4888"/>
                      <a:pt x="827" y="4963"/>
                      <a:pt x="852" y="5038"/>
                    </a:cubicBezTo>
                    <a:cubicBezTo>
                      <a:pt x="877" y="5138"/>
                      <a:pt x="902" y="5213"/>
                      <a:pt x="902" y="5289"/>
                    </a:cubicBezTo>
                    <a:cubicBezTo>
                      <a:pt x="927" y="5364"/>
                      <a:pt x="953" y="5439"/>
                      <a:pt x="978" y="5514"/>
                    </a:cubicBezTo>
                    <a:cubicBezTo>
                      <a:pt x="1003" y="5589"/>
                      <a:pt x="1003" y="5665"/>
                      <a:pt x="1003" y="5740"/>
                    </a:cubicBezTo>
                    <a:cubicBezTo>
                      <a:pt x="1003" y="5765"/>
                      <a:pt x="1003" y="5815"/>
                      <a:pt x="1003" y="5840"/>
                    </a:cubicBezTo>
                    <a:cubicBezTo>
                      <a:pt x="1003" y="5890"/>
                      <a:pt x="1003" y="5915"/>
                      <a:pt x="1003" y="5965"/>
                    </a:cubicBezTo>
                    <a:cubicBezTo>
                      <a:pt x="1003" y="6015"/>
                      <a:pt x="1028" y="6091"/>
                      <a:pt x="1028" y="6141"/>
                    </a:cubicBezTo>
                    <a:cubicBezTo>
                      <a:pt x="1028" y="6166"/>
                      <a:pt x="1028" y="6216"/>
                      <a:pt x="1028" y="6241"/>
                    </a:cubicBezTo>
                    <a:cubicBezTo>
                      <a:pt x="1053" y="6266"/>
                      <a:pt x="1053" y="6291"/>
                      <a:pt x="1053" y="6316"/>
                    </a:cubicBezTo>
                    <a:cubicBezTo>
                      <a:pt x="1103" y="6416"/>
                      <a:pt x="1128" y="6517"/>
                      <a:pt x="1153" y="6592"/>
                    </a:cubicBezTo>
                    <a:cubicBezTo>
                      <a:pt x="1178" y="6667"/>
                      <a:pt x="1228" y="6717"/>
                      <a:pt x="1278" y="6742"/>
                    </a:cubicBezTo>
                    <a:cubicBezTo>
                      <a:pt x="1303" y="6792"/>
                      <a:pt x="1354" y="6792"/>
                      <a:pt x="1404" y="6792"/>
                    </a:cubicBezTo>
                    <a:cubicBezTo>
                      <a:pt x="1454" y="6792"/>
                      <a:pt x="1479" y="6767"/>
                      <a:pt x="1504" y="6717"/>
                    </a:cubicBezTo>
                    <a:cubicBezTo>
                      <a:pt x="1529" y="6667"/>
                      <a:pt x="1529" y="6592"/>
                      <a:pt x="1529" y="6517"/>
                    </a:cubicBezTo>
                    <a:cubicBezTo>
                      <a:pt x="1529" y="6517"/>
                      <a:pt x="1529" y="6492"/>
                      <a:pt x="1529" y="6467"/>
                    </a:cubicBezTo>
                    <a:cubicBezTo>
                      <a:pt x="1529" y="6442"/>
                      <a:pt x="1529" y="6416"/>
                      <a:pt x="1529" y="6391"/>
                    </a:cubicBezTo>
                    <a:cubicBezTo>
                      <a:pt x="1504" y="6341"/>
                      <a:pt x="1504" y="6291"/>
                      <a:pt x="1479" y="6241"/>
                    </a:cubicBezTo>
                    <a:cubicBezTo>
                      <a:pt x="1479" y="6216"/>
                      <a:pt x="1454" y="6191"/>
                      <a:pt x="1454" y="6166"/>
                    </a:cubicBezTo>
                    <a:cubicBezTo>
                      <a:pt x="1454" y="6141"/>
                      <a:pt x="1454" y="6091"/>
                      <a:pt x="1454" y="6066"/>
                    </a:cubicBezTo>
                    <a:cubicBezTo>
                      <a:pt x="1429" y="6015"/>
                      <a:pt x="1429" y="5940"/>
                      <a:pt x="1404" y="5890"/>
                    </a:cubicBezTo>
                    <a:cubicBezTo>
                      <a:pt x="1404" y="5840"/>
                      <a:pt x="1404" y="5815"/>
                      <a:pt x="1404" y="5790"/>
                    </a:cubicBezTo>
                    <a:cubicBezTo>
                      <a:pt x="1404" y="5740"/>
                      <a:pt x="1404" y="5715"/>
                      <a:pt x="1404" y="5665"/>
                    </a:cubicBezTo>
                    <a:cubicBezTo>
                      <a:pt x="1404" y="5589"/>
                      <a:pt x="1379" y="5514"/>
                      <a:pt x="1354" y="5439"/>
                    </a:cubicBezTo>
                    <a:cubicBezTo>
                      <a:pt x="1328" y="5364"/>
                      <a:pt x="1278" y="5289"/>
                      <a:pt x="1253" y="5213"/>
                    </a:cubicBezTo>
                    <a:cubicBezTo>
                      <a:pt x="1228" y="5138"/>
                      <a:pt x="1203" y="5063"/>
                      <a:pt x="1153" y="4963"/>
                    </a:cubicBezTo>
                    <a:cubicBezTo>
                      <a:pt x="1128" y="4888"/>
                      <a:pt x="1103" y="4812"/>
                      <a:pt x="1078" y="4712"/>
                    </a:cubicBezTo>
                    <a:cubicBezTo>
                      <a:pt x="1078" y="4687"/>
                      <a:pt x="1053" y="4637"/>
                      <a:pt x="1053" y="4587"/>
                    </a:cubicBezTo>
                    <a:cubicBezTo>
                      <a:pt x="1053" y="4562"/>
                      <a:pt x="1053" y="4512"/>
                      <a:pt x="1053" y="4462"/>
                    </a:cubicBezTo>
                    <a:cubicBezTo>
                      <a:pt x="1053" y="4411"/>
                      <a:pt x="1053" y="4361"/>
                      <a:pt x="1028" y="4311"/>
                    </a:cubicBezTo>
                    <a:lnTo>
                      <a:pt x="1028" y="4186"/>
                    </a:lnTo>
                    <a:lnTo>
                      <a:pt x="1003" y="4036"/>
                    </a:lnTo>
                    <a:lnTo>
                      <a:pt x="1003" y="4010"/>
                    </a:lnTo>
                    <a:lnTo>
                      <a:pt x="978" y="3985"/>
                    </a:lnTo>
                    <a:cubicBezTo>
                      <a:pt x="978" y="3960"/>
                      <a:pt x="978" y="3935"/>
                      <a:pt x="953" y="3910"/>
                    </a:cubicBezTo>
                    <a:lnTo>
                      <a:pt x="902" y="3785"/>
                    </a:lnTo>
                    <a:cubicBezTo>
                      <a:pt x="877" y="3760"/>
                      <a:pt x="877" y="3710"/>
                      <a:pt x="877" y="3660"/>
                    </a:cubicBezTo>
                    <a:lnTo>
                      <a:pt x="852" y="3434"/>
                    </a:lnTo>
                    <a:cubicBezTo>
                      <a:pt x="827" y="3334"/>
                      <a:pt x="852" y="3259"/>
                      <a:pt x="852" y="3183"/>
                    </a:cubicBezTo>
                    <a:cubicBezTo>
                      <a:pt x="852" y="3133"/>
                      <a:pt x="852" y="3083"/>
                      <a:pt x="852" y="3058"/>
                    </a:cubicBezTo>
                    <a:lnTo>
                      <a:pt x="827" y="2933"/>
                    </a:lnTo>
                    <a:cubicBezTo>
                      <a:pt x="802" y="2782"/>
                      <a:pt x="752" y="2632"/>
                      <a:pt x="727" y="2482"/>
                    </a:cubicBezTo>
                    <a:cubicBezTo>
                      <a:pt x="702" y="2331"/>
                      <a:pt x="702" y="2181"/>
                      <a:pt x="677" y="2056"/>
                    </a:cubicBezTo>
                    <a:cubicBezTo>
                      <a:pt x="677" y="1980"/>
                      <a:pt x="677" y="1930"/>
                      <a:pt x="652" y="1855"/>
                    </a:cubicBezTo>
                    <a:cubicBezTo>
                      <a:pt x="652" y="1805"/>
                      <a:pt x="652" y="1730"/>
                      <a:pt x="652" y="1680"/>
                    </a:cubicBezTo>
                    <a:cubicBezTo>
                      <a:pt x="652" y="1629"/>
                      <a:pt x="652" y="1579"/>
                      <a:pt x="652" y="1504"/>
                    </a:cubicBezTo>
                    <a:cubicBezTo>
                      <a:pt x="652" y="1454"/>
                      <a:pt x="627" y="1404"/>
                      <a:pt x="627" y="1379"/>
                    </a:cubicBezTo>
                    <a:cubicBezTo>
                      <a:pt x="602" y="1329"/>
                      <a:pt x="602" y="1279"/>
                      <a:pt x="602" y="1254"/>
                    </a:cubicBezTo>
                    <a:cubicBezTo>
                      <a:pt x="602" y="1203"/>
                      <a:pt x="602" y="1153"/>
                      <a:pt x="602" y="1128"/>
                    </a:cubicBezTo>
                    <a:cubicBezTo>
                      <a:pt x="577" y="1078"/>
                      <a:pt x="577" y="1028"/>
                      <a:pt x="577" y="978"/>
                    </a:cubicBezTo>
                    <a:lnTo>
                      <a:pt x="577" y="928"/>
                    </a:lnTo>
                    <a:cubicBezTo>
                      <a:pt x="577" y="928"/>
                      <a:pt x="577" y="903"/>
                      <a:pt x="577" y="878"/>
                    </a:cubicBezTo>
                    <a:cubicBezTo>
                      <a:pt x="577" y="853"/>
                      <a:pt x="602" y="827"/>
                      <a:pt x="602" y="777"/>
                    </a:cubicBezTo>
                    <a:cubicBezTo>
                      <a:pt x="602" y="752"/>
                      <a:pt x="627" y="727"/>
                      <a:pt x="627" y="677"/>
                    </a:cubicBezTo>
                    <a:cubicBezTo>
                      <a:pt x="627" y="652"/>
                      <a:pt x="627" y="627"/>
                      <a:pt x="627" y="602"/>
                    </a:cubicBezTo>
                    <a:cubicBezTo>
                      <a:pt x="627" y="527"/>
                      <a:pt x="627" y="477"/>
                      <a:pt x="602" y="426"/>
                    </a:cubicBezTo>
                    <a:cubicBezTo>
                      <a:pt x="602" y="376"/>
                      <a:pt x="602" y="326"/>
                      <a:pt x="577" y="276"/>
                    </a:cubicBezTo>
                    <a:cubicBezTo>
                      <a:pt x="577" y="201"/>
                      <a:pt x="577" y="126"/>
                      <a:pt x="577" y="76"/>
                    </a:cubicBezTo>
                    <a:cubicBezTo>
                      <a:pt x="552" y="51"/>
                      <a:pt x="501" y="0"/>
                      <a:pt x="47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3" name="Google Shape;1523;p54"/>
              <p:cNvSpPr/>
              <p:nvPr/>
            </p:nvSpPr>
            <p:spPr>
              <a:xfrm>
                <a:off x="1859272" y="2843336"/>
                <a:ext cx="91761" cy="112790"/>
              </a:xfrm>
              <a:custGeom>
                <a:avLst/>
                <a:gdLst/>
                <a:ahLst/>
                <a:cxnLst/>
                <a:rect l="l" t="t" r="r" b="b"/>
                <a:pathLst>
                  <a:path w="5389" h="6624" extrusionOk="0">
                    <a:moveTo>
                      <a:pt x="299" y="0"/>
                    </a:moveTo>
                    <a:cubicBezTo>
                      <a:pt x="234" y="0"/>
                      <a:pt x="201" y="37"/>
                      <a:pt x="201" y="57"/>
                    </a:cubicBezTo>
                    <a:cubicBezTo>
                      <a:pt x="176" y="82"/>
                      <a:pt x="176" y="82"/>
                      <a:pt x="176" y="82"/>
                    </a:cubicBezTo>
                    <a:cubicBezTo>
                      <a:pt x="176" y="108"/>
                      <a:pt x="176" y="108"/>
                      <a:pt x="176" y="108"/>
                    </a:cubicBezTo>
                    <a:cubicBezTo>
                      <a:pt x="176" y="108"/>
                      <a:pt x="176" y="108"/>
                      <a:pt x="176" y="133"/>
                    </a:cubicBezTo>
                    <a:cubicBezTo>
                      <a:pt x="176" y="158"/>
                      <a:pt x="201" y="158"/>
                      <a:pt x="201" y="158"/>
                    </a:cubicBezTo>
                    <a:cubicBezTo>
                      <a:pt x="226" y="158"/>
                      <a:pt x="226" y="133"/>
                      <a:pt x="251" y="133"/>
                    </a:cubicBezTo>
                    <a:cubicBezTo>
                      <a:pt x="251" y="133"/>
                      <a:pt x="251" y="108"/>
                      <a:pt x="301" y="108"/>
                    </a:cubicBezTo>
                    <a:cubicBezTo>
                      <a:pt x="351" y="133"/>
                      <a:pt x="326" y="133"/>
                      <a:pt x="351" y="133"/>
                    </a:cubicBezTo>
                    <a:cubicBezTo>
                      <a:pt x="351" y="158"/>
                      <a:pt x="326" y="158"/>
                      <a:pt x="326" y="158"/>
                    </a:cubicBezTo>
                    <a:lnTo>
                      <a:pt x="301" y="183"/>
                    </a:lnTo>
                    <a:cubicBezTo>
                      <a:pt x="251" y="233"/>
                      <a:pt x="201" y="283"/>
                      <a:pt x="151" y="383"/>
                    </a:cubicBezTo>
                    <a:cubicBezTo>
                      <a:pt x="151" y="408"/>
                      <a:pt x="126" y="458"/>
                      <a:pt x="126" y="509"/>
                    </a:cubicBezTo>
                    <a:cubicBezTo>
                      <a:pt x="101" y="559"/>
                      <a:pt x="101" y="609"/>
                      <a:pt x="101" y="659"/>
                    </a:cubicBezTo>
                    <a:cubicBezTo>
                      <a:pt x="101" y="684"/>
                      <a:pt x="76" y="709"/>
                      <a:pt x="76" y="734"/>
                    </a:cubicBezTo>
                    <a:cubicBezTo>
                      <a:pt x="76" y="759"/>
                      <a:pt x="51" y="784"/>
                      <a:pt x="51" y="809"/>
                    </a:cubicBezTo>
                    <a:cubicBezTo>
                      <a:pt x="25" y="834"/>
                      <a:pt x="25" y="885"/>
                      <a:pt x="25" y="910"/>
                    </a:cubicBezTo>
                    <a:cubicBezTo>
                      <a:pt x="0" y="935"/>
                      <a:pt x="0" y="935"/>
                      <a:pt x="0" y="960"/>
                    </a:cubicBezTo>
                    <a:cubicBezTo>
                      <a:pt x="0" y="985"/>
                      <a:pt x="0" y="985"/>
                      <a:pt x="0" y="1010"/>
                    </a:cubicBezTo>
                    <a:cubicBezTo>
                      <a:pt x="0" y="1035"/>
                      <a:pt x="25" y="1085"/>
                      <a:pt x="25" y="1160"/>
                    </a:cubicBezTo>
                    <a:cubicBezTo>
                      <a:pt x="25" y="1185"/>
                      <a:pt x="25" y="1210"/>
                      <a:pt x="25" y="1235"/>
                    </a:cubicBezTo>
                    <a:cubicBezTo>
                      <a:pt x="51" y="1286"/>
                      <a:pt x="51" y="1311"/>
                      <a:pt x="51" y="1361"/>
                    </a:cubicBezTo>
                    <a:cubicBezTo>
                      <a:pt x="76" y="1411"/>
                      <a:pt x="76" y="1436"/>
                      <a:pt x="76" y="1486"/>
                    </a:cubicBezTo>
                    <a:cubicBezTo>
                      <a:pt x="101" y="1536"/>
                      <a:pt x="101" y="1586"/>
                      <a:pt x="101" y="1636"/>
                    </a:cubicBezTo>
                    <a:cubicBezTo>
                      <a:pt x="101" y="1687"/>
                      <a:pt x="101" y="1737"/>
                      <a:pt x="101" y="1812"/>
                    </a:cubicBezTo>
                    <a:cubicBezTo>
                      <a:pt x="126" y="1862"/>
                      <a:pt x="126" y="1912"/>
                      <a:pt x="126" y="1962"/>
                    </a:cubicBezTo>
                    <a:cubicBezTo>
                      <a:pt x="151" y="2088"/>
                      <a:pt x="176" y="2213"/>
                      <a:pt x="201" y="2363"/>
                    </a:cubicBezTo>
                    <a:cubicBezTo>
                      <a:pt x="226" y="2489"/>
                      <a:pt x="251" y="2639"/>
                      <a:pt x="276" y="2764"/>
                    </a:cubicBezTo>
                    <a:lnTo>
                      <a:pt x="301" y="2864"/>
                    </a:lnTo>
                    <a:cubicBezTo>
                      <a:pt x="301" y="2890"/>
                      <a:pt x="301" y="2940"/>
                      <a:pt x="301" y="2965"/>
                    </a:cubicBezTo>
                    <a:lnTo>
                      <a:pt x="276" y="3065"/>
                    </a:lnTo>
                    <a:cubicBezTo>
                      <a:pt x="276" y="3115"/>
                      <a:pt x="276" y="3140"/>
                      <a:pt x="276" y="3190"/>
                    </a:cubicBezTo>
                    <a:lnTo>
                      <a:pt x="301" y="3416"/>
                    </a:lnTo>
                    <a:cubicBezTo>
                      <a:pt x="301" y="3491"/>
                      <a:pt x="326" y="3566"/>
                      <a:pt x="351" y="3641"/>
                    </a:cubicBezTo>
                    <a:cubicBezTo>
                      <a:pt x="376" y="3666"/>
                      <a:pt x="376" y="3717"/>
                      <a:pt x="376" y="3742"/>
                    </a:cubicBezTo>
                    <a:lnTo>
                      <a:pt x="376" y="3867"/>
                    </a:lnTo>
                    <a:lnTo>
                      <a:pt x="376" y="3992"/>
                    </a:lnTo>
                    <a:cubicBezTo>
                      <a:pt x="376" y="4017"/>
                      <a:pt x="351" y="4067"/>
                      <a:pt x="351" y="4118"/>
                    </a:cubicBezTo>
                    <a:cubicBezTo>
                      <a:pt x="326" y="4143"/>
                      <a:pt x="326" y="4193"/>
                      <a:pt x="326" y="4218"/>
                    </a:cubicBezTo>
                    <a:cubicBezTo>
                      <a:pt x="326" y="4268"/>
                      <a:pt x="326" y="4318"/>
                      <a:pt x="326" y="4343"/>
                    </a:cubicBezTo>
                    <a:cubicBezTo>
                      <a:pt x="326" y="4418"/>
                      <a:pt x="326" y="4494"/>
                      <a:pt x="351" y="4569"/>
                    </a:cubicBezTo>
                    <a:cubicBezTo>
                      <a:pt x="351" y="4644"/>
                      <a:pt x="351" y="4719"/>
                      <a:pt x="351" y="4794"/>
                    </a:cubicBezTo>
                    <a:cubicBezTo>
                      <a:pt x="351" y="4869"/>
                      <a:pt x="376" y="4945"/>
                      <a:pt x="401" y="5020"/>
                    </a:cubicBezTo>
                    <a:cubicBezTo>
                      <a:pt x="401" y="5070"/>
                      <a:pt x="401" y="5145"/>
                      <a:pt x="376" y="5195"/>
                    </a:cubicBezTo>
                    <a:cubicBezTo>
                      <a:pt x="376" y="5245"/>
                      <a:pt x="376" y="5270"/>
                      <a:pt x="376" y="5296"/>
                    </a:cubicBezTo>
                    <a:cubicBezTo>
                      <a:pt x="376" y="5346"/>
                      <a:pt x="376" y="5371"/>
                      <a:pt x="376" y="5396"/>
                    </a:cubicBezTo>
                    <a:cubicBezTo>
                      <a:pt x="376" y="5446"/>
                      <a:pt x="376" y="5521"/>
                      <a:pt x="376" y="5571"/>
                    </a:cubicBezTo>
                    <a:cubicBezTo>
                      <a:pt x="376" y="5596"/>
                      <a:pt x="376" y="5621"/>
                      <a:pt x="401" y="5646"/>
                    </a:cubicBezTo>
                    <a:cubicBezTo>
                      <a:pt x="401" y="5671"/>
                      <a:pt x="401" y="5697"/>
                      <a:pt x="401" y="5722"/>
                    </a:cubicBezTo>
                    <a:cubicBezTo>
                      <a:pt x="426" y="5822"/>
                      <a:pt x="477" y="5897"/>
                      <a:pt x="502" y="5972"/>
                    </a:cubicBezTo>
                    <a:cubicBezTo>
                      <a:pt x="527" y="6022"/>
                      <a:pt x="577" y="6073"/>
                      <a:pt x="627" y="6098"/>
                    </a:cubicBezTo>
                    <a:cubicBezTo>
                      <a:pt x="652" y="6123"/>
                      <a:pt x="677" y="6123"/>
                      <a:pt x="727" y="6123"/>
                    </a:cubicBezTo>
                    <a:cubicBezTo>
                      <a:pt x="777" y="6098"/>
                      <a:pt x="802" y="6073"/>
                      <a:pt x="802" y="6022"/>
                    </a:cubicBezTo>
                    <a:cubicBezTo>
                      <a:pt x="827" y="5997"/>
                      <a:pt x="827" y="5947"/>
                      <a:pt x="802" y="5872"/>
                    </a:cubicBezTo>
                    <a:cubicBezTo>
                      <a:pt x="802" y="5872"/>
                      <a:pt x="802" y="5847"/>
                      <a:pt x="802" y="5822"/>
                    </a:cubicBezTo>
                    <a:cubicBezTo>
                      <a:pt x="802" y="5822"/>
                      <a:pt x="802" y="5797"/>
                      <a:pt x="802" y="5772"/>
                    </a:cubicBezTo>
                    <a:cubicBezTo>
                      <a:pt x="777" y="5747"/>
                      <a:pt x="777" y="5697"/>
                      <a:pt x="752" y="5646"/>
                    </a:cubicBezTo>
                    <a:cubicBezTo>
                      <a:pt x="752" y="5621"/>
                      <a:pt x="752" y="5621"/>
                      <a:pt x="752" y="5596"/>
                    </a:cubicBezTo>
                    <a:cubicBezTo>
                      <a:pt x="752" y="5571"/>
                      <a:pt x="727" y="5546"/>
                      <a:pt x="727" y="5521"/>
                    </a:cubicBezTo>
                    <a:cubicBezTo>
                      <a:pt x="727" y="5471"/>
                      <a:pt x="727" y="5421"/>
                      <a:pt x="727" y="5371"/>
                    </a:cubicBezTo>
                    <a:cubicBezTo>
                      <a:pt x="727" y="5321"/>
                      <a:pt x="702" y="5296"/>
                      <a:pt x="702" y="5270"/>
                    </a:cubicBezTo>
                    <a:cubicBezTo>
                      <a:pt x="727" y="5245"/>
                      <a:pt x="727" y="5220"/>
                      <a:pt x="727" y="5195"/>
                    </a:cubicBezTo>
                    <a:cubicBezTo>
                      <a:pt x="727" y="5120"/>
                      <a:pt x="727" y="5045"/>
                      <a:pt x="702" y="4995"/>
                    </a:cubicBezTo>
                    <a:cubicBezTo>
                      <a:pt x="702" y="4920"/>
                      <a:pt x="677" y="4844"/>
                      <a:pt x="652" y="4794"/>
                    </a:cubicBezTo>
                    <a:cubicBezTo>
                      <a:pt x="652" y="4719"/>
                      <a:pt x="627" y="4644"/>
                      <a:pt x="627" y="4569"/>
                    </a:cubicBezTo>
                    <a:cubicBezTo>
                      <a:pt x="602" y="4494"/>
                      <a:pt x="602" y="4418"/>
                      <a:pt x="602" y="4343"/>
                    </a:cubicBezTo>
                    <a:cubicBezTo>
                      <a:pt x="602" y="4293"/>
                      <a:pt x="577" y="4268"/>
                      <a:pt x="577" y="4218"/>
                    </a:cubicBezTo>
                    <a:cubicBezTo>
                      <a:pt x="602" y="4193"/>
                      <a:pt x="602" y="4143"/>
                      <a:pt x="602" y="4118"/>
                    </a:cubicBezTo>
                    <a:cubicBezTo>
                      <a:pt x="627" y="4067"/>
                      <a:pt x="627" y="4017"/>
                      <a:pt x="627" y="3992"/>
                    </a:cubicBezTo>
                    <a:lnTo>
                      <a:pt x="627" y="3867"/>
                    </a:lnTo>
                    <a:lnTo>
                      <a:pt x="627" y="3742"/>
                    </a:lnTo>
                    <a:lnTo>
                      <a:pt x="652" y="3717"/>
                    </a:lnTo>
                    <a:lnTo>
                      <a:pt x="627" y="3692"/>
                    </a:lnTo>
                    <a:cubicBezTo>
                      <a:pt x="627" y="3666"/>
                      <a:pt x="627" y="3641"/>
                      <a:pt x="627" y="3616"/>
                    </a:cubicBezTo>
                    <a:lnTo>
                      <a:pt x="602" y="3491"/>
                    </a:lnTo>
                    <a:cubicBezTo>
                      <a:pt x="602" y="3466"/>
                      <a:pt x="602" y="3441"/>
                      <a:pt x="602" y="3391"/>
                    </a:cubicBezTo>
                    <a:lnTo>
                      <a:pt x="602" y="3165"/>
                    </a:lnTo>
                    <a:cubicBezTo>
                      <a:pt x="602" y="3090"/>
                      <a:pt x="627" y="3040"/>
                      <a:pt x="652" y="2940"/>
                    </a:cubicBezTo>
                    <a:cubicBezTo>
                      <a:pt x="652" y="2915"/>
                      <a:pt x="652" y="2864"/>
                      <a:pt x="652" y="2839"/>
                    </a:cubicBezTo>
                    <a:lnTo>
                      <a:pt x="627" y="2739"/>
                    </a:lnTo>
                    <a:cubicBezTo>
                      <a:pt x="627" y="2639"/>
                      <a:pt x="602" y="2539"/>
                      <a:pt x="602" y="2438"/>
                    </a:cubicBezTo>
                    <a:cubicBezTo>
                      <a:pt x="652" y="2363"/>
                      <a:pt x="702" y="2263"/>
                      <a:pt x="777" y="2138"/>
                    </a:cubicBezTo>
                    <a:cubicBezTo>
                      <a:pt x="827" y="2088"/>
                      <a:pt x="853" y="2012"/>
                      <a:pt x="903" y="1962"/>
                    </a:cubicBezTo>
                    <a:cubicBezTo>
                      <a:pt x="953" y="1887"/>
                      <a:pt x="1003" y="1837"/>
                      <a:pt x="1053" y="1762"/>
                    </a:cubicBezTo>
                    <a:cubicBezTo>
                      <a:pt x="1078" y="1737"/>
                      <a:pt x="1103" y="1687"/>
                      <a:pt x="1153" y="1661"/>
                    </a:cubicBezTo>
                    <a:cubicBezTo>
                      <a:pt x="1178" y="1661"/>
                      <a:pt x="1228" y="1636"/>
                      <a:pt x="1254" y="1611"/>
                    </a:cubicBezTo>
                    <a:cubicBezTo>
                      <a:pt x="1304" y="1586"/>
                      <a:pt x="1354" y="1561"/>
                      <a:pt x="1379" y="1536"/>
                    </a:cubicBezTo>
                    <a:cubicBezTo>
                      <a:pt x="1404" y="1511"/>
                      <a:pt x="1429" y="1511"/>
                      <a:pt x="1454" y="1486"/>
                    </a:cubicBezTo>
                    <a:cubicBezTo>
                      <a:pt x="1479" y="1486"/>
                      <a:pt x="1504" y="1461"/>
                      <a:pt x="1529" y="1461"/>
                    </a:cubicBezTo>
                    <a:cubicBezTo>
                      <a:pt x="1554" y="1436"/>
                      <a:pt x="1629" y="1386"/>
                      <a:pt x="1705" y="1336"/>
                    </a:cubicBezTo>
                    <a:cubicBezTo>
                      <a:pt x="1730" y="1336"/>
                      <a:pt x="1780" y="1311"/>
                      <a:pt x="1830" y="1286"/>
                    </a:cubicBezTo>
                    <a:cubicBezTo>
                      <a:pt x="1880" y="1286"/>
                      <a:pt x="1955" y="1260"/>
                      <a:pt x="2005" y="1260"/>
                    </a:cubicBezTo>
                    <a:cubicBezTo>
                      <a:pt x="2056" y="1235"/>
                      <a:pt x="2131" y="1235"/>
                      <a:pt x="2206" y="1235"/>
                    </a:cubicBezTo>
                    <a:cubicBezTo>
                      <a:pt x="2256" y="1260"/>
                      <a:pt x="2331" y="1260"/>
                      <a:pt x="2406" y="1286"/>
                    </a:cubicBezTo>
                    <a:cubicBezTo>
                      <a:pt x="2457" y="1311"/>
                      <a:pt x="2532" y="1336"/>
                      <a:pt x="2607" y="1411"/>
                    </a:cubicBezTo>
                    <a:cubicBezTo>
                      <a:pt x="2682" y="1436"/>
                      <a:pt x="2732" y="1511"/>
                      <a:pt x="2782" y="1586"/>
                    </a:cubicBezTo>
                    <a:cubicBezTo>
                      <a:pt x="2858" y="1661"/>
                      <a:pt x="2883" y="1737"/>
                      <a:pt x="2933" y="1837"/>
                    </a:cubicBezTo>
                    <a:cubicBezTo>
                      <a:pt x="2983" y="1937"/>
                      <a:pt x="3008" y="2037"/>
                      <a:pt x="3033" y="2138"/>
                    </a:cubicBezTo>
                    <a:cubicBezTo>
                      <a:pt x="3108" y="2363"/>
                      <a:pt x="3108" y="2614"/>
                      <a:pt x="3083" y="2864"/>
                    </a:cubicBezTo>
                    <a:lnTo>
                      <a:pt x="3058" y="3065"/>
                    </a:lnTo>
                    <a:cubicBezTo>
                      <a:pt x="3058" y="3115"/>
                      <a:pt x="3033" y="3190"/>
                      <a:pt x="3008" y="3240"/>
                    </a:cubicBezTo>
                    <a:lnTo>
                      <a:pt x="2958" y="3441"/>
                    </a:lnTo>
                    <a:cubicBezTo>
                      <a:pt x="2933" y="3516"/>
                      <a:pt x="2908" y="3591"/>
                      <a:pt x="2908" y="3666"/>
                    </a:cubicBezTo>
                    <a:lnTo>
                      <a:pt x="2807" y="4067"/>
                    </a:lnTo>
                    <a:cubicBezTo>
                      <a:pt x="2782" y="4218"/>
                      <a:pt x="2782" y="4368"/>
                      <a:pt x="2782" y="4519"/>
                    </a:cubicBezTo>
                    <a:cubicBezTo>
                      <a:pt x="2782" y="4594"/>
                      <a:pt x="2782" y="4669"/>
                      <a:pt x="2757" y="4744"/>
                    </a:cubicBezTo>
                    <a:cubicBezTo>
                      <a:pt x="2757" y="4819"/>
                      <a:pt x="2757" y="4895"/>
                      <a:pt x="2732" y="4970"/>
                    </a:cubicBezTo>
                    <a:cubicBezTo>
                      <a:pt x="2732" y="5045"/>
                      <a:pt x="2732" y="5120"/>
                      <a:pt x="2732" y="5220"/>
                    </a:cubicBezTo>
                    <a:cubicBezTo>
                      <a:pt x="2757" y="5270"/>
                      <a:pt x="2732" y="5371"/>
                      <a:pt x="2757" y="5446"/>
                    </a:cubicBezTo>
                    <a:cubicBezTo>
                      <a:pt x="2757" y="5521"/>
                      <a:pt x="2757" y="5596"/>
                      <a:pt x="2782" y="5671"/>
                    </a:cubicBezTo>
                    <a:cubicBezTo>
                      <a:pt x="2807" y="5747"/>
                      <a:pt x="2858" y="5822"/>
                      <a:pt x="2883" y="5897"/>
                    </a:cubicBezTo>
                    <a:cubicBezTo>
                      <a:pt x="2908" y="5972"/>
                      <a:pt x="2983" y="6022"/>
                      <a:pt x="3033" y="6098"/>
                    </a:cubicBezTo>
                    <a:cubicBezTo>
                      <a:pt x="3058" y="6148"/>
                      <a:pt x="3133" y="6198"/>
                      <a:pt x="3183" y="6248"/>
                    </a:cubicBezTo>
                    <a:cubicBezTo>
                      <a:pt x="3259" y="6298"/>
                      <a:pt x="3309" y="6348"/>
                      <a:pt x="3359" y="6373"/>
                    </a:cubicBezTo>
                    <a:cubicBezTo>
                      <a:pt x="3434" y="6398"/>
                      <a:pt x="3484" y="6423"/>
                      <a:pt x="3559" y="6474"/>
                    </a:cubicBezTo>
                    <a:cubicBezTo>
                      <a:pt x="3685" y="6549"/>
                      <a:pt x="3810" y="6574"/>
                      <a:pt x="3935" y="6574"/>
                    </a:cubicBezTo>
                    <a:cubicBezTo>
                      <a:pt x="4061" y="6599"/>
                      <a:pt x="4186" y="6624"/>
                      <a:pt x="4311" y="6624"/>
                    </a:cubicBezTo>
                    <a:cubicBezTo>
                      <a:pt x="4386" y="6624"/>
                      <a:pt x="4437" y="6624"/>
                      <a:pt x="4512" y="6599"/>
                    </a:cubicBezTo>
                    <a:cubicBezTo>
                      <a:pt x="4562" y="6599"/>
                      <a:pt x="4637" y="6574"/>
                      <a:pt x="4687" y="6549"/>
                    </a:cubicBezTo>
                    <a:cubicBezTo>
                      <a:pt x="4787" y="6524"/>
                      <a:pt x="4888" y="6448"/>
                      <a:pt x="4988" y="6398"/>
                    </a:cubicBezTo>
                    <a:cubicBezTo>
                      <a:pt x="5013" y="6373"/>
                      <a:pt x="5063" y="6323"/>
                      <a:pt x="5088" y="6298"/>
                    </a:cubicBezTo>
                    <a:cubicBezTo>
                      <a:pt x="5138" y="6248"/>
                      <a:pt x="5163" y="6223"/>
                      <a:pt x="5188" y="6173"/>
                    </a:cubicBezTo>
                    <a:cubicBezTo>
                      <a:pt x="5314" y="6022"/>
                      <a:pt x="5364" y="5847"/>
                      <a:pt x="5389" y="5722"/>
                    </a:cubicBezTo>
                    <a:cubicBezTo>
                      <a:pt x="5389" y="5596"/>
                      <a:pt x="5364" y="5496"/>
                      <a:pt x="5339" y="5421"/>
                    </a:cubicBezTo>
                    <a:cubicBezTo>
                      <a:pt x="5314" y="5371"/>
                      <a:pt x="5264" y="5321"/>
                      <a:pt x="5239" y="5321"/>
                    </a:cubicBezTo>
                    <a:cubicBezTo>
                      <a:pt x="5188" y="5346"/>
                      <a:pt x="5163" y="5371"/>
                      <a:pt x="5138" y="5421"/>
                    </a:cubicBezTo>
                    <a:cubicBezTo>
                      <a:pt x="5113" y="5496"/>
                      <a:pt x="5088" y="5571"/>
                      <a:pt x="5063" y="5646"/>
                    </a:cubicBezTo>
                    <a:cubicBezTo>
                      <a:pt x="5063" y="5671"/>
                      <a:pt x="5063" y="5697"/>
                      <a:pt x="5038" y="5722"/>
                    </a:cubicBezTo>
                    <a:cubicBezTo>
                      <a:pt x="5038" y="5747"/>
                      <a:pt x="5013" y="5772"/>
                      <a:pt x="5013" y="5797"/>
                    </a:cubicBezTo>
                    <a:cubicBezTo>
                      <a:pt x="4988" y="5847"/>
                      <a:pt x="4963" y="5897"/>
                      <a:pt x="4913" y="5947"/>
                    </a:cubicBezTo>
                    <a:cubicBezTo>
                      <a:pt x="4888" y="5997"/>
                      <a:pt x="4863" y="6022"/>
                      <a:pt x="4838" y="6047"/>
                    </a:cubicBezTo>
                    <a:cubicBezTo>
                      <a:pt x="4812" y="6073"/>
                      <a:pt x="4787" y="6098"/>
                      <a:pt x="4762" y="6123"/>
                    </a:cubicBezTo>
                    <a:cubicBezTo>
                      <a:pt x="4687" y="6148"/>
                      <a:pt x="4612" y="6198"/>
                      <a:pt x="4537" y="6223"/>
                    </a:cubicBezTo>
                    <a:cubicBezTo>
                      <a:pt x="4487" y="6248"/>
                      <a:pt x="4462" y="6248"/>
                      <a:pt x="4411" y="6273"/>
                    </a:cubicBezTo>
                    <a:lnTo>
                      <a:pt x="3985" y="6273"/>
                    </a:lnTo>
                    <a:cubicBezTo>
                      <a:pt x="3885" y="6273"/>
                      <a:pt x="3785" y="6248"/>
                      <a:pt x="3685" y="6198"/>
                    </a:cubicBezTo>
                    <a:cubicBezTo>
                      <a:pt x="3609" y="6173"/>
                      <a:pt x="3559" y="6148"/>
                      <a:pt x="3509" y="6123"/>
                    </a:cubicBezTo>
                    <a:cubicBezTo>
                      <a:pt x="3459" y="6098"/>
                      <a:pt x="3409" y="6047"/>
                      <a:pt x="3359" y="6022"/>
                    </a:cubicBezTo>
                    <a:cubicBezTo>
                      <a:pt x="3309" y="5997"/>
                      <a:pt x="3259" y="5947"/>
                      <a:pt x="3233" y="5897"/>
                    </a:cubicBezTo>
                    <a:cubicBezTo>
                      <a:pt x="3183" y="5847"/>
                      <a:pt x="3133" y="5822"/>
                      <a:pt x="3108" y="5747"/>
                    </a:cubicBezTo>
                    <a:cubicBezTo>
                      <a:pt x="3083" y="5697"/>
                      <a:pt x="3033" y="5646"/>
                      <a:pt x="3033" y="5571"/>
                    </a:cubicBezTo>
                    <a:cubicBezTo>
                      <a:pt x="3008" y="5521"/>
                      <a:pt x="3008" y="5446"/>
                      <a:pt x="3008" y="5396"/>
                    </a:cubicBezTo>
                    <a:cubicBezTo>
                      <a:pt x="3008" y="5321"/>
                      <a:pt x="3008" y="5245"/>
                      <a:pt x="3008" y="5170"/>
                    </a:cubicBezTo>
                    <a:cubicBezTo>
                      <a:pt x="2983" y="5095"/>
                      <a:pt x="3008" y="5020"/>
                      <a:pt x="3008" y="4970"/>
                    </a:cubicBezTo>
                    <a:cubicBezTo>
                      <a:pt x="3008" y="4895"/>
                      <a:pt x="3008" y="4819"/>
                      <a:pt x="3033" y="4744"/>
                    </a:cubicBezTo>
                    <a:lnTo>
                      <a:pt x="3033" y="4694"/>
                    </a:lnTo>
                    <a:lnTo>
                      <a:pt x="3058" y="4619"/>
                    </a:lnTo>
                    <a:cubicBezTo>
                      <a:pt x="3058" y="4594"/>
                      <a:pt x="3058" y="4544"/>
                      <a:pt x="3058" y="4519"/>
                    </a:cubicBezTo>
                    <a:lnTo>
                      <a:pt x="3058" y="4293"/>
                    </a:lnTo>
                    <a:cubicBezTo>
                      <a:pt x="3083" y="4243"/>
                      <a:pt x="3083" y="4168"/>
                      <a:pt x="3108" y="4118"/>
                    </a:cubicBezTo>
                    <a:lnTo>
                      <a:pt x="3208" y="3692"/>
                    </a:lnTo>
                    <a:cubicBezTo>
                      <a:pt x="3259" y="3566"/>
                      <a:pt x="3309" y="3441"/>
                      <a:pt x="3359" y="3316"/>
                    </a:cubicBezTo>
                    <a:cubicBezTo>
                      <a:pt x="3384" y="3240"/>
                      <a:pt x="3384" y="3165"/>
                      <a:pt x="3409" y="3090"/>
                    </a:cubicBezTo>
                    <a:cubicBezTo>
                      <a:pt x="3409" y="3040"/>
                      <a:pt x="3434" y="2965"/>
                      <a:pt x="3434" y="2890"/>
                    </a:cubicBezTo>
                    <a:cubicBezTo>
                      <a:pt x="3484" y="2614"/>
                      <a:pt x="3484" y="2338"/>
                      <a:pt x="3434" y="2037"/>
                    </a:cubicBezTo>
                    <a:cubicBezTo>
                      <a:pt x="3384" y="1912"/>
                      <a:pt x="3359" y="1787"/>
                      <a:pt x="3309" y="1661"/>
                    </a:cubicBezTo>
                    <a:cubicBezTo>
                      <a:pt x="3233" y="1536"/>
                      <a:pt x="3208" y="1411"/>
                      <a:pt x="3133" y="1311"/>
                    </a:cubicBezTo>
                    <a:cubicBezTo>
                      <a:pt x="3033" y="1210"/>
                      <a:pt x="2958" y="1110"/>
                      <a:pt x="2858" y="1060"/>
                    </a:cubicBezTo>
                    <a:cubicBezTo>
                      <a:pt x="2782" y="960"/>
                      <a:pt x="2657" y="910"/>
                      <a:pt x="2557" y="859"/>
                    </a:cubicBezTo>
                    <a:cubicBezTo>
                      <a:pt x="2457" y="809"/>
                      <a:pt x="2356" y="809"/>
                      <a:pt x="2231" y="784"/>
                    </a:cubicBezTo>
                    <a:lnTo>
                      <a:pt x="1955" y="784"/>
                    </a:lnTo>
                    <a:cubicBezTo>
                      <a:pt x="1855" y="809"/>
                      <a:pt x="1780" y="834"/>
                      <a:pt x="1705" y="834"/>
                    </a:cubicBezTo>
                    <a:cubicBezTo>
                      <a:pt x="1629" y="859"/>
                      <a:pt x="1579" y="885"/>
                      <a:pt x="1504" y="910"/>
                    </a:cubicBezTo>
                    <a:cubicBezTo>
                      <a:pt x="1404" y="960"/>
                      <a:pt x="1329" y="1010"/>
                      <a:pt x="1279" y="1035"/>
                    </a:cubicBezTo>
                    <a:cubicBezTo>
                      <a:pt x="1228" y="1060"/>
                      <a:pt x="1203" y="1060"/>
                      <a:pt x="1178" y="1085"/>
                    </a:cubicBezTo>
                    <a:cubicBezTo>
                      <a:pt x="1178" y="1110"/>
                      <a:pt x="1153" y="1110"/>
                      <a:pt x="1103" y="1135"/>
                    </a:cubicBezTo>
                    <a:cubicBezTo>
                      <a:pt x="1078" y="1160"/>
                      <a:pt x="1003" y="1185"/>
                      <a:pt x="953" y="1235"/>
                    </a:cubicBezTo>
                    <a:cubicBezTo>
                      <a:pt x="903" y="1286"/>
                      <a:pt x="853" y="1311"/>
                      <a:pt x="802" y="1361"/>
                    </a:cubicBezTo>
                    <a:cubicBezTo>
                      <a:pt x="752" y="1386"/>
                      <a:pt x="727" y="1461"/>
                      <a:pt x="702" y="1511"/>
                    </a:cubicBezTo>
                    <a:cubicBezTo>
                      <a:pt x="627" y="1586"/>
                      <a:pt x="577" y="1687"/>
                      <a:pt x="552" y="1787"/>
                    </a:cubicBezTo>
                    <a:cubicBezTo>
                      <a:pt x="552" y="1787"/>
                      <a:pt x="552" y="1787"/>
                      <a:pt x="552" y="1762"/>
                    </a:cubicBezTo>
                    <a:cubicBezTo>
                      <a:pt x="552" y="1712"/>
                      <a:pt x="552" y="1661"/>
                      <a:pt x="552" y="1611"/>
                    </a:cubicBezTo>
                    <a:cubicBezTo>
                      <a:pt x="552" y="1561"/>
                      <a:pt x="552" y="1511"/>
                      <a:pt x="552" y="1461"/>
                    </a:cubicBezTo>
                    <a:cubicBezTo>
                      <a:pt x="527" y="1411"/>
                      <a:pt x="527" y="1361"/>
                      <a:pt x="527" y="1336"/>
                    </a:cubicBezTo>
                    <a:cubicBezTo>
                      <a:pt x="527" y="1286"/>
                      <a:pt x="502" y="1260"/>
                      <a:pt x="502" y="1210"/>
                    </a:cubicBezTo>
                    <a:cubicBezTo>
                      <a:pt x="502" y="1185"/>
                      <a:pt x="502" y="1160"/>
                      <a:pt x="502" y="1135"/>
                    </a:cubicBezTo>
                    <a:cubicBezTo>
                      <a:pt x="502" y="1060"/>
                      <a:pt x="502" y="1010"/>
                      <a:pt x="502" y="985"/>
                    </a:cubicBezTo>
                    <a:lnTo>
                      <a:pt x="477" y="960"/>
                    </a:lnTo>
                    <a:cubicBezTo>
                      <a:pt x="477" y="935"/>
                      <a:pt x="502" y="910"/>
                      <a:pt x="502" y="910"/>
                    </a:cubicBezTo>
                    <a:cubicBezTo>
                      <a:pt x="502" y="885"/>
                      <a:pt x="502" y="859"/>
                      <a:pt x="527" y="809"/>
                    </a:cubicBezTo>
                    <a:cubicBezTo>
                      <a:pt x="527" y="784"/>
                      <a:pt x="527" y="759"/>
                      <a:pt x="527" y="734"/>
                    </a:cubicBezTo>
                    <a:cubicBezTo>
                      <a:pt x="552" y="709"/>
                      <a:pt x="552" y="659"/>
                      <a:pt x="527" y="634"/>
                    </a:cubicBezTo>
                    <a:cubicBezTo>
                      <a:pt x="527" y="584"/>
                      <a:pt x="527" y="534"/>
                      <a:pt x="527" y="483"/>
                    </a:cubicBezTo>
                    <a:cubicBezTo>
                      <a:pt x="527" y="458"/>
                      <a:pt x="502" y="408"/>
                      <a:pt x="502" y="383"/>
                    </a:cubicBezTo>
                    <a:cubicBezTo>
                      <a:pt x="502" y="308"/>
                      <a:pt x="502" y="233"/>
                      <a:pt x="477" y="183"/>
                    </a:cubicBezTo>
                    <a:cubicBezTo>
                      <a:pt x="477" y="183"/>
                      <a:pt x="477" y="183"/>
                      <a:pt x="452" y="158"/>
                    </a:cubicBezTo>
                    <a:lnTo>
                      <a:pt x="452" y="133"/>
                    </a:lnTo>
                    <a:cubicBezTo>
                      <a:pt x="452" y="108"/>
                      <a:pt x="452" y="108"/>
                      <a:pt x="426" y="82"/>
                    </a:cubicBezTo>
                    <a:cubicBezTo>
                      <a:pt x="426" y="82"/>
                      <a:pt x="426" y="32"/>
                      <a:pt x="351" y="7"/>
                    </a:cubicBezTo>
                    <a:cubicBezTo>
                      <a:pt x="332" y="3"/>
                      <a:pt x="315" y="0"/>
                      <a:pt x="29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4" name="Google Shape;1524;p54"/>
              <p:cNvSpPr/>
              <p:nvPr/>
            </p:nvSpPr>
            <p:spPr>
              <a:xfrm>
                <a:off x="2121734" y="2886126"/>
                <a:ext cx="101143" cy="89956"/>
              </a:xfrm>
              <a:custGeom>
                <a:avLst/>
                <a:gdLst/>
                <a:ahLst/>
                <a:cxnLst/>
                <a:rect l="l" t="t" r="r" b="b"/>
                <a:pathLst>
                  <a:path w="5940" h="5283" extrusionOk="0">
                    <a:moveTo>
                      <a:pt x="2982" y="577"/>
                    </a:moveTo>
                    <a:cubicBezTo>
                      <a:pt x="3108" y="602"/>
                      <a:pt x="3233" y="602"/>
                      <a:pt x="3333" y="627"/>
                    </a:cubicBezTo>
                    <a:cubicBezTo>
                      <a:pt x="3459" y="627"/>
                      <a:pt x="3584" y="677"/>
                      <a:pt x="3734" y="727"/>
                    </a:cubicBezTo>
                    <a:cubicBezTo>
                      <a:pt x="3860" y="752"/>
                      <a:pt x="3985" y="803"/>
                      <a:pt x="4135" y="878"/>
                    </a:cubicBezTo>
                    <a:cubicBezTo>
                      <a:pt x="4261" y="928"/>
                      <a:pt x="4411" y="1003"/>
                      <a:pt x="4536" y="1103"/>
                    </a:cubicBezTo>
                    <a:cubicBezTo>
                      <a:pt x="4812" y="1254"/>
                      <a:pt x="5038" y="1479"/>
                      <a:pt x="5213" y="1780"/>
                    </a:cubicBezTo>
                    <a:cubicBezTo>
                      <a:pt x="5313" y="1930"/>
                      <a:pt x="5389" y="2081"/>
                      <a:pt x="5414" y="2256"/>
                    </a:cubicBezTo>
                    <a:cubicBezTo>
                      <a:pt x="5439" y="2457"/>
                      <a:pt x="5489" y="2632"/>
                      <a:pt x="5464" y="2833"/>
                    </a:cubicBezTo>
                    <a:cubicBezTo>
                      <a:pt x="5464" y="2933"/>
                      <a:pt x="5464" y="3033"/>
                      <a:pt x="5464" y="3108"/>
                    </a:cubicBezTo>
                    <a:cubicBezTo>
                      <a:pt x="5439" y="3209"/>
                      <a:pt x="5414" y="3284"/>
                      <a:pt x="5363" y="3384"/>
                    </a:cubicBezTo>
                    <a:cubicBezTo>
                      <a:pt x="5338" y="3484"/>
                      <a:pt x="5288" y="3560"/>
                      <a:pt x="5238" y="3635"/>
                    </a:cubicBezTo>
                    <a:cubicBezTo>
                      <a:pt x="5188" y="3735"/>
                      <a:pt x="5138" y="3835"/>
                      <a:pt x="5088" y="3910"/>
                    </a:cubicBezTo>
                    <a:lnTo>
                      <a:pt x="4887" y="4136"/>
                    </a:lnTo>
                    <a:cubicBezTo>
                      <a:pt x="4812" y="4211"/>
                      <a:pt x="4737" y="4261"/>
                      <a:pt x="4662" y="4336"/>
                    </a:cubicBezTo>
                    <a:cubicBezTo>
                      <a:pt x="4587" y="4412"/>
                      <a:pt x="4511" y="4462"/>
                      <a:pt x="4411" y="4512"/>
                    </a:cubicBezTo>
                    <a:cubicBezTo>
                      <a:pt x="4336" y="4587"/>
                      <a:pt x="4261" y="4662"/>
                      <a:pt x="4160" y="4712"/>
                    </a:cubicBezTo>
                    <a:cubicBezTo>
                      <a:pt x="4060" y="4763"/>
                      <a:pt x="3960" y="4813"/>
                      <a:pt x="3860" y="4838"/>
                    </a:cubicBezTo>
                    <a:cubicBezTo>
                      <a:pt x="3734" y="4888"/>
                      <a:pt x="3634" y="4888"/>
                      <a:pt x="3509" y="4913"/>
                    </a:cubicBezTo>
                    <a:cubicBezTo>
                      <a:pt x="3409" y="4963"/>
                      <a:pt x="3283" y="4938"/>
                      <a:pt x="3158" y="4963"/>
                    </a:cubicBezTo>
                    <a:cubicBezTo>
                      <a:pt x="3058" y="4963"/>
                      <a:pt x="2957" y="4963"/>
                      <a:pt x="2832" y="4938"/>
                    </a:cubicBezTo>
                    <a:cubicBezTo>
                      <a:pt x="2707" y="4913"/>
                      <a:pt x="2607" y="4888"/>
                      <a:pt x="2481" y="4888"/>
                    </a:cubicBezTo>
                    <a:cubicBezTo>
                      <a:pt x="2381" y="4838"/>
                      <a:pt x="2281" y="4838"/>
                      <a:pt x="2155" y="4813"/>
                    </a:cubicBezTo>
                    <a:cubicBezTo>
                      <a:pt x="2055" y="4788"/>
                      <a:pt x="1955" y="4712"/>
                      <a:pt x="1855" y="4687"/>
                    </a:cubicBezTo>
                    <a:cubicBezTo>
                      <a:pt x="1754" y="4637"/>
                      <a:pt x="1654" y="4612"/>
                      <a:pt x="1554" y="4537"/>
                    </a:cubicBezTo>
                    <a:cubicBezTo>
                      <a:pt x="1479" y="4487"/>
                      <a:pt x="1378" y="4437"/>
                      <a:pt x="1278" y="4387"/>
                    </a:cubicBezTo>
                    <a:cubicBezTo>
                      <a:pt x="1203" y="4311"/>
                      <a:pt x="1128" y="4236"/>
                      <a:pt x="1053" y="4161"/>
                    </a:cubicBezTo>
                    <a:cubicBezTo>
                      <a:pt x="902" y="4036"/>
                      <a:pt x="802" y="3835"/>
                      <a:pt x="677" y="3685"/>
                    </a:cubicBezTo>
                    <a:cubicBezTo>
                      <a:pt x="551" y="3534"/>
                      <a:pt x="501" y="3359"/>
                      <a:pt x="476" y="3158"/>
                    </a:cubicBezTo>
                    <a:cubicBezTo>
                      <a:pt x="451" y="3083"/>
                      <a:pt x="426" y="2983"/>
                      <a:pt x="426" y="2908"/>
                    </a:cubicBezTo>
                    <a:cubicBezTo>
                      <a:pt x="426" y="2808"/>
                      <a:pt x="426" y="2707"/>
                      <a:pt x="426" y="2632"/>
                    </a:cubicBezTo>
                    <a:cubicBezTo>
                      <a:pt x="451" y="2457"/>
                      <a:pt x="476" y="2306"/>
                      <a:pt x="526" y="2156"/>
                    </a:cubicBezTo>
                    <a:cubicBezTo>
                      <a:pt x="526" y="2156"/>
                      <a:pt x="526" y="2131"/>
                      <a:pt x="526" y="2131"/>
                    </a:cubicBezTo>
                    <a:lnTo>
                      <a:pt x="551" y="2131"/>
                    </a:lnTo>
                    <a:cubicBezTo>
                      <a:pt x="576" y="2131"/>
                      <a:pt x="627" y="2056"/>
                      <a:pt x="652" y="1930"/>
                    </a:cubicBezTo>
                    <a:cubicBezTo>
                      <a:pt x="702" y="1830"/>
                      <a:pt x="777" y="1655"/>
                      <a:pt x="852" y="1454"/>
                    </a:cubicBezTo>
                    <a:cubicBezTo>
                      <a:pt x="902" y="1354"/>
                      <a:pt x="952" y="1279"/>
                      <a:pt x="1003" y="1179"/>
                    </a:cubicBezTo>
                    <a:cubicBezTo>
                      <a:pt x="1078" y="1103"/>
                      <a:pt x="1153" y="1003"/>
                      <a:pt x="1253" y="928"/>
                    </a:cubicBezTo>
                    <a:cubicBezTo>
                      <a:pt x="1328" y="878"/>
                      <a:pt x="1353" y="853"/>
                      <a:pt x="1429" y="828"/>
                    </a:cubicBezTo>
                    <a:cubicBezTo>
                      <a:pt x="1479" y="803"/>
                      <a:pt x="1554" y="778"/>
                      <a:pt x="1604" y="778"/>
                    </a:cubicBezTo>
                    <a:cubicBezTo>
                      <a:pt x="1679" y="752"/>
                      <a:pt x="1754" y="727"/>
                      <a:pt x="1830" y="727"/>
                    </a:cubicBezTo>
                    <a:cubicBezTo>
                      <a:pt x="1880" y="702"/>
                      <a:pt x="1930" y="702"/>
                      <a:pt x="1955" y="702"/>
                    </a:cubicBezTo>
                    <a:cubicBezTo>
                      <a:pt x="2005" y="677"/>
                      <a:pt x="2055" y="677"/>
                      <a:pt x="2080" y="677"/>
                    </a:cubicBezTo>
                    <a:cubicBezTo>
                      <a:pt x="2155" y="652"/>
                      <a:pt x="2281" y="627"/>
                      <a:pt x="2431" y="602"/>
                    </a:cubicBezTo>
                    <a:cubicBezTo>
                      <a:pt x="2506" y="602"/>
                      <a:pt x="2581" y="577"/>
                      <a:pt x="2682" y="577"/>
                    </a:cubicBezTo>
                    <a:close/>
                    <a:moveTo>
                      <a:pt x="2682" y="1"/>
                    </a:moveTo>
                    <a:cubicBezTo>
                      <a:pt x="2556" y="1"/>
                      <a:pt x="2456" y="1"/>
                      <a:pt x="2356" y="26"/>
                    </a:cubicBezTo>
                    <a:cubicBezTo>
                      <a:pt x="2180" y="26"/>
                      <a:pt x="2055" y="76"/>
                      <a:pt x="1955" y="76"/>
                    </a:cubicBezTo>
                    <a:cubicBezTo>
                      <a:pt x="1905" y="101"/>
                      <a:pt x="1855" y="101"/>
                      <a:pt x="1830" y="126"/>
                    </a:cubicBezTo>
                    <a:cubicBezTo>
                      <a:pt x="1779" y="126"/>
                      <a:pt x="1729" y="151"/>
                      <a:pt x="1679" y="151"/>
                    </a:cubicBezTo>
                    <a:cubicBezTo>
                      <a:pt x="1604" y="176"/>
                      <a:pt x="1504" y="201"/>
                      <a:pt x="1429" y="226"/>
                    </a:cubicBezTo>
                    <a:cubicBezTo>
                      <a:pt x="1328" y="251"/>
                      <a:pt x="1228" y="276"/>
                      <a:pt x="1153" y="351"/>
                    </a:cubicBezTo>
                    <a:cubicBezTo>
                      <a:pt x="1053" y="377"/>
                      <a:pt x="977" y="452"/>
                      <a:pt x="902" y="527"/>
                    </a:cubicBezTo>
                    <a:cubicBezTo>
                      <a:pt x="777" y="652"/>
                      <a:pt x="677" y="778"/>
                      <a:pt x="602" y="928"/>
                    </a:cubicBezTo>
                    <a:cubicBezTo>
                      <a:pt x="551" y="1003"/>
                      <a:pt x="526" y="1078"/>
                      <a:pt x="501" y="1153"/>
                    </a:cubicBezTo>
                    <a:cubicBezTo>
                      <a:pt x="501" y="1179"/>
                      <a:pt x="501" y="1179"/>
                      <a:pt x="476" y="1179"/>
                    </a:cubicBezTo>
                    <a:cubicBezTo>
                      <a:pt x="401" y="1304"/>
                      <a:pt x="351" y="1429"/>
                      <a:pt x="276" y="1580"/>
                    </a:cubicBezTo>
                    <a:cubicBezTo>
                      <a:pt x="251" y="1630"/>
                      <a:pt x="201" y="1705"/>
                      <a:pt x="175" y="1805"/>
                    </a:cubicBezTo>
                    <a:cubicBezTo>
                      <a:pt x="150" y="1880"/>
                      <a:pt x="125" y="1955"/>
                      <a:pt x="100" y="2056"/>
                    </a:cubicBezTo>
                    <a:cubicBezTo>
                      <a:pt x="25" y="2231"/>
                      <a:pt x="0" y="2432"/>
                      <a:pt x="0" y="2632"/>
                    </a:cubicBezTo>
                    <a:cubicBezTo>
                      <a:pt x="0" y="2757"/>
                      <a:pt x="0" y="2858"/>
                      <a:pt x="25" y="2958"/>
                    </a:cubicBezTo>
                    <a:cubicBezTo>
                      <a:pt x="25" y="3058"/>
                      <a:pt x="50" y="3158"/>
                      <a:pt x="75" y="3284"/>
                    </a:cubicBezTo>
                    <a:cubicBezTo>
                      <a:pt x="125" y="3509"/>
                      <a:pt x="201" y="3735"/>
                      <a:pt x="351" y="3935"/>
                    </a:cubicBezTo>
                    <a:cubicBezTo>
                      <a:pt x="501" y="4111"/>
                      <a:pt x="652" y="4286"/>
                      <a:pt x="827" y="4437"/>
                    </a:cubicBezTo>
                    <a:cubicBezTo>
                      <a:pt x="927" y="4537"/>
                      <a:pt x="1003" y="4612"/>
                      <a:pt x="1103" y="4687"/>
                    </a:cubicBezTo>
                    <a:cubicBezTo>
                      <a:pt x="1228" y="4737"/>
                      <a:pt x="1328" y="4813"/>
                      <a:pt x="1429" y="4863"/>
                    </a:cubicBezTo>
                    <a:cubicBezTo>
                      <a:pt x="1529" y="4938"/>
                      <a:pt x="1654" y="4963"/>
                      <a:pt x="1754" y="5013"/>
                    </a:cubicBezTo>
                    <a:cubicBezTo>
                      <a:pt x="1880" y="5063"/>
                      <a:pt x="1980" y="5113"/>
                      <a:pt x="2105" y="5113"/>
                    </a:cubicBezTo>
                    <a:cubicBezTo>
                      <a:pt x="2231" y="5138"/>
                      <a:pt x="2356" y="5164"/>
                      <a:pt x="2481" y="5189"/>
                    </a:cubicBezTo>
                    <a:cubicBezTo>
                      <a:pt x="2581" y="5214"/>
                      <a:pt x="2707" y="5239"/>
                      <a:pt x="2832" y="5264"/>
                    </a:cubicBezTo>
                    <a:cubicBezTo>
                      <a:pt x="2895" y="5276"/>
                      <a:pt x="2964" y="5283"/>
                      <a:pt x="3033" y="5283"/>
                    </a:cubicBezTo>
                    <a:cubicBezTo>
                      <a:pt x="3102" y="5283"/>
                      <a:pt x="3170" y="5276"/>
                      <a:pt x="3233" y="5264"/>
                    </a:cubicBezTo>
                    <a:cubicBezTo>
                      <a:pt x="3358" y="5264"/>
                      <a:pt x="3484" y="5264"/>
                      <a:pt x="3609" y="5239"/>
                    </a:cubicBezTo>
                    <a:cubicBezTo>
                      <a:pt x="3734" y="5189"/>
                      <a:pt x="3885" y="5189"/>
                      <a:pt x="3985" y="5138"/>
                    </a:cubicBezTo>
                    <a:lnTo>
                      <a:pt x="4085" y="5113"/>
                    </a:lnTo>
                    <a:lnTo>
                      <a:pt x="4185" y="5063"/>
                    </a:lnTo>
                    <a:cubicBezTo>
                      <a:pt x="4236" y="5038"/>
                      <a:pt x="4311" y="5013"/>
                      <a:pt x="4361" y="4988"/>
                    </a:cubicBezTo>
                    <a:lnTo>
                      <a:pt x="4662" y="4788"/>
                    </a:lnTo>
                    <a:cubicBezTo>
                      <a:pt x="4762" y="4737"/>
                      <a:pt x="4837" y="4662"/>
                      <a:pt x="4937" y="4587"/>
                    </a:cubicBezTo>
                    <a:cubicBezTo>
                      <a:pt x="5138" y="4462"/>
                      <a:pt x="5263" y="4286"/>
                      <a:pt x="5439" y="4086"/>
                    </a:cubicBezTo>
                    <a:cubicBezTo>
                      <a:pt x="5489" y="4011"/>
                      <a:pt x="5539" y="3910"/>
                      <a:pt x="5614" y="3810"/>
                    </a:cubicBezTo>
                    <a:cubicBezTo>
                      <a:pt x="5639" y="3760"/>
                      <a:pt x="5689" y="3710"/>
                      <a:pt x="5714" y="3660"/>
                    </a:cubicBezTo>
                    <a:lnTo>
                      <a:pt x="5790" y="3509"/>
                    </a:lnTo>
                    <a:cubicBezTo>
                      <a:pt x="5815" y="3384"/>
                      <a:pt x="5865" y="3259"/>
                      <a:pt x="5890" y="3158"/>
                    </a:cubicBezTo>
                    <a:lnTo>
                      <a:pt x="5915" y="2808"/>
                    </a:lnTo>
                    <a:cubicBezTo>
                      <a:pt x="5940" y="2682"/>
                      <a:pt x="5915" y="2582"/>
                      <a:pt x="5890" y="2482"/>
                    </a:cubicBezTo>
                    <a:cubicBezTo>
                      <a:pt x="5890" y="2356"/>
                      <a:pt x="5865" y="2256"/>
                      <a:pt x="5865" y="2156"/>
                    </a:cubicBezTo>
                    <a:cubicBezTo>
                      <a:pt x="5815" y="1930"/>
                      <a:pt x="5739" y="1705"/>
                      <a:pt x="5639" y="1529"/>
                    </a:cubicBezTo>
                    <a:cubicBezTo>
                      <a:pt x="5414" y="1153"/>
                      <a:pt x="5113" y="853"/>
                      <a:pt x="4812" y="652"/>
                    </a:cubicBezTo>
                    <a:cubicBezTo>
                      <a:pt x="4662" y="552"/>
                      <a:pt x="4486" y="452"/>
                      <a:pt x="4336" y="377"/>
                    </a:cubicBezTo>
                    <a:cubicBezTo>
                      <a:pt x="4185" y="301"/>
                      <a:pt x="4035" y="251"/>
                      <a:pt x="3885" y="201"/>
                    </a:cubicBezTo>
                    <a:cubicBezTo>
                      <a:pt x="3734" y="126"/>
                      <a:pt x="3584" y="101"/>
                      <a:pt x="3434" y="76"/>
                    </a:cubicBezTo>
                    <a:cubicBezTo>
                      <a:pt x="3283" y="26"/>
                      <a:pt x="3158" y="26"/>
                      <a:pt x="3033" y="26"/>
                    </a:cubicBezTo>
                    <a:cubicBezTo>
                      <a:pt x="2882" y="1"/>
                      <a:pt x="2782" y="1"/>
                      <a:pt x="268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5" name="Google Shape;1525;p54"/>
              <p:cNvSpPr/>
              <p:nvPr/>
            </p:nvSpPr>
            <p:spPr>
              <a:xfrm>
                <a:off x="2163979" y="2918989"/>
                <a:ext cx="22204" cy="21778"/>
              </a:xfrm>
              <a:custGeom>
                <a:avLst/>
                <a:gdLst/>
                <a:ahLst/>
                <a:cxnLst/>
                <a:rect l="l" t="t" r="r" b="b"/>
                <a:pathLst>
                  <a:path w="1304" h="1279" extrusionOk="0">
                    <a:moveTo>
                      <a:pt x="652" y="0"/>
                    </a:moveTo>
                    <a:cubicBezTo>
                      <a:pt x="577" y="0"/>
                      <a:pt x="476" y="0"/>
                      <a:pt x="401" y="51"/>
                    </a:cubicBezTo>
                    <a:cubicBezTo>
                      <a:pt x="326" y="76"/>
                      <a:pt x="251" y="126"/>
                      <a:pt x="201" y="176"/>
                    </a:cubicBezTo>
                    <a:cubicBezTo>
                      <a:pt x="151" y="251"/>
                      <a:pt x="100" y="301"/>
                      <a:pt x="75" y="401"/>
                    </a:cubicBezTo>
                    <a:cubicBezTo>
                      <a:pt x="25" y="477"/>
                      <a:pt x="0" y="552"/>
                      <a:pt x="25" y="627"/>
                    </a:cubicBezTo>
                    <a:cubicBezTo>
                      <a:pt x="25" y="702"/>
                      <a:pt x="25" y="752"/>
                      <a:pt x="25" y="802"/>
                    </a:cubicBezTo>
                    <a:cubicBezTo>
                      <a:pt x="75" y="928"/>
                      <a:pt x="126" y="1003"/>
                      <a:pt x="201" y="1078"/>
                    </a:cubicBezTo>
                    <a:cubicBezTo>
                      <a:pt x="251" y="1128"/>
                      <a:pt x="276" y="1153"/>
                      <a:pt x="326" y="1178"/>
                    </a:cubicBezTo>
                    <a:cubicBezTo>
                      <a:pt x="426" y="1254"/>
                      <a:pt x="527" y="1279"/>
                      <a:pt x="652" y="1279"/>
                    </a:cubicBezTo>
                    <a:cubicBezTo>
                      <a:pt x="752" y="1279"/>
                      <a:pt x="827" y="1254"/>
                      <a:pt x="902" y="1228"/>
                    </a:cubicBezTo>
                    <a:cubicBezTo>
                      <a:pt x="978" y="1203"/>
                      <a:pt x="1053" y="1153"/>
                      <a:pt x="1103" y="1078"/>
                    </a:cubicBezTo>
                    <a:cubicBezTo>
                      <a:pt x="1178" y="1028"/>
                      <a:pt x="1203" y="953"/>
                      <a:pt x="1228" y="878"/>
                    </a:cubicBezTo>
                    <a:cubicBezTo>
                      <a:pt x="1278" y="802"/>
                      <a:pt x="1303" y="727"/>
                      <a:pt x="1303" y="627"/>
                    </a:cubicBezTo>
                    <a:cubicBezTo>
                      <a:pt x="1278" y="577"/>
                      <a:pt x="1278" y="527"/>
                      <a:pt x="1278" y="477"/>
                    </a:cubicBezTo>
                    <a:cubicBezTo>
                      <a:pt x="1228" y="351"/>
                      <a:pt x="1178" y="276"/>
                      <a:pt x="1103" y="176"/>
                    </a:cubicBezTo>
                    <a:cubicBezTo>
                      <a:pt x="1053" y="151"/>
                      <a:pt x="1028" y="126"/>
                      <a:pt x="978" y="76"/>
                    </a:cubicBezTo>
                    <a:cubicBezTo>
                      <a:pt x="877" y="25"/>
                      <a:pt x="777" y="0"/>
                      <a:pt x="6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6" name="Google Shape;1526;p54"/>
              <p:cNvSpPr/>
              <p:nvPr/>
            </p:nvSpPr>
            <p:spPr>
              <a:xfrm>
                <a:off x="2399111" y="2907461"/>
                <a:ext cx="81953" cy="151085"/>
              </a:xfrm>
              <a:custGeom>
                <a:avLst/>
                <a:gdLst/>
                <a:ahLst/>
                <a:cxnLst/>
                <a:rect l="l" t="t" r="r" b="b"/>
                <a:pathLst>
                  <a:path w="4813" h="8873" extrusionOk="0">
                    <a:moveTo>
                      <a:pt x="2485" y="1949"/>
                    </a:moveTo>
                    <a:cubicBezTo>
                      <a:pt x="2592" y="1949"/>
                      <a:pt x="2713" y="1981"/>
                      <a:pt x="2833" y="1981"/>
                    </a:cubicBezTo>
                    <a:cubicBezTo>
                      <a:pt x="2883" y="2006"/>
                      <a:pt x="2958" y="2031"/>
                      <a:pt x="3033" y="2056"/>
                    </a:cubicBezTo>
                    <a:cubicBezTo>
                      <a:pt x="3109" y="2056"/>
                      <a:pt x="3159" y="2081"/>
                      <a:pt x="3209" y="2131"/>
                    </a:cubicBezTo>
                    <a:lnTo>
                      <a:pt x="3384" y="2281"/>
                    </a:lnTo>
                    <a:cubicBezTo>
                      <a:pt x="3434" y="2332"/>
                      <a:pt x="3510" y="2382"/>
                      <a:pt x="3560" y="2432"/>
                    </a:cubicBezTo>
                    <a:cubicBezTo>
                      <a:pt x="3610" y="2482"/>
                      <a:pt x="3660" y="2557"/>
                      <a:pt x="3710" y="2607"/>
                    </a:cubicBezTo>
                    <a:cubicBezTo>
                      <a:pt x="3760" y="2682"/>
                      <a:pt x="3810" y="2733"/>
                      <a:pt x="3835" y="2808"/>
                    </a:cubicBezTo>
                    <a:cubicBezTo>
                      <a:pt x="3860" y="2858"/>
                      <a:pt x="3911" y="2933"/>
                      <a:pt x="3961" y="3008"/>
                    </a:cubicBezTo>
                    <a:cubicBezTo>
                      <a:pt x="4011" y="3058"/>
                      <a:pt x="4061" y="3134"/>
                      <a:pt x="4086" y="3209"/>
                    </a:cubicBezTo>
                    <a:cubicBezTo>
                      <a:pt x="4136" y="3284"/>
                      <a:pt x="4136" y="3359"/>
                      <a:pt x="4161" y="3459"/>
                    </a:cubicBezTo>
                    <a:cubicBezTo>
                      <a:pt x="4186" y="3535"/>
                      <a:pt x="4186" y="3635"/>
                      <a:pt x="4186" y="3710"/>
                    </a:cubicBezTo>
                    <a:cubicBezTo>
                      <a:pt x="4186" y="3810"/>
                      <a:pt x="4211" y="3885"/>
                      <a:pt x="4186" y="3986"/>
                    </a:cubicBezTo>
                    <a:cubicBezTo>
                      <a:pt x="4186" y="4061"/>
                      <a:pt x="4161" y="4136"/>
                      <a:pt x="4136" y="4236"/>
                    </a:cubicBezTo>
                    <a:cubicBezTo>
                      <a:pt x="4086" y="4312"/>
                      <a:pt x="4061" y="4387"/>
                      <a:pt x="4036" y="4462"/>
                    </a:cubicBezTo>
                    <a:cubicBezTo>
                      <a:pt x="4011" y="4537"/>
                      <a:pt x="3961" y="4612"/>
                      <a:pt x="3936" y="4687"/>
                    </a:cubicBezTo>
                    <a:cubicBezTo>
                      <a:pt x="3886" y="4763"/>
                      <a:pt x="3835" y="4838"/>
                      <a:pt x="3785" y="4888"/>
                    </a:cubicBezTo>
                    <a:cubicBezTo>
                      <a:pt x="3735" y="4963"/>
                      <a:pt x="3685" y="5038"/>
                      <a:pt x="3635" y="5088"/>
                    </a:cubicBezTo>
                    <a:cubicBezTo>
                      <a:pt x="3560" y="5139"/>
                      <a:pt x="3510" y="5189"/>
                      <a:pt x="3434" y="5239"/>
                    </a:cubicBezTo>
                    <a:cubicBezTo>
                      <a:pt x="3384" y="5289"/>
                      <a:pt x="3309" y="5314"/>
                      <a:pt x="3234" y="5339"/>
                    </a:cubicBezTo>
                    <a:cubicBezTo>
                      <a:pt x="3084" y="5414"/>
                      <a:pt x="2933" y="5464"/>
                      <a:pt x="2783" y="5515"/>
                    </a:cubicBezTo>
                    <a:cubicBezTo>
                      <a:pt x="2721" y="5525"/>
                      <a:pt x="2663" y="5531"/>
                      <a:pt x="2605" y="5531"/>
                    </a:cubicBezTo>
                    <a:cubicBezTo>
                      <a:pt x="2524" y="5531"/>
                      <a:pt x="2445" y="5519"/>
                      <a:pt x="2357" y="5489"/>
                    </a:cubicBezTo>
                    <a:cubicBezTo>
                      <a:pt x="2282" y="5489"/>
                      <a:pt x="2231" y="5464"/>
                      <a:pt x="2156" y="5439"/>
                    </a:cubicBezTo>
                    <a:cubicBezTo>
                      <a:pt x="2081" y="5414"/>
                      <a:pt x="2006" y="5414"/>
                      <a:pt x="1956" y="5389"/>
                    </a:cubicBezTo>
                    <a:cubicBezTo>
                      <a:pt x="1830" y="5339"/>
                      <a:pt x="1730" y="5314"/>
                      <a:pt x="1605" y="5239"/>
                    </a:cubicBezTo>
                    <a:cubicBezTo>
                      <a:pt x="1555" y="5214"/>
                      <a:pt x="1505" y="5189"/>
                      <a:pt x="1480" y="5164"/>
                    </a:cubicBezTo>
                    <a:cubicBezTo>
                      <a:pt x="1404" y="5139"/>
                      <a:pt x="1379" y="5114"/>
                      <a:pt x="1329" y="5088"/>
                    </a:cubicBezTo>
                    <a:cubicBezTo>
                      <a:pt x="1329" y="5088"/>
                      <a:pt x="1329" y="5063"/>
                      <a:pt x="1304" y="5063"/>
                    </a:cubicBezTo>
                    <a:cubicBezTo>
                      <a:pt x="1279" y="5038"/>
                      <a:pt x="1254" y="5013"/>
                      <a:pt x="1229" y="4963"/>
                    </a:cubicBezTo>
                    <a:cubicBezTo>
                      <a:pt x="1179" y="4888"/>
                      <a:pt x="1129" y="4838"/>
                      <a:pt x="1079" y="4738"/>
                    </a:cubicBezTo>
                    <a:cubicBezTo>
                      <a:pt x="1028" y="4662"/>
                      <a:pt x="978" y="4587"/>
                      <a:pt x="928" y="4487"/>
                    </a:cubicBezTo>
                    <a:cubicBezTo>
                      <a:pt x="903" y="4437"/>
                      <a:pt x="903" y="4387"/>
                      <a:pt x="878" y="4337"/>
                    </a:cubicBezTo>
                    <a:cubicBezTo>
                      <a:pt x="853" y="4286"/>
                      <a:pt x="853" y="4236"/>
                      <a:pt x="828" y="4161"/>
                    </a:cubicBezTo>
                    <a:cubicBezTo>
                      <a:pt x="828" y="4111"/>
                      <a:pt x="803" y="4036"/>
                      <a:pt x="803" y="3986"/>
                    </a:cubicBezTo>
                    <a:cubicBezTo>
                      <a:pt x="778" y="3936"/>
                      <a:pt x="778" y="3911"/>
                      <a:pt x="778" y="3885"/>
                    </a:cubicBezTo>
                    <a:cubicBezTo>
                      <a:pt x="753" y="3860"/>
                      <a:pt x="753" y="3810"/>
                      <a:pt x="728" y="3785"/>
                    </a:cubicBezTo>
                    <a:cubicBezTo>
                      <a:pt x="703" y="3735"/>
                      <a:pt x="678" y="3660"/>
                      <a:pt x="652" y="3560"/>
                    </a:cubicBezTo>
                    <a:cubicBezTo>
                      <a:pt x="652" y="3510"/>
                      <a:pt x="627" y="3459"/>
                      <a:pt x="627" y="3409"/>
                    </a:cubicBezTo>
                    <a:cubicBezTo>
                      <a:pt x="627" y="3334"/>
                      <a:pt x="627" y="3334"/>
                      <a:pt x="627" y="3234"/>
                    </a:cubicBezTo>
                    <a:cubicBezTo>
                      <a:pt x="652" y="3184"/>
                      <a:pt x="678" y="3109"/>
                      <a:pt x="703" y="3033"/>
                    </a:cubicBezTo>
                    <a:cubicBezTo>
                      <a:pt x="728" y="2958"/>
                      <a:pt x="803" y="2883"/>
                      <a:pt x="853" y="2808"/>
                    </a:cubicBezTo>
                    <a:cubicBezTo>
                      <a:pt x="903" y="2733"/>
                      <a:pt x="978" y="2657"/>
                      <a:pt x="1079" y="2582"/>
                    </a:cubicBezTo>
                    <a:cubicBezTo>
                      <a:pt x="1154" y="2507"/>
                      <a:pt x="1229" y="2432"/>
                      <a:pt x="1329" y="2357"/>
                    </a:cubicBezTo>
                    <a:cubicBezTo>
                      <a:pt x="1530" y="2231"/>
                      <a:pt x="1780" y="2106"/>
                      <a:pt x="2031" y="2031"/>
                    </a:cubicBezTo>
                    <a:cubicBezTo>
                      <a:pt x="2156" y="1981"/>
                      <a:pt x="2282" y="1956"/>
                      <a:pt x="2407" y="1956"/>
                    </a:cubicBezTo>
                    <a:cubicBezTo>
                      <a:pt x="2432" y="1951"/>
                      <a:pt x="2458" y="1949"/>
                      <a:pt x="2485" y="1949"/>
                    </a:cubicBezTo>
                    <a:close/>
                    <a:moveTo>
                      <a:pt x="1429" y="1"/>
                    </a:moveTo>
                    <a:cubicBezTo>
                      <a:pt x="1379" y="1"/>
                      <a:pt x="1329" y="1"/>
                      <a:pt x="1279" y="26"/>
                    </a:cubicBezTo>
                    <a:cubicBezTo>
                      <a:pt x="1229" y="51"/>
                      <a:pt x="1154" y="101"/>
                      <a:pt x="1104" y="176"/>
                    </a:cubicBezTo>
                    <a:cubicBezTo>
                      <a:pt x="1079" y="226"/>
                      <a:pt x="1079" y="276"/>
                      <a:pt x="1079" y="301"/>
                    </a:cubicBezTo>
                    <a:cubicBezTo>
                      <a:pt x="1079" y="352"/>
                      <a:pt x="1079" y="402"/>
                      <a:pt x="1079" y="477"/>
                    </a:cubicBezTo>
                    <a:cubicBezTo>
                      <a:pt x="1079" y="502"/>
                      <a:pt x="1079" y="527"/>
                      <a:pt x="1079" y="552"/>
                    </a:cubicBezTo>
                    <a:cubicBezTo>
                      <a:pt x="1079" y="577"/>
                      <a:pt x="1079" y="602"/>
                      <a:pt x="1079" y="652"/>
                    </a:cubicBezTo>
                    <a:cubicBezTo>
                      <a:pt x="1079" y="677"/>
                      <a:pt x="1079" y="728"/>
                      <a:pt x="1079" y="753"/>
                    </a:cubicBezTo>
                    <a:cubicBezTo>
                      <a:pt x="1079" y="778"/>
                      <a:pt x="1104" y="778"/>
                      <a:pt x="1104" y="803"/>
                    </a:cubicBezTo>
                    <a:cubicBezTo>
                      <a:pt x="1104" y="828"/>
                      <a:pt x="1129" y="828"/>
                      <a:pt x="1129" y="853"/>
                    </a:cubicBezTo>
                    <a:cubicBezTo>
                      <a:pt x="1154" y="878"/>
                      <a:pt x="1179" y="903"/>
                      <a:pt x="1229" y="953"/>
                    </a:cubicBezTo>
                    <a:cubicBezTo>
                      <a:pt x="1254" y="978"/>
                      <a:pt x="1279" y="1003"/>
                      <a:pt x="1279" y="1028"/>
                    </a:cubicBezTo>
                    <a:cubicBezTo>
                      <a:pt x="1304" y="1053"/>
                      <a:pt x="1354" y="1078"/>
                      <a:pt x="1379" y="1078"/>
                    </a:cubicBezTo>
                    <a:cubicBezTo>
                      <a:pt x="1429" y="1103"/>
                      <a:pt x="1454" y="1129"/>
                      <a:pt x="1480" y="1154"/>
                    </a:cubicBezTo>
                    <a:cubicBezTo>
                      <a:pt x="1530" y="1179"/>
                      <a:pt x="1555" y="1204"/>
                      <a:pt x="1605" y="1229"/>
                    </a:cubicBezTo>
                    <a:cubicBezTo>
                      <a:pt x="1630" y="1254"/>
                      <a:pt x="1680" y="1279"/>
                      <a:pt x="1705" y="1304"/>
                    </a:cubicBezTo>
                    <a:cubicBezTo>
                      <a:pt x="1755" y="1329"/>
                      <a:pt x="1805" y="1354"/>
                      <a:pt x="1855" y="1379"/>
                    </a:cubicBezTo>
                    <a:cubicBezTo>
                      <a:pt x="1956" y="1429"/>
                      <a:pt x="2056" y="1454"/>
                      <a:pt x="2156" y="1504"/>
                    </a:cubicBezTo>
                    <a:lnTo>
                      <a:pt x="2206" y="1504"/>
                    </a:lnTo>
                    <a:cubicBezTo>
                      <a:pt x="2081" y="1504"/>
                      <a:pt x="1981" y="1530"/>
                      <a:pt x="1881" y="1555"/>
                    </a:cubicBezTo>
                    <a:cubicBezTo>
                      <a:pt x="1555" y="1655"/>
                      <a:pt x="1279" y="1780"/>
                      <a:pt x="1053" y="1931"/>
                    </a:cubicBezTo>
                    <a:cubicBezTo>
                      <a:pt x="928" y="2006"/>
                      <a:pt x="803" y="2106"/>
                      <a:pt x="703" y="2181"/>
                    </a:cubicBezTo>
                    <a:cubicBezTo>
                      <a:pt x="602" y="2281"/>
                      <a:pt x="502" y="2382"/>
                      <a:pt x="427" y="2457"/>
                    </a:cubicBezTo>
                    <a:cubicBezTo>
                      <a:pt x="327" y="2557"/>
                      <a:pt x="277" y="2657"/>
                      <a:pt x="201" y="2783"/>
                    </a:cubicBezTo>
                    <a:cubicBezTo>
                      <a:pt x="151" y="2883"/>
                      <a:pt x="101" y="3008"/>
                      <a:pt x="76" y="3109"/>
                    </a:cubicBezTo>
                    <a:cubicBezTo>
                      <a:pt x="51" y="3209"/>
                      <a:pt x="51" y="3334"/>
                      <a:pt x="51" y="3409"/>
                    </a:cubicBezTo>
                    <a:cubicBezTo>
                      <a:pt x="51" y="3510"/>
                      <a:pt x="76" y="3610"/>
                      <a:pt x="76" y="3660"/>
                    </a:cubicBezTo>
                    <a:cubicBezTo>
                      <a:pt x="126" y="3810"/>
                      <a:pt x="151" y="3911"/>
                      <a:pt x="176" y="3986"/>
                    </a:cubicBezTo>
                    <a:lnTo>
                      <a:pt x="201" y="4086"/>
                    </a:lnTo>
                    <a:cubicBezTo>
                      <a:pt x="226" y="4111"/>
                      <a:pt x="226" y="4136"/>
                      <a:pt x="251" y="4186"/>
                    </a:cubicBezTo>
                    <a:cubicBezTo>
                      <a:pt x="251" y="4236"/>
                      <a:pt x="277" y="4312"/>
                      <a:pt x="302" y="4387"/>
                    </a:cubicBezTo>
                    <a:cubicBezTo>
                      <a:pt x="327" y="4462"/>
                      <a:pt x="352" y="4512"/>
                      <a:pt x="377" y="4587"/>
                    </a:cubicBezTo>
                    <a:cubicBezTo>
                      <a:pt x="402" y="4662"/>
                      <a:pt x="452" y="4713"/>
                      <a:pt x="477" y="4763"/>
                    </a:cubicBezTo>
                    <a:cubicBezTo>
                      <a:pt x="502" y="4813"/>
                      <a:pt x="552" y="4863"/>
                      <a:pt x="602" y="4913"/>
                    </a:cubicBezTo>
                    <a:cubicBezTo>
                      <a:pt x="627" y="4963"/>
                      <a:pt x="652" y="5013"/>
                      <a:pt x="678" y="5063"/>
                    </a:cubicBezTo>
                    <a:cubicBezTo>
                      <a:pt x="703" y="5114"/>
                      <a:pt x="753" y="5139"/>
                      <a:pt x="778" y="5189"/>
                    </a:cubicBezTo>
                    <a:cubicBezTo>
                      <a:pt x="853" y="5289"/>
                      <a:pt x="978" y="5364"/>
                      <a:pt x="1079" y="5439"/>
                    </a:cubicBezTo>
                    <a:cubicBezTo>
                      <a:pt x="1129" y="5489"/>
                      <a:pt x="1179" y="5515"/>
                      <a:pt x="1254" y="5540"/>
                    </a:cubicBezTo>
                    <a:cubicBezTo>
                      <a:pt x="1304" y="5590"/>
                      <a:pt x="1354" y="5615"/>
                      <a:pt x="1429" y="5640"/>
                    </a:cubicBezTo>
                    <a:cubicBezTo>
                      <a:pt x="1480" y="5690"/>
                      <a:pt x="1555" y="5690"/>
                      <a:pt x="1630" y="5715"/>
                    </a:cubicBezTo>
                    <a:cubicBezTo>
                      <a:pt x="1605" y="5715"/>
                      <a:pt x="1605" y="5740"/>
                      <a:pt x="1580" y="5740"/>
                    </a:cubicBezTo>
                    <a:cubicBezTo>
                      <a:pt x="1580" y="5740"/>
                      <a:pt x="1555" y="5765"/>
                      <a:pt x="1530" y="5790"/>
                    </a:cubicBezTo>
                    <a:cubicBezTo>
                      <a:pt x="1530" y="5790"/>
                      <a:pt x="1530" y="5790"/>
                      <a:pt x="1530" y="5815"/>
                    </a:cubicBezTo>
                    <a:cubicBezTo>
                      <a:pt x="1505" y="5815"/>
                      <a:pt x="1505" y="5815"/>
                      <a:pt x="1505" y="5840"/>
                    </a:cubicBezTo>
                    <a:cubicBezTo>
                      <a:pt x="1505" y="5840"/>
                      <a:pt x="1505" y="5890"/>
                      <a:pt x="1505" y="5916"/>
                    </a:cubicBezTo>
                    <a:cubicBezTo>
                      <a:pt x="1505" y="5941"/>
                      <a:pt x="1505" y="5941"/>
                      <a:pt x="1505" y="5966"/>
                    </a:cubicBezTo>
                    <a:cubicBezTo>
                      <a:pt x="1505" y="5991"/>
                      <a:pt x="1505" y="6016"/>
                      <a:pt x="1505" y="6041"/>
                    </a:cubicBezTo>
                    <a:cubicBezTo>
                      <a:pt x="1505" y="6066"/>
                      <a:pt x="1505" y="6091"/>
                      <a:pt x="1505" y="6116"/>
                    </a:cubicBezTo>
                    <a:cubicBezTo>
                      <a:pt x="1505" y="6141"/>
                      <a:pt x="1480" y="6166"/>
                      <a:pt x="1480" y="6191"/>
                    </a:cubicBezTo>
                    <a:cubicBezTo>
                      <a:pt x="1480" y="6241"/>
                      <a:pt x="1480" y="6266"/>
                      <a:pt x="1454" y="6291"/>
                    </a:cubicBezTo>
                    <a:cubicBezTo>
                      <a:pt x="1454" y="6317"/>
                      <a:pt x="1454" y="6367"/>
                      <a:pt x="1454" y="6392"/>
                    </a:cubicBezTo>
                    <a:cubicBezTo>
                      <a:pt x="1454" y="6467"/>
                      <a:pt x="1429" y="6542"/>
                      <a:pt x="1429" y="6617"/>
                    </a:cubicBezTo>
                    <a:cubicBezTo>
                      <a:pt x="1429" y="6692"/>
                      <a:pt x="1454" y="6793"/>
                      <a:pt x="1454" y="6868"/>
                    </a:cubicBezTo>
                    <a:lnTo>
                      <a:pt x="1454" y="6943"/>
                    </a:lnTo>
                    <a:cubicBezTo>
                      <a:pt x="1454" y="6968"/>
                      <a:pt x="1454" y="6968"/>
                      <a:pt x="1429" y="6993"/>
                    </a:cubicBezTo>
                    <a:lnTo>
                      <a:pt x="1404" y="7043"/>
                    </a:lnTo>
                    <a:cubicBezTo>
                      <a:pt x="1379" y="7068"/>
                      <a:pt x="1379" y="7093"/>
                      <a:pt x="1379" y="7119"/>
                    </a:cubicBezTo>
                    <a:lnTo>
                      <a:pt x="1379" y="7219"/>
                    </a:lnTo>
                    <a:lnTo>
                      <a:pt x="1354" y="7219"/>
                    </a:lnTo>
                    <a:cubicBezTo>
                      <a:pt x="1329" y="7219"/>
                      <a:pt x="1304" y="7169"/>
                      <a:pt x="1254" y="7169"/>
                    </a:cubicBezTo>
                    <a:cubicBezTo>
                      <a:pt x="1254" y="7144"/>
                      <a:pt x="1229" y="7144"/>
                      <a:pt x="1204" y="7144"/>
                    </a:cubicBezTo>
                    <a:lnTo>
                      <a:pt x="978" y="7144"/>
                    </a:lnTo>
                    <a:cubicBezTo>
                      <a:pt x="928" y="7119"/>
                      <a:pt x="878" y="7119"/>
                      <a:pt x="828" y="7119"/>
                    </a:cubicBezTo>
                    <a:cubicBezTo>
                      <a:pt x="803" y="7093"/>
                      <a:pt x="778" y="7093"/>
                      <a:pt x="753" y="7093"/>
                    </a:cubicBezTo>
                    <a:cubicBezTo>
                      <a:pt x="728" y="7068"/>
                      <a:pt x="703" y="7068"/>
                      <a:pt x="678" y="7068"/>
                    </a:cubicBezTo>
                    <a:cubicBezTo>
                      <a:pt x="652" y="7043"/>
                      <a:pt x="652" y="7043"/>
                      <a:pt x="627" y="7043"/>
                    </a:cubicBezTo>
                    <a:lnTo>
                      <a:pt x="577" y="7043"/>
                    </a:lnTo>
                    <a:cubicBezTo>
                      <a:pt x="552" y="7043"/>
                      <a:pt x="527" y="7043"/>
                      <a:pt x="527" y="7018"/>
                    </a:cubicBezTo>
                    <a:lnTo>
                      <a:pt x="427" y="7018"/>
                    </a:lnTo>
                    <a:lnTo>
                      <a:pt x="402" y="6993"/>
                    </a:lnTo>
                    <a:cubicBezTo>
                      <a:pt x="377" y="6968"/>
                      <a:pt x="377" y="6968"/>
                      <a:pt x="377" y="6943"/>
                    </a:cubicBezTo>
                    <a:cubicBezTo>
                      <a:pt x="377" y="6943"/>
                      <a:pt x="377" y="6918"/>
                      <a:pt x="352" y="6893"/>
                    </a:cubicBezTo>
                    <a:lnTo>
                      <a:pt x="327" y="6893"/>
                    </a:lnTo>
                    <a:cubicBezTo>
                      <a:pt x="302" y="6868"/>
                      <a:pt x="302" y="6868"/>
                      <a:pt x="277" y="6868"/>
                    </a:cubicBezTo>
                    <a:lnTo>
                      <a:pt x="226" y="6868"/>
                    </a:lnTo>
                    <a:cubicBezTo>
                      <a:pt x="201" y="6843"/>
                      <a:pt x="176" y="6843"/>
                      <a:pt x="151" y="6843"/>
                    </a:cubicBezTo>
                    <a:cubicBezTo>
                      <a:pt x="126" y="6843"/>
                      <a:pt x="101" y="6868"/>
                      <a:pt x="76" y="6918"/>
                    </a:cubicBezTo>
                    <a:cubicBezTo>
                      <a:pt x="51" y="6943"/>
                      <a:pt x="26" y="6968"/>
                      <a:pt x="26" y="7043"/>
                    </a:cubicBezTo>
                    <a:cubicBezTo>
                      <a:pt x="1" y="7093"/>
                      <a:pt x="1" y="7144"/>
                      <a:pt x="1" y="7219"/>
                    </a:cubicBezTo>
                    <a:cubicBezTo>
                      <a:pt x="1" y="7244"/>
                      <a:pt x="26" y="7269"/>
                      <a:pt x="26" y="7294"/>
                    </a:cubicBezTo>
                    <a:cubicBezTo>
                      <a:pt x="51" y="7319"/>
                      <a:pt x="51" y="7344"/>
                      <a:pt x="76" y="7369"/>
                    </a:cubicBezTo>
                    <a:cubicBezTo>
                      <a:pt x="101" y="7394"/>
                      <a:pt x="101" y="7394"/>
                      <a:pt x="101" y="7419"/>
                    </a:cubicBezTo>
                    <a:cubicBezTo>
                      <a:pt x="126" y="7419"/>
                      <a:pt x="126" y="7444"/>
                      <a:pt x="126" y="7469"/>
                    </a:cubicBezTo>
                    <a:cubicBezTo>
                      <a:pt x="151" y="7495"/>
                      <a:pt x="151" y="7520"/>
                      <a:pt x="176" y="7520"/>
                    </a:cubicBezTo>
                    <a:cubicBezTo>
                      <a:pt x="176" y="7545"/>
                      <a:pt x="176" y="7545"/>
                      <a:pt x="176" y="7545"/>
                    </a:cubicBezTo>
                    <a:cubicBezTo>
                      <a:pt x="201" y="7545"/>
                      <a:pt x="201" y="7545"/>
                      <a:pt x="201" y="7570"/>
                    </a:cubicBezTo>
                    <a:lnTo>
                      <a:pt x="327" y="7570"/>
                    </a:lnTo>
                    <a:cubicBezTo>
                      <a:pt x="352" y="7595"/>
                      <a:pt x="377" y="7595"/>
                      <a:pt x="402" y="7595"/>
                    </a:cubicBezTo>
                    <a:cubicBezTo>
                      <a:pt x="427" y="7570"/>
                      <a:pt x="452" y="7570"/>
                      <a:pt x="477" y="7570"/>
                    </a:cubicBezTo>
                    <a:cubicBezTo>
                      <a:pt x="502" y="7595"/>
                      <a:pt x="527" y="7595"/>
                      <a:pt x="552" y="7595"/>
                    </a:cubicBezTo>
                    <a:cubicBezTo>
                      <a:pt x="577" y="7595"/>
                      <a:pt x="602" y="7595"/>
                      <a:pt x="627" y="7620"/>
                    </a:cubicBezTo>
                    <a:lnTo>
                      <a:pt x="903" y="7620"/>
                    </a:lnTo>
                    <a:cubicBezTo>
                      <a:pt x="953" y="7595"/>
                      <a:pt x="1028" y="7595"/>
                      <a:pt x="1104" y="7570"/>
                    </a:cubicBezTo>
                    <a:lnTo>
                      <a:pt x="1204" y="7570"/>
                    </a:lnTo>
                    <a:lnTo>
                      <a:pt x="1254" y="7595"/>
                    </a:lnTo>
                    <a:cubicBezTo>
                      <a:pt x="1254" y="7603"/>
                      <a:pt x="1257" y="7606"/>
                      <a:pt x="1261" y="7606"/>
                    </a:cubicBezTo>
                    <a:cubicBezTo>
                      <a:pt x="1271" y="7606"/>
                      <a:pt x="1287" y="7595"/>
                      <a:pt x="1304" y="7595"/>
                    </a:cubicBezTo>
                    <a:lnTo>
                      <a:pt x="1404" y="7620"/>
                    </a:lnTo>
                    <a:cubicBezTo>
                      <a:pt x="1404" y="7620"/>
                      <a:pt x="1404" y="7595"/>
                      <a:pt x="1429" y="7595"/>
                    </a:cubicBezTo>
                    <a:cubicBezTo>
                      <a:pt x="1404" y="7620"/>
                      <a:pt x="1404" y="7645"/>
                      <a:pt x="1379" y="7670"/>
                    </a:cubicBezTo>
                    <a:cubicBezTo>
                      <a:pt x="1379" y="7695"/>
                      <a:pt x="1354" y="7720"/>
                      <a:pt x="1354" y="7745"/>
                    </a:cubicBezTo>
                    <a:cubicBezTo>
                      <a:pt x="1354" y="7770"/>
                      <a:pt x="1354" y="7770"/>
                      <a:pt x="1354" y="7795"/>
                    </a:cubicBezTo>
                    <a:cubicBezTo>
                      <a:pt x="1354" y="7845"/>
                      <a:pt x="1354" y="7896"/>
                      <a:pt x="1354" y="7946"/>
                    </a:cubicBezTo>
                    <a:cubicBezTo>
                      <a:pt x="1354" y="7996"/>
                      <a:pt x="1354" y="8021"/>
                      <a:pt x="1354" y="8071"/>
                    </a:cubicBezTo>
                    <a:cubicBezTo>
                      <a:pt x="1354" y="8121"/>
                      <a:pt x="1379" y="8171"/>
                      <a:pt x="1379" y="8196"/>
                    </a:cubicBezTo>
                    <a:cubicBezTo>
                      <a:pt x="1379" y="8246"/>
                      <a:pt x="1354" y="8271"/>
                      <a:pt x="1329" y="8297"/>
                    </a:cubicBezTo>
                    <a:cubicBezTo>
                      <a:pt x="1329" y="8322"/>
                      <a:pt x="1304" y="8347"/>
                      <a:pt x="1304" y="8372"/>
                    </a:cubicBezTo>
                    <a:cubicBezTo>
                      <a:pt x="1304" y="8372"/>
                      <a:pt x="1304" y="8397"/>
                      <a:pt x="1279" y="8422"/>
                    </a:cubicBezTo>
                    <a:cubicBezTo>
                      <a:pt x="1279" y="8447"/>
                      <a:pt x="1279" y="8472"/>
                      <a:pt x="1279" y="8522"/>
                    </a:cubicBezTo>
                    <a:lnTo>
                      <a:pt x="1254" y="8547"/>
                    </a:lnTo>
                    <a:cubicBezTo>
                      <a:pt x="1254" y="8572"/>
                      <a:pt x="1254" y="8597"/>
                      <a:pt x="1279" y="8597"/>
                    </a:cubicBezTo>
                    <a:cubicBezTo>
                      <a:pt x="1279" y="8647"/>
                      <a:pt x="1304" y="8698"/>
                      <a:pt x="1304" y="8748"/>
                    </a:cubicBezTo>
                    <a:cubicBezTo>
                      <a:pt x="1329" y="8798"/>
                      <a:pt x="1354" y="8823"/>
                      <a:pt x="1404" y="8848"/>
                    </a:cubicBezTo>
                    <a:cubicBezTo>
                      <a:pt x="1429" y="8873"/>
                      <a:pt x="1480" y="8873"/>
                      <a:pt x="1530" y="8873"/>
                    </a:cubicBezTo>
                    <a:cubicBezTo>
                      <a:pt x="1580" y="8873"/>
                      <a:pt x="1630" y="8873"/>
                      <a:pt x="1655" y="8848"/>
                    </a:cubicBezTo>
                    <a:cubicBezTo>
                      <a:pt x="1680" y="8823"/>
                      <a:pt x="1705" y="8798"/>
                      <a:pt x="1705" y="8748"/>
                    </a:cubicBezTo>
                    <a:lnTo>
                      <a:pt x="1705" y="8723"/>
                    </a:lnTo>
                    <a:cubicBezTo>
                      <a:pt x="1705" y="8723"/>
                      <a:pt x="1705" y="8723"/>
                      <a:pt x="1705" y="8698"/>
                    </a:cubicBezTo>
                    <a:cubicBezTo>
                      <a:pt x="1705" y="8672"/>
                      <a:pt x="1705" y="8647"/>
                      <a:pt x="1705" y="8622"/>
                    </a:cubicBezTo>
                    <a:cubicBezTo>
                      <a:pt x="1705" y="8622"/>
                      <a:pt x="1705" y="8597"/>
                      <a:pt x="1705" y="8597"/>
                    </a:cubicBezTo>
                    <a:lnTo>
                      <a:pt x="1705" y="8547"/>
                    </a:lnTo>
                    <a:cubicBezTo>
                      <a:pt x="1705" y="8522"/>
                      <a:pt x="1705" y="8472"/>
                      <a:pt x="1730" y="8447"/>
                    </a:cubicBezTo>
                    <a:cubicBezTo>
                      <a:pt x="1730" y="8447"/>
                      <a:pt x="1730" y="8422"/>
                      <a:pt x="1730" y="8397"/>
                    </a:cubicBezTo>
                    <a:cubicBezTo>
                      <a:pt x="1730" y="8397"/>
                      <a:pt x="1730" y="8372"/>
                      <a:pt x="1755" y="8347"/>
                    </a:cubicBezTo>
                    <a:cubicBezTo>
                      <a:pt x="1780" y="8322"/>
                      <a:pt x="1780" y="8271"/>
                      <a:pt x="1755" y="8246"/>
                    </a:cubicBezTo>
                    <a:cubicBezTo>
                      <a:pt x="1755" y="8196"/>
                      <a:pt x="1730" y="8171"/>
                      <a:pt x="1730" y="8121"/>
                    </a:cubicBezTo>
                    <a:cubicBezTo>
                      <a:pt x="1705" y="8071"/>
                      <a:pt x="1705" y="8021"/>
                      <a:pt x="1680" y="7996"/>
                    </a:cubicBezTo>
                    <a:cubicBezTo>
                      <a:pt x="1680" y="7946"/>
                      <a:pt x="1680" y="7896"/>
                      <a:pt x="1680" y="7845"/>
                    </a:cubicBezTo>
                    <a:cubicBezTo>
                      <a:pt x="1680" y="7820"/>
                      <a:pt x="1655" y="7795"/>
                      <a:pt x="1680" y="7795"/>
                    </a:cubicBezTo>
                    <a:cubicBezTo>
                      <a:pt x="1680" y="7770"/>
                      <a:pt x="1680" y="7745"/>
                      <a:pt x="1705" y="7720"/>
                    </a:cubicBezTo>
                    <a:cubicBezTo>
                      <a:pt x="1705" y="7695"/>
                      <a:pt x="1730" y="7695"/>
                      <a:pt x="1730" y="7670"/>
                    </a:cubicBezTo>
                    <a:lnTo>
                      <a:pt x="1755" y="7595"/>
                    </a:lnTo>
                    <a:lnTo>
                      <a:pt x="1755" y="7570"/>
                    </a:lnTo>
                    <a:cubicBezTo>
                      <a:pt x="1755" y="7595"/>
                      <a:pt x="1755" y="7595"/>
                      <a:pt x="1780" y="7595"/>
                    </a:cubicBezTo>
                    <a:lnTo>
                      <a:pt x="2131" y="7595"/>
                    </a:lnTo>
                    <a:cubicBezTo>
                      <a:pt x="2146" y="7587"/>
                      <a:pt x="2158" y="7584"/>
                      <a:pt x="2169" y="7584"/>
                    </a:cubicBezTo>
                    <a:cubicBezTo>
                      <a:pt x="2196" y="7584"/>
                      <a:pt x="2214" y="7602"/>
                      <a:pt x="2231" y="7620"/>
                    </a:cubicBezTo>
                    <a:cubicBezTo>
                      <a:pt x="2231" y="7645"/>
                      <a:pt x="2231" y="7670"/>
                      <a:pt x="2256" y="7670"/>
                    </a:cubicBezTo>
                    <a:cubicBezTo>
                      <a:pt x="2256" y="7670"/>
                      <a:pt x="2282" y="7695"/>
                      <a:pt x="2282" y="7695"/>
                    </a:cubicBezTo>
                    <a:cubicBezTo>
                      <a:pt x="2307" y="7695"/>
                      <a:pt x="2332" y="7720"/>
                      <a:pt x="2357" y="7720"/>
                    </a:cubicBezTo>
                    <a:lnTo>
                      <a:pt x="2382" y="7745"/>
                    </a:lnTo>
                    <a:lnTo>
                      <a:pt x="2532" y="7745"/>
                    </a:lnTo>
                    <a:cubicBezTo>
                      <a:pt x="2582" y="7745"/>
                      <a:pt x="2607" y="7745"/>
                      <a:pt x="2657" y="7720"/>
                    </a:cubicBezTo>
                    <a:cubicBezTo>
                      <a:pt x="2683" y="7695"/>
                      <a:pt x="2708" y="7670"/>
                      <a:pt x="2733" y="7620"/>
                    </a:cubicBezTo>
                    <a:cubicBezTo>
                      <a:pt x="2758" y="7570"/>
                      <a:pt x="2783" y="7520"/>
                      <a:pt x="2783" y="7495"/>
                    </a:cubicBezTo>
                    <a:cubicBezTo>
                      <a:pt x="2783" y="7469"/>
                      <a:pt x="2758" y="7444"/>
                      <a:pt x="2733" y="7419"/>
                    </a:cubicBezTo>
                    <a:lnTo>
                      <a:pt x="2708" y="7394"/>
                    </a:lnTo>
                    <a:cubicBezTo>
                      <a:pt x="2683" y="7369"/>
                      <a:pt x="2683" y="7369"/>
                      <a:pt x="2657" y="7369"/>
                    </a:cubicBezTo>
                    <a:cubicBezTo>
                      <a:pt x="2657" y="7344"/>
                      <a:pt x="2632" y="7344"/>
                      <a:pt x="2582" y="7344"/>
                    </a:cubicBezTo>
                    <a:lnTo>
                      <a:pt x="2557" y="7344"/>
                    </a:lnTo>
                    <a:lnTo>
                      <a:pt x="2507" y="7319"/>
                    </a:lnTo>
                    <a:cubicBezTo>
                      <a:pt x="2482" y="7294"/>
                      <a:pt x="2457" y="7294"/>
                      <a:pt x="2432" y="7294"/>
                    </a:cubicBezTo>
                    <a:cubicBezTo>
                      <a:pt x="2407" y="7269"/>
                      <a:pt x="2407" y="7269"/>
                      <a:pt x="2382" y="7269"/>
                    </a:cubicBezTo>
                    <a:cubicBezTo>
                      <a:pt x="2382" y="7269"/>
                      <a:pt x="2357" y="7244"/>
                      <a:pt x="2357" y="7244"/>
                    </a:cubicBezTo>
                    <a:cubicBezTo>
                      <a:pt x="2321" y="7226"/>
                      <a:pt x="2298" y="7208"/>
                      <a:pt x="2270" y="7208"/>
                    </a:cubicBezTo>
                    <a:cubicBezTo>
                      <a:pt x="2259" y="7208"/>
                      <a:pt x="2246" y="7211"/>
                      <a:pt x="2231" y="7219"/>
                    </a:cubicBezTo>
                    <a:cubicBezTo>
                      <a:pt x="2206" y="7219"/>
                      <a:pt x="2156" y="7244"/>
                      <a:pt x="2131" y="7244"/>
                    </a:cubicBezTo>
                    <a:cubicBezTo>
                      <a:pt x="2081" y="7244"/>
                      <a:pt x="2056" y="7269"/>
                      <a:pt x="2006" y="7269"/>
                    </a:cubicBezTo>
                    <a:lnTo>
                      <a:pt x="1881" y="7269"/>
                    </a:lnTo>
                    <a:cubicBezTo>
                      <a:pt x="1881" y="7269"/>
                      <a:pt x="1869" y="7280"/>
                      <a:pt x="1855" y="7280"/>
                    </a:cubicBezTo>
                    <a:cubicBezTo>
                      <a:pt x="1847" y="7280"/>
                      <a:pt x="1839" y="7277"/>
                      <a:pt x="1830" y="7269"/>
                    </a:cubicBezTo>
                    <a:cubicBezTo>
                      <a:pt x="1805" y="7269"/>
                      <a:pt x="1805" y="7269"/>
                      <a:pt x="1780" y="7244"/>
                    </a:cubicBezTo>
                    <a:lnTo>
                      <a:pt x="1755" y="7244"/>
                    </a:lnTo>
                    <a:lnTo>
                      <a:pt x="1780" y="7194"/>
                    </a:lnTo>
                    <a:cubicBezTo>
                      <a:pt x="1780" y="7169"/>
                      <a:pt x="1805" y="7119"/>
                      <a:pt x="1855" y="7093"/>
                    </a:cubicBezTo>
                    <a:cubicBezTo>
                      <a:pt x="1855" y="7068"/>
                      <a:pt x="1855" y="7043"/>
                      <a:pt x="1881" y="7018"/>
                    </a:cubicBezTo>
                    <a:lnTo>
                      <a:pt x="1881" y="6968"/>
                    </a:lnTo>
                    <a:cubicBezTo>
                      <a:pt x="1906" y="6893"/>
                      <a:pt x="1906" y="6818"/>
                      <a:pt x="1906" y="6743"/>
                    </a:cubicBezTo>
                    <a:cubicBezTo>
                      <a:pt x="1931" y="6667"/>
                      <a:pt x="1931" y="6592"/>
                      <a:pt x="1956" y="6517"/>
                    </a:cubicBezTo>
                    <a:cubicBezTo>
                      <a:pt x="1956" y="6492"/>
                      <a:pt x="1981" y="6467"/>
                      <a:pt x="1981" y="6417"/>
                    </a:cubicBezTo>
                    <a:cubicBezTo>
                      <a:pt x="2006" y="6392"/>
                      <a:pt x="2006" y="6367"/>
                      <a:pt x="2006" y="6342"/>
                    </a:cubicBezTo>
                    <a:cubicBezTo>
                      <a:pt x="2031" y="6317"/>
                      <a:pt x="2031" y="6291"/>
                      <a:pt x="2056" y="6266"/>
                    </a:cubicBezTo>
                    <a:cubicBezTo>
                      <a:pt x="2056" y="6241"/>
                      <a:pt x="2056" y="6216"/>
                      <a:pt x="2056" y="6191"/>
                    </a:cubicBezTo>
                    <a:cubicBezTo>
                      <a:pt x="2056" y="6166"/>
                      <a:pt x="2056" y="6141"/>
                      <a:pt x="2056" y="6116"/>
                    </a:cubicBezTo>
                    <a:cubicBezTo>
                      <a:pt x="2081" y="6091"/>
                      <a:pt x="2081" y="6066"/>
                      <a:pt x="2081" y="6066"/>
                    </a:cubicBezTo>
                    <a:cubicBezTo>
                      <a:pt x="2081" y="6016"/>
                      <a:pt x="2081" y="5991"/>
                      <a:pt x="2081" y="5991"/>
                    </a:cubicBezTo>
                    <a:lnTo>
                      <a:pt x="2081" y="5966"/>
                    </a:lnTo>
                    <a:cubicBezTo>
                      <a:pt x="2106" y="5941"/>
                      <a:pt x="2106" y="5941"/>
                      <a:pt x="2106" y="5941"/>
                    </a:cubicBezTo>
                    <a:cubicBezTo>
                      <a:pt x="2106" y="5916"/>
                      <a:pt x="2131" y="5916"/>
                      <a:pt x="2156" y="5890"/>
                    </a:cubicBezTo>
                    <a:cubicBezTo>
                      <a:pt x="2206" y="5890"/>
                      <a:pt x="2256" y="5890"/>
                      <a:pt x="2332" y="5916"/>
                    </a:cubicBezTo>
                    <a:cubicBezTo>
                      <a:pt x="2394" y="5926"/>
                      <a:pt x="2469" y="5932"/>
                      <a:pt x="2548" y="5932"/>
                    </a:cubicBezTo>
                    <a:cubicBezTo>
                      <a:pt x="2660" y="5932"/>
                      <a:pt x="2780" y="5920"/>
                      <a:pt x="2883" y="5890"/>
                    </a:cubicBezTo>
                    <a:cubicBezTo>
                      <a:pt x="3058" y="5815"/>
                      <a:pt x="3234" y="5765"/>
                      <a:pt x="3409" y="5665"/>
                    </a:cubicBezTo>
                    <a:cubicBezTo>
                      <a:pt x="3485" y="5615"/>
                      <a:pt x="3585" y="5565"/>
                      <a:pt x="3660" y="5515"/>
                    </a:cubicBezTo>
                    <a:cubicBezTo>
                      <a:pt x="3735" y="5439"/>
                      <a:pt x="3810" y="5389"/>
                      <a:pt x="3886" y="5314"/>
                    </a:cubicBezTo>
                    <a:cubicBezTo>
                      <a:pt x="3961" y="5264"/>
                      <a:pt x="4011" y="5164"/>
                      <a:pt x="4061" y="5088"/>
                    </a:cubicBezTo>
                    <a:cubicBezTo>
                      <a:pt x="4136" y="5013"/>
                      <a:pt x="4186" y="4913"/>
                      <a:pt x="4211" y="4838"/>
                    </a:cubicBezTo>
                    <a:cubicBezTo>
                      <a:pt x="4262" y="4738"/>
                      <a:pt x="4312" y="4637"/>
                      <a:pt x="4337" y="4562"/>
                    </a:cubicBezTo>
                    <a:cubicBezTo>
                      <a:pt x="4362" y="4462"/>
                      <a:pt x="4412" y="4362"/>
                      <a:pt x="4462" y="4286"/>
                    </a:cubicBezTo>
                    <a:cubicBezTo>
                      <a:pt x="4487" y="4186"/>
                      <a:pt x="4487" y="4086"/>
                      <a:pt x="4512" y="3961"/>
                    </a:cubicBezTo>
                    <a:cubicBezTo>
                      <a:pt x="4512" y="3860"/>
                      <a:pt x="4512" y="3760"/>
                      <a:pt x="4512" y="3660"/>
                    </a:cubicBezTo>
                    <a:cubicBezTo>
                      <a:pt x="4512" y="3560"/>
                      <a:pt x="4487" y="3459"/>
                      <a:pt x="4487" y="3359"/>
                    </a:cubicBezTo>
                    <a:lnTo>
                      <a:pt x="4462" y="3284"/>
                    </a:lnTo>
                    <a:lnTo>
                      <a:pt x="4462" y="3209"/>
                    </a:lnTo>
                    <a:cubicBezTo>
                      <a:pt x="4437" y="3159"/>
                      <a:pt x="4412" y="3109"/>
                      <a:pt x="4387" y="3058"/>
                    </a:cubicBezTo>
                    <a:cubicBezTo>
                      <a:pt x="4337" y="2983"/>
                      <a:pt x="4312" y="2883"/>
                      <a:pt x="4262" y="2808"/>
                    </a:cubicBezTo>
                    <a:cubicBezTo>
                      <a:pt x="4211" y="2733"/>
                      <a:pt x="4186" y="2657"/>
                      <a:pt x="4136" y="2582"/>
                    </a:cubicBezTo>
                    <a:cubicBezTo>
                      <a:pt x="4086" y="2507"/>
                      <a:pt x="4036" y="2432"/>
                      <a:pt x="3986" y="2357"/>
                    </a:cubicBezTo>
                    <a:cubicBezTo>
                      <a:pt x="3936" y="2281"/>
                      <a:pt x="3886" y="2206"/>
                      <a:pt x="3810" y="2131"/>
                    </a:cubicBezTo>
                    <a:cubicBezTo>
                      <a:pt x="3760" y="2081"/>
                      <a:pt x="3685" y="2006"/>
                      <a:pt x="3635" y="1956"/>
                    </a:cubicBezTo>
                    <a:cubicBezTo>
                      <a:pt x="3560" y="1905"/>
                      <a:pt x="3485" y="1830"/>
                      <a:pt x="3409" y="1780"/>
                    </a:cubicBezTo>
                    <a:cubicBezTo>
                      <a:pt x="3359" y="1705"/>
                      <a:pt x="3259" y="1680"/>
                      <a:pt x="3184" y="1655"/>
                    </a:cubicBezTo>
                    <a:lnTo>
                      <a:pt x="3209" y="1655"/>
                    </a:lnTo>
                    <a:cubicBezTo>
                      <a:pt x="3234" y="1630"/>
                      <a:pt x="3259" y="1630"/>
                      <a:pt x="3309" y="1630"/>
                    </a:cubicBezTo>
                    <a:lnTo>
                      <a:pt x="3409" y="1630"/>
                    </a:lnTo>
                    <a:cubicBezTo>
                      <a:pt x="3434" y="1655"/>
                      <a:pt x="3459" y="1655"/>
                      <a:pt x="3485" y="1655"/>
                    </a:cubicBezTo>
                    <a:lnTo>
                      <a:pt x="3585" y="1655"/>
                    </a:lnTo>
                    <a:cubicBezTo>
                      <a:pt x="3610" y="1680"/>
                      <a:pt x="3660" y="1680"/>
                      <a:pt x="3685" y="1680"/>
                    </a:cubicBezTo>
                    <a:cubicBezTo>
                      <a:pt x="3710" y="1680"/>
                      <a:pt x="3760" y="1680"/>
                      <a:pt x="3785" y="1655"/>
                    </a:cubicBezTo>
                    <a:cubicBezTo>
                      <a:pt x="3835" y="1655"/>
                      <a:pt x="3911" y="1630"/>
                      <a:pt x="3961" y="1605"/>
                    </a:cubicBezTo>
                    <a:cubicBezTo>
                      <a:pt x="4036" y="1605"/>
                      <a:pt x="4061" y="1555"/>
                      <a:pt x="4136" y="1530"/>
                    </a:cubicBezTo>
                    <a:cubicBezTo>
                      <a:pt x="4186" y="1504"/>
                      <a:pt x="4211" y="1479"/>
                      <a:pt x="4262" y="1429"/>
                    </a:cubicBezTo>
                    <a:cubicBezTo>
                      <a:pt x="4312" y="1404"/>
                      <a:pt x="4362" y="1379"/>
                      <a:pt x="4412" y="1379"/>
                    </a:cubicBezTo>
                    <a:cubicBezTo>
                      <a:pt x="4437" y="1354"/>
                      <a:pt x="4462" y="1354"/>
                      <a:pt x="4487" y="1354"/>
                    </a:cubicBezTo>
                    <a:cubicBezTo>
                      <a:pt x="4512" y="1329"/>
                      <a:pt x="4512" y="1304"/>
                      <a:pt x="4537" y="1304"/>
                    </a:cubicBezTo>
                    <a:cubicBezTo>
                      <a:pt x="4587" y="1279"/>
                      <a:pt x="4612" y="1254"/>
                      <a:pt x="4637" y="1204"/>
                    </a:cubicBezTo>
                    <a:lnTo>
                      <a:pt x="4688" y="1154"/>
                    </a:lnTo>
                    <a:cubicBezTo>
                      <a:pt x="4713" y="1154"/>
                      <a:pt x="4713" y="1129"/>
                      <a:pt x="4713" y="1103"/>
                    </a:cubicBezTo>
                    <a:cubicBezTo>
                      <a:pt x="4763" y="1028"/>
                      <a:pt x="4788" y="978"/>
                      <a:pt x="4788" y="928"/>
                    </a:cubicBezTo>
                    <a:cubicBezTo>
                      <a:pt x="4813" y="878"/>
                      <a:pt x="4788" y="803"/>
                      <a:pt x="4788" y="778"/>
                    </a:cubicBezTo>
                    <a:cubicBezTo>
                      <a:pt x="4763" y="728"/>
                      <a:pt x="4738" y="702"/>
                      <a:pt x="4688" y="677"/>
                    </a:cubicBezTo>
                    <a:cubicBezTo>
                      <a:pt x="4663" y="652"/>
                      <a:pt x="4612" y="652"/>
                      <a:pt x="4562" y="652"/>
                    </a:cubicBezTo>
                    <a:cubicBezTo>
                      <a:pt x="4537" y="652"/>
                      <a:pt x="4487" y="677"/>
                      <a:pt x="4462" y="702"/>
                    </a:cubicBezTo>
                    <a:cubicBezTo>
                      <a:pt x="4462" y="728"/>
                      <a:pt x="4462" y="728"/>
                      <a:pt x="4437" y="728"/>
                    </a:cubicBezTo>
                    <a:cubicBezTo>
                      <a:pt x="4437" y="753"/>
                      <a:pt x="4437" y="753"/>
                      <a:pt x="4412" y="778"/>
                    </a:cubicBezTo>
                    <a:cubicBezTo>
                      <a:pt x="4412" y="778"/>
                      <a:pt x="4387" y="828"/>
                      <a:pt x="4387" y="853"/>
                    </a:cubicBezTo>
                    <a:cubicBezTo>
                      <a:pt x="4362" y="853"/>
                      <a:pt x="4362" y="878"/>
                      <a:pt x="4362" y="878"/>
                    </a:cubicBezTo>
                    <a:lnTo>
                      <a:pt x="4312" y="928"/>
                    </a:lnTo>
                    <a:cubicBezTo>
                      <a:pt x="4287" y="953"/>
                      <a:pt x="4262" y="953"/>
                      <a:pt x="4236" y="978"/>
                    </a:cubicBezTo>
                    <a:cubicBezTo>
                      <a:pt x="4236" y="1003"/>
                      <a:pt x="4236" y="1003"/>
                      <a:pt x="4211" y="1028"/>
                    </a:cubicBezTo>
                    <a:lnTo>
                      <a:pt x="4161" y="1028"/>
                    </a:lnTo>
                    <a:cubicBezTo>
                      <a:pt x="4111" y="1053"/>
                      <a:pt x="4086" y="1053"/>
                      <a:pt x="4061" y="1103"/>
                    </a:cubicBezTo>
                    <a:cubicBezTo>
                      <a:pt x="4036" y="1129"/>
                      <a:pt x="4036" y="1179"/>
                      <a:pt x="3986" y="1204"/>
                    </a:cubicBezTo>
                    <a:cubicBezTo>
                      <a:pt x="3961" y="1229"/>
                      <a:pt x="3911" y="1254"/>
                      <a:pt x="3886" y="1279"/>
                    </a:cubicBezTo>
                    <a:cubicBezTo>
                      <a:pt x="3835" y="1304"/>
                      <a:pt x="3785" y="1329"/>
                      <a:pt x="3735" y="1354"/>
                    </a:cubicBezTo>
                    <a:lnTo>
                      <a:pt x="3585" y="1354"/>
                    </a:lnTo>
                    <a:cubicBezTo>
                      <a:pt x="3560" y="1329"/>
                      <a:pt x="3535" y="1329"/>
                      <a:pt x="3510" y="1329"/>
                    </a:cubicBezTo>
                    <a:lnTo>
                      <a:pt x="3409" y="1329"/>
                    </a:lnTo>
                    <a:lnTo>
                      <a:pt x="3334" y="1304"/>
                    </a:lnTo>
                    <a:lnTo>
                      <a:pt x="3234" y="1304"/>
                    </a:lnTo>
                    <a:lnTo>
                      <a:pt x="3159" y="1329"/>
                    </a:lnTo>
                    <a:lnTo>
                      <a:pt x="3084" y="1329"/>
                    </a:lnTo>
                    <a:lnTo>
                      <a:pt x="2933" y="1279"/>
                    </a:lnTo>
                    <a:cubicBezTo>
                      <a:pt x="2858" y="1279"/>
                      <a:pt x="2833" y="1229"/>
                      <a:pt x="2783" y="1204"/>
                    </a:cubicBezTo>
                    <a:cubicBezTo>
                      <a:pt x="2758" y="1179"/>
                      <a:pt x="2733" y="1154"/>
                      <a:pt x="2708" y="1154"/>
                    </a:cubicBezTo>
                    <a:lnTo>
                      <a:pt x="2632" y="1129"/>
                    </a:lnTo>
                    <a:cubicBezTo>
                      <a:pt x="2532" y="1103"/>
                      <a:pt x="2457" y="1078"/>
                      <a:pt x="2357" y="1053"/>
                    </a:cubicBezTo>
                    <a:cubicBezTo>
                      <a:pt x="2256" y="1003"/>
                      <a:pt x="2181" y="978"/>
                      <a:pt x="2106" y="928"/>
                    </a:cubicBezTo>
                    <a:cubicBezTo>
                      <a:pt x="2081" y="903"/>
                      <a:pt x="2031" y="878"/>
                      <a:pt x="2006" y="853"/>
                    </a:cubicBezTo>
                    <a:cubicBezTo>
                      <a:pt x="1981" y="828"/>
                      <a:pt x="1956" y="803"/>
                      <a:pt x="1931" y="778"/>
                    </a:cubicBezTo>
                    <a:cubicBezTo>
                      <a:pt x="1906" y="778"/>
                      <a:pt x="1881" y="753"/>
                      <a:pt x="1855" y="728"/>
                    </a:cubicBezTo>
                    <a:cubicBezTo>
                      <a:pt x="1830" y="702"/>
                      <a:pt x="1805" y="677"/>
                      <a:pt x="1780" y="677"/>
                    </a:cubicBezTo>
                    <a:cubicBezTo>
                      <a:pt x="1755" y="652"/>
                      <a:pt x="1730" y="652"/>
                      <a:pt x="1730" y="627"/>
                    </a:cubicBezTo>
                    <a:cubicBezTo>
                      <a:pt x="1705" y="602"/>
                      <a:pt x="1680" y="577"/>
                      <a:pt x="1680" y="577"/>
                    </a:cubicBezTo>
                    <a:cubicBezTo>
                      <a:pt x="1655" y="552"/>
                      <a:pt x="1630" y="527"/>
                      <a:pt x="1605" y="527"/>
                    </a:cubicBezTo>
                    <a:lnTo>
                      <a:pt x="1605" y="502"/>
                    </a:lnTo>
                    <a:cubicBezTo>
                      <a:pt x="1605" y="477"/>
                      <a:pt x="1605" y="477"/>
                      <a:pt x="1605" y="452"/>
                    </a:cubicBezTo>
                    <a:cubicBezTo>
                      <a:pt x="1580" y="452"/>
                      <a:pt x="1580" y="427"/>
                      <a:pt x="1605" y="402"/>
                    </a:cubicBezTo>
                    <a:cubicBezTo>
                      <a:pt x="1605" y="377"/>
                      <a:pt x="1605" y="377"/>
                      <a:pt x="1605" y="352"/>
                    </a:cubicBezTo>
                    <a:cubicBezTo>
                      <a:pt x="1605" y="327"/>
                      <a:pt x="1605" y="327"/>
                      <a:pt x="1580" y="301"/>
                    </a:cubicBezTo>
                    <a:cubicBezTo>
                      <a:pt x="1580" y="276"/>
                      <a:pt x="1580" y="251"/>
                      <a:pt x="1555" y="226"/>
                    </a:cubicBezTo>
                    <a:cubicBezTo>
                      <a:pt x="1555" y="201"/>
                      <a:pt x="1530" y="176"/>
                      <a:pt x="1530" y="176"/>
                    </a:cubicBezTo>
                    <a:cubicBezTo>
                      <a:pt x="1530" y="126"/>
                      <a:pt x="1530" y="101"/>
                      <a:pt x="1505" y="76"/>
                    </a:cubicBezTo>
                    <a:cubicBezTo>
                      <a:pt x="1505" y="51"/>
                      <a:pt x="1454" y="26"/>
                      <a:pt x="14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27" name="Google Shape;1527;p54"/>
            <p:cNvGrpSpPr/>
            <p:nvPr/>
          </p:nvGrpSpPr>
          <p:grpSpPr>
            <a:xfrm>
              <a:off x="1466652" y="3631862"/>
              <a:ext cx="911806" cy="369820"/>
              <a:chOff x="1466652" y="3631862"/>
              <a:chExt cx="911806" cy="369820"/>
            </a:xfrm>
          </p:grpSpPr>
          <p:sp>
            <p:nvSpPr>
              <p:cNvPr id="1528" name="Google Shape;1528;p54"/>
              <p:cNvSpPr/>
              <p:nvPr/>
            </p:nvSpPr>
            <p:spPr>
              <a:xfrm>
                <a:off x="1466652" y="3641687"/>
                <a:ext cx="120793" cy="118699"/>
              </a:xfrm>
              <a:custGeom>
                <a:avLst/>
                <a:gdLst/>
                <a:ahLst/>
                <a:cxnLst/>
                <a:rect l="l" t="t" r="r" b="b"/>
                <a:pathLst>
                  <a:path w="7094" h="6971" extrusionOk="0">
                    <a:moveTo>
                      <a:pt x="5260" y="0"/>
                    </a:moveTo>
                    <a:cubicBezTo>
                      <a:pt x="4809" y="0"/>
                      <a:pt x="4361" y="195"/>
                      <a:pt x="4036" y="565"/>
                    </a:cubicBezTo>
                    <a:cubicBezTo>
                      <a:pt x="3660" y="966"/>
                      <a:pt x="3534" y="1492"/>
                      <a:pt x="3484" y="2019"/>
                    </a:cubicBezTo>
                    <a:cubicBezTo>
                      <a:pt x="3184" y="1693"/>
                      <a:pt x="2808" y="1392"/>
                      <a:pt x="2382" y="1242"/>
                    </a:cubicBezTo>
                    <a:cubicBezTo>
                      <a:pt x="2192" y="1176"/>
                      <a:pt x="1986" y="1143"/>
                      <a:pt x="1780" y="1143"/>
                    </a:cubicBezTo>
                    <a:cubicBezTo>
                      <a:pt x="1196" y="1143"/>
                      <a:pt x="604" y="1407"/>
                      <a:pt x="326" y="1944"/>
                    </a:cubicBezTo>
                    <a:cubicBezTo>
                      <a:pt x="1" y="2595"/>
                      <a:pt x="201" y="3472"/>
                      <a:pt x="552" y="4099"/>
                    </a:cubicBezTo>
                    <a:cubicBezTo>
                      <a:pt x="953" y="4776"/>
                      <a:pt x="1605" y="5277"/>
                      <a:pt x="2256" y="5653"/>
                    </a:cubicBezTo>
                    <a:cubicBezTo>
                      <a:pt x="3008" y="6079"/>
                      <a:pt x="3860" y="6480"/>
                      <a:pt x="4687" y="6680"/>
                    </a:cubicBezTo>
                    <a:cubicBezTo>
                      <a:pt x="4700" y="6693"/>
                      <a:pt x="4719" y="6699"/>
                      <a:pt x="4737" y="6699"/>
                    </a:cubicBezTo>
                    <a:cubicBezTo>
                      <a:pt x="4756" y="6699"/>
                      <a:pt x="4775" y="6693"/>
                      <a:pt x="4788" y="6680"/>
                    </a:cubicBezTo>
                    <a:cubicBezTo>
                      <a:pt x="4804" y="6841"/>
                      <a:pt x="4964" y="6971"/>
                      <a:pt x="5116" y="6971"/>
                    </a:cubicBezTo>
                    <a:cubicBezTo>
                      <a:pt x="5202" y="6971"/>
                      <a:pt x="5285" y="6930"/>
                      <a:pt x="5339" y="6831"/>
                    </a:cubicBezTo>
                    <a:cubicBezTo>
                      <a:pt x="5715" y="6129"/>
                      <a:pt x="6091" y="5402"/>
                      <a:pt x="6417" y="4675"/>
                    </a:cubicBezTo>
                    <a:cubicBezTo>
                      <a:pt x="6743" y="3949"/>
                      <a:pt x="7018" y="3172"/>
                      <a:pt x="7068" y="2345"/>
                    </a:cubicBezTo>
                    <a:cubicBezTo>
                      <a:pt x="7093" y="1593"/>
                      <a:pt x="6793" y="766"/>
                      <a:pt x="6166" y="289"/>
                    </a:cubicBezTo>
                    <a:cubicBezTo>
                      <a:pt x="5889" y="94"/>
                      <a:pt x="5574" y="0"/>
                      <a:pt x="526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9" name="Google Shape;1529;p54"/>
              <p:cNvSpPr/>
              <p:nvPr/>
            </p:nvSpPr>
            <p:spPr>
              <a:xfrm>
                <a:off x="2249746" y="3631862"/>
                <a:ext cx="128711" cy="129852"/>
              </a:xfrm>
              <a:custGeom>
                <a:avLst/>
                <a:gdLst/>
                <a:ahLst/>
                <a:cxnLst/>
                <a:rect l="l" t="t" r="r" b="b"/>
                <a:pathLst>
                  <a:path w="7559" h="7626" extrusionOk="0">
                    <a:moveTo>
                      <a:pt x="4408" y="0"/>
                    </a:moveTo>
                    <a:cubicBezTo>
                      <a:pt x="3325" y="0"/>
                      <a:pt x="2198" y="421"/>
                      <a:pt x="1429" y="1142"/>
                    </a:cubicBezTo>
                    <a:cubicBezTo>
                      <a:pt x="552" y="1969"/>
                      <a:pt x="1" y="3298"/>
                      <a:pt x="51" y="4501"/>
                    </a:cubicBezTo>
                    <a:cubicBezTo>
                      <a:pt x="101" y="5528"/>
                      <a:pt x="678" y="6455"/>
                      <a:pt x="1555" y="7007"/>
                    </a:cubicBezTo>
                    <a:cubicBezTo>
                      <a:pt x="2221" y="7431"/>
                      <a:pt x="3023" y="7626"/>
                      <a:pt x="3825" y="7626"/>
                    </a:cubicBezTo>
                    <a:cubicBezTo>
                      <a:pt x="4352" y="7626"/>
                      <a:pt x="4878" y="7542"/>
                      <a:pt x="5364" y="7383"/>
                    </a:cubicBezTo>
                    <a:cubicBezTo>
                      <a:pt x="5601" y="7288"/>
                      <a:pt x="5547" y="6903"/>
                      <a:pt x="5308" y="6903"/>
                    </a:cubicBezTo>
                    <a:cubicBezTo>
                      <a:pt x="5294" y="6903"/>
                      <a:pt x="5279" y="6904"/>
                      <a:pt x="5264" y="6907"/>
                    </a:cubicBezTo>
                    <a:cubicBezTo>
                      <a:pt x="5165" y="6925"/>
                      <a:pt x="5070" y="6934"/>
                      <a:pt x="4979" y="6934"/>
                    </a:cubicBezTo>
                    <a:cubicBezTo>
                      <a:pt x="3584" y="6934"/>
                      <a:pt x="3044" y="4879"/>
                      <a:pt x="3585" y="3774"/>
                    </a:cubicBezTo>
                    <a:cubicBezTo>
                      <a:pt x="4034" y="2914"/>
                      <a:pt x="5231" y="1901"/>
                      <a:pt x="6318" y="1901"/>
                    </a:cubicBezTo>
                    <a:cubicBezTo>
                      <a:pt x="6625" y="1901"/>
                      <a:pt x="6923" y="1982"/>
                      <a:pt x="7194" y="2170"/>
                    </a:cubicBezTo>
                    <a:cubicBezTo>
                      <a:pt x="7230" y="2201"/>
                      <a:pt x="7268" y="2213"/>
                      <a:pt x="7304" y="2213"/>
                    </a:cubicBezTo>
                    <a:cubicBezTo>
                      <a:pt x="7445" y="2213"/>
                      <a:pt x="7559" y="2019"/>
                      <a:pt x="7419" y="1919"/>
                    </a:cubicBezTo>
                    <a:cubicBezTo>
                      <a:pt x="7369" y="1869"/>
                      <a:pt x="7319" y="1844"/>
                      <a:pt x="7269" y="1819"/>
                    </a:cubicBezTo>
                    <a:cubicBezTo>
                      <a:pt x="7319" y="1819"/>
                      <a:pt x="7344" y="1794"/>
                      <a:pt x="7319" y="1744"/>
                    </a:cubicBezTo>
                    <a:cubicBezTo>
                      <a:pt x="6777" y="526"/>
                      <a:pt x="5619" y="0"/>
                      <a:pt x="440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0" name="Google Shape;1530;p54"/>
              <p:cNvSpPr/>
              <p:nvPr/>
            </p:nvSpPr>
            <p:spPr>
              <a:xfrm>
                <a:off x="1662962" y="3813597"/>
                <a:ext cx="116519" cy="188086"/>
              </a:xfrm>
              <a:custGeom>
                <a:avLst/>
                <a:gdLst/>
                <a:ahLst/>
                <a:cxnLst/>
                <a:rect l="l" t="t" r="r" b="b"/>
                <a:pathLst>
                  <a:path w="6843" h="11046" extrusionOk="0">
                    <a:moveTo>
                      <a:pt x="3027" y="1185"/>
                    </a:moveTo>
                    <a:cubicBezTo>
                      <a:pt x="3064" y="1185"/>
                      <a:pt x="3100" y="1188"/>
                      <a:pt x="3133" y="1196"/>
                    </a:cubicBezTo>
                    <a:cubicBezTo>
                      <a:pt x="3284" y="1196"/>
                      <a:pt x="3284" y="1196"/>
                      <a:pt x="3434" y="1221"/>
                    </a:cubicBezTo>
                    <a:cubicBezTo>
                      <a:pt x="3559" y="1246"/>
                      <a:pt x="3660" y="1271"/>
                      <a:pt x="3760" y="1321"/>
                    </a:cubicBezTo>
                    <a:cubicBezTo>
                      <a:pt x="3785" y="1321"/>
                      <a:pt x="3810" y="1346"/>
                      <a:pt x="3860" y="1346"/>
                    </a:cubicBezTo>
                    <a:cubicBezTo>
                      <a:pt x="3910" y="1371"/>
                      <a:pt x="3960" y="1422"/>
                      <a:pt x="4036" y="1447"/>
                    </a:cubicBezTo>
                    <a:cubicBezTo>
                      <a:pt x="4236" y="1572"/>
                      <a:pt x="4336" y="1647"/>
                      <a:pt x="4512" y="1848"/>
                    </a:cubicBezTo>
                    <a:lnTo>
                      <a:pt x="4537" y="1848"/>
                    </a:lnTo>
                    <a:cubicBezTo>
                      <a:pt x="4537" y="1873"/>
                      <a:pt x="4562" y="1898"/>
                      <a:pt x="4562" y="1923"/>
                    </a:cubicBezTo>
                    <a:cubicBezTo>
                      <a:pt x="4587" y="1948"/>
                      <a:pt x="4637" y="1998"/>
                      <a:pt x="4662" y="2048"/>
                    </a:cubicBezTo>
                    <a:cubicBezTo>
                      <a:pt x="4712" y="2173"/>
                      <a:pt x="4712" y="2173"/>
                      <a:pt x="4762" y="2324"/>
                    </a:cubicBezTo>
                    <a:lnTo>
                      <a:pt x="4788" y="2424"/>
                    </a:lnTo>
                    <a:cubicBezTo>
                      <a:pt x="4788" y="2499"/>
                      <a:pt x="4788" y="2549"/>
                      <a:pt x="4788" y="2600"/>
                    </a:cubicBezTo>
                    <a:lnTo>
                      <a:pt x="4788" y="2800"/>
                    </a:lnTo>
                    <a:cubicBezTo>
                      <a:pt x="4762" y="2850"/>
                      <a:pt x="4762" y="2875"/>
                      <a:pt x="4762" y="2925"/>
                    </a:cubicBezTo>
                    <a:cubicBezTo>
                      <a:pt x="4737" y="2976"/>
                      <a:pt x="4712" y="3051"/>
                      <a:pt x="4687" y="3101"/>
                    </a:cubicBezTo>
                    <a:lnTo>
                      <a:pt x="4637" y="3226"/>
                    </a:lnTo>
                    <a:cubicBezTo>
                      <a:pt x="4587" y="3351"/>
                      <a:pt x="4512" y="3477"/>
                      <a:pt x="4437" y="3577"/>
                    </a:cubicBezTo>
                    <a:cubicBezTo>
                      <a:pt x="4412" y="3602"/>
                      <a:pt x="4386" y="3627"/>
                      <a:pt x="4361" y="3652"/>
                    </a:cubicBezTo>
                    <a:cubicBezTo>
                      <a:pt x="4311" y="3702"/>
                      <a:pt x="4261" y="3752"/>
                      <a:pt x="4211" y="3803"/>
                    </a:cubicBezTo>
                    <a:cubicBezTo>
                      <a:pt x="4186" y="3803"/>
                      <a:pt x="4161" y="3828"/>
                      <a:pt x="4136" y="3853"/>
                    </a:cubicBezTo>
                    <a:lnTo>
                      <a:pt x="3960" y="3928"/>
                    </a:lnTo>
                    <a:cubicBezTo>
                      <a:pt x="3935" y="3953"/>
                      <a:pt x="3910" y="3953"/>
                      <a:pt x="3860" y="3953"/>
                    </a:cubicBezTo>
                    <a:cubicBezTo>
                      <a:pt x="3835" y="3953"/>
                      <a:pt x="3835" y="3978"/>
                      <a:pt x="3810" y="3978"/>
                    </a:cubicBezTo>
                    <a:lnTo>
                      <a:pt x="3660" y="3978"/>
                    </a:lnTo>
                    <a:cubicBezTo>
                      <a:pt x="3534" y="3978"/>
                      <a:pt x="3384" y="3978"/>
                      <a:pt x="3234" y="4003"/>
                    </a:cubicBezTo>
                    <a:cubicBezTo>
                      <a:pt x="3058" y="4053"/>
                      <a:pt x="2933" y="4179"/>
                      <a:pt x="2883" y="4354"/>
                    </a:cubicBezTo>
                    <a:cubicBezTo>
                      <a:pt x="2833" y="4329"/>
                      <a:pt x="2782" y="4329"/>
                      <a:pt x="2732" y="4304"/>
                    </a:cubicBezTo>
                    <a:cubicBezTo>
                      <a:pt x="2707" y="4304"/>
                      <a:pt x="2682" y="4279"/>
                      <a:pt x="2657" y="4279"/>
                    </a:cubicBezTo>
                    <a:cubicBezTo>
                      <a:pt x="2657" y="4279"/>
                      <a:pt x="2632" y="4254"/>
                      <a:pt x="2607" y="4254"/>
                    </a:cubicBezTo>
                    <a:lnTo>
                      <a:pt x="2557" y="4229"/>
                    </a:lnTo>
                    <a:cubicBezTo>
                      <a:pt x="2482" y="4179"/>
                      <a:pt x="2381" y="4128"/>
                      <a:pt x="2306" y="4078"/>
                    </a:cubicBezTo>
                    <a:cubicBezTo>
                      <a:pt x="2256" y="4053"/>
                      <a:pt x="2231" y="4028"/>
                      <a:pt x="2181" y="4003"/>
                    </a:cubicBezTo>
                    <a:lnTo>
                      <a:pt x="2131" y="3953"/>
                    </a:lnTo>
                    <a:cubicBezTo>
                      <a:pt x="2056" y="3903"/>
                      <a:pt x="1980" y="3828"/>
                      <a:pt x="1930" y="3778"/>
                    </a:cubicBezTo>
                    <a:cubicBezTo>
                      <a:pt x="1905" y="3752"/>
                      <a:pt x="1880" y="3727"/>
                      <a:pt x="1855" y="3702"/>
                    </a:cubicBezTo>
                    <a:lnTo>
                      <a:pt x="1805" y="3652"/>
                    </a:lnTo>
                    <a:cubicBezTo>
                      <a:pt x="1805" y="3627"/>
                      <a:pt x="1805" y="3627"/>
                      <a:pt x="1805" y="3627"/>
                    </a:cubicBezTo>
                    <a:cubicBezTo>
                      <a:pt x="1755" y="3552"/>
                      <a:pt x="1680" y="3477"/>
                      <a:pt x="1630" y="3377"/>
                    </a:cubicBezTo>
                    <a:cubicBezTo>
                      <a:pt x="1605" y="3301"/>
                      <a:pt x="1579" y="3251"/>
                      <a:pt x="1529" y="3176"/>
                    </a:cubicBezTo>
                    <a:lnTo>
                      <a:pt x="1504" y="3101"/>
                    </a:lnTo>
                    <a:cubicBezTo>
                      <a:pt x="1479" y="3051"/>
                      <a:pt x="1479" y="3001"/>
                      <a:pt x="1454" y="2950"/>
                    </a:cubicBezTo>
                    <a:cubicBezTo>
                      <a:pt x="1454" y="2900"/>
                      <a:pt x="1454" y="2850"/>
                      <a:pt x="1429" y="2775"/>
                    </a:cubicBezTo>
                    <a:lnTo>
                      <a:pt x="1429" y="2750"/>
                    </a:lnTo>
                    <a:cubicBezTo>
                      <a:pt x="1429" y="2675"/>
                      <a:pt x="1404" y="2600"/>
                      <a:pt x="1429" y="2524"/>
                    </a:cubicBezTo>
                    <a:lnTo>
                      <a:pt x="1454" y="2324"/>
                    </a:lnTo>
                    <a:cubicBezTo>
                      <a:pt x="1454" y="2299"/>
                      <a:pt x="1454" y="2249"/>
                      <a:pt x="1479" y="2224"/>
                    </a:cubicBezTo>
                    <a:lnTo>
                      <a:pt x="1504" y="2123"/>
                    </a:lnTo>
                    <a:cubicBezTo>
                      <a:pt x="1554" y="2048"/>
                      <a:pt x="1579" y="1973"/>
                      <a:pt x="1630" y="1898"/>
                    </a:cubicBezTo>
                    <a:lnTo>
                      <a:pt x="1655" y="1873"/>
                    </a:lnTo>
                    <a:cubicBezTo>
                      <a:pt x="1680" y="1848"/>
                      <a:pt x="1680" y="1848"/>
                      <a:pt x="1680" y="1823"/>
                    </a:cubicBezTo>
                    <a:cubicBezTo>
                      <a:pt x="1705" y="1798"/>
                      <a:pt x="1755" y="1747"/>
                      <a:pt x="1780" y="1722"/>
                    </a:cubicBezTo>
                    <a:cubicBezTo>
                      <a:pt x="1830" y="1672"/>
                      <a:pt x="1855" y="1647"/>
                      <a:pt x="1905" y="1597"/>
                    </a:cubicBezTo>
                    <a:lnTo>
                      <a:pt x="1980" y="1547"/>
                    </a:lnTo>
                    <a:cubicBezTo>
                      <a:pt x="2106" y="1472"/>
                      <a:pt x="2206" y="1397"/>
                      <a:pt x="2281" y="1346"/>
                    </a:cubicBezTo>
                    <a:lnTo>
                      <a:pt x="2331" y="1321"/>
                    </a:lnTo>
                    <a:cubicBezTo>
                      <a:pt x="2356" y="1321"/>
                      <a:pt x="2381" y="1296"/>
                      <a:pt x="2381" y="1296"/>
                    </a:cubicBezTo>
                    <a:cubicBezTo>
                      <a:pt x="2432" y="1296"/>
                      <a:pt x="2482" y="1271"/>
                      <a:pt x="2532" y="1246"/>
                    </a:cubicBezTo>
                    <a:cubicBezTo>
                      <a:pt x="2582" y="1246"/>
                      <a:pt x="2632" y="1221"/>
                      <a:pt x="2682" y="1221"/>
                    </a:cubicBezTo>
                    <a:lnTo>
                      <a:pt x="2808" y="1196"/>
                    </a:lnTo>
                    <a:cubicBezTo>
                      <a:pt x="2874" y="1196"/>
                      <a:pt x="2952" y="1185"/>
                      <a:pt x="3027" y="1185"/>
                    </a:cubicBezTo>
                    <a:close/>
                    <a:moveTo>
                      <a:pt x="3033" y="0"/>
                    </a:moveTo>
                    <a:cubicBezTo>
                      <a:pt x="1801" y="0"/>
                      <a:pt x="672" y="769"/>
                      <a:pt x="326" y="1898"/>
                    </a:cubicBezTo>
                    <a:cubicBezTo>
                      <a:pt x="1" y="2875"/>
                      <a:pt x="402" y="4053"/>
                      <a:pt x="1304" y="4780"/>
                    </a:cubicBezTo>
                    <a:cubicBezTo>
                      <a:pt x="1805" y="5206"/>
                      <a:pt x="2407" y="5457"/>
                      <a:pt x="3033" y="5457"/>
                    </a:cubicBezTo>
                    <a:cubicBezTo>
                      <a:pt x="3083" y="5457"/>
                      <a:pt x="3133" y="5457"/>
                      <a:pt x="3183" y="5432"/>
                    </a:cubicBezTo>
                    <a:cubicBezTo>
                      <a:pt x="3309" y="6083"/>
                      <a:pt x="3409" y="6735"/>
                      <a:pt x="3484" y="7336"/>
                    </a:cubicBezTo>
                    <a:cubicBezTo>
                      <a:pt x="2732" y="7361"/>
                      <a:pt x="2006" y="7437"/>
                      <a:pt x="1329" y="7813"/>
                    </a:cubicBezTo>
                    <a:cubicBezTo>
                      <a:pt x="1204" y="7888"/>
                      <a:pt x="1128" y="8063"/>
                      <a:pt x="1178" y="8214"/>
                    </a:cubicBezTo>
                    <a:cubicBezTo>
                      <a:pt x="1229" y="8389"/>
                      <a:pt x="1354" y="8489"/>
                      <a:pt x="1529" y="8489"/>
                    </a:cubicBezTo>
                    <a:cubicBezTo>
                      <a:pt x="2356" y="8439"/>
                      <a:pt x="3008" y="8439"/>
                      <a:pt x="3610" y="8439"/>
                    </a:cubicBezTo>
                    <a:cubicBezTo>
                      <a:pt x="3635" y="8715"/>
                      <a:pt x="3685" y="9091"/>
                      <a:pt x="3710" y="9442"/>
                    </a:cubicBezTo>
                    <a:cubicBezTo>
                      <a:pt x="3710" y="9517"/>
                      <a:pt x="3710" y="9592"/>
                      <a:pt x="3710" y="9667"/>
                    </a:cubicBezTo>
                    <a:cubicBezTo>
                      <a:pt x="3710" y="10068"/>
                      <a:pt x="3710" y="10595"/>
                      <a:pt x="4011" y="10795"/>
                    </a:cubicBezTo>
                    <a:cubicBezTo>
                      <a:pt x="4061" y="10820"/>
                      <a:pt x="4111" y="10845"/>
                      <a:pt x="4186" y="10870"/>
                    </a:cubicBezTo>
                    <a:lnTo>
                      <a:pt x="4437" y="11046"/>
                    </a:lnTo>
                    <a:lnTo>
                      <a:pt x="4336" y="10845"/>
                    </a:lnTo>
                    <a:lnTo>
                      <a:pt x="4336" y="10745"/>
                    </a:lnTo>
                    <a:lnTo>
                      <a:pt x="4386" y="10845"/>
                    </a:lnTo>
                    <a:cubicBezTo>
                      <a:pt x="4487" y="10845"/>
                      <a:pt x="4537" y="10820"/>
                      <a:pt x="4587" y="10795"/>
                    </a:cubicBezTo>
                    <a:cubicBezTo>
                      <a:pt x="4838" y="10645"/>
                      <a:pt x="4888" y="10394"/>
                      <a:pt x="4888" y="10219"/>
                    </a:cubicBezTo>
                    <a:cubicBezTo>
                      <a:pt x="4888" y="10018"/>
                      <a:pt x="4888" y="9843"/>
                      <a:pt x="4863" y="9642"/>
                    </a:cubicBezTo>
                    <a:lnTo>
                      <a:pt x="4863" y="9617"/>
                    </a:lnTo>
                    <a:cubicBezTo>
                      <a:pt x="4838" y="9216"/>
                      <a:pt x="4788" y="8815"/>
                      <a:pt x="4737" y="8464"/>
                    </a:cubicBezTo>
                    <a:lnTo>
                      <a:pt x="4737" y="8464"/>
                    </a:lnTo>
                    <a:cubicBezTo>
                      <a:pt x="4938" y="8473"/>
                      <a:pt x="5130" y="8478"/>
                      <a:pt x="5316" y="8478"/>
                    </a:cubicBezTo>
                    <a:cubicBezTo>
                      <a:pt x="5687" y="8478"/>
                      <a:pt x="6032" y="8456"/>
                      <a:pt x="6366" y="8389"/>
                    </a:cubicBezTo>
                    <a:cubicBezTo>
                      <a:pt x="6667" y="8339"/>
                      <a:pt x="6843" y="8063"/>
                      <a:pt x="6793" y="7763"/>
                    </a:cubicBezTo>
                    <a:cubicBezTo>
                      <a:pt x="6767" y="7487"/>
                      <a:pt x="6567" y="7236"/>
                      <a:pt x="6216" y="7236"/>
                    </a:cubicBezTo>
                    <a:cubicBezTo>
                      <a:pt x="5640" y="7286"/>
                      <a:pt x="5063" y="7311"/>
                      <a:pt x="4587" y="7311"/>
                    </a:cubicBezTo>
                    <a:cubicBezTo>
                      <a:pt x="4512" y="6785"/>
                      <a:pt x="4437" y="6334"/>
                      <a:pt x="4336" y="5883"/>
                    </a:cubicBezTo>
                    <a:lnTo>
                      <a:pt x="4311" y="5732"/>
                    </a:lnTo>
                    <a:cubicBezTo>
                      <a:pt x="4261" y="5532"/>
                      <a:pt x="4236" y="5331"/>
                      <a:pt x="4161" y="5131"/>
                    </a:cubicBezTo>
                    <a:cubicBezTo>
                      <a:pt x="4211" y="5106"/>
                      <a:pt x="4261" y="5081"/>
                      <a:pt x="4311" y="5031"/>
                    </a:cubicBezTo>
                    <a:cubicBezTo>
                      <a:pt x="4587" y="4955"/>
                      <a:pt x="4888" y="4805"/>
                      <a:pt x="5138" y="4554"/>
                    </a:cubicBezTo>
                    <a:cubicBezTo>
                      <a:pt x="5665" y="4103"/>
                      <a:pt x="5965" y="3427"/>
                      <a:pt x="6016" y="2700"/>
                    </a:cubicBezTo>
                    <a:cubicBezTo>
                      <a:pt x="6066" y="1221"/>
                      <a:pt x="4712" y="168"/>
                      <a:pt x="3359" y="18"/>
                    </a:cubicBezTo>
                    <a:cubicBezTo>
                      <a:pt x="3250" y="6"/>
                      <a:pt x="3141" y="0"/>
                      <a:pt x="303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31" name="Google Shape;1531;p54"/>
            <p:cNvGrpSpPr/>
            <p:nvPr/>
          </p:nvGrpSpPr>
          <p:grpSpPr>
            <a:xfrm>
              <a:off x="818415" y="1712659"/>
              <a:ext cx="1780021" cy="2721931"/>
              <a:chOff x="818415" y="1712659"/>
              <a:chExt cx="1780021" cy="2721931"/>
            </a:xfrm>
          </p:grpSpPr>
          <p:sp>
            <p:nvSpPr>
              <p:cNvPr id="1532" name="Google Shape;1532;p54"/>
              <p:cNvSpPr/>
              <p:nvPr/>
            </p:nvSpPr>
            <p:spPr>
              <a:xfrm>
                <a:off x="1702653" y="2254099"/>
                <a:ext cx="14950" cy="205249"/>
              </a:xfrm>
              <a:custGeom>
                <a:avLst/>
                <a:gdLst/>
                <a:ahLst/>
                <a:cxnLst/>
                <a:rect l="l" t="t" r="r" b="b"/>
                <a:pathLst>
                  <a:path w="878" h="12054" extrusionOk="0">
                    <a:moveTo>
                      <a:pt x="802" y="1"/>
                    </a:moveTo>
                    <a:cubicBezTo>
                      <a:pt x="765" y="1"/>
                      <a:pt x="727" y="26"/>
                      <a:pt x="727" y="76"/>
                    </a:cubicBezTo>
                    <a:cubicBezTo>
                      <a:pt x="602" y="2056"/>
                      <a:pt x="477" y="4061"/>
                      <a:pt x="351" y="6041"/>
                    </a:cubicBezTo>
                    <a:cubicBezTo>
                      <a:pt x="276" y="6993"/>
                      <a:pt x="226" y="7945"/>
                      <a:pt x="151" y="8923"/>
                    </a:cubicBezTo>
                    <a:cubicBezTo>
                      <a:pt x="101" y="9925"/>
                      <a:pt x="0" y="10978"/>
                      <a:pt x="76" y="12006"/>
                    </a:cubicBezTo>
                    <a:cubicBezTo>
                      <a:pt x="89" y="12033"/>
                      <a:pt x="126" y="12053"/>
                      <a:pt x="156" y="12053"/>
                    </a:cubicBezTo>
                    <a:cubicBezTo>
                      <a:pt x="180" y="12053"/>
                      <a:pt x="201" y="12040"/>
                      <a:pt x="201" y="12006"/>
                    </a:cubicBezTo>
                    <a:cubicBezTo>
                      <a:pt x="351" y="11053"/>
                      <a:pt x="351" y="10076"/>
                      <a:pt x="426" y="9123"/>
                    </a:cubicBezTo>
                    <a:cubicBezTo>
                      <a:pt x="477" y="8121"/>
                      <a:pt x="527" y="7143"/>
                      <a:pt x="602" y="6141"/>
                    </a:cubicBezTo>
                    <a:cubicBezTo>
                      <a:pt x="727" y="4136"/>
                      <a:pt x="852" y="2106"/>
                      <a:pt x="878" y="76"/>
                    </a:cubicBezTo>
                    <a:cubicBezTo>
                      <a:pt x="878" y="26"/>
                      <a:pt x="840" y="1"/>
                      <a:pt x="80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3" name="Google Shape;1533;p54"/>
              <p:cNvSpPr/>
              <p:nvPr/>
            </p:nvSpPr>
            <p:spPr>
              <a:xfrm>
                <a:off x="1689422" y="2503756"/>
                <a:ext cx="12396" cy="193398"/>
              </a:xfrm>
              <a:custGeom>
                <a:avLst/>
                <a:gdLst/>
                <a:ahLst/>
                <a:cxnLst/>
                <a:rect l="l" t="t" r="r" b="b"/>
                <a:pathLst>
                  <a:path w="728" h="11358" extrusionOk="0">
                    <a:moveTo>
                      <a:pt x="602" y="0"/>
                    </a:moveTo>
                    <a:cubicBezTo>
                      <a:pt x="564" y="0"/>
                      <a:pt x="527" y="25"/>
                      <a:pt x="527" y="76"/>
                    </a:cubicBezTo>
                    <a:cubicBezTo>
                      <a:pt x="326" y="1955"/>
                      <a:pt x="326" y="3835"/>
                      <a:pt x="276" y="5690"/>
                    </a:cubicBezTo>
                    <a:cubicBezTo>
                      <a:pt x="201" y="7569"/>
                      <a:pt x="0" y="9474"/>
                      <a:pt x="176" y="11329"/>
                    </a:cubicBezTo>
                    <a:cubicBezTo>
                      <a:pt x="176" y="11343"/>
                      <a:pt x="193" y="11358"/>
                      <a:pt x="207" y="11358"/>
                    </a:cubicBezTo>
                    <a:cubicBezTo>
                      <a:pt x="217" y="11358"/>
                      <a:pt x="226" y="11350"/>
                      <a:pt x="226" y="11329"/>
                    </a:cubicBezTo>
                    <a:cubicBezTo>
                      <a:pt x="527" y="9524"/>
                      <a:pt x="477" y="7644"/>
                      <a:pt x="527" y="5815"/>
                    </a:cubicBezTo>
                    <a:cubicBezTo>
                      <a:pt x="602" y="3910"/>
                      <a:pt x="727" y="1980"/>
                      <a:pt x="677" y="76"/>
                    </a:cubicBezTo>
                    <a:cubicBezTo>
                      <a:pt x="677" y="25"/>
                      <a:pt x="640" y="0"/>
                      <a:pt x="60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4" name="Google Shape;1534;p54"/>
              <p:cNvSpPr/>
              <p:nvPr/>
            </p:nvSpPr>
            <p:spPr>
              <a:xfrm>
                <a:off x="1678746" y="2735194"/>
                <a:ext cx="17096" cy="99934"/>
              </a:xfrm>
              <a:custGeom>
                <a:avLst/>
                <a:gdLst/>
                <a:ahLst/>
                <a:cxnLst/>
                <a:rect l="l" t="t" r="r" b="b"/>
                <a:pathLst>
                  <a:path w="1004" h="5869" extrusionOk="0">
                    <a:moveTo>
                      <a:pt x="759" y="1"/>
                    </a:moveTo>
                    <a:cubicBezTo>
                      <a:pt x="745" y="1"/>
                      <a:pt x="728" y="13"/>
                      <a:pt x="728" y="42"/>
                    </a:cubicBezTo>
                    <a:cubicBezTo>
                      <a:pt x="878" y="970"/>
                      <a:pt x="703" y="1947"/>
                      <a:pt x="577" y="2875"/>
                    </a:cubicBezTo>
                    <a:cubicBezTo>
                      <a:pt x="502" y="3376"/>
                      <a:pt x="427" y="3877"/>
                      <a:pt x="327" y="4378"/>
                    </a:cubicBezTo>
                    <a:cubicBezTo>
                      <a:pt x="226" y="4829"/>
                      <a:pt x="76" y="5256"/>
                      <a:pt x="1" y="5707"/>
                    </a:cubicBezTo>
                    <a:cubicBezTo>
                      <a:pt x="1" y="5770"/>
                      <a:pt x="36" y="5869"/>
                      <a:pt x="107" y="5869"/>
                    </a:cubicBezTo>
                    <a:cubicBezTo>
                      <a:pt x="121" y="5869"/>
                      <a:pt x="135" y="5865"/>
                      <a:pt x="151" y="5857"/>
                    </a:cubicBezTo>
                    <a:cubicBezTo>
                      <a:pt x="467" y="5760"/>
                      <a:pt x="383" y="5592"/>
                      <a:pt x="400" y="5332"/>
                    </a:cubicBezTo>
                    <a:lnTo>
                      <a:pt x="400" y="5332"/>
                    </a:lnTo>
                    <a:cubicBezTo>
                      <a:pt x="481" y="5042"/>
                      <a:pt x="529" y="4743"/>
                      <a:pt x="577" y="4454"/>
                    </a:cubicBezTo>
                    <a:cubicBezTo>
                      <a:pt x="678" y="3927"/>
                      <a:pt x="778" y="3401"/>
                      <a:pt x="828" y="2875"/>
                    </a:cubicBezTo>
                    <a:cubicBezTo>
                      <a:pt x="953" y="1947"/>
                      <a:pt x="1003" y="945"/>
                      <a:pt x="778" y="17"/>
                    </a:cubicBezTo>
                    <a:cubicBezTo>
                      <a:pt x="778" y="7"/>
                      <a:pt x="769" y="1"/>
                      <a:pt x="75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5" name="Google Shape;1535;p54"/>
              <p:cNvSpPr/>
              <p:nvPr/>
            </p:nvSpPr>
            <p:spPr>
              <a:xfrm>
                <a:off x="1986876" y="2185819"/>
                <a:ext cx="47251" cy="398529"/>
              </a:xfrm>
              <a:custGeom>
                <a:avLst/>
                <a:gdLst/>
                <a:ahLst/>
                <a:cxnLst/>
                <a:rect l="l" t="t" r="r" b="b"/>
                <a:pathLst>
                  <a:path w="2775" h="23405" extrusionOk="0">
                    <a:moveTo>
                      <a:pt x="790" y="1"/>
                    </a:moveTo>
                    <a:cubicBezTo>
                      <a:pt x="758" y="1"/>
                      <a:pt x="727" y="26"/>
                      <a:pt x="727" y="76"/>
                    </a:cubicBezTo>
                    <a:cubicBezTo>
                      <a:pt x="877" y="4236"/>
                      <a:pt x="0" y="8321"/>
                      <a:pt x="652" y="12482"/>
                    </a:cubicBezTo>
                    <a:cubicBezTo>
                      <a:pt x="953" y="14512"/>
                      <a:pt x="1604" y="16517"/>
                      <a:pt x="1780" y="18572"/>
                    </a:cubicBezTo>
                    <a:cubicBezTo>
                      <a:pt x="1905" y="20176"/>
                      <a:pt x="1780" y="21930"/>
                      <a:pt x="2682" y="23384"/>
                    </a:cubicBezTo>
                    <a:cubicBezTo>
                      <a:pt x="2697" y="23399"/>
                      <a:pt x="2711" y="23405"/>
                      <a:pt x="2724" y="23405"/>
                    </a:cubicBezTo>
                    <a:cubicBezTo>
                      <a:pt x="2755" y="23405"/>
                      <a:pt x="2775" y="23369"/>
                      <a:pt x="2757" y="23334"/>
                    </a:cubicBezTo>
                    <a:cubicBezTo>
                      <a:pt x="2005" y="21655"/>
                      <a:pt x="2181" y="19825"/>
                      <a:pt x="1980" y="18071"/>
                    </a:cubicBezTo>
                    <a:cubicBezTo>
                      <a:pt x="1755" y="16141"/>
                      <a:pt x="1253" y="14286"/>
                      <a:pt x="953" y="12382"/>
                    </a:cubicBezTo>
                    <a:cubicBezTo>
                      <a:pt x="326" y="8271"/>
                      <a:pt x="1278" y="4186"/>
                      <a:pt x="852" y="76"/>
                    </a:cubicBezTo>
                    <a:cubicBezTo>
                      <a:pt x="852" y="26"/>
                      <a:pt x="821" y="1"/>
                      <a:pt x="79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6" name="Google Shape;1536;p54"/>
              <p:cNvSpPr/>
              <p:nvPr/>
            </p:nvSpPr>
            <p:spPr>
              <a:xfrm>
                <a:off x="2027078" y="2626235"/>
                <a:ext cx="5040" cy="8241"/>
              </a:xfrm>
              <a:custGeom>
                <a:avLst/>
                <a:gdLst/>
                <a:ahLst/>
                <a:cxnLst/>
                <a:rect l="l" t="t" r="r" b="b"/>
                <a:pathLst>
                  <a:path w="296" h="484" extrusionOk="0">
                    <a:moveTo>
                      <a:pt x="271" y="0"/>
                    </a:moveTo>
                    <a:cubicBezTo>
                      <a:pt x="271" y="201"/>
                      <a:pt x="171" y="351"/>
                      <a:pt x="20" y="451"/>
                    </a:cubicBezTo>
                    <a:cubicBezTo>
                      <a:pt x="0" y="451"/>
                      <a:pt x="12" y="484"/>
                      <a:pt x="31" y="484"/>
                    </a:cubicBezTo>
                    <a:cubicBezTo>
                      <a:pt x="35" y="484"/>
                      <a:pt x="40" y="482"/>
                      <a:pt x="45" y="477"/>
                    </a:cubicBezTo>
                    <a:cubicBezTo>
                      <a:pt x="120" y="426"/>
                      <a:pt x="196" y="351"/>
                      <a:pt x="221" y="276"/>
                    </a:cubicBezTo>
                    <a:cubicBezTo>
                      <a:pt x="271" y="201"/>
                      <a:pt x="296" y="101"/>
                      <a:pt x="29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7" name="Google Shape;1537;p54"/>
              <p:cNvSpPr/>
              <p:nvPr/>
            </p:nvSpPr>
            <p:spPr>
              <a:xfrm>
                <a:off x="2027554" y="2623783"/>
                <a:ext cx="19377" cy="188222"/>
              </a:xfrm>
              <a:custGeom>
                <a:avLst/>
                <a:gdLst/>
                <a:ahLst/>
                <a:cxnLst/>
                <a:rect l="l" t="t" r="r" b="b"/>
                <a:pathLst>
                  <a:path w="1138" h="11054" extrusionOk="0">
                    <a:moveTo>
                      <a:pt x="109" y="235"/>
                    </a:moveTo>
                    <a:lnTo>
                      <a:pt x="109" y="235"/>
                    </a:lnTo>
                    <a:cubicBezTo>
                      <a:pt x="79" y="280"/>
                      <a:pt x="55" y="332"/>
                      <a:pt x="17" y="370"/>
                    </a:cubicBezTo>
                    <a:cubicBezTo>
                      <a:pt x="56" y="331"/>
                      <a:pt x="84" y="284"/>
                      <a:pt x="109" y="235"/>
                    </a:cubicBezTo>
                    <a:close/>
                    <a:moveTo>
                      <a:pt x="17" y="370"/>
                    </a:moveTo>
                    <a:cubicBezTo>
                      <a:pt x="0" y="370"/>
                      <a:pt x="6" y="381"/>
                      <a:pt x="12" y="381"/>
                    </a:cubicBezTo>
                    <a:cubicBezTo>
                      <a:pt x="14" y="381"/>
                      <a:pt x="17" y="378"/>
                      <a:pt x="17" y="370"/>
                    </a:cubicBezTo>
                    <a:close/>
                    <a:moveTo>
                      <a:pt x="255" y="0"/>
                    </a:moveTo>
                    <a:cubicBezTo>
                      <a:pt x="249" y="0"/>
                      <a:pt x="243" y="7"/>
                      <a:pt x="243" y="19"/>
                    </a:cubicBezTo>
                    <a:cubicBezTo>
                      <a:pt x="182" y="80"/>
                      <a:pt x="149" y="160"/>
                      <a:pt x="109" y="235"/>
                    </a:cubicBezTo>
                    <a:lnTo>
                      <a:pt x="109" y="235"/>
                    </a:lnTo>
                    <a:cubicBezTo>
                      <a:pt x="119" y="221"/>
                      <a:pt x="130" y="207"/>
                      <a:pt x="143" y="194"/>
                    </a:cubicBezTo>
                    <a:cubicBezTo>
                      <a:pt x="196" y="141"/>
                      <a:pt x="222" y="110"/>
                      <a:pt x="232" y="110"/>
                    </a:cubicBezTo>
                    <a:cubicBezTo>
                      <a:pt x="246" y="110"/>
                      <a:pt x="232" y="165"/>
                      <a:pt x="218" y="295"/>
                    </a:cubicBezTo>
                    <a:cubicBezTo>
                      <a:pt x="193" y="771"/>
                      <a:pt x="268" y="1272"/>
                      <a:pt x="293" y="1723"/>
                    </a:cubicBezTo>
                    <a:cubicBezTo>
                      <a:pt x="393" y="2776"/>
                      <a:pt x="493" y="3804"/>
                      <a:pt x="594" y="4831"/>
                    </a:cubicBezTo>
                    <a:cubicBezTo>
                      <a:pt x="769" y="6861"/>
                      <a:pt x="844" y="8891"/>
                      <a:pt x="619" y="10896"/>
                    </a:cubicBezTo>
                    <a:cubicBezTo>
                      <a:pt x="605" y="11004"/>
                      <a:pt x="678" y="11054"/>
                      <a:pt x="760" y="11054"/>
                    </a:cubicBezTo>
                    <a:cubicBezTo>
                      <a:pt x="832" y="11054"/>
                      <a:pt x="910" y="11016"/>
                      <a:pt x="945" y="10946"/>
                    </a:cubicBezTo>
                    <a:cubicBezTo>
                      <a:pt x="1070" y="10646"/>
                      <a:pt x="1095" y="10370"/>
                      <a:pt x="1120" y="10069"/>
                    </a:cubicBezTo>
                    <a:cubicBezTo>
                      <a:pt x="1133" y="10015"/>
                      <a:pt x="1096" y="9991"/>
                      <a:pt x="1055" y="9991"/>
                    </a:cubicBezTo>
                    <a:cubicBezTo>
                      <a:pt x="1046" y="9991"/>
                      <a:pt x="1036" y="9992"/>
                      <a:pt x="1027" y="9994"/>
                    </a:cubicBezTo>
                    <a:lnTo>
                      <a:pt x="1027" y="9994"/>
                    </a:lnTo>
                    <a:cubicBezTo>
                      <a:pt x="1137" y="8353"/>
                      <a:pt x="1043" y="6683"/>
                      <a:pt x="894" y="5032"/>
                    </a:cubicBezTo>
                    <a:cubicBezTo>
                      <a:pt x="819" y="4054"/>
                      <a:pt x="694" y="3077"/>
                      <a:pt x="569" y="2099"/>
                    </a:cubicBezTo>
                    <a:cubicBezTo>
                      <a:pt x="518" y="1673"/>
                      <a:pt x="468" y="1247"/>
                      <a:pt x="393" y="796"/>
                    </a:cubicBezTo>
                    <a:cubicBezTo>
                      <a:pt x="368" y="621"/>
                      <a:pt x="393" y="169"/>
                      <a:pt x="268" y="19"/>
                    </a:cubicBezTo>
                    <a:cubicBezTo>
                      <a:pt x="268" y="7"/>
                      <a:pt x="262" y="0"/>
                      <a:pt x="25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8" name="Google Shape;1538;p54"/>
              <p:cNvSpPr/>
              <p:nvPr/>
            </p:nvSpPr>
            <p:spPr>
              <a:xfrm>
                <a:off x="2278352" y="2574948"/>
                <a:ext cx="33136" cy="285585"/>
              </a:xfrm>
              <a:custGeom>
                <a:avLst/>
                <a:gdLst/>
                <a:ahLst/>
                <a:cxnLst/>
                <a:rect l="l" t="t" r="r" b="b"/>
                <a:pathLst>
                  <a:path w="1946" h="16772" extrusionOk="0">
                    <a:moveTo>
                      <a:pt x="113" y="0"/>
                    </a:moveTo>
                    <a:cubicBezTo>
                      <a:pt x="57" y="0"/>
                      <a:pt x="0" y="43"/>
                      <a:pt x="0" y="105"/>
                    </a:cubicBezTo>
                    <a:cubicBezTo>
                      <a:pt x="251" y="1584"/>
                      <a:pt x="551" y="3012"/>
                      <a:pt x="752" y="4491"/>
                    </a:cubicBezTo>
                    <a:cubicBezTo>
                      <a:pt x="978" y="5970"/>
                      <a:pt x="1128" y="7448"/>
                      <a:pt x="1379" y="8927"/>
                    </a:cubicBezTo>
                    <a:cubicBezTo>
                      <a:pt x="1629" y="10431"/>
                      <a:pt x="1529" y="12010"/>
                      <a:pt x="1504" y="13514"/>
                    </a:cubicBezTo>
                    <a:cubicBezTo>
                      <a:pt x="1504" y="14240"/>
                      <a:pt x="1504" y="14967"/>
                      <a:pt x="1429" y="15694"/>
                    </a:cubicBezTo>
                    <a:cubicBezTo>
                      <a:pt x="1404" y="15970"/>
                      <a:pt x="1178" y="16722"/>
                      <a:pt x="1654" y="16772"/>
                    </a:cubicBezTo>
                    <a:cubicBezTo>
                      <a:pt x="1729" y="16772"/>
                      <a:pt x="1805" y="16697"/>
                      <a:pt x="1830" y="16621"/>
                    </a:cubicBezTo>
                    <a:cubicBezTo>
                      <a:pt x="1880" y="16521"/>
                      <a:pt x="1855" y="16396"/>
                      <a:pt x="1905" y="16296"/>
                    </a:cubicBezTo>
                    <a:cubicBezTo>
                      <a:pt x="1946" y="16214"/>
                      <a:pt x="1886" y="16132"/>
                      <a:pt x="1822" y="16132"/>
                    </a:cubicBezTo>
                    <a:cubicBezTo>
                      <a:pt x="1810" y="16132"/>
                      <a:pt x="1797" y="16135"/>
                      <a:pt x="1784" y="16142"/>
                    </a:cubicBezTo>
                    <a:lnTo>
                      <a:pt x="1784" y="16142"/>
                    </a:lnTo>
                    <a:cubicBezTo>
                      <a:pt x="1790" y="15855"/>
                      <a:pt x="1780" y="15441"/>
                      <a:pt x="1780" y="15393"/>
                    </a:cubicBezTo>
                    <a:cubicBezTo>
                      <a:pt x="1754" y="15068"/>
                      <a:pt x="1780" y="14742"/>
                      <a:pt x="1780" y="14416"/>
                    </a:cubicBezTo>
                    <a:cubicBezTo>
                      <a:pt x="1780" y="13714"/>
                      <a:pt x="1754" y="13012"/>
                      <a:pt x="1704" y="12311"/>
                    </a:cubicBezTo>
                    <a:cubicBezTo>
                      <a:pt x="1679" y="11634"/>
                      <a:pt x="1629" y="10982"/>
                      <a:pt x="1554" y="10306"/>
                    </a:cubicBezTo>
                    <a:cubicBezTo>
                      <a:pt x="1479" y="9579"/>
                      <a:pt x="1529" y="8852"/>
                      <a:pt x="1504" y="8100"/>
                    </a:cubicBezTo>
                    <a:cubicBezTo>
                      <a:pt x="1479" y="6822"/>
                      <a:pt x="1253" y="5494"/>
                      <a:pt x="1028" y="4215"/>
                    </a:cubicBezTo>
                    <a:cubicBezTo>
                      <a:pt x="827" y="2812"/>
                      <a:pt x="577" y="1408"/>
                      <a:pt x="201" y="55"/>
                    </a:cubicBezTo>
                    <a:cubicBezTo>
                      <a:pt x="181" y="17"/>
                      <a:pt x="148" y="0"/>
                      <a:pt x="11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9" name="Google Shape;1539;p54"/>
              <p:cNvSpPr/>
              <p:nvPr/>
            </p:nvSpPr>
            <p:spPr>
              <a:xfrm>
                <a:off x="1641405" y="2833340"/>
                <a:ext cx="153690" cy="21182"/>
              </a:xfrm>
              <a:custGeom>
                <a:avLst/>
                <a:gdLst/>
                <a:ahLst/>
                <a:cxnLst/>
                <a:rect l="l" t="t" r="r" b="b"/>
                <a:pathLst>
                  <a:path w="9026" h="1244" extrusionOk="0">
                    <a:moveTo>
                      <a:pt x="6889" y="1"/>
                    </a:moveTo>
                    <a:cubicBezTo>
                      <a:pt x="6215" y="1"/>
                      <a:pt x="5526" y="111"/>
                      <a:pt x="4926" y="193"/>
                    </a:cubicBezTo>
                    <a:cubicBezTo>
                      <a:pt x="4074" y="319"/>
                      <a:pt x="3246" y="419"/>
                      <a:pt x="2419" y="544"/>
                    </a:cubicBezTo>
                    <a:cubicBezTo>
                      <a:pt x="1968" y="619"/>
                      <a:pt x="1492" y="695"/>
                      <a:pt x="1041" y="820"/>
                    </a:cubicBezTo>
                    <a:cubicBezTo>
                      <a:pt x="840" y="870"/>
                      <a:pt x="640" y="945"/>
                      <a:pt x="465" y="1020"/>
                    </a:cubicBezTo>
                    <a:cubicBezTo>
                      <a:pt x="391" y="1039"/>
                      <a:pt x="237" y="1151"/>
                      <a:pt x="199" y="1151"/>
                    </a:cubicBezTo>
                    <a:cubicBezTo>
                      <a:pt x="185" y="1151"/>
                      <a:pt x="187" y="1136"/>
                      <a:pt x="214" y="1096"/>
                    </a:cubicBezTo>
                    <a:cubicBezTo>
                      <a:pt x="234" y="1055"/>
                      <a:pt x="205" y="1014"/>
                      <a:pt x="166" y="1014"/>
                    </a:cubicBezTo>
                    <a:cubicBezTo>
                      <a:pt x="157" y="1014"/>
                      <a:pt x="148" y="1016"/>
                      <a:pt x="139" y="1020"/>
                    </a:cubicBezTo>
                    <a:cubicBezTo>
                      <a:pt x="1" y="1193"/>
                      <a:pt x="68" y="1244"/>
                      <a:pt x="197" y="1244"/>
                    </a:cubicBezTo>
                    <a:cubicBezTo>
                      <a:pt x="348" y="1244"/>
                      <a:pt x="584" y="1173"/>
                      <a:pt x="665" y="1146"/>
                    </a:cubicBezTo>
                    <a:cubicBezTo>
                      <a:pt x="1693" y="845"/>
                      <a:pt x="2795" y="745"/>
                      <a:pt x="3848" y="619"/>
                    </a:cubicBezTo>
                    <a:cubicBezTo>
                      <a:pt x="4790" y="516"/>
                      <a:pt x="5844" y="292"/>
                      <a:pt x="6858" y="292"/>
                    </a:cubicBezTo>
                    <a:cubicBezTo>
                      <a:pt x="7571" y="292"/>
                      <a:pt x="8265" y="403"/>
                      <a:pt x="8886" y="745"/>
                    </a:cubicBezTo>
                    <a:cubicBezTo>
                      <a:pt x="8896" y="748"/>
                      <a:pt x="8906" y="750"/>
                      <a:pt x="8915" y="750"/>
                    </a:cubicBezTo>
                    <a:cubicBezTo>
                      <a:pt x="8978" y="750"/>
                      <a:pt x="9026" y="684"/>
                      <a:pt x="8961" y="619"/>
                    </a:cubicBezTo>
                    <a:cubicBezTo>
                      <a:pt x="8389" y="141"/>
                      <a:pt x="7649" y="1"/>
                      <a:pt x="688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0" name="Google Shape;1540;p54"/>
              <p:cNvSpPr/>
              <p:nvPr/>
            </p:nvSpPr>
            <p:spPr>
              <a:xfrm>
                <a:off x="1987301" y="2810592"/>
                <a:ext cx="66152" cy="11970"/>
              </a:xfrm>
              <a:custGeom>
                <a:avLst/>
                <a:gdLst/>
                <a:ahLst/>
                <a:cxnLst/>
                <a:rect l="l" t="t" r="r" b="b"/>
                <a:pathLst>
                  <a:path w="3885" h="703" extrusionOk="0">
                    <a:moveTo>
                      <a:pt x="3835" y="0"/>
                    </a:moveTo>
                    <a:cubicBezTo>
                      <a:pt x="3534" y="0"/>
                      <a:pt x="3233" y="0"/>
                      <a:pt x="2933" y="51"/>
                    </a:cubicBezTo>
                    <a:cubicBezTo>
                      <a:pt x="2632" y="101"/>
                      <a:pt x="2331" y="176"/>
                      <a:pt x="2030" y="226"/>
                    </a:cubicBezTo>
                    <a:cubicBezTo>
                      <a:pt x="1404" y="351"/>
                      <a:pt x="777" y="452"/>
                      <a:pt x="151" y="477"/>
                    </a:cubicBezTo>
                    <a:cubicBezTo>
                      <a:pt x="0" y="477"/>
                      <a:pt x="0" y="702"/>
                      <a:pt x="151" y="702"/>
                    </a:cubicBezTo>
                    <a:cubicBezTo>
                      <a:pt x="777" y="677"/>
                      <a:pt x="1379" y="602"/>
                      <a:pt x="2005" y="477"/>
                    </a:cubicBezTo>
                    <a:cubicBezTo>
                      <a:pt x="2306" y="427"/>
                      <a:pt x="2607" y="376"/>
                      <a:pt x="2933" y="301"/>
                    </a:cubicBezTo>
                    <a:cubicBezTo>
                      <a:pt x="3233" y="251"/>
                      <a:pt x="3534" y="126"/>
                      <a:pt x="3860" y="51"/>
                    </a:cubicBezTo>
                    <a:cubicBezTo>
                      <a:pt x="3885" y="51"/>
                      <a:pt x="3885" y="0"/>
                      <a:pt x="383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1" name="Google Shape;1541;p54"/>
              <p:cNvSpPr/>
              <p:nvPr/>
            </p:nvSpPr>
            <p:spPr>
              <a:xfrm>
                <a:off x="2094421" y="2819480"/>
                <a:ext cx="44816" cy="7935"/>
              </a:xfrm>
              <a:custGeom>
                <a:avLst/>
                <a:gdLst/>
                <a:ahLst/>
                <a:cxnLst/>
                <a:rect l="l" t="t" r="r" b="b"/>
                <a:pathLst>
                  <a:path w="2632" h="466" extrusionOk="0">
                    <a:moveTo>
                      <a:pt x="53" y="1"/>
                    </a:moveTo>
                    <a:cubicBezTo>
                      <a:pt x="1" y="1"/>
                      <a:pt x="5" y="83"/>
                      <a:pt x="50" y="105"/>
                    </a:cubicBezTo>
                    <a:cubicBezTo>
                      <a:pt x="426" y="255"/>
                      <a:pt x="827" y="381"/>
                      <a:pt x="1253" y="431"/>
                    </a:cubicBezTo>
                    <a:cubicBezTo>
                      <a:pt x="1454" y="456"/>
                      <a:pt x="1679" y="456"/>
                      <a:pt x="1905" y="456"/>
                    </a:cubicBezTo>
                    <a:cubicBezTo>
                      <a:pt x="1965" y="463"/>
                      <a:pt x="2026" y="466"/>
                      <a:pt x="2086" y="466"/>
                    </a:cubicBezTo>
                    <a:cubicBezTo>
                      <a:pt x="2251" y="466"/>
                      <a:pt x="2416" y="442"/>
                      <a:pt x="2581" y="406"/>
                    </a:cubicBezTo>
                    <a:cubicBezTo>
                      <a:pt x="2632" y="406"/>
                      <a:pt x="2632" y="331"/>
                      <a:pt x="2581" y="331"/>
                    </a:cubicBezTo>
                    <a:cubicBezTo>
                      <a:pt x="2356" y="306"/>
                      <a:pt x="2130" y="306"/>
                      <a:pt x="1930" y="280"/>
                    </a:cubicBezTo>
                    <a:cubicBezTo>
                      <a:pt x="1704" y="280"/>
                      <a:pt x="1504" y="280"/>
                      <a:pt x="1303" y="255"/>
                    </a:cubicBezTo>
                    <a:cubicBezTo>
                      <a:pt x="877" y="205"/>
                      <a:pt x="476" y="155"/>
                      <a:pt x="75" y="5"/>
                    </a:cubicBezTo>
                    <a:cubicBezTo>
                      <a:pt x="67" y="2"/>
                      <a:pt x="60" y="1"/>
                      <a:pt x="5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2" name="Google Shape;1542;p54"/>
              <p:cNvSpPr/>
              <p:nvPr/>
            </p:nvSpPr>
            <p:spPr>
              <a:xfrm>
                <a:off x="2265122" y="2851373"/>
                <a:ext cx="118937" cy="31007"/>
              </a:xfrm>
              <a:custGeom>
                <a:avLst/>
                <a:gdLst/>
                <a:ahLst/>
                <a:cxnLst/>
                <a:rect l="l" t="t" r="r" b="b"/>
                <a:pathLst>
                  <a:path w="6985" h="1821" extrusionOk="0">
                    <a:moveTo>
                      <a:pt x="502" y="0"/>
                    </a:moveTo>
                    <a:cubicBezTo>
                      <a:pt x="460" y="0"/>
                      <a:pt x="418" y="3"/>
                      <a:pt x="376" y="11"/>
                    </a:cubicBezTo>
                    <a:cubicBezTo>
                      <a:pt x="251" y="11"/>
                      <a:pt x="176" y="62"/>
                      <a:pt x="75" y="87"/>
                    </a:cubicBezTo>
                    <a:cubicBezTo>
                      <a:pt x="0" y="87"/>
                      <a:pt x="0" y="212"/>
                      <a:pt x="75" y="212"/>
                    </a:cubicBezTo>
                    <a:cubicBezTo>
                      <a:pt x="276" y="212"/>
                      <a:pt x="476" y="262"/>
                      <a:pt x="677" y="287"/>
                    </a:cubicBezTo>
                    <a:cubicBezTo>
                      <a:pt x="978" y="312"/>
                      <a:pt x="1278" y="337"/>
                      <a:pt x="1579" y="413"/>
                    </a:cubicBezTo>
                    <a:cubicBezTo>
                      <a:pt x="2181" y="513"/>
                      <a:pt x="2782" y="663"/>
                      <a:pt x="3384" y="839"/>
                    </a:cubicBezTo>
                    <a:cubicBezTo>
                      <a:pt x="3985" y="989"/>
                      <a:pt x="4587" y="1189"/>
                      <a:pt x="5188" y="1365"/>
                    </a:cubicBezTo>
                    <a:cubicBezTo>
                      <a:pt x="5739" y="1540"/>
                      <a:pt x="6316" y="1666"/>
                      <a:pt x="6892" y="1816"/>
                    </a:cubicBezTo>
                    <a:cubicBezTo>
                      <a:pt x="6901" y="1819"/>
                      <a:pt x="6908" y="1820"/>
                      <a:pt x="6915" y="1820"/>
                    </a:cubicBezTo>
                    <a:cubicBezTo>
                      <a:pt x="6972" y="1820"/>
                      <a:pt x="6984" y="1738"/>
                      <a:pt x="6917" y="1716"/>
                    </a:cubicBezTo>
                    <a:cubicBezTo>
                      <a:pt x="6366" y="1515"/>
                      <a:pt x="5840" y="1240"/>
                      <a:pt x="5263" y="1064"/>
                    </a:cubicBezTo>
                    <a:cubicBezTo>
                      <a:pt x="4637" y="864"/>
                      <a:pt x="4010" y="688"/>
                      <a:pt x="3359" y="513"/>
                    </a:cubicBezTo>
                    <a:cubicBezTo>
                      <a:pt x="2757" y="362"/>
                      <a:pt x="2156" y="212"/>
                      <a:pt x="1554" y="112"/>
                    </a:cubicBezTo>
                    <a:cubicBezTo>
                      <a:pt x="1303" y="62"/>
                      <a:pt x="1028" y="37"/>
                      <a:pt x="777" y="11"/>
                    </a:cubicBezTo>
                    <a:cubicBezTo>
                      <a:pt x="677" y="11"/>
                      <a:pt x="588" y="0"/>
                      <a:pt x="50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3" name="Google Shape;1543;p54"/>
              <p:cNvSpPr/>
              <p:nvPr/>
            </p:nvSpPr>
            <p:spPr>
              <a:xfrm>
                <a:off x="2528538" y="2916775"/>
                <a:ext cx="44970" cy="34889"/>
              </a:xfrm>
              <a:custGeom>
                <a:avLst/>
                <a:gdLst/>
                <a:ahLst/>
                <a:cxnLst/>
                <a:rect l="l" t="t" r="r" b="b"/>
                <a:pathLst>
                  <a:path w="2641" h="2049" extrusionOk="0">
                    <a:moveTo>
                      <a:pt x="98" y="0"/>
                    </a:moveTo>
                    <a:cubicBezTo>
                      <a:pt x="51" y="0"/>
                      <a:pt x="1" y="62"/>
                      <a:pt x="44" y="105"/>
                    </a:cubicBezTo>
                    <a:cubicBezTo>
                      <a:pt x="144" y="181"/>
                      <a:pt x="244" y="281"/>
                      <a:pt x="345" y="356"/>
                    </a:cubicBezTo>
                    <a:cubicBezTo>
                      <a:pt x="445" y="456"/>
                      <a:pt x="545" y="531"/>
                      <a:pt x="645" y="607"/>
                    </a:cubicBezTo>
                    <a:cubicBezTo>
                      <a:pt x="846" y="782"/>
                      <a:pt x="1072" y="957"/>
                      <a:pt x="1272" y="1133"/>
                    </a:cubicBezTo>
                    <a:cubicBezTo>
                      <a:pt x="1673" y="1459"/>
                      <a:pt x="2074" y="1810"/>
                      <a:pt x="2525" y="2035"/>
                    </a:cubicBezTo>
                    <a:cubicBezTo>
                      <a:pt x="2540" y="2045"/>
                      <a:pt x="2553" y="2049"/>
                      <a:pt x="2565" y="2049"/>
                    </a:cubicBezTo>
                    <a:cubicBezTo>
                      <a:pt x="2616" y="2049"/>
                      <a:pt x="2641" y="1975"/>
                      <a:pt x="2600" y="1935"/>
                    </a:cubicBezTo>
                    <a:cubicBezTo>
                      <a:pt x="2250" y="1559"/>
                      <a:pt x="1823" y="1233"/>
                      <a:pt x="1422" y="907"/>
                    </a:cubicBezTo>
                    <a:cubicBezTo>
                      <a:pt x="1222" y="757"/>
                      <a:pt x="1021" y="607"/>
                      <a:pt x="796" y="456"/>
                    </a:cubicBezTo>
                    <a:cubicBezTo>
                      <a:pt x="696" y="381"/>
                      <a:pt x="595" y="306"/>
                      <a:pt x="470" y="231"/>
                    </a:cubicBezTo>
                    <a:cubicBezTo>
                      <a:pt x="370" y="155"/>
                      <a:pt x="244" y="80"/>
                      <a:pt x="119" y="5"/>
                    </a:cubicBezTo>
                    <a:cubicBezTo>
                      <a:pt x="112" y="2"/>
                      <a:pt x="105" y="0"/>
                      <a:pt x="9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4" name="Google Shape;1544;p54"/>
              <p:cNvSpPr/>
              <p:nvPr/>
            </p:nvSpPr>
            <p:spPr>
              <a:xfrm>
                <a:off x="1347766" y="3235121"/>
                <a:ext cx="156329" cy="65573"/>
              </a:xfrm>
              <a:custGeom>
                <a:avLst/>
                <a:gdLst/>
                <a:ahLst/>
                <a:cxnLst/>
                <a:rect l="l" t="t" r="r" b="b"/>
                <a:pathLst>
                  <a:path w="9181" h="3851" extrusionOk="0">
                    <a:moveTo>
                      <a:pt x="86" y="1"/>
                    </a:moveTo>
                    <a:cubicBezTo>
                      <a:pt x="29" y="1"/>
                      <a:pt x="0" y="63"/>
                      <a:pt x="65" y="106"/>
                    </a:cubicBezTo>
                    <a:cubicBezTo>
                      <a:pt x="1343" y="1084"/>
                      <a:pt x="3073" y="1359"/>
                      <a:pt x="4602" y="1760"/>
                    </a:cubicBezTo>
                    <a:cubicBezTo>
                      <a:pt x="6181" y="2161"/>
                      <a:pt x="7985" y="2638"/>
                      <a:pt x="9113" y="3841"/>
                    </a:cubicBezTo>
                    <a:cubicBezTo>
                      <a:pt x="9120" y="3848"/>
                      <a:pt x="9130" y="3851"/>
                      <a:pt x="9139" y="3851"/>
                    </a:cubicBezTo>
                    <a:cubicBezTo>
                      <a:pt x="9161" y="3851"/>
                      <a:pt x="9181" y="3833"/>
                      <a:pt x="9163" y="3815"/>
                    </a:cubicBezTo>
                    <a:cubicBezTo>
                      <a:pt x="8136" y="2512"/>
                      <a:pt x="6607" y="1986"/>
                      <a:pt x="5053" y="1560"/>
                    </a:cubicBezTo>
                    <a:cubicBezTo>
                      <a:pt x="3374" y="1134"/>
                      <a:pt x="1669" y="808"/>
                      <a:pt x="115" y="6"/>
                    </a:cubicBezTo>
                    <a:cubicBezTo>
                      <a:pt x="105" y="3"/>
                      <a:pt x="95" y="1"/>
                      <a:pt x="8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5" name="Google Shape;1545;p54"/>
              <p:cNvSpPr/>
              <p:nvPr/>
            </p:nvSpPr>
            <p:spPr>
              <a:xfrm>
                <a:off x="1552862" y="3337201"/>
                <a:ext cx="11528" cy="12396"/>
              </a:xfrm>
              <a:custGeom>
                <a:avLst/>
                <a:gdLst/>
                <a:ahLst/>
                <a:cxnLst/>
                <a:rect l="l" t="t" r="r" b="b"/>
                <a:pathLst>
                  <a:path w="677" h="728" extrusionOk="0">
                    <a:moveTo>
                      <a:pt x="0" y="1"/>
                    </a:moveTo>
                    <a:cubicBezTo>
                      <a:pt x="226" y="252"/>
                      <a:pt x="451" y="477"/>
                      <a:pt x="677" y="728"/>
                    </a:cubicBezTo>
                    <a:cubicBezTo>
                      <a:pt x="677" y="728"/>
                      <a:pt x="677" y="728"/>
                      <a:pt x="677" y="703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6" name="Google Shape;1546;p54"/>
              <p:cNvSpPr/>
              <p:nvPr/>
            </p:nvSpPr>
            <p:spPr>
              <a:xfrm>
                <a:off x="1914202" y="3599646"/>
                <a:ext cx="138246" cy="293605"/>
              </a:xfrm>
              <a:custGeom>
                <a:avLst/>
                <a:gdLst/>
                <a:ahLst/>
                <a:cxnLst/>
                <a:rect l="l" t="t" r="r" b="b"/>
                <a:pathLst>
                  <a:path w="8119" h="17243" extrusionOk="0">
                    <a:moveTo>
                      <a:pt x="63" y="1"/>
                    </a:moveTo>
                    <a:cubicBezTo>
                      <a:pt x="31" y="1"/>
                      <a:pt x="0" y="28"/>
                      <a:pt x="33" y="77"/>
                    </a:cubicBezTo>
                    <a:cubicBezTo>
                      <a:pt x="835" y="1280"/>
                      <a:pt x="1712" y="2458"/>
                      <a:pt x="2514" y="3686"/>
                    </a:cubicBezTo>
                    <a:cubicBezTo>
                      <a:pt x="3391" y="4939"/>
                      <a:pt x="4093" y="6267"/>
                      <a:pt x="4694" y="7671"/>
                    </a:cubicBezTo>
                    <a:cubicBezTo>
                      <a:pt x="6023" y="10728"/>
                      <a:pt x="7326" y="13836"/>
                      <a:pt x="7827" y="17145"/>
                    </a:cubicBezTo>
                    <a:cubicBezTo>
                      <a:pt x="7837" y="17213"/>
                      <a:pt x="7884" y="17243"/>
                      <a:pt x="7937" y="17243"/>
                    </a:cubicBezTo>
                    <a:cubicBezTo>
                      <a:pt x="8021" y="17243"/>
                      <a:pt x="8118" y="17167"/>
                      <a:pt x="8103" y="17044"/>
                    </a:cubicBezTo>
                    <a:cubicBezTo>
                      <a:pt x="7627" y="13786"/>
                      <a:pt x="6323" y="10703"/>
                      <a:pt x="5020" y="7696"/>
                    </a:cubicBezTo>
                    <a:cubicBezTo>
                      <a:pt x="4419" y="6292"/>
                      <a:pt x="3717" y="4939"/>
                      <a:pt x="2840" y="3686"/>
                    </a:cubicBezTo>
                    <a:cubicBezTo>
                      <a:pt x="1987" y="2408"/>
                      <a:pt x="1010" y="1255"/>
                      <a:pt x="108" y="27"/>
                    </a:cubicBezTo>
                    <a:cubicBezTo>
                      <a:pt x="99" y="9"/>
                      <a:pt x="81" y="1"/>
                      <a:pt x="6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7" name="Google Shape;1547;p54"/>
              <p:cNvSpPr/>
              <p:nvPr/>
            </p:nvSpPr>
            <p:spPr>
              <a:xfrm>
                <a:off x="1629434" y="4117469"/>
                <a:ext cx="302834" cy="51610"/>
              </a:xfrm>
              <a:custGeom>
                <a:avLst/>
                <a:gdLst/>
                <a:ahLst/>
                <a:cxnLst/>
                <a:rect l="l" t="t" r="r" b="b"/>
                <a:pathLst>
                  <a:path w="17785" h="3031" extrusionOk="0">
                    <a:moveTo>
                      <a:pt x="101" y="1"/>
                    </a:moveTo>
                    <a:cubicBezTo>
                      <a:pt x="52" y="1"/>
                      <a:pt x="1" y="59"/>
                      <a:pt x="40" y="117"/>
                    </a:cubicBezTo>
                    <a:cubicBezTo>
                      <a:pt x="867" y="1145"/>
                      <a:pt x="2145" y="1696"/>
                      <a:pt x="3348" y="2072"/>
                    </a:cubicBezTo>
                    <a:cubicBezTo>
                      <a:pt x="4726" y="2498"/>
                      <a:pt x="6130" y="2749"/>
                      <a:pt x="7559" y="2924"/>
                    </a:cubicBezTo>
                    <a:cubicBezTo>
                      <a:pt x="8142" y="2994"/>
                      <a:pt x="8709" y="3030"/>
                      <a:pt x="9271" y="3030"/>
                    </a:cubicBezTo>
                    <a:cubicBezTo>
                      <a:pt x="10326" y="3030"/>
                      <a:pt x="11357" y="2901"/>
                      <a:pt x="12421" y="2623"/>
                    </a:cubicBezTo>
                    <a:cubicBezTo>
                      <a:pt x="14200" y="2147"/>
                      <a:pt x="15904" y="1496"/>
                      <a:pt x="17734" y="1395"/>
                    </a:cubicBezTo>
                    <a:cubicBezTo>
                      <a:pt x="17784" y="1395"/>
                      <a:pt x="17784" y="1345"/>
                      <a:pt x="17734" y="1345"/>
                    </a:cubicBezTo>
                    <a:cubicBezTo>
                      <a:pt x="17561" y="1332"/>
                      <a:pt x="17388" y="1326"/>
                      <a:pt x="17217" y="1326"/>
                    </a:cubicBezTo>
                    <a:cubicBezTo>
                      <a:pt x="15774" y="1326"/>
                      <a:pt x="14386" y="1766"/>
                      <a:pt x="12997" y="2147"/>
                    </a:cubicBezTo>
                    <a:cubicBezTo>
                      <a:pt x="11677" y="2516"/>
                      <a:pt x="10401" y="2765"/>
                      <a:pt x="9078" y="2765"/>
                    </a:cubicBezTo>
                    <a:cubicBezTo>
                      <a:pt x="8693" y="2765"/>
                      <a:pt x="8304" y="2744"/>
                      <a:pt x="7909" y="2699"/>
                    </a:cubicBezTo>
                    <a:cubicBezTo>
                      <a:pt x="6506" y="2523"/>
                      <a:pt x="5127" y="2323"/>
                      <a:pt x="3774" y="1947"/>
                    </a:cubicBezTo>
                    <a:cubicBezTo>
                      <a:pt x="2471" y="1571"/>
                      <a:pt x="1042" y="1069"/>
                      <a:pt x="140" y="17"/>
                    </a:cubicBezTo>
                    <a:cubicBezTo>
                      <a:pt x="129" y="6"/>
                      <a:pt x="115" y="1"/>
                      <a:pt x="10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8" name="Google Shape;1548;p54"/>
              <p:cNvSpPr/>
              <p:nvPr/>
            </p:nvSpPr>
            <p:spPr>
              <a:xfrm>
                <a:off x="2033923" y="4077080"/>
                <a:ext cx="108959" cy="13997"/>
              </a:xfrm>
              <a:custGeom>
                <a:avLst/>
                <a:gdLst/>
                <a:ahLst/>
                <a:cxnLst/>
                <a:rect l="l" t="t" r="r" b="b"/>
                <a:pathLst>
                  <a:path w="6399" h="822" extrusionOk="0">
                    <a:moveTo>
                      <a:pt x="4139" y="0"/>
                    </a:moveTo>
                    <a:cubicBezTo>
                      <a:pt x="3881" y="0"/>
                      <a:pt x="3625" y="14"/>
                      <a:pt x="3378" y="33"/>
                    </a:cubicBezTo>
                    <a:cubicBezTo>
                      <a:pt x="2537" y="92"/>
                      <a:pt x="1665" y="288"/>
                      <a:pt x="811" y="288"/>
                    </a:cubicBezTo>
                    <a:cubicBezTo>
                      <a:pt x="571" y="288"/>
                      <a:pt x="331" y="272"/>
                      <a:pt x="94" y="233"/>
                    </a:cubicBezTo>
                    <a:cubicBezTo>
                      <a:pt x="87" y="231"/>
                      <a:pt x="81" y="230"/>
                      <a:pt x="75" y="230"/>
                    </a:cubicBezTo>
                    <a:cubicBezTo>
                      <a:pt x="15" y="230"/>
                      <a:pt x="1" y="334"/>
                      <a:pt x="69" y="334"/>
                    </a:cubicBezTo>
                    <a:cubicBezTo>
                      <a:pt x="401" y="402"/>
                      <a:pt x="739" y="427"/>
                      <a:pt x="1079" y="427"/>
                    </a:cubicBezTo>
                    <a:cubicBezTo>
                      <a:pt x="1739" y="427"/>
                      <a:pt x="2406" y="333"/>
                      <a:pt x="3052" y="284"/>
                    </a:cubicBezTo>
                    <a:cubicBezTo>
                      <a:pt x="3349" y="257"/>
                      <a:pt x="3646" y="239"/>
                      <a:pt x="3940" y="239"/>
                    </a:cubicBezTo>
                    <a:cubicBezTo>
                      <a:pt x="4738" y="239"/>
                      <a:pt x="5514" y="370"/>
                      <a:pt x="6210" y="810"/>
                    </a:cubicBezTo>
                    <a:cubicBezTo>
                      <a:pt x="6226" y="818"/>
                      <a:pt x="6242" y="821"/>
                      <a:pt x="6257" y="821"/>
                    </a:cubicBezTo>
                    <a:cubicBezTo>
                      <a:pt x="6337" y="821"/>
                      <a:pt x="6398" y="723"/>
                      <a:pt x="6335" y="659"/>
                    </a:cubicBezTo>
                    <a:cubicBezTo>
                      <a:pt x="5731" y="131"/>
                      <a:pt x="4927" y="0"/>
                      <a:pt x="413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49" name="Google Shape;1549;p54"/>
              <p:cNvSpPr/>
              <p:nvPr/>
            </p:nvSpPr>
            <p:spPr>
              <a:xfrm>
                <a:off x="2189673" y="4095436"/>
                <a:ext cx="151766" cy="21965"/>
              </a:xfrm>
              <a:custGeom>
                <a:avLst/>
                <a:gdLst/>
                <a:ahLst/>
                <a:cxnLst/>
                <a:rect l="l" t="t" r="r" b="b"/>
                <a:pathLst>
                  <a:path w="8913" h="1290" extrusionOk="0">
                    <a:moveTo>
                      <a:pt x="8835" y="1"/>
                    </a:moveTo>
                    <a:cubicBezTo>
                      <a:pt x="8828" y="1"/>
                      <a:pt x="8822" y="3"/>
                      <a:pt x="8817" y="8"/>
                    </a:cubicBezTo>
                    <a:cubicBezTo>
                      <a:pt x="8541" y="58"/>
                      <a:pt x="8366" y="183"/>
                      <a:pt x="8115" y="308"/>
                    </a:cubicBezTo>
                    <a:cubicBezTo>
                      <a:pt x="7790" y="484"/>
                      <a:pt x="7439" y="584"/>
                      <a:pt x="7088" y="684"/>
                    </a:cubicBezTo>
                    <a:cubicBezTo>
                      <a:pt x="6286" y="885"/>
                      <a:pt x="5434" y="960"/>
                      <a:pt x="4607" y="985"/>
                    </a:cubicBezTo>
                    <a:cubicBezTo>
                      <a:pt x="4412" y="992"/>
                      <a:pt x="4214" y="995"/>
                      <a:pt x="4015" y="995"/>
                    </a:cubicBezTo>
                    <a:cubicBezTo>
                      <a:pt x="2703" y="995"/>
                      <a:pt x="1314" y="840"/>
                      <a:pt x="95" y="383"/>
                    </a:cubicBezTo>
                    <a:cubicBezTo>
                      <a:pt x="90" y="381"/>
                      <a:pt x="84" y="380"/>
                      <a:pt x="79" y="380"/>
                    </a:cubicBezTo>
                    <a:cubicBezTo>
                      <a:pt x="35" y="380"/>
                      <a:pt x="0" y="464"/>
                      <a:pt x="45" y="509"/>
                    </a:cubicBezTo>
                    <a:cubicBezTo>
                      <a:pt x="1305" y="1150"/>
                      <a:pt x="2879" y="1289"/>
                      <a:pt x="4308" y="1289"/>
                    </a:cubicBezTo>
                    <a:cubicBezTo>
                      <a:pt x="4442" y="1289"/>
                      <a:pt x="4575" y="1288"/>
                      <a:pt x="4707" y="1286"/>
                    </a:cubicBezTo>
                    <a:cubicBezTo>
                      <a:pt x="5584" y="1286"/>
                      <a:pt x="6436" y="1211"/>
                      <a:pt x="7288" y="1010"/>
                    </a:cubicBezTo>
                    <a:cubicBezTo>
                      <a:pt x="7840" y="860"/>
                      <a:pt x="8692" y="659"/>
                      <a:pt x="8892" y="83"/>
                    </a:cubicBezTo>
                    <a:cubicBezTo>
                      <a:pt x="8913" y="42"/>
                      <a:pt x="8866" y="1"/>
                      <a:pt x="883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0" name="Google Shape;1550;p54"/>
              <p:cNvSpPr/>
              <p:nvPr/>
            </p:nvSpPr>
            <p:spPr>
              <a:xfrm>
                <a:off x="1370633" y="3904200"/>
                <a:ext cx="192836" cy="178618"/>
              </a:xfrm>
              <a:custGeom>
                <a:avLst/>
                <a:gdLst/>
                <a:ahLst/>
                <a:cxnLst/>
                <a:rect l="l" t="t" r="r" b="b"/>
                <a:pathLst>
                  <a:path w="11325" h="10490" extrusionOk="0">
                    <a:moveTo>
                      <a:pt x="29" y="0"/>
                    </a:moveTo>
                    <a:cubicBezTo>
                      <a:pt x="13" y="0"/>
                      <a:pt x="0" y="18"/>
                      <a:pt x="0" y="35"/>
                    </a:cubicBezTo>
                    <a:cubicBezTo>
                      <a:pt x="1529" y="2341"/>
                      <a:pt x="3384" y="4447"/>
                      <a:pt x="5715" y="5950"/>
                    </a:cubicBezTo>
                    <a:cubicBezTo>
                      <a:pt x="6843" y="6702"/>
                      <a:pt x="8096" y="7329"/>
                      <a:pt x="9023" y="8356"/>
                    </a:cubicBezTo>
                    <a:cubicBezTo>
                      <a:pt x="9650" y="9033"/>
                      <a:pt x="10151" y="10386"/>
                      <a:pt x="11204" y="10487"/>
                    </a:cubicBezTo>
                    <a:cubicBezTo>
                      <a:pt x="11210" y="10489"/>
                      <a:pt x="11217" y="10490"/>
                      <a:pt x="11223" y="10490"/>
                    </a:cubicBezTo>
                    <a:cubicBezTo>
                      <a:pt x="11287" y="10490"/>
                      <a:pt x="11324" y="10382"/>
                      <a:pt x="11279" y="10336"/>
                    </a:cubicBezTo>
                    <a:cubicBezTo>
                      <a:pt x="10803" y="9960"/>
                      <a:pt x="10376" y="9635"/>
                      <a:pt x="10001" y="9158"/>
                    </a:cubicBezTo>
                    <a:cubicBezTo>
                      <a:pt x="9700" y="8732"/>
                      <a:pt x="9424" y="8331"/>
                      <a:pt x="9048" y="7980"/>
                    </a:cubicBezTo>
                    <a:cubicBezTo>
                      <a:pt x="8146" y="7153"/>
                      <a:pt x="7043" y="6577"/>
                      <a:pt x="5991" y="5950"/>
                    </a:cubicBezTo>
                    <a:cubicBezTo>
                      <a:pt x="3559" y="4497"/>
                      <a:pt x="1655" y="2316"/>
                      <a:pt x="51" y="10"/>
                    </a:cubicBezTo>
                    <a:cubicBezTo>
                      <a:pt x="43" y="3"/>
                      <a:pt x="36" y="0"/>
                      <a:pt x="2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1" name="Google Shape;1551;p54"/>
              <p:cNvSpPr/>
              <p:nvPr/>
            </p:nvSpPr>
            <p:spPr>
              <a:xfrm>
                <a:off x="1479456" y="3988861"/>
                <a:ext cx="97636" cy="87675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49" extrusionOk="0">
                    <a:moveTo>
                      <a:pt x="1" y="1"/>
                    </a:moveTo>
                    <a:cubicBezTo>
                      <a:pt x="1279" y="427"/>
                      <a:pt x="2331" y="1279"/>
                      <a:pt x="3234" y="2282"/>
                    </a:cubicBezTo>
                    <a:cubicBezTo>
                      <a:pt x="3660" y="2733"/>
                      <a:pt x="4061" y="3234"/>
                      <a:pt x="4437" y="3710"/>
                    </a:cubicBezTo>
                    <a:cubicBezTo>
                      <a:pt x="4637" y="3986"/>
                      <a:pt x="4838" y="4236"/>
                      <a:pt x="5063" y="4487"/>
                    </a:cubicBezTo>
                    <a:cubicBezTo>
                      <a:pt x="5239" y="4713"/>
                      <a:pt x="5439" y="4963"/>
                      <a:pt x="5665" y="5139"/>
                    </a:cubicBezTo>
                    <a:cubicBezTo>
                      <a:pt x="5671" y="5145"/>
                      <a:pt x="5680" y="5149"/>
                      <a:pt x="5688" y="5149"/>
                    </a:cubicBezTo>
                    <a:cubicBezTo>
                      <a:pt x="5711" y="5149"/>
                      <a:pt x="5733" y="5125"/>
                      <a:pt x="5715" y="5089"/>
                    </a:cubicBezTo>
                    <a:cubicBezTo>
                      <a:pt x="5564" y="4838"/>
                      <a:pt x="5339" y="4587"/>
                      <a:pt x="5138" y="4362"/>
                    </a:cubicBezTo>
                    <a:cubicBezTo>
                      <a:pt x="4938" y="4086"/>
                      <a:pt x="4737" y="3835"/>
                      <a:pt x="4512" y="3585"/>
                    </a:cubicBezTo>
                    <a:cubicBezTo>
                      <a:pt x="4111" y="3059"/>
                      <a:pt x="3685" y="2557"/>
                      <a:pt x="3209" y="2056"/>
                    </a:cubicBezTo>
                    <a:cubicBezTo>
                      <a:pt x="2306" y="1129"/>
                      <a:pt x="1279" y="377"/>
                      <a:pt x="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2" name="Google Shape;1552;p54"/>
              <p:cNvSpPr/>
              <p:nvPr/>
            </p:nvSpPr>
            <p:spPr>
              <a:xfrm>
                <a:off x="1552555" y="4024959"/>
                <a:ext cx="45123" cy="50980"/>
              </a:xfrm>
              <a:custGeom>
                <a:avLst/>
                <a:gdLst/>
                <a:ahLst/>
                <a:cxnLst/>
                <a:rect l="l" t="t" r="r" b="b"/>
                <a:pathLst>
                  <a:path w="2650" h="2994" extrusionOk="0">
                    <a:moveTo>
                      <a:pt x="34" y="1"/>
                    </a:moveTo>
                    <a:cubicBezTo>
                      <a:pt x="20" y="1"/>
                      <a:pt x="1" y="19"/>
                      <a:pt x="18" y="36"/>
                    </a:cubicBezTo>
                    <a:cubicBezTo>
                      <a:pt x="369" y="588"/>
                      <a:pt x="720" y="1164"/>
                      <a:pt x="1121" y="1690"/>
                    </a:cubicBezTo>
                    <a:cubicBezTo>
                      <a:pt x="1347" y="1966"/>
                      <a:pt x="1572" y="2217"/>
                      <a:pt x="1823" y="2442"/>
                    </a:cubicBezTo>
                    <a:cubicBezTo>
                      <a:pt x="2048" y="2643"/>
                      <a:pt x="2299" y="2868"/>
                      <a:pt x="2600" y="2994"/>
                    </a:cubicBezTo>
                    <a:cubicBezTo>
                      <a:pt x="2625" y="2994"/>
                      <a:pt x="2650" y="2944"/>
                      <a:pt x="2625" y="2918"/>
                    </a:cubicBezTo>
                    <a:cubicBezTo>
                      <a:pt x="2399" y="2718"/>
                      <a:pt x="2124" y="2517"/>
                      <a:pt x="1898" y="2292"/>
                    </a:cubicBezTo>
                    <a:cubicBezTo>
                      <a:pt x="1647" y="2091"/>
                      <a:pt x="1447" y="1841"/>
                      <a:pt x="1221" y="1590"/>
                    </a:cubicBezTo>
                    <a:cubicBezTo>
                      <a:pt x="820" y="1089"/>
                      <a:pt x="444" y="537"/>
                      <a:pt x="43" y="11"/>
                    </a:cubicBezTo>
                    <a:cubicBezTo>
                      <a:pt x="43" y="4"/>
                      <a:pt x="39" y="1"/>
                      <a:pt x="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3" name="Google Shape;1553;p54"/>
              <p:cNvSpPr/>
              <p:nvPr/>
            </p:nvSpPr>
            <p:spPr>
              <a:xfrm>
                <a:off x="1660833" y="4121164"/>
                <a:ext cx="131878" cy="27653"/>
              </a:xfrm>
              <a:custGeom>
                <a:avLst/>
                <a:gdLst/>
                <a:ahLst/>
                <a:cxnLst/>
                <a:rect l="l" t="t" r="r" b="b"/>
                <a:pathLst>
                  <a:path w="7745" h="1624" extrusionOk="0">
                    <a:moveTo>
                      <a:pt x="50" y="0"/>
                    </a:moveTo>
                    <a:cubicBezTo>
                      <a:pt x="25" y="0"/>
                      <a:pt x="0" y="25"/>
                      <a:pt x="0" y="25"/>
                    </a:cubicBezTo>
                    <a:cubicBezTo>
                      <a:pt x="752" y="903"/>
                      <a:pt x="2156" y="1028"/>
                      <a:pt x="3208" y="1178"/>
                    </a:cubicBezTo>
                    <a:cubicBezTo>
                      <a:pt x="3910" y="1279"/>
                      <a:pt x="4587" y="1429"/>
                      <a:pt x="5288" y="1529"/>
                    </a:cubicBezTo>
                    <a:cubicBezTo>
                      <a:pt x="5631" y="1576"/>
                      <a:pt x="6029" y="1624"/>
                      <a:pt x="6428" y="1624"/>
                    </a:cubicBezTo>
                    <a:cubicBezTo>
                      <a:pt x="6876" y="1624"/>
                      <a:pt x="7324" y="1564"/>
                      <a:pt x="7694" y="1379"/>
                    </a:cubicBezTo>
                    <a:cubicBezTo>
                      <a:pt x="7745" y="1354"/>
                      <a:pt x="7720" y="1253"/>
                      <a:pt x="7644" y="1253"/>
                    </a:cubicBezTo>
                    <a:cubicBezTo>
                      <a:pt x="7243" y="1253"/>
                      <a:pt x="6867" y="1379"/>
                      <a:pt x="6466" y="1379"/>
                    </a:cubicBezTo>
                    <a:cubicBezTo>
                      <a:pt x="6395" y="1384"/>
                      <a:pt x="6322" y="1386"/>
                      <a:pt x="6249" y="1386"/>
                    </a:cubicBezTo>
                    <a:cubicBezTo>
                      <a:pt x="5938" y="1386"/>
                      <a:pt x="5618" y="1349"/>
                      <a:pt x="5314" y="1329"/>
                    </a:cubicBezTo>
                    <a:cubicBezTo>
                      <a:pt x="4637" y="1228"/>
                      <a:pt x="3985" y="1128"/>
                      <a:pt x="3308" y="1028"/>
                    </a:cubicBezTo>
                    <a:cubicBezTo>
                      <a:pt x="2256" y="903"/>
                      <a:pt x="802" y="827"/>
                      <a:pt x="5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4" name="Google Shape;1554;p54"/>
              <p:cNvSpPr/>
              <p:nvPr/>
            </p:nvSpPr>
            <p:spPr>
              <a:xfrm>
                <a:off x="1666844" y="4161094"/>
                <a:ext cx="166835" cy="19139"/>
              </a:xfrm>
              <a:custGeom>
                <a:avLst/>
                <a:gdLst/>
                <a:ahLst/>
                <a:cxnLst/>
                <a:rect l="l" t="t" r="r" b="b"/>
                <a:pathLst>
                  <a:path w="9798" h="1124" extrusionOk="0">
                    <a:moveTo>
                      <a:pt x="8" y="1"/>
                    </a:moveTo>
                    <a:cubicBezTo>
                      <a:pt x="0" y="1"/>
                      <a:pt x="5" y="19"/>
                      <a:pt x="23" y="36"/>
                    </a:cubicBezTo>
                    <a:cubicBezTo>
                      <a:pt x="1502" y="738"/>
                      <a:pt x="3131" y="1039"/>
                      <a:pt x="4760" y="1114"/>
                    </a:cubicBezTo>
                    <a:cubicBezTo>
                      <a:pt x="4979" y="1120"/>
                      <a:pt x="5197" y="1123"/>
                      <a:pt x="5414" y="1123"/>
                    </a:cubicBezTo>
                    <a:cubicBezTo>
                      <a:pt x="6065" y="1123"/>
                      <a:pt x="6709" y="1095"/>
                      <a:pt x="7367" y="1039"/>
                    </a:cubicBezTo>
                    <a:cubicBezTo>
                      <a:pt x="8143" y="989"/>
                      <a:pt x="8996" y="913"/>
                      <a:pt x="9748" y="663"/>
                    </a:cubicBezTo>
                    <a:cubicBezTo>
                      <a:pt x="9798" y="663"/>
                      <a:pt x="9798" y="563"/>
                      <a:pt x="9748" y="563"/>
                    </a:cubicBezTo>
                    <a:cubicBezTo>
                      <a:pt x="8945" y="613"/>
                      <a:pt x="8169" y="788"/>
                      <a:pt x="7367" y="863"/>
                    </a:cubicBezTo>
                    <a:cubicBezTo>
                      <a:pt x="6735" y="940"/>
                      <a:pt x="6118" y="973"/>
                      <a:pt x="5493" y="973"/>
                    </a:cubicBezTo>
                    <a:cubicBezTo>
                      <a:pt x="5299" y="973"/>
                      <a:pt x="5106" y="970"/>
                      <a:pt x="4910" y="964"/>
                    </a:cubicBezTo>
                    <a:cubicBezTo>
                      <a:pt x="3256" y="913"/>
                      <a:pt x="1577" y="638"/>
                      <a:pt x="23" y="11"/>
                    </a:cubicBezTo>
                    <a:cubicBezTo>
                      <a:pt x="16" y="4"/>
                      <a:pt x="11" y="1"/>
                      <a:pt x="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5" name="Google Shape;1555;p54"/>
              <p:cNvSpPr/>
              <p:nvPr/>
            </p:nvSpPr>
            <p:spPr>
              <a:xfrm>
                <a:off x="1733370" y="4188048"/>
                <a:ext cx="86500" cy="9638"/>
              </a:xfrm>
              <a:custGeom>
                <a:avLst/>
                <a:gdLst/>
                <a:ahLst/>
                <a:cxnLst/>
                <a:rect l="l" t="t" r="r" b="b"/>
                <a:pathLst>
                  <a:path w="5080" h="566" extrusionOk="0">
                    <a:moveTo>
                      <a:pt x="5015" y="1"/>
                    </a:moveTo>
                    <a:cubicBezTo>
                      <a:pt x="5007" y="1"/>
                      <a:pt x="4998" y="3"/>
                      <a:pt x="4988" y="7"/>
                    </a:cubicBezTo>
                    <a:cubicBezTo>
                      <a:pt x="4240" y="323"/>
                      <a:pt x="3470" y="409"/>
                      <a:pt x="2691" y="409"/>
                    </a:cubicBezTo>
                    <a:cubicBezTo>
                      <a:pt x="1800" y="409"/>
                      <a:pt x="897" y="296"/>
                      <a:pt x="1" y="283"/>
                    </a:cubicBezTo>
                    <a:cubicBezTo>
                      <a:pt x="1" y="283"/>
                      <a:pt x="1" y="308"/>
                      <a:pt x="1" y="308"/>
                    </a:cubicBezTo>
                    <a:cubicBezTo>
                      <a:pt x="903" y="358"/>
                      <a:pt x="1780" y="508"/>
                      <a:pt x="2658" y="559"/>
                    </a:cubicBezTo>
                    <a:cubicBezTo>
                      <a:pt x="2778" y="562"/>
                      <a:pt x="2902" y="565"/>
                      <a:pt x="3028" y="565"/>
                    </a:cubicBezTo>
                    <a:cubicBezTo>
                      <a:pt x="3722" y="565"/>
                      <a:pt x="4488" y="485"/>
                      <a:pt x="5038" y="82"/>
                    </a:cubicBezTo>
                    <a:cubicBezTo>
                      <a:pt x="5079" y="41"/>
                      <a:pt x="5054" y="1"/>
                      <a:pt x="501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6" name="Google Shape;1556;p54"/>
              <p:cNvSpPr/>
              <p:nvPr/>
            </p:nvSpPr>
            <p:spPr>
              <a:xfrm>
                <a:off x="2041159" y="4093614"/>
                <a:ext cx="93804" cy="12328"/>
              </a:xfrm>
              <a:custGeom>
                <a:avLst/>
                <a:gdLst/>
                <a:ahLst/>
                <a:cxnLst/>
                <a:rect l="l" t="t" r="r" b="b"/>
                <a:pathLst>
                  <a:path w="5509" h="724" extrusionOk="0">
                    <a:moveTo>
                      <a:pt x="2825" y="0"/>
                    </a:moveTo>
                    <a:cubicBezTo>
                      <a:pt x="1828" y="0"/>
                      <a:pt x="843" y="173"/>
                      <a:pt x="20" y="691"/>
                    </a:cubicBezTo>
                    <a:cubicBezTo>
                      <a:pt x="0" y="691"/>
                      <a:pt x="12" y="723"/>
                      <a:pt x="31" y="723"/>
                    </a:cubicBezTo>
                    <a:cubicBezTo>
                      <a:pt x="35" y="723"/>
                      <a:pt x="40" y="721"/>
                      <a:pt x="45" y="716"/>
                    </a:cubicBezTo>
                    <a:cubicBezTo>
                      <a:pt x="784" y="296"/>
                      <a:pt x="1589" y="164"/>
                      <a:pt x="2412" y="164"/>
                    </a:cubicBezTo>
                    <a:cubicBezTo>
                      <a:pt x="3405" y="164"/>
                      <a:pt x="4424" y="356"/>
                      <a:pt x="5384" y="465"/>
                    </a:cubicBezTo>
                    <a:cubicBezTo>
                      <a:pt x="5484" y="465"/>
                      <a:pt x="5509" y="315"/>
                      <a:pt x="5409" y="290"/>
                    </a:cubicBezTo>
                    <a:cubicBezTo>
                      <a:pt x="4607" y="137"/>
                      <a:pt x="3711" y="0"/>
                      <a:pt x="282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7" name="Google Shape;1557;p54"/>
              <p:cNvSpPr/>
              <p:nvPr/>
            </p:nvSpPr>
            <p:spPr>
              <a:xfrm>
                <a:off x="2090999" y="4111612"/>
                <a:ext cx="79399" cy="27397"/>
              </a:xfrm>
              <a:custGeom>
                <a:avLst/>
                <a:gdLst/>
                <a:ahLst/>
                <a:cxnLst/>
                <a:rect l="l" t="t" r="r" b="b"/>
                <a:pathLst>
                  <a:path w="4663" h="1609" extrusionOk="0">
                    <a:moveTo>
                      <a:pt x="571" y="1"/>
                    </a:moveTo>
                    <a:cubicBezTo>
                      <a:pt x="390" y="1"/>
                      <a:pt x="208" y="26"/>
                      <a:pt x="26" y="85"/>
                    </a:cubicBezTo>
                    <a:cubicBezTo>
                      <a:pt x="0" y="85"/>
                      <a:pt x="0" y="110"/>
                      <a:pt x="26" y="110"/>
                    </a:cubicBezTo>
                    <a:cubicBezTo>
                      <a:pt x="168" y="78"/>
                      <a:pt x="309" y="63"/>
                      <a:pt x="449" y="63"/>
                    </a:cubicBezTo>
                    <a:cubicBezTo>
                      <a:pt x="1169" y="63"/>
                      <a:pt x="1852" y="455"/>
                      <a:pt x="2482" y="812"/>
                    </a:cubicBezTo>
                    <a:cubicBezTo>
                      <a:pt x="2833" y="1012"/>
                      <a:pt x="3183" y="1213"/>
                      <a:pt x="3559" y="1363"/>
                    </a:cubicBezTo>
                    <a:cubicBezTo>
                      <a:pt x="3805" y="1486"/>
                      <a:pt x="4134" y="1609"/>
                      <a:pt x="4438" y="1609"/>
                    </a:cubicBezTo>
                    <a:cubicBezTo>
                      <a:pt x="4506" y="1609"/>
                      <a:pt x="4573" y="1603"/>
                      <a:pt x="4637" y="1589"/>
                    </a:cubicBezTo>
                    <a:cubicBezTo>
                      <a:pt x="4662" y="1564"/>
                      <a:pt x="4662" y="1539"/>
                      <a:pt x="4637" y="1514"/>
                    </a:cubicBezTo>
                    <a:cubicBezTo>
                      <a:pt x="4437" y="1464"/>
                      <a:pt x="4236" y="1464"/>
                      <a:pt x="4036" y="1413"/>
                    </a:cubicBezTo>
                    <a:cubicBezTo>
                      <a:pt x="3810" y="1363"/>
                      <a:pt x="3610" y="1263"/>
                      <a:pt x="3434" y="1188"/>
                    </a:cubicBezTo>
                    <a:cubicBezTo>
                      <a:pt x="3033" y="987"/>
                      <a:pt x="2632" y="762"/>
                      <a:pt x="2256" y="561"/>
                    </a:cubicBezTo>
                    <a:cubicBezTo>
                      <a:pt x="1738" y="274"/>
                      <a:pt x="1162" y="1"/>
                      <a:pt x="57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8" name="Google Shape;1558;p54"/>
              <p:cNvSpPr/>
              <p:nvPr/>
            </p:nvSpPr>
            <p:spPr>
              <a:xfrm>
                <a:off x="2224154" y="4117572"/>
                <a:ext cx="90910" cy="17879"/>
              </a:xfrm>
              <a:custGeom>
                <a:avLst/>
                <a:gdLst/>
                <a:ahLst/>
                <a:cxnLst/>
                <a:rect l="l" t="t" r="r" b="b"/>
                <a:pathLst>
                  <a:path w="5339" h="1050" extrusionOk="0">
                    <a:moveTo>
                      <a:pt x="5290" y="0"/>
                    </a:moveTo>
                    <a:cubicBezTo>
                      <a:pt x="5280" y="0"/>
                      <a:pt x="5271" y="3"/>
                      <a:pt x="5263" y="11"/>
                    </a:cubicBezTo>
                    <a:cubicBezTo>
                      <a:pt x="4937" y="286"/>
                      <a:pt x="4637" y="537"/>
                      <a:pt x="4236" y="662"/>
                    </a:cubicBezTo>
                    <a:cubicBezTo>
                      <a:pt x="3760" y="813"/>
                      <a:pt x="3258" y="863"/>
                      <a:pt x="2757" y="888"/>
                    </a:cubicBezTo>
                    <a:cubicBezTo>
                      <a:pt x="2531" y="901"/>
                      <a:pt x="2304" y="905"/>
                      <a:pt x="2076" y="905"/>
                    </a:cubicBezTo>
                    <a:cubicBezTo>
                      <a:pt x="1391" y="905"/>
                      <a:pt x="696" y="863"/>
                      <a:pt x="0" y="863"/>
                    </a:cubicBezTo>
                    <a:cubicBezTo>
                      <a:pt x="0" y="863"/>
                      <a:pt x="0" y="888"/>
                      <a:pt x="0" y="888"/>
                    </a:cubicBezTo>
                    <a:cubicBezTo>
                      <a:pt x="843" y="951"/>
                      <a:pt x="1686" y="1050"/>
                      <a:pt x="2544" y="1050"/>
                    </a:cubicBezTo>
                    <a:cubicBezTo>
                      <a:pt x="2706" y="1050"/>
                      <a:pt x="2869" y="1046"/>
                      <a:pt x="3033" y="1038"/>
                    </a:cubicBezTo>
                    <a:cubicBezTo>
                      <a:pt x="3509" y="988"/>
                      <a:pt x="4010" y="938"/>
                      <a:pt x="4486" y="763"/>
                    </a:cubicBezTo>
                    <a:cubicBezTo>
                      <a:pt x="4812" y="637"/>
                      <a:pt x="5213" y="412"/>
                      <a:pt x="5338" y="36"/>
                    </a:cubicBezTo>
                    <a:cubicBezTo>
                      <a:pt x="5338" y="18"/>
                      <a:pt x="5313" y="0"/>
                      <a:pt x="529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59" name="Google Shape;1559;p54"/>
              <p:cNvSpPr/>
              <p:nvPr/>
            </p:nvSpPr>
            <p:spPr>
              <a:xfrm>
                <a:off x="2238236" y="4054246"/>
                <a:ext cx="132610" cy="35911"/>
              </a:xfrm>
              <a:custGeom>
                <a:avLst/>
                <a:gdLst/>
                <a:ahLst/>
                <a:cxnLst/>
                <a:rect l="l" t="t" r="r" b="b"/>
                <a:pathLst>
                  <a:path w="7788" h="2109" extrusionOk="0">
                    <a:moveTo>
                      <a:pt x="7694" y="0"/>
                    </a:moveTo>
                    <a:cubicBezTo>
                      <a:pt x="7676" y="0"/>
                      <a:pt x="7658" y="7"/>
                      <a:pt x="7644" y="21"/>
                    </a:cubicBezTo>
                    <a:cubicBezTo>
                      <a:pt x="7318" y="371"/>
                      <a:pt x="6817" y="597"/>
                      <a:pt x="6391" y="823"/>
                    </a:cubicBezTo>
                    <a:cubicBezTo>
                      <a:pt x="5815" y="1123"/>
                      <a:pt x="5263" y="1349"/>
                      <a:pt x="4637" y="1499"/>
                    </a:cubicBezTo>
                    <a:cubicBezTo>
                      <a:pt x="3210" y="1785"/>
                      <a:pt x="1737" y="2002"/>
                      <a:pt x="284" y="2002"/>
                    </a:cubicBezTo>
                    <a:cubicBezTo>
                      <a:pt x="206" y="2002"/>
                      <a:pt x="128" y="2002"/>
                      <a:pt x="50" y="2000"/>
                    </a:cubicBezTo>
                    <a:cubicBezTo>
                      <a:pt x="0" y="2000"/>
                      <a:pt x="0" y="2076"/>
                      <a:pt x="50" y="2076"/>
                    </a:cubicBezTo>
                    <a:cubicBezTo>
                      <a:pt x="402" y="2098"/>
                      <a:pt x="761" y="2109"/>
                      <a:pt x="1122" y="2109"/>
                    </a:cubicBezTo>
                    <a:cubicBezTo>
                      <a:pt x="2406" y="2109"/>
                      <a:pt x="3730" y="1968"/>
                      <a:pt x="4963" y="1675"/>
                    </a:cubicBezTo>
                    <a:cubicBezTo>
                      <a:pt x="5589" y="1524"/>
                      <a:pt x="6141" y="1249"/>
                      <a:pt x="6692" y="948"/>
                    </a:cubicBezTo>
                    <a:cubicBezTo>
                      <a:pt x="7068" y="747"/>
                      <a:pt x="7594" y="522"/>
                      <a:pt x="7770" y="96"/>
                    </a:cubicBezTo>
                    <a:cubicBezTo>
                      <a:pt x="7788" y="42"/>
                      <a:pt x="7741" y="0"/>
                      <a:pt x="769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0" name="Google Shape;1560;p54"/>
              <p:cNvSpPr/>
              <p:nvPr/>
            </p:nvSpPr>
            <p:spPr>
              <a:xfrm>
                <a:off x="2032952" y="3778895"/>
                <a:ext cx="60192" cy="174736"/>
              </a:xfrm>
              <a:custGeom>
                <a:avLst/>
                <a:gdLst/>
                <a:ahLst/>
                <a:cxnLst/>
                <a:rect l="l" t="t" r="r" b="b"/>
                <a:pathLst>
                  <a:path w="3535" h="10262" extrusionOk="0">
                    <a:moveTo>
                      <a:pt x="51" y="1"/>
                    </a:moveTo>
                    <a:cubicBezTo>
                      <a:pt x="26" y="1"/>
                      <a:pt x="1" y="26"/>
                      <a:pt x="1" y="51"/>
                    </a:cubicBezTo>
                    <a:cubicBezTo>
                      <a:pt x="1" y="76"/>
                      <a:pt x="26" y="101"/>
                      <a:pt x="51" y="151"/>
                    </a:cubicBezTo>
                    <a:cubicBezTo>
                      <a:pt x="76" y="151"/>
                      <a:pt x="101" y="151"/>
                      <a:pt x="101" y="126"/>
                    </a:cubicBezTo>
                    <a:cubicBezTo>
                      <a:pt x="252" y="502"/>
                      <a:pt x="653" y="978"/>
                      <a:pt x="878" y="1430"/>
                    </a:cubicBezTo>
                    <a:cubicBezTo>
                      <a:pt x="1329" y="2407"/>
                      <a:pt x="1780" y="3384"/>
                      <a:pt x="2156" y="4387"/>
                    </a:cubicBezTo>
                    <a:cubicBezTo>
                      <a:pt x="2858" y="6267"/>
                      <a:pt x="3234" y="8247"/>
                      <a:pt x="3234" y="10227"/>
                    </a:cubicBezTo>
                    <a:cubicBezTo>
                      <a:pt x="3234" y="10244"/>
                      <a:pt x="3247" y="10262"/>
                      <a:pt x="3254" y="10262"/>
                    </a:cubicBezTo>
                    <a:cubicBezTo>
                      <a:pt x="3257" y="10262"/>
                      <a:pt x="3259" y="10259"/>
                      <a:pt x="3259" y="10252"/>
                    </a:cubicBezTo>
                    <a:cubicBezTo>
                      <a:pt x="3535" y="9324"/>
                      <a:pt x="3309" y="8272"/>
                      <a:pt x="3134" y="7369"/>
                    </a:cubicBezTo>
                    <a:cubicBezTo>
                      <a:pt x="2908" y="6267"/>
                      <a:pt x="2607" y="5164"/>
                      <a:pt x="2181" y="4111"/>
                    </a:cubicBezTo>
                    <a:cubicBezTo>
                      <a:pt x="1780" y="3109"/>
                      <a:pt x="1354" y="2081"/>
                      <a:pt x="853" y="1129"/>
                    </a:cubicBezTo>
                    <a:cubicBezTo>
                      <a:pt x="678" y="803"/>
                      <a:pt x="377" y="201"/>
                      <a:pt x="5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1" name="Google Shape;1561;p54"/>
              <p:cNvSpPr/>
              <p:nvPr/>
            </p:nvSpPr>
            <p:spPr>
              <a:xfrm>
                <a:off x="2055156" y="3858107"/>
                <a:ext cx="21778" cy="144121"/>
              </a:xfrm>
              <a:custGeom>
                <a:avLst/>
                <a:gdLst/>
                <a:ahLst/>
                <a:cxnLst/>
                <a:rect l="l" t="t" r="r" b="b"/>
                <a:pathLst>
                  <a:path w="1279" h="8464" extrusionOk="0">
                    <a:moveTo>
                      <a:pt x="331" y="0"/>
                    </a:moveTo>
                    <a:cubicBezTo>
                      <a:pt x="328" y="0"/>
                      <a:pt x="326" y="3"/>
                      <a:pt x="326" y="11"/>
                    </a:cubicBezTo>
                    <a:cubicBezTo>
                      <a:pt x="251" y="36"/>
                      <a:pt x="100" y="161"/>
                      <a:pt x="50" y="186"/>
                    </a:cubicBezTo>
                    <a:cubicBezTo>
                      <a:pt x="50" y="186"/>
                      <a:pt x="50" y="186"/>
                      <a:pt x="50" y="211"/>
                    </a:cubicBezTo>
                    <a:cubicBezTo>
                      <a:pt x="451" y="1565"/>
                      <a:pt x="802" y="2893"/>
                      <a:pt x="953" y="4296"/>
                    </a:cubicBezTo>
                    <a:cubicBezTo>
                      <a:pt x="1103" y="5675"/>
                      <a:pt x="1128" y="7028"/>
                      <a:pt x="1103" y="8407"/>
                    </a:cubicBezTo>
                    <a:cubicBezTo>
                      <a:pt x="1103" y="8444"/>
                      <a:pt x="1128" y="8463"/>
                      <a:pt x="1156" y="8463"/>
                    </a:cubicBezTo>
                    <a:cubicBezTo>
                      <a:pt x="1184" y="8463"/>
                      <a:pt x="1216" y="8444"/>
                      <a:pt x="1228" y="8407"/>
                    </a:cubicBezTo>
                    <a:cubicBezTo>
                      <a:pt x="1278" y="6903"/>
                      <a:pt x="1278" y="5424"/>
                      <a:pt x="1078" y="3920"/>
                    </a:cubicBezTo>
                    <a:cubicBezTo>
                      <a:pt x="978" y="3269"/>
                      <a:pt x="852" y="2592"/>
                      <a:pt x="677" y="1915"/>
                    </a:cubicBezTo>
                    <a:cubicBezTo>
                      <a:pt x="602" y="1590"/>
                      <a:pt x="501" y="1239"/>
                      <a:pt x="376" y="913"/>
                    </a:cubicBezTo>
                    <a:cubicBezTo>
                      <a:pt x="251" y="587"/>
                      <a:pt x="0" y="286"/>
                      <a:pt x="326" y="36"/>
                    </a:cubicBezTo>
                    <a:cubicBezTo>
                      <a:pt x="344" y="18"/>
                      <a:pt x="336" y="0"/>
                      <a:pt x="33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2" name="Google Shape;1562;p54"/>
              <p:cNvSpPr/>
              <p:nvPr/>
            </p:nvSpPr>
            <p:spPr>
              <a:xfrm>
                <a:off x="2102952" y="3900454"/>
                <a:ext cx="7696" cy="70255"/>
              </a:xfrm>
              <a:custGeom>
                <a:avLst/>
                <a:gdLst/>
                <a:ahLst/>
                <a:cxnLst/>
                <a:rect l="l" t="t" r="r" b="b"/>
                <a:pathLst>
                  <a:path w="452" h="4126" extrusionOk="0">
                    <a:moveTo>
                      <a:pt x="31" y="1"/>
                    </a:moveTo>
                    <a:cubicBezTo>
                      <a:pt x="17" y="1"/>
                      <a:pt x="0" y="15"/>
                      <a:pt x="0" y="30"/>
                    </a:cubicBezTo>
                    <a:cubicBezTo>
                      <a:pt x="50" y="707"/>
                      <a:pt x="126" y="1383"/>
                      <a:pt x="176" y="2085"/>
                    </a:cubicBezTo>
                    <a:cubicBezTo>
                      <a:pt x="201" y="2411"/>
                      <a:pt x="226" y="2737"/>
                      <a:pt x="226" y="3088"/>
                    </a:cubicBezTo>
                    <a:cubicBezTo>
                      <a:pt x="226" y="3263"/>
                      <a:pt x="226" y="3438"/>
                      <a:pt x="251" y="3614"/>
                    </a:cubicBezTo>
                    <a:cubicBezTo>
                      <a:pt x="251" y="3764"/>
                      <a:pt x="226" y="3940"/>
                      <a:pt x="276" y="4090"/>
                    </a:cubicBezTo>
                    <a:cubicBezTo>
                      <a:pt x="276" y="4108"/>
                      <a:pt x="301" y="4126"/>
                      <a:pt x="316" y="4126"/>
                    </a:cubicBezTo>
                    <a:cubicBezTo>
                      <a:pt x="322" y="4126"/>
                      <a:pt x="326" y="4122"/>
                      <a:pt x="326" y="4115"/>
                    </a:cubicBezTo>
                    <a:cubicBezTo>
                      <a:pt x="451" y="3839"/>
                      <a:pt x="401" y="3438"/>
                      <a:pt x="401" y="3163"/>
                    </a:cubicBezTo>
                    <a:cubicBezTo>
                      <a:pt x="376" y="2787"/>
                      <a:pt x="351" y="2436"/>
                      <a:pt x="326" y="2085"/>
                    </a:cubicBezTo>
                    <a:cubicBezTo>
                      <a:pt x="251" y="1383"/>
                      <a:pt x="151" y="707"/>
                      <a:pt x="50" y="30"/>
                    </a:cubicBezTo>
                    <a:cubicBezTo>
                      <a:pt x="50" y="9"/>
                      <a:pt x="41" y="1"/>
                      <a:pt x="3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3" name="Google Shape;1563;p54"/>
              <p:cNvSpPr/>
              <p:nvPr/>
            </p:nvSpPr>
            <p:spPr>
              <a:xfrm>
                <a:off x="1424917" y="3238510"/>
                <a:ext cx="110032" cy="45804"/>
              </a:xfrm>
              <a:custGeom>
                <a:avLst/>
                <a:gdLst/>
                <a:ahLst/>
                <a:cxnLst/>
                <a:rect l="l" t="t" r="r" b="b"/>
                <a:pathLst>
                  <a:path w="6462" h="2690" extrusionOk="0">
                    <a:moveTo>
                      <a:pt x="31" y="0"/>
                    </a:moveTo>
                    <a:cubicBezTo>
                      <a:pt x="13" y="0"/>
                      <a:pt x="0" y="33"/>
                      <a:pt x="21" y="33"/>
                    </a:cubicBezTo>
                    <a:cubicBezTo>
                      <a:pt x="873" y="634"/>
                      <a:pt x="2000" y="684"/>
                      <a:pt x="2978" y="1010"/>
                    </a:cubicBezTo>
                    <a:cubicBezTo>
                      <a:pt x="3605" y="1210"/>
                      <a:pt x="4156" y="1536"/>
                      <a:pt x="4707" y="1862"/>
                    </a:cubicBezTo>
                    <a:cubicBezTo>
                      <a:pt x="5234" y="2188"/>
                      <a:pt x="5785" y="2589"/>
                      <a:pt x="6386" y="2689"/>
                    </a:cubicBezTo>
                    <a:cubicBezTo>
                      <a:pt x="6437" y="2689"/>
                      <a:pt x="6462" y="2639"/>
                      <a:pt x="6412" y="2614"/>
                    </a:cubicBezTo>
                    <a:cubicBezTo>
                      <a:pt x="5885" y="2288"/>
                      <a:pt x="5309" y="2012"/>
                      <a:pt x="4757" y="1687"/>
                    </a:cubicBezTo>
                    <a:cubicBezTo>
                      <a:pt x="4231" y="1386"/>
                      <a:pt x="3705" y="1085"/>
                      <a:pt x="3128" y="885"/>
                    </a:cubicBezTo>
                    <a:cubicBezTo>
                      <a:pt x="2126" y="559"/>
                      <a:pt x="948" y="559"/>
                      <a:pt x="46" y="7"/>
                    </a:cubicBezTo>
                    <a:cubicBezTo>
                      <a:pt x="41" y="2"/>
                      <a:pt x="36" y="0"/>
                      <a:pt x="3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4" name="Google Shape;1564;p54"/>
              <p:cNvSpPr/>
              <p:nvPr/>
            </p:nvSpPr>
            <p:spPr>
              <a:xfrm>
                <a:off x="1389840" y="3272343"/>
                <a:ext cx="65300" cy="16483"/>
              </a:xfrm>
              <a:custGeom>
                <a:avLst/>
                <a:gdLst/>
                <a:ahLst/>
                <a:cxnLst/>
                <a:rect l="l" t="t" r="r" b="b"/>
                <a:pathLst>
                  <a:path w="3835" h="968" extrusionOk="0">
                    <a:moveTo>
                      <a:pt x="50" y="0"/>
                    </a:moveTo>
                    <a:cubicBezTo>
                      <a:pt x="0" y="0"/>
                      <a:pt x="0" y="51"/>
                      <a:pt x="25" y="51"/>
                    </a:cubicBezTo>
                    <a:cubicBezTo>
                      <a:pt x="677" y="201"/>
                      <a:pt x="1304" y="426"/>
                      <a:pt x="1930" y="627"/>
                    </a:cubicBezTo>
                    <a:cubicBezTo>
                      <a:pt x="2428" y="779"/>
                      <a:pt x="3001" y="968"/>
                      <a:pt x="3536" y="968"/>
                    </a:cubicBezTo>
                    <a:cubicBezTo>
                      <a:pt x="3620" y="968"/>
                      <a:pt x="3703" y="963"/>
                      <a:pt x="3785" y="953"/>
                    </a:cubicBezTo>
                    <a:cubicBezTo>
                      <a:pt x="3810" y="953"/>
                      <a:pt x="3835" y="928"/>
                      <a:pt x="3810" y="903"/>
                    </a:cubicBezTo>
                    <a:cubicBezTo>
                      <a:pt x="3484" y="827"/>
                      <a:pt x="3158" y="802"/>
                      <a:pt x="2832" y="727"/>
                    </a:cubicBezTo>
                    <a:cubicBezTo>
                      <a:pt x="2532" y="677"/>
                      <a:pt x="2231" y="577"/>
                      <a:pt x="1930" y="502"/>
                    </a:cubicBezTo>
                    <a:cubicBezTo>
                      <a:pt x="1304" y="326"/>
                      <a:pt x="677" y="126"/>
                      <a:pt x="5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5" name="Google Shape;1565;p54"/>
              <p:cNvSpPr/>
              <p:nvPr/>
            </p:nvSpPr>
            <p:spPr>
              <a:xfrm>
                <a:off x="1489707" y="3308186"/>
                <a:ext cx="32437" cy="26903"/>
              </a:xfrm>
              <a:custGeom>
                <a:avLst/>
                <a:gdLst/>
                <a:ahLst/>
                <a:cxnLst/>
                <a:rect l="l" t="t" r="r" b="b"/>
                <a:pathLst>
                  <a:path w="1905" h="1580" extrusionOk="0">
                    <a:moveTo>
                      <a:pt x="50" y="1"/>
                    </a:moveTo>
                    <a:cubicBezTo>
                      <a:pt x="25" y="1"/>
                      <a:pt x="0" y="26"/>
                      <a:pt x="25" y="51"/>
                    </a:cubicBezTo>
                    <a:cubicBezTo>
                      <a:pt x="326" y="327"/>
                      <a:pt x="602" y="602"/>
                      <a:pt x="902" y="878"/>
                    </a:cubicBezTo>
                    <a:cubicBezTo>
                      <a:pt x="1078" y="1003"/>
                      <a:pt x="1228" y="1129"/>
                      <a:pt x="1378" y="1254"/>
                    </a:cubicBezTo>
                    <a:cubicBezTo>
                      <a:pt x="1529" y="1379"/>
                      <a:pt x="1679" y="1504"/>
                      <a:pt x="1880" y="1580"/>
                    </a:cubicBezTo>
                    <a:cubicBezTo>
                      <a:pt x="1905" y="1580"/>
                      <a:pt x="1905" y="1555"/>
                      <a:pt x="1905" y="1555"/>
                    </a:cubicBezTo>
                    <a:cubicBezTo>
                      <a:pt x="1779" y="1404"/>
                      <a:pt x="1604" y="1304"/>
                      <a:pt x="1454" y="1179"/>
                    </a:cubicBezTo>
                    <a:cubicBezTo>
                      <a:pt x="1278" y="1053"/>
                      <a:pt x="1128" y="903"/>
                      <a:pt x="952" y="778"/>
                    </a:cubicBezTo>
                    <a:cubicBezTo>
                      <a:pt x="652" y="527"/>
                      <a:pt x="351" y="276"/>
                      <a:pt x="5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6" name="Google Shape;1566;p54"/>
              <p:cNvSpPr/>
              <p:nvPr/>
            </p:nvSpPr>
            <p:spPr>
              <a:xfrm>
                <a:off x="1529943" y="3299485"/>
                <a:ext cx="40321" cy="24588"/>
              </a:xfrm>
              <a:custGeom>
                <a:avLst/>
                <a:gdLst/>
                <a:ahLst/>
                <a:cxnLst/>
                <a:rect l="l" t="t" r="r" b="b"/>
                <a:pathLst>
                  <a:path w="2368" h="1444" extrusionOk="0">
                    <a:moveTo>
                      <a:pt x="13" y="0"/>
                    </a:moveTo>
                    <a:cubicBezTo>
                      <a:pt x="8" y="0"/>
                      <a:pt x="0" y="18"/>
                      <a:pt x="18" y="35"/>
                    </a:cubicBezTo>
                    <a:cubicBezTo>
                      <a:pt x="419" y="236"/>
                      <a:pt x="770" y="487"/>
                      <a:pt x="1146" y="737"/>
                    </a:cubicBezTo>
                    <a:cubicBezTo>
                      <a:pt x="1522" y="963"/>
                      <a:pt x="1873" y="1239"/>
                      <a:pt x="2274" y="1439"/>
                    </a:cubicBezTo>
                    <a:cubicBezTo>
                      <a:pt x="2280" y="1442"/>
                      <a:pt x="2287" y="1444"/>
                      <a:pt x="2294" y="1444"/>
                    </a:cubicBezTo>
                    <a:cubicBezTo>
                      <a:pt x="2336" y="1444"/>
                      <a:pt x="2367" y="1382"/>
                      <a:pt x="2324" y="1339"/>
                    </a:cubicBezTo>
                    <a:cubicBezTo>
                      <a:pt x="1973" y="1088"/>
                      <a:pt x="1572" y="888"/>
                      <a:pt x="1196" y="637"/>
                    </a:cubicBezTo>
                    <a:cubicBezTo>
                      <a:pt x="820" y="411"/>
                      <a:pt x="419" y="186"/>
                      <a:pt x="18" y="10"/>
                    </a:cubicBezTo>
                    <a:cubicBezTo>
                      <a:pt x="18" y="3"/>
                      <a:pt x="16" y="0"/>
                      <a:pt x="1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7" name="Google Shape;1567;p54"/>
              <p:cNvSpPr/>
              <p:nvPr/>
            </p:nvSpPr>
            <p:spPr>
              <a:xfrm>
                <a:off x="1371911" y="2905758"/>
                <a:ext cx="61469" cy="41155"/>
              </a:xfrm>
              <a:custGeom>
                <a:avLst/>
                <a:gdLst/>
                <a:ahLst/>
                <a:cxnLst/>
                <a:rect l="l" t="t" r="r" b="b"/>
                <a:pathLst>
                  <a:path w="3610" h="2417" extrusionOk="0">
                    <a:moveTo>
                      <a:pt x="3560" y="0"/>
                    </a:moveTo>
                    <a:cubicBezTo>
                      <a:pt x="3234" y="0"/>
                      <a:pt x="2883" y="151"/>
                      <a:pt x="2582" y="301"/>
                    </a:cubicBezTo>
                    <a:cubicBezTo>
                      <a:pt x="2206" y="452"/>
                      <a:pt x="1830" y="627"/>
                      <a:pt x="1504" y="853"/>
                    </a:cubicBezTo>
                    <a:cubicBezTo>
                      <a:pt x="903" y="1229"/>
                      <a:pt x="276" y="1705"/>
                      <a:pt x="1" y="2381"/>
                    </a:cubicBezTo>
                    <a:cubicBezTo>
                      <a:pt x="1" y="2399"/>
                      <a:pt x="26" y="2417"/>
                      <a:pt x="49" y="2417"/>
                    </a:cubicBezTo>
                    <a:cubicBezTo>
                      <a:pt x="59" y="2417"/>
                      <a:pt x="69" y="2414"/>
                      <a:pt x="76" y="2407"/>
                    </a:cubicBezTo>
                    <a:cubicBezTo>
                      <a:pt x="377" y="1755"/>
                      <a:pt x="1003" y="1279"/>
                      <a:pt x="1630" y="903"/>
                    </a:cubicBezTo>
                    <a:cubicBezTo>
                      <a:pt x="1956" y="702"/>
                      <a:pt x="2306" y="527"/>
                      <a:pt x="2657" y="401"/>
                    </a:cubicBezTo>
                    <a:cubicBezTo>
                      <a:pt x="2958" y="276"/>
                      <a:pt x="3284" y="201"/>
                      <a:pt x="3585" y="26"/>
                    </a:cubicBezTo>
                    <a:cubicBezTo>
                      <a:pt x="3610" y="26"/>
                      <a:pt x="3585" y="0"/>
                      <a:pt x="356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8" name="Google Shape;1568;p54"/>
              <p:cNvSpPr/>
              <p:nvPr/>
            </p:nvSpPr>
            <p:spPr>
              <a:xfrm>
                <a:off x="1387712" y="2882226"/>
                <a:ext cx="67855" cy="18849"/>
              </a:xfrm>
              <a:custGeom>
                <a:avLst/>
                <a:gdLst/>
                <a:ahLst/>
                <a:cxnLst/>
                <a:rect l="l" t="t" r="r" b="b"/>
                <a:pathLst>
                  <a:path w="3985" h="1107" extrusionOk="0">
                    <a:moveTo>
                      <a:pt x="3674" y="0"/>
                    </a:moveTo>
                    <a:cubicBezTo>
                      <a:pt x="3059" y="0"/>
                      <a:pt x="2414" y="95"/>
                      <a:pt x="1830" y="230"/>
                    </a:cubicBezTo>
                    <a:cubicBezTo>
                      <a:pt x="1529" y="305"/>
                      <a:pt x="1253" y="430"/>
                      <a:pt x="977" y="606"/>
                    </a:cubicBezTo>
                    <a:cubicBezTo>
                      <a:pt x="702" y="781"/>
                      <a:pt x="401" y="956"/>
                      <a:pt x="50" y="1007"/>
                    </a:cubicBezTo>
                    <a:cubicBezTo>
                      <a:pt x="0" y="1007"/>
                      <a:pt x="25" y="1107"/>
                      <a:pt x="75" y="1107"/>
                    </a:cubicBezTo>
                    <a:cubicBezTo>
                      <a:pt x="376" y="1107"/>
                      <a:pt x="652" y="981"/>
                      <a:pt x="902" y="831"/>
                    </a:cubicBezTo>
                    <a:cubicBezTo>
                      <a:pt x="1203" y="656"/>
                      <a:pt x="1479" y="480"/>
                      <a:pt x="1830" y="405"/>
                    </a:cubicBezTo>
                    <a:cubicBezTo>
                      <a:pt x="2506" y="230"/>
                      <a:pt x="3208" y="230"/>
                      <a:pt x="3910" y="129"/>
                    </a:cubicBezTo>
                    <a:cubicBezTo>
                      <a:pt x="3985" y="129"/>
                      <a:pt x="3960" y="4"/>
                      <a:pt x="3885" y="4"/>
                    </a:cubicBezTo>
                    <a:cubicBezTo>
                      <a:pt x="3815" y="1"/>
                      <a:pt x="3745" y="0"/>
                      <a:pt x="36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9" name="Google Shape;1569;p54"/>
              <p:cNvSpPr/>
              <p:nvPr/>
            </p:nvSpPr>
            <p:spPr>
              <a:xfrm>
                <a:off x="1397605" y="2871772"/>
                <a:ext cx="47302" cy="11494"/>
              </a:xfrm>
              <a:custGeom>
                <a:avLst/>
                <a:gdLst/>
                <a:ahLst/>
                <a:cxnLst/>
                <a:rect l="l" t="t" r="r" b="b"/>
                <a:pathLst>
                  <a:path w="2778" h="675" extrusionOk="0">
                    <a:moveTo>
                      <a:pt x="2417" y="1"/>
                    </a:moveTo>
                    <a:cubicBezTo>
                      <a:pt x="2052" y="1"/>
                      <a:pt x="1696" y="64"/>
                      <a:pt x="1324" y="142"/>
                    </a:cubicBezTo>
                    <a:cubicBezTo>
                      <a:pt x="873" y="242"/>
                      <a:pt x="422" y="392"/>
                      <a:pt x="21" y="618"/>
                    </a:cubicBezTo>
                    <a:cubicBezTo>
                      <a:pt x="0" y="638"/>
                      <a:pt x="13" y="675"/>
                      <a:pt x="32" y="675"/>
                    </a:cubicBezTo>
                    <a:cubicBezTo>
                      <a:pt x="36" y="675"/>
                      <a:pt x="41" y="673"/>
                      <a:pt x="46" y="668"/>
                    </a:cubicBezTo>
                    <a:cubicBezTo>
                      <a:pt x="898" y="292"/>
                      <a:pt x="1800" y="167"/>
                      <a:pt x="2727" y="92"/>
                    </a:cubicBezTo>
                    <a:cubicBezTo>
                      <a:pt x="2777" y="92"/>
                      <a:pt x="2777" y="17"/>
                      <a:pt x="2727" y="17"/>
                    </a:cubicBezTo>
                    <a:cubicBezTo>
                      <a:pt x="2623" y="6"/>
                      <a:pt x="2520" y="1"/>
                      <a:pt x="24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0" name="Google Shape;1570;p54"/>
              <p:cNvSpPr/>
              <p:nvPr/>
            </p:nvSpPr>
            <p:spPr>
              <a:xfrm>
                <a:off x="1414752" y="2924352"/>
                <a:ext cx="18202" cy="8003"/>
              </a:xfrm>
              <a:custGeom>
                <a:avLst/>
                <a:gdLst/>
                <a:ahLst/>
                <a:cxnLst/>
                <a:rect l="l" t="t" r="r" b="b"/>
                <a:pathLst>
                  <a:path w="1069" h="470" extrusionOk="0">
                    <a:moveTo>
                      <a:pt x="918" y="0"/>
                    </a:moveTo>
                    <a:cubicBezTo>
                      <a:pt x="902" y="0"/>
                      <a:pt x="885" y="3"/>
                      <a:pt x="868" y="11"/>
                    </a:cubicBezTo>
                    <a:cubicBezTo>
                      <a:pt x="843" y="11"/>
                      <a:pt x="793" y="11"/>
                      <a:pt x="743" y="36"/>
                    </a:cubicBezTo>
                    <a:cubicBezTo>
                      <a:pt x="668" y="36"/>
                      <a:pt x="592" y="86"/>
                      <a:pt x="492" y="111"/>
                    </a:cubicBezTo>
                    <a:cubicBezTo>
                      <a:pt x="342" y="187"/>
                      <a:pt x="191" y="312"/>
                      <a:pt x="41" y="412"/>
                    </a:cubicBezTo>
                    <a:cubicBezTo>
                      <a:pt x="1" y="433"/>
                      <a:pt x="26" y="469"/>
                      <a:pt x="50" y="469"/>
                    </a:cubicBezTo>
                    <a:cubicBezTo>
                      <a:pt x="56" y="469"/>
                      <a:pt x="61" y="467"/>
                      <a:pt x="66" y="462"/>
                    </a:cubicBezTo>
                    <a:cubicBezTo>
                      <a:pt x="217" y="362"/>
                      <a:pt x="367" y="287"/>
                      <a:pt x="517" y="212"/>
                    </a:cubicBezTo>
                    <a:cubicBezTo>
                      <a:pt x="592" y="162"/>
                      <a:pt x="668" y="137"/>
                      <a:pt x="768" y="111"/>
                    </a:cubicBezTo>
                    <a:cubicBezTo>
                      <a:pt x="793" y="111"/>
                      <a:pt x="843" y="111"/>
                      <a:pt x="893" y="86"/>
                    </a:cubicBezTo>
                    <a:lnTo>
                      <a:pt x="1019" y="86"/>
                    </a:lnTo>
                    <a:cubicBezTo>
                      <a:pt x="1069" y="86"/>
                      <a:pt x="1069" y="11"/>
                      <a:pt x="1019" y="11"/>
                    </a:cubicBezTo>
                    <a:cubicBezTo>
                      <a:pt x="985" y="11"/>
                      <a:pt x="952" y="0"/>
                      <a:pt x="91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1" name="Google Shape;1571;p54"/>
              <p:cNvSpPr/>
              <p:nvPr/>
            </p:nvSpPr>
            <p:spPr>
              <a:xfrm>
                <a:off x="2533544" y="2950149"/>
                <a:ext cx="43846" cy="42007"/>
              </a:xfrm>
              <a:custGeom>
                <a:avLst/>
                <a:gdLst/>
                <a:ahLst/>
                <a:cxnLst/>
                <a:rect l="l" t="t" r="r" b="b"/>
                <a:pathLst>
                  <a:path w="2575" h="2467" extrusionOk="0">
                    <a:moveTo>
                      <a:pt x="76" y="0"/>
                    </a:moveTo>
                    <a:cubicBezTo>
                      <a:pt x="26" y="0"/>
                      <a:pt x="1" y="50"/>
                      <a:pt x="26" y="50"/>
                    </a:cubicBezTo>
                    <a:cubicBezTo>
                      <a:pt x="577" y="301"/>
                      <a:pt x="1003" y="727"/>
                      <a:pt x="1379" y="1178"/>
                    </a:cubicBezTo>
                    <a:cubicBezTo>
                      <a:pt x="1554" y="1378"/>
                      <a:pt x="1755" y="1604"/>
                      <a:pt x="1930" y="1830"/>
                    </a:cubicBezTo>
                    <a:cubicBezTo>
                      <a:pt x="2106" y="2055"/>
                      <a:pt x="2306" y="2281"/>
                      <a:pt x="2532" y="2456"/>
                    </a:cubicBezTo>
                    <a:cubicBezTo>
                      <a:pt x="2539" y="2463"/>
                      <a:pt x="2547" y="2467"/>
                      <a:pt x="2553" y="2467"/>
                    </a:cubicBezTo>
                    <a:cubicBezTo>
                      <a:pt x="2567" y="2467"/>
                      <a:pt x="2575" y="2449"/>
                      <a:pt x="2557" y="2431"/>
                    </a:cubicBezTo>
                    <a:cubicBezTo>
                      <a:pt x="2382" y="2206"/>
                      <a:pt x="2181" y="1980"/>
                      <a:pt x="2006" y="1754"/>
                    </a:cubicBezTo>
                    <a:cubicBezTo>
                      <a:pt x="1805" y="1529"/>
                      <a:pt x="1630" y="1303"/>
                      <a:pt x="1429" y="1078"/>
                    </a:cubicBezTo>
                    <a:cubicBezTo>
                      <a:pt x="1028" y="652"/>
                      <a:pt x="602" y="251"/>
                      <a:pt x="7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2" name="Google Shape;1572;p54"/>
              <p:cNvSpPr/>
              <p:nvPr/>
            </p:nvSpPr>
            <p:spPr>
              <a:xfrm>
                <a:off x="2518185" y="2895423"/>
                <a:ext cx="24758" cy="8224"/>
              </a:xfrm>
              <a:custGeom>
                <a:avLst/>
                <a:gdLst/>
                <a:ahLst/>
                <a:cxnLst/>
                <a:rect l="l" t="t" r="r" b="b"/>
                <a:pathLst>
                  <a:path w="1454" h="483" extrusionOk="0">
                    <a:moveTo>
                      <a:pt x="128" y="1"/>
                    </a:moveTo>
                    <a:cubicBezTo>
                      <a:pt x="94" y="1"/>
                      <a:pt x="60" y="3"/>
                      <a:pt x="25" y="6"/>
                    </a:cubicBezTo>
                    <a:cubicBezTo>
                      <a:pt x="0" y="6"/>
                      <a:pt x="0" y="31"/>
                      <a:pt x="25" y="56"/>
                    </a:cubicBezTo>
                    <a:cubicBezTo>
                      <a:pt x="251" y="106"/>
                      <a:pt x="502" y="156"/>
                      <a:pt x="727" y="232"/>
                    </a:cubicBezTo>
                    <a:cubicBezTo>
                      <a:pt x="827" y="257"/>
                      <a:pt x="953" y="307"/>
                      <a:pt x="1053" y="357"/>
                    </a:cubicBezTo>
                    <a:cubicBezTo>
                      <a:pt x="1128" y="382"/>
                      <a:pt x="1178" y="407"/>
                      <a:pt x="1228" y="432"/>
                    </a:cubicBezTo>
                    <a:cubicBezTo>
                      <a:pt x="1279" y="457"/>
                      <a:pt x="1329" y="482"/>
                      <a:pt x="1404" y="482"/>
                    </a:cubicBezTo>
                    <a:cubicBezTo>
                      <a:pt x="1454" y="482"/>
                      <a:pt x="1454" y="407"/>
                      <a:pt x="1429" y="382"/>
                    </a:cubicBezTo>
                    <a:cubicBezTo>
                      <a:pt x="1379" y="332"/>
                      <a:pt x="1329" y="332"/>
                      <a:pt x="1279" y="307"/>
                    </a:cubicBezTo>
                    <a:cubicBezTo>
                      <a:pt x="1228" y="282"/>
                      <a:pt x="1153" y="257"/>
                      <a:pt x="1103" y="232"/>
                    </a:cubicBezTo>
                    <a:cubicBezTo>
                      <a:pt x="978" y="181"/>
                      <a:pt x="878" y="156"/>
                      <a:pt x="752" y="106"/>
                    </a:cubicBezTo>
                    <a:cubicBezTo>
                      <a:pt x="557" y="63"/>
                      <a:pt x="344" y="1"/>
                      <a:pt x="1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3" name="Google Shape;1573;p54"/>
              <p:cNvSpPr/>
              <p:nvPr/>
            </p:nvSpPr>
            <p:spPr>
              <a:xfrm>
                <a:off x="2506657" y="2913864"/>
                <a:ext cx="20501" cy="15376"/>
              </a:xfrm>
              <a:custGeom>
                <a:avLst/>
                <a:gdLst/>
                <a:ahLst/>
                <a:cxnLst/>
                <a:rect l="l" t="t" r="r" b="b"/>
                <a:pathLst>
                  <a:path w="1204" h="903" extrusionOk="0">
                    <a:moveTo>
                      <a:pt x="76" y="1"/>
                    </a:moveTo>
                    <a:cubicBezTo>
                      <a:pt x="51" y="1"/>
                      <a:pt x="1" y="51"/>
                      <a:pt x="51" y="76"/>
                    </a:cubicBezTo>
                    <a:cubicBezTo>
                      <a:pt x="251" y="201"/>
                      <a:pt x="427" y="326"/>
                      <a:pt x="602" y="502"/>
                    </a:cubicBezTo>
                    <a:cubicBezTo>
                      <a:pt x="702" y="577"/>
                      <a:pt x="778" y="652"/>
                      <a:pt x="853" y="702"/>
                    </a:cubicBezTo>
                    <a:cubicBezTo>
                      <a:pt x="953" y="778"/>
                      <a:pt x="1053" y="853"/>
                      <a:pt x="1154" y="903"/>
                    </a:cubicBezTo>
                    <a:cubicBezTo>
                      <a:pt x="1179" y="903"/>
                      <a:pt x="1204" y="853"/>
                      <a:pt x="1179" y="828"/>
                    </a:cubicBezTo>
                    <a:cubicBezTo>
                      <a:pt x="1154" y="778"/>
                      <a:pt x="1103" y="753"/>
                      <a:pt x="1053" y="727"/>
                    </a:cubicBezTo>
                    <a:cubicBezTo>
                      <a:pt x="1003" y="677"/>
                      <a:pt x="978" y="652"/>
                      <a:pt x="928" y="602"/>
                    </a:cubicBezTo>
                    <a:cubicBezTo>
                      <a:pt x="828" y="527"/>
                      <a:pt x="753" y="477"/>
                      <a:pt x="652" y="402"/>
                    </a:cubicBezTo>
                    <a:cubicBezTo>
                      <a:pt x="477" y="251"/>
                      <a:pt x="301" y="126"/>
                      <a:pt x="7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4" name="Google Shape;1574;p54"/>
              <p:cNvSpPr/>
              <p:nvPr/>
            </p:nvSpPr>
            <p:spPr>
              <a:xfrm>
                <a:off x="2312493" y="2880353"/>
                <a:ext cx="38329" cy="13162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773" extrusionOk="0">
                    <a:moveTo>
                      <a:pt x="579" y="0"/>
                    </a:moveTo>
                    <a:cubicBezTo>
                      <a:pt x="401" y="0"/>
                      <a:pt x="223" y="33"/>
                      <a:pt x="50" y="114"/>
                    </a:cubicBezTo>
                    <a:cubicBezTo>
                      <a:pt x="0" y="139"/>
                      <a:pt x="50" y="189"/>
                      <a:pt x="75" y="189"/>
                    </a:cubicBezTo>
                    <a:cubicBezTo>
                      <a:pt x="213" y="152"/>
                      <a:pt x="351" y="136"/>
                      <a:pt x="488" y="136"/>
                    </a:cubicBezTo>
                    <a:cubicBezTo>
                      <a:pt x="724" y="136"/>
                      <a:pt x="956" y="185"/>
                      <a:pt x="1178" y="264"/>
                    </a:cubicBezTo>
                    <a:cubicBezTo>
                      <a:pt x="1379" y="315"/>
                      <a:pt x="1529" y="415"/>
                      <a:pt x="1704" y="490"/>
                    </a:cubicBezTo>
                    <a:cubicBezTo>
                      <a:pt x="1880" y="590"/>
                      <a:pt x="2030" y="690"/>
                      <a:pt x="2181" y="766"/>
                    </a:cubicBezTo>
                    <a:cubicBezTo>
                      <a:pt x="2190" y="770"/>
                      <a:pt x="2199" y="772"/>
                      <a:pt x="2206" y="772"/>
                    </a:cubicBezTo>
                    <a:cubicBezTo>
                      <a:pt x="2238" y="772"/>
                      <a:pt x="2251" y="736"/>
                      <a:pt x="2231" y="716"/>
                    </a:cubicBezTo>
                    <a:cubicBezTo>
                      <a:pt x="2105" y="565"/>
                      <a:pt x="1930" y="465"/>
                      <a:pt x="1754" y="365"/>
                    </a:cubicBezTo>
                    <a:cubicBezTo>
                      <a:pt x="1579" y="264"/>
                      <a:pt x="1379" y="164"/>
                      <a:pt x="1203" y="114"/>
                    </a:cubicBezTo>
                    <a:cubicBezTo>
                      <a:pt x="1000" y="46"/>
                      <a:pt x="789" y="0"/>
                      <a:pt x="57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5" name="Google Shape;1575;p54"/>
              <p:cNvSpPr/>
              <p:nvPr/>
            </p:nvSpPr>
            <p:spPr>
              <a:xfrm>
                <a:off x="2327000" y="2841309"/>
                <a:ext cx="28181" cy="6845"/>
              </a:xfrm>
              <a:custGeom>
                <a:avLst/>
                <a:gdLst/>
                <a:ahLst/>
                <a:cxnLst/>
                <a:rect l="l" t="t" r="r" b="b"/>
                <a:pathLst>
                  <a:path w="1655" h="402" extrusionOk="0">
                    <a:moveTo>
                      <a:pt x="100" y="1"/>
                    </a:moveTo>
                    <a:cubicBezTo>
                      <a:pt x="25" y="1"/>
                      <a:pt x="0" y="101"/>
                      <a:pt x="75" y="101"/>
                    </a:cubicBezTo>
                    <a:cubicBezTo>
                      <a:pt x="326" y="176"/>
                      <a:pt x="577" y="227"/>
                      <a:pt x="852" y="302"/>
                    </a:cubicBezTo>
                    <a:cubicBezTo>
                      <a:pt x="1103" y="352"/>
                      <a:pt x="1354" y="402"/>
                      <a:pt x="1629" y="402"/>
                    </a:cubicBezTo>
                    <a:cubicBezTo>
                      <a:pt x="1654" y="402"/>
                      <a:pt x="1654" y="352"/>
                      <a:pt x="1629" y="352"/>
                    </a:cubicBezTo>
                    <a:cubicBezTo>
                      <a:pt x="1379" y="252"/>
                      <a:pt x="1128" y="201"/>
                      <a:pt x="877" y="151"/>
                    </a:cubicBezTo>
                    <a:cubicBezTo>
                      <a:pt x="602" y="101"/>
                      <a:pt x="351" y="51"/>
                      <a:pt x="10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6" name="Google Shape;1576;p54"/>
              <p:cNvSpPr/>
              <p:nvPr/>
            </p:nvSpPr>
            <p:spPr>
              <a:xfrm>
                <a:off x="2264782" y="2828096"/>
                <a:ext cx="21267" cy="4785"/>
              </a:xfrm>
              <a:custGeom>
                <a:avLst/>
                <a:gdLst/>
                <a:ahLst/>
                <a:cxnLst/>
                <a:rect l="l" t="t" r="r" b="b"/>
                <a:pathLst>
                  <a:path w="1249" h="281" extrusionOk="0">
                    <a:moveTo>
                      <a:pt x="1173" y="0"/>
                    </a:moveTo>
                    <a:cubicBezTo>
                      <a:pt x="1123" y="25"/>
                      <a:pt x="1073" y="50"/>
                      <a:pt x="1023" y="75"/>
                    </a:cubicBezTo>
                    <a:cubicBezTo>
                      <a:pt x="998" y="75"/>
                      <a:pt x="947" y="100"/>
                      <a:pt x="922" y="100"/>
                    </a:cubicBezTo>
                    <a:cubicBezTo>
                      <a:pt x="822" y="125"/>
                      <a:pt x="722" y="150"/>
                      <a:pt x="647" y="150"/>
                    </a:cubicBezTo>
                    <a:cubicBezTo>
                      <a:pt x="446" y="150"/>
                      <a:pt x="246" y="100"/>
                      <a:pt x="70" y="50"/>
                    </a:cubicBezTo>
                    <a:cubicBezTo>
                      <a:pt x="65" y="47"/>
                      <a:pt x="60" y="46"/>
                      <a:pt x="55" y="46"/>
                    </a:cubicBezTo>
                    <a:cubicBezTo>
                      <a:pt x="16" y="46"/>
                      <a:pt x="1" y="128"/>
                      <a:pt x="45" y="150"/>
                    </a:cubicBezTo>
                    <a:cubicBezTo>
                      <a:pt x="219" y="216"/>
                      <a:pt x="392" y="281"/>
                      <a:pt x="582" y="281"/>
                    </a:cubicBezTo>
                    <a:cubicBezTo>
                      <a:pt x="612" y="281"/>
                      <a:pt x="642" y="279"/>
                      <a:pt x="672" y="276"/>
                    </a:cubicBezTo>
                    <a:cubicBezTo>
                      <a:pt x="772" y="276"/>
                      <a:pt x="872" y="276"/>
                      <a:pt x="947" y="251"/>
                    </a:cubicBezTo>
                    <a:cubicBezTo>
                      <a:pt x="998" y="226"/>
                      <a:pt x="1048" y="201"/>
                      <a:pt x="1098" y="175"/>
                    </a:cubicBezTo>
                    <a:cubicBezTo>
                      <a:pt x="1148" y="150"/>
                      <a:pt x="1198" y="125"/>
                      <a:pt x="1223" y="75"/>
                    </a:cubicBezTo>
                    <a:cubicBezTo>
                      <a:pt x="1248" y="50"/>
                      <a:pt x="1198" y="0"/>
                      <a:pt x="117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7" name="Google Shape;1577;p54"/>
              <p:cNvSpPr/>
              <p:nvPr/>
            </p:nvSpPr>
            <p:spPr>
              <a:xfrm>
                <a:off x="2282184" y="2842603"/>
                <a:ext cx="8548" cy="2145"/>
              </a:xfrm>
              <a:custGeom>
                <a:avLst/>
                <a:gdLst/>
                <a:ahLst/>
                <a:cxnLst/>
                <a:rect l="l" t="t" r="r" b="b"/>
                <a:pathLst>
                  <a:path w="502" h="126" extrusionOk="0">
                    <a:moveTo>
                      <a:pt x="51" y="0"/>
                    </a:moveTo>
                    <a:cubicBezTo>
                      <a:pt x="1" y="0"/>
                      <a:pt x="1" y="25"/>
                      <a:pt x="1" y="50"/>
                    </a:cubicBezTo>
                    <a:cubicBezTo>
                      <a:pt x="1" y="75"/>
                      <a:pt x="1" y="100"/>
                      <a:pt x="51" y="100"/>
                    </a:cubicBezTo>
                    <a:cubicBezTo>
                      <a:pt x="176" y="125"/>
                      <a:pt x="326" y="125"/>
                      <a:pt x="452" y="125"/>
                    </a:cubicBezTo>
                    <a:cubicBezTo>
                      <a:pt x="502" y="125"/>
                      <a:pt x="502" y="100"/>
                      <a:pt x="502" y="75"/>
                    </a:cubicBezTo>
                    <a:cubicBezTo>
                      <a:pt x="502" y="50"/>
                      <a:pt x="502" y="25"/>
                      <a:pt x="452" y="25"/>
                    </a:cubicBezTo>
                    <a:cubicBezTo>
                      <a:pt x="326" y="0"/>
                      <a:pt x="176" y="0"/>
                      <a:pt x="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8" name="Google Shape;1578;p54"/>
              <p:cNvSpPr/>
              <p:nvPr/>
            </p:nvSpPr>
            <p:spPr>
              <a:xfrm>
                <a:off x="2280481" y="2871772"/>
                <a:ext cx="16227" cy="4989"/>
              </a:xfrm>
              <a:custGeom>
                <a:avLst/>
                <a:gdLst/>
                <a:ahLst/>
                <a:cxnLst/>
                <a:rect l="l" t="t" r="r" b="b"/>
                <a:pathLst>
                  <a:path w="953" h="293" extrusionOk="0">
                    <a:moveTo>
                      <a:pt x="272" y="0"/>
                    </a:moveTo>
                    <a:cubicBezTo>
                      <a:pt x="204" y="0"/>
                      <a:pt x="138" y="6"/>
                      <a:pt x="76" y="17"/>
                    </a:cubicBezTo>
                    <a:cubicBezTo>
                      <a:pt x="0" y="17"/>
                      <a:pt x="0" y="117"/>
                      <a:pt x="76" y="117"/>
                    </a:cubicBezTo>
                    <a:cubicBezTo>
                      <a:pt x="226" y="117"/>
                      <a:pt x="376" y="117"/>
                      <a:pt x="527" y="167"/>
                    </a:cubicBezTo>
                    <a:cubicBezTo>
                      <a:pt x="602" y="167"/>
                      <a:pt x="652" y="192"/>
                      <a:pt x="727" y="217"/>
                    </a:cubicBezTo>
                    <a:cubicBezTo>
                      <a:pt x="727" y="242"/>
                      <a:pt x="752" y="242"/>
                      <a:pt x="777" y="242"/>
                    </a:cubicBezTo>
                    <a:cubicBezTo>
                      <a:pt x="802" y="267"/>
                      <a:pt x="802" y="267"/>
                      <a:pt x="827" y="267"/>
                    </a:cubicBezTo>
                    <a:cubicBezTo>
                      <a:pt x="878" y="267"/>
                      <a:pt x="903" y="292"/>
                      <a:pt x="928" y="292"/>
                    </a:cubicBezTo>
                    <a:cubicBezTo>
                      <a:pt x="953" y="292"/>
                      <a:pt x="953" y="267"/>
                      <a:pt x="953" y="267"/>
                    </a:cubicBezTo>
                    <a:cubicBezTo>
                      <a:pt x="953" y="217"/>
                      <a:pt x="903" y="192"/>
                      <a:pt x="878" y="192"/>
                    </a:cubicBezTo>
                    <a:cubicBezTo>
                      <a:pt x="853" y="167"/>
                      <a:pt x="853" y="142"/>
                      <a:pt x="827" y="142"/>
                    </a:cubicBezTo>
                    <a:cubicBezTo>
                      <a:pt x="827" y="117"/>
                      <a:pt x="802" y="117"/>
                      <a:pt x="777" y="117"/>
                    </a:cubicBezTo>
                    <a:cubicBezTo>
                      <a:pt x="702" y="67"/>
                      <a:pt x="627" y="42"/>
                      <a:pt x="552" y="42"/>
                    </a:cubicBezTo>
                    <a:cubicBezTo>
                      <a:pt x="464" y="12"/>
                      <a:pt x="367" y="0"/>
                      <a:pt x="27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9" name="Google Shape;1579;p54"/>
              <p:cNvSpPr/>
              <p:nvPr/>
            </p:nvSpPr>
            <p:spPr>
              <a:xfrm>
                <a:off x="2023996" y="2830616"/>
                <a:ext cx="33731" cy="3150"/>
              </a:xfrm>
              <a:custGeom>
                <a:avLst/>
                <a:gdLst/>
                <a:ahLst/>
                <a:cxnLst/>
                <a:rect l="l" t="t" r="r" b="b"/>
                <a:pathLst>
                  <a:path w="1981" h="185" extrusionOk="0">
                    <a:moveTo>
                      <a:pt x="613" y="0"/>
                    </a:moveTo>
                    <a:cubicBezTo>
                      <a:pt x="434" y="0"/>
                      <a:pt x="255" y="2"/>
                      <a:pt x="76" y="2"/>
                    </a:cubicBezTo>
                    <a:cubicBezTo>
                      <a:pt x="1" y="2"/>
                      <a:pt x="1" y="103"/>
                      <a:pt x="76" y="103"/>
                    </a:cubicBezTo>
                    <a:cubicBezTo>
                      <a:pt x="512" y="138"/>
                      <a:pt x="948" y="185"/>
                      <a:pt x="1384" y="185"/>
                    </a:cubicBezTo>
                    <a:cubicBezTo>
                      <a:pt x="1575" y="185"/>
                      <a:pt x="1765" y="176"/>
                      <a:pt x="1956" y="153"/>
                    </a:cubicBezTo>
                    <a:cubicBezTo>
                      <a:pt x="1981" y="153"/>
                      <a:pt x="1981" y="103"/>
                      <a:pt x="1956" y="103"/>
                    </a:cubicBezTo>
                    <a:cubicBezTo>
                      <a:pt x="1508" y="13"/>
                      <a:pt x="1060" y="0"/>
                      <a:pt x="61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0" name="Google Shape;1580;p54"/>
              <p:cNvSpPr/>
              <p:nvPr/>
            </p:nvSpPr>
            <p:spPr>
              <a:xfrm>
                <a:off x="1998505" y="2804956"/>
                <a:ext cx="35758" cy="4087"/>
              </a:xfrm>
              <a:custGeom>
                <a:avLst/>
                <a:gdLst/>
                <a:ahLst/>
                <a:cxnLst/>
                <a:rect l="l" t="t" r="r" b="b"/>
                <a:pathLst>
                  <a:path w="2100" h="240" extrusionOk="0">
                    <a:moveTo>
                      <a:pt x="57" y="1"/>
                    </a:moveTo>
                    <a:cubicBezTo>
                      <a:pt x="32" y="1"/>
                      <a:pt x="1" y="59"/>
                      <a:pt x="44" y="81"/>
                    </a:cubicBezTo>
                    <a:cubicBezTo>
                      <a:pt x="280" y="199"/>
                      <a:pt x="547" y="240"/>
                      <a:pt x="808" y="240"/>
                    </a:cubicBezTo>
                    <a:cubicBezTo>
                      <a:pt x="880" y="240"/>
                      <a:pt x="951" y="237"/>
                      <a:pt x="1021" y="231"/>
                    </a:cubicBezTo>
                    <a:cubicBezTo>
                      <a:pt x="1197" y="231"/>
                      <a:pt x="1372" y="206"/>
                      <a:pt x="1548" y="206"/>
                    </a:cubicBezTo>
                    <a:cubicBezTo>
                      <a:pt x="1698" y="206"/>
                      <a:pt x="1899" y="206"/>
                      <a:pt x="2049" y="156"/>
                    </a:cubicBezTo>
                    <a:cubicBezTo>
                      <a:pt x="2099" y="131"/>
                      <a:pt x="2074" y="81"/>
                      <a:pt x="2049" y="81"/>
                    </a:cubicBezTo>
                    <a:cubicBezTo>
                      <a:pt x="1976" y="51"/>
                      <a:pt x="1885" y="39"/>
                      <a:pt x="1792" y="39"/>
                    </a:cubicBezTo>
                    <a:cubicBezTo>
                      <a:pt x="1727" y="39"/>
                      <a:pt x="1660" y="45"/>
                      <a:pt x="1598" y="56"/>
                    </a:cubicBezTo>
                    <a:cubicBezTo>
                      <a:pt x="1422" y="56"/>
                      <a:pt x="1247" y="81"/>
                      <a:pt x="1072" y="106"/>
                    </a:cubicBezTo>
                    <a:cubicBezTo>
                      <a:pt x="971" y="106"/>
                      <a:pt x="873" y="108"/>
                      <a:pt x="776" y="108"/>
                    </a:cubicBezTo>
                    <a:cubicBezTo>
                      <a:pt x="535" y="108"/>
                      <a:pt x="302" y="95"/>
                      <a:pt x="69" y="6"/>
                    </a:cubicBezTo>
                    <a:cubicBezTo>
                      <a:pt x="66" y="2"/>
                      <a:pt x="62" y="1"/>
                      <a:pt x="5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1" name="Google Shape;1581;p54"/>
              <p:cNvSpPr/>
              <p:nvPr/>
            </p:nvSpPr>
            <p:spPr>
              <a:xfrm>
                <a:off x="2060366" y="2793888"/>
                <a:ext cx="39606" cy="9893"/>
              </a:xfrm>
              <a:custGeom>
                <a:avLst/>
                <a:gdLst/>
                <a:ahLst/>
                <a:cxnLst/>
                <a:rect l="l" t="t" r="r" b="b"/>
                <a:pathLst>
                  <a:path w="2326" h="581" extrusionOk="0">
                    <a:moveTo>
                      <a:pt x="72" y="0"/>
                    </a:moveTo>
                    <a:cubicBezTo>
                      <a:pt x="15" y="0"/>
                      <a:pt x="0" y="82"/>
                      <a:pt x="45" y="104"/>
                    </a:cubicBezTo>
                    <a:cubicBezTo>
                      <a:pt x="396" y="280"/>
                      <a:pt x="772" y="380"/>
                      <a:pt x="1148" y="455"/>
                    </a:cubicBezTo>
                    <a:cubicBezTo>
                      <a:pt x="1348" y="480"/>
                      <a:pt x="1524" y="530"/>
                      <a:pt x="1724" y="555"/>
                    </a:cubicBezTo>
                    <a:cubicBezTo>
                      <a:pt x="1925" y="580"/>
                      <a:pt x="2100" y="580"/>
                      <a:pt x="2301" y="580"/>
                    </a:cubicBezTo>
                    <a:cubicBezTo>
                      <a:pt x="2326" y="580"/>
                      <a:pt x="2326" y="530"/>
                      <a:pt x="2301" y="530"/>
                    </a:cubicBezTo>
                    <a:cubicBezTo>
                      <a:pt x="2125" y="480"/>
                      <a:pt x="1950" y="405"/>
                      <a:pt x="1774" y="380"/>
                    </a:cubicBezTo>
                    <a:cubicBezTo>
                      <a:pt x="1574" y="355"/>
                      <a:pt x="1373" y="330"/>
                      <a:pt x="1198" y="305"/>
                    </a:cubicBezTo>
                    <a:cubicBezTo>
                      <a:pt x="822" y="230"/>
                      <a:pt x="446" y="154"/>
                      <a:pt x="95" y="4"/>
                    </a:cubicBezTo>
                    <a:cubicBezTo>
                      <a:pt x="87" y="1"/>
                      <a:pt x="79" y="0"/>
                      <a:pt x="7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2" name="Google Shape;1582;p54"/>
              <p:cNvSpPr/>
              <p:nvPr/>
            </p:nvSpPr>
            <p:spPr>
              <a:xfrm>
                <a:off x="2068812" y="2820825"/>
                <a:ext cx="37563" cy="12890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757" extrusionOk="0">
                    <a:moveTo>
                      <a:pt x="50" y="1"/>
                    </a:moveTo>
                    <a:cubicBezTo>
                      <a:pt x="25" y="1"/>
                      <a:pt x="0" y="26"/>
                      <a:pt x="25" y="51"/>
                    </a:cubicBezTo>
                    <a:cubicBezTo>
                      <a:pt x="301" y="327"/>
                      <a:pt x="677" y="452"/>
                      <a:pt x="1053" y="552"/>
                    </a:cubicBezTo>
                    <a:cubicBezTo>
                      <a:pt x="1253" y="602"/>
                      <a:pt x="1454" y="653"/>
                      <a:pt x="1654" y="678"/>
                    </a:cubicBezTo>
                    <a:cubicBezTo>
                      <a:pt x="1755" y="703"/>
                      <a:pt x="1855" y="728"/>
                      <a:pt x="1955" y="728"/>
                    </a:cubicBezTo>
                    <a:cubicBezTo>
                      <a:pt x="1999" y="742"/>
                      <a:pt x="2042" y="757"/>
                      <a:pt x="2085" y="757"/>
                    </a:cubicBezTo>
                    <a:cubicBezTo>
                      <a:pt x="2117" y="757"/>
                      <a:pt x="2149" y="749"/>
                      <a:pt x="2181" y="728"/>
                    </a:cubicBezTo>
                    <a:cubicBezTo>
                      <a:pt x="2206" y="728"/>
                      <a:pt x="2206" y="703"/>
                      <a:pt x="2181" y="703"/>
                    </a:cubicBezTo>
                    <a:cubicBezTo>
                      <a:pt x="2131" y="653"/>
                      <a:pt x="2055" y="628"/>
                      <a:pt x="1980" y="628"/>
                    </a:cubicBezTo>
                    <a:cubicBezTo>
                      <a:pt x="1880" y="602"/>
                      <a:pt x="1805" y="577"/>
                      <a:pt x="1704" y="552"/>
                    </a:cubicBezTo>
                    <a:cubicBezTo>
                      <a:pt x="1504" y="527"/>
                      <a:pt x="1303" y="477"/>
                      <a:pt x="1103" y="427"/>
                    </a:cubicBezTo>
                    <a:cubicBezTo>
                      <a:pt x="752" y="352"/>
                      <a:pt x="376" y="227"/>
                      <a:pt x="5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3" name="Google Shape;1583;p54"/>
              <p:cNvSpPr/>
              <p:nvPr/>
            </p:nvSpPr>
            <p:spPr>
              <a:xfrm>
                <a:off x="1707471" y="2820246"/>
                <a:ext cx="54829" cy="7884"/>
              </a:xfrm>
              <a:custGeom>
                <a:avLst/>
                <a:gdLst/>
                <a:ahLst/>
                <a:cxnLst/>
                <a:rect l="l" t="t" r="r" b="b"/>
                <a:pathLst>
                  <a:path w="3220" h="463" extrusionOk="0">
                    <a:moveTo>
                      <a:pt x="3175" y="0"/>
                    </a:moveTo>
                    <a:cubicBezTo>
                      <a:pt x="3166" y="0"/>
                      <a:pt x="3158" y="3"/>
                      <a:pt x="3151" y="10"/>
                    </a:cubicBezTo>
                    <a:cubicBezTo>
                      <a:pt x="2800" y="203"/>
                      <a:pt x="2436" y="261"/>
                      <a:pt x="2060" y="261"/>
                    </a:cubicBezTo>
                    <a:cubicBezTo>
                      <a:pt x="1899" y="261"/>
                      <a:pt x="1737" y="250"/>
                      <a:pt x="1572" y="235"/>
                    </a:cubicBezTo>
                    <a:cubicBezTo>
                      <a:pt x="1271" y="210"/>
                      <a:pt x="996" y="185"/>
                      <a:pt x="720" y="185"/>
                    </a:cubicBezTo>
                    <a:cubicBezTo>
                      <a:pt x="494" y="185"/>
                      <a:pt x="244" y="185"/>
                      <a:pt x="43" y="311"/>
                    </a:cubicBezTo>
                    <a:cubicBezTo>
                      <a:pt x="0" y="332"/>
                      <a:pt x="13" y="391"/>
                      <a:pt x="49" y="391"/>
                    </a:cubicBezTo>
                    <a:cubicBezTo>
                      <a:pt x="55" y="391"/>
                      <a:pt x="61" y="389"/>
                      <a:pt x="68" y="386"/>
                    </a:cubicBezTo>
                    <a:cubicBezTo>
                      <a:pt x="239" y="355"/>
                      <a:pt x="413" y="343"/>
                      <a:pt x="587" y="343"/>
                    </a:cubicBezTo>
                    <a:cubicBezTo>
                      <a:pt x="975" y="343"/>
                      <a:pt x="1367" y="401"/>
                      <a:pt x="1747" y="436"/>
                    </a:cubicBezTo>
                    <a:cubicBezTo>
                      <a:pt x="1889" y="450"/>
                      <a:pt x="2043" y="462"/>
                      <a:pt x="2197" y="462"/>
                    </a:cubicBezTo>
                    <a:cubicBezTo>
                      <a:pt x="2589" y="462"/>
                      <a:pt x="2985" y="384"/>
                      <a:pt x="3201" y="60"/>
                    </a:cubicBezTo>
                    <a:cubicBezTo>
                      <a:pt x="3219" y="23"/>
                      <a:pt x="3197" y="0"/>
                      <a:pt x="317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4" name="Google Shape;1584;p54"/>
              <p:cNvSpPr/>
              <p:nvPr/>
            </p:nvSpPr>
            <p:spPr>
              <a:xfrm>
                <a:off x="1702653" y="2794484"/>
                <a:ext cx="8463" cy="13247"/>
              </a:xfrm>
              <a:custGeom>
                <a:avLst/>
                <a:gdLst/>
                <a:ahLst/>
                <a:cxnLst/>
                <a:rect l="l" t="t" r="r" b="b"/>
                <a:pathLst>
                  <a:path w="497" h="778" extrusionOk="0">
                    <a:moveTo>
                      <a:pt x="54" y="0"/>
                    </a:moveTo>
                    <a:cubicBezTo>
                      <a:pt x="38" y="0"/>
                      <a:pt x="25" y="7"/>
                      <a:pt x="25" y="19"/>
                    </a:cubicBezTo>
                    <a:cubicBezTo>
                      <a:pt x="0" y="69"/>
                      <a:pt x="0" y="94"/>
                      <a:pt x="0" y="144"/>
                    </a:cubicBezTo>
                    <a:cubicBezTo>
                      <a:pt x="25" y="195"/>
                      <a:pt x="25" y="220"/>
                      <a:pt x="50" y="245"/>
                    </a:cubicBezTo>
                    <a:cubicBezTo>
                      <a:pt x="50" y="345"/>
                      <a:pt x="101" y="395"/>
                      <a:pt x="151" y="470"/>
                    </a:cubicBezTo>
                    <a:cubicBezTo>
                      <a:pt x="176" y="545"/>
                      <a:pt x="226" y="596"/>
                      <a:pt x="251" y="646"/>
                    </a:cubicBezTo>
                    <a:cubicBezTo>
                      <a:pt x="276" y="671"/>
                      <a:pt x="301" y="696"/>
                      <a:pt x="326" y="721"/>
                    </a:cubicBezTo>
                    <a:cubicBezTo>
                      <a:pt x="376" y="746"/>
                      <a:pt x="401" y="771"/>
                      <a:pt x="426" y="771"/>
                    </a:cubicBezTo>
                    <a:lnTo>
                      <a:pt x="451" y="771"/>
                    </a:lnTo>
                    <a:cubicBezTo>
                      <a:pt x="456" y="776"/>
                      <a:pt x="461" y="778"/>
                      <a:pt x="465" y="778"/>
                    </a:cubicBezTo>
                    <a:cubicBezTo>
                      <a:pt x="484" y="778"/>
                      <a:pt x="497" y="741"/>
                      <a:pt x="477" y="721"/>
                    </a:cubicBezTo>
                    <a:cubicBezTo>
                      <a:pt x="477" y="721"/>
                      <a:pt x="468" y="721"/>
                      <a:pt x="461" y="716"/>
                    </a:cubicBezTo>
                    <a:lnTo>
                      <a:pt x="461" y="716"/>
                    </a:lnTo>
                    <a:cubicBezTo>
                      <a:pt x="465" y="685"/>
                      <a:pt x="446" y="665"/>
                      <a:pt x="426" y="646"/>
                    </a:cubicBezTo>
                    <a:cubicBezTo>
                      <a:pt x="426" y="621"/>
                      <a:pt x="401" y="596"/>
                      <a:pt x="376" y="571"/>
                    </a:cubicBezTo>
                    <a:cubicBezTo>
                      <a:pt x="351" y="520"/>
                      <a:pt x="301" y="470"/>
                      <a:pt x="276" y="395"/>
                    </a:cubicBezTo>
                    <a:cubicBezTo>
                      <a:pt x="226" y="345"/>
                      <a:pt x="201" y="270"/>
                      <a:pt x="176" y="220"/>
                    </a:cubicBezTo>
                    <a:cubicBezTo>
                      <a:pt x="151" y="195"/>
                      <a:pt x="151" y="144"/>
                      <a:pt x="126" y="119"/>
                    </a:cubicBezTo>
                    <a:cubicBezTo>
                      <a:pt x="126" y="94"/>
                      <a:pt x="126" y="44"/>
                      <a:pt x="101" y="19"/>
                    </a:cubicBezTo>
                    <a:cubicBezTo>
                      <a:pt x="88" y="7"/>
                      <a:pt x="69" y="0"/>
                      <a:pt x="5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5" name="Google Shape;1585;p54"/>
              <p:cNvSpPr/>
              <p:nvPr/>
            </p:nvSpPr>
            <p:spPr>
              <a:xfrm>
                <a:off x="1651604" y="2806709"/>
                <a:ext cx="21455" cy="34242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2011" extrusionOk="0">
                    <a:moveTo>
                      <a:pt x="1217" y="1"/>
                    </a:moveTo>
                    <a:cubicBezTo>
                      <a:pt x="1205" y="1"/>
                      <a:pt x="1194" y="9"/>
                      <a:pt x="1194" y="28"/>
                    </a:cubicBezTo>
                    <a:cubicBezTo>
                      <a:pt x="1043" y="379"/>
                      <a:pt x="818" y="705"/>
                      <a:pt x="592" y="1030"/>
                    </a:cubicBezTo>
                    <a:cubicBezTo>
                      <a:pt x="392" y="1331"/>
                      <a:pt x="166" y="1632"/>
                      <a:pt x="16" y="1958"/>
                    </a:cubicBezTo>
                    <a:cubicBezTo>
                      <a:pt x="0" y="1989"/>
                      <a:pt x="14" y="2010"/>
                      <a:pt x="32" y="2010"/>
                    </a:cubicBezTo>
                    <a:cubicBezTo>
                      <a:pt x="43" y="2010"/>
                      <a:pt x="56" y="2002"/>
                      <a:pt x="66" y="1983"/>
                    </a:cubicBezTo>
                    <a:cubicBezTo>
                      <a:pt x="241" y="1657"/>
                      <a:pt x="517" y="1381"/>
                      <a:pt x="743" y="1056"/>
                    </a:cubicBezTo>
                    <a:cubicBezTo>
                      <a:pt x="968" y="755"/>
                      <a:pt x="1169" y="429"/>
                      <a:pt x="1244" y="53"/>
                    </a:cubicBezTo>
                    <a:cubicBezTo>
                      <a:pt x="1259" y="22"/>
                      <a:pt x="1237" y="1"/>
                      <a:pt x="12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6" name="Google Shape;1586;p54"/>
              <p:cNvSpPr/>
              <p:nvPr/>
            </p:nvSpPr>
            <p:spPr>
              <a:xfrm>
                <a:off x="1677469" y="2792883"/>
                <a:ext cx="19650" cy="43437"/>
              </a:xfrm>
              <a:custGeom>
                <a:avLst/>
                <a:gdLst/>
                <a:ahLst/>
                <a:cxnLst/>
                <a:rect l="l" t="t" r="r" b="b"/>
                <a:pathLst>
                  <a:path w="1154" h="2551" extrusionOk="0">
                    <a:moveTo>
                      <a:pt x="346" y="1771"/>
                    </a:moveTo>
                    <a:cubicBezTo>
                      <a:pt x="329" y="1920"/>
                      <a:pt x="347" y="2067"/>
                      <a:pt x="410" y="2188"/>
                    </a:cubicBezTo>
                    <a:lnTo>
                      <a:pt x="410" y="2188"/>
                    </a:lnTo>
                    <a:cubicBezTo>
                      <a:pt x="387" y="2209"/>
                      <a:pt x="361" y="2228"/>
                      <a:pt x="332" y="2245"/>
                    </a:cubicBezTo>
                    <a:lnTo>
                      <a:pt x="332" y="2245"/>
                    </a:lnTo>
                    <a:cubicBezTo>
                      <a:pt x="299" y="2085"/>
                      <a:pt x="310" y="1929"/>
                      <a:pt x="346" y="1771"/>
                    </a:cubicBezTo>
                    <a:close/>
                    <a:moveTo>
                      <a:pt x="677" y="0"/>
                    </a:moveTo>
                    <a:cubicBezTo>
                      <a:pt x="665" y="0"/>
                      <a:pt x="652" y="13"/>
                      <a:pt x="652" y="38"/>
                    </a:cubicBezTo>
                    <a:cubicBezTo>
                      <a:pt x="602" y="414"/>
                      <a:pt x="702" y="840"/>
                      <a:pt x="778" y="1216"/>
                    </a:cubicBezTo>
                    <a:cubicBezTo>
                      <a:pt x="798" y="1404"/>
                      <a:pt x="837" y="1575"/>
                      <a:pt x="849" y="1742"/>
                    </a:cubicBezTo>
                    <a:lnTo>
                      <a:pt x="849" y="1742"/>
                    </a:lnTo>
                    <a:cubicBezTo>
                      <a:pt x="842" y="1683"/>
                      <a:pt x="835" y="1625"/>
                      <a:pt x="828" y="1567"/>
                    </a:cubicBezTo>
                    <a:cubicBezTo>
                      <a:pt x="818" y="1519"/>
                      <a:pt x="780" y="1494"/>
                      <a:pt x="736" y="1486"/>
                    </a:cubicBezTo>
                    <a:lnTo>
                      <a:pt x="736" y="1486"/>
                    </a:lnTo>
                    <a:cubicBezTo>
                      <a:pt x="739" y="1466"/>
                      <a:pt x="742" y="1446"/>
                      <a:pt x="746" y="1425"/>
                    </a:cubicBezTo>
                    <a:lnTo>
                      <a:pt x="746" y="1425"/>
                    </a:lnTo>
                    <a:cubicBezTo>
                      <a:pt x="748" y="1422"/>
                      <a:pt x="750" y="1419"/>
                      <a:pt x="753" y="1416"/>
                    </a:cubicBezTo>
                    <a:cubicBezTo>
                      <a:pt x="751" y="1416"/>
                      <a:pt x="749" y="1415"/>
                      <a:pt x="748" y="1415"/>
                    </a:cubicBezTo>
                    <a:lnTo>
                      <a:pt x="748" y="1415"/>
                    </a:lnTo>
                    <a:cubicBezTo>
                      <a:pt x="749" y="1407"/>
                      <a:pt x="751" y="1399"/>
                      <a:pt x="753" y="1391"/>
                    </a:cubicBezTo>
                    <a:cubicBezTo>
                      <a:pt x="769" y="1294"/>
                      <a:pt x="701" y="1239"/>
                      <a:pt x="631" y="1239"/>
                    </a:cubicBezTo>
                    <a:cubicBezTo>
                      <a:pt x="593" y="1239"/>
                      <a:pt x="554" y="1256"/>
                      <a:pt x="527" y="1291"/>
                    </a:cubicBezTo>
                    <a:cubicBezTo>
                      <a:pt x="521" y="1300"/>
                      <a:pt x="514" y="1310"/>
                      <a:pt x="508" y="1319"/>
                    </a:cubicBezTo>
                    <a:lnTo>
                      <a:pt x="508" y="1319"/>
                    </a:lnTo>
                    <a:cubicBezTo>
                      <a:pt x="506" y="1318"/>
                      <a:pt x="504" y="1317"/>
                      <a:pt x="502" y="1316"/>
                    </a:cubicBezTo>
                    <a:lnTo>
                      <a:pt x="502" y="1316"/>
                    </a:lnTo>
                    <a:cubicBezTo>
                      <a:pt x="500" y="1323"/>
                      <a:pt x="499" y="1330"/>
                      <a:pt x="497" y="1337"/>
                    </a:cubicBezTo>
                    <a:lnTo>
                      <a:pt x="497" y="1337"/>
                    </a:lnTo>
                    <a:cubicBezTo>
                      <a:pt x="488" y="1352"/>
                      <a:pt x="479" y="1368"/>
                      <a:pt x="470" y="1384"/>
                    </a:cubicBezTo>
                    <a:lnTo>
                      <a:pt x="470" y="1384"/>
                    </a:lnTo>
                    <a:cubicBezTo>
                      <a:pt x="472" y="1326"/>
                      <a:pt x="423" y="1284"/>
                      <a:pt x="369" y="1284"/>
                    </a:cubicBezTo>
                    <a:cubicBezTo>
                      <a:pt x="336" y="1284"/>
                      <a:pt x="301" y="1301"/>
                      <a:pt x="276" y="1341"/>
                    </a:cubicBezTo>
                    <a:cubicBezTo>
                      <a:pt x="51" y="1642"/>
                      <a:pt x="1" y="2093"/>
                      <a:pt x="151" y="2444"/>
                    </a:cubicBezTo>
                    <a:cubicBezTo>
                      <a:pt x="172" y="2506"/>
                      <a:pt x="209" y="2551"/>
                      <a:pt x="264" y="2551"/>
                    </a:cubicBezTo>
                    <a:cubicBezTo>
                      <a:pt x="276" y="2551"/>
                      <a:pt x="288" y="2549"/>
                      <a:pt x="301" y="2544"/>
                    </a:cubicBezTo>
                    <a:cubicBezTo>
                      <a:pt x="406" y="2503"/>
                      <a:pt x="496" y="2444"/>
                      <a:pt x="572" y="2371"/>
                    </a:cubicBezTo>
                    <a:lnTo>
                      <a:pt x="572" y="2371"/>
                    </a:lnTo>
                    <a:cubicBezTo>
                      <a:pt x="640" y="2418"/>
                      <a:pt x="725" y="2452"/>
                      <a:pt x="828" y="2469"/>
                    </a:cubicBezTo>
                    <a:cubicBezTo>
                      <a:pt x="878" y="2469"/>
                      <a:pt x="928" y="2469"/>
                      <a:pt x="953" y="2419"/>
                    </a:cubicBezTo>
                    <a:cubicBezTo>
                      <a:pt x="1154" y="2093"/>
                      <a:pt x="1053" y="1642"/>
                      <a:pt x="978" y="1291"/>
                    </a:cubicBezTo>
                    <a:cubicBezTo>
                      <a:pt x="903" y="890"/>
                      <a:pt x="727" y="464"/>
                      <a:pt x="702" y="38"/>
                    </a:cubicBezTo>
                    <a:cubicBezTo>
                      <a:pt x="702" y="13"/>
                      <a:pt x="690" y="0"/>
                      <a:pt x="67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7" name="Google Shape;1587;p54"/>
              <p:cNvSpPr/>
              <p:nvPr/>
            </p:nvSpPr>
            <p:spPr>
              <a:xfrm>
                <a:off x="1684331" y="2771003"/>
                <a:ext cx="11511" cy="52087"/>
              </a:xfrm>
              <a:custGeom>
                <a:avLst/>
                <a:gdLst/>
                <a:ahLst/>
                <a:cxnLst/>
                <a:rect l="l" t="t" r="r" b="b"/>
                <a:pathLst>
                  <a:path w="676" h="3059" extrusionOk="0">
                    <a:moveTo>
                      <a:pt x="575" y="1"/>
                    </a:moveTo>
                    <a:cubicBezTo>
                      <a:pt x="563" y="1"/>
                      <a:pt x="550" y="7"/>
                      <a:pt x="550" y="20"/>
                    </a:cubicBezTo>
                    <a:cubicBezTo>
                      <a:pt x="475" y="245"/>
                      <a:pt x="475" y="521"/>
                      <a:pt x="450" y="772"/>
                    </a:cubicBezTo>
                    <a:cubicBezTo>
                      <a:pt x="425" y="997"/>
                      <a:pt x="400" y="1248"/>
                      <a:pt x="375" y="1473"/>
                    </a:cubicBezTo>
                    <a:cubicBezTo>
                      <a:pt x="334" y="1742"/>
                      <a:pt x="301" y="2011"/>
                      <a:pt x="275" y="2283"/>
                    </a:cubicBezTo>
                    <a:lnTo>
                      <a:pt x="275" y="2283"/>
                    </a:lnTo>
                    <a:cubicBezTo>
                      <a:pt x="243" y="2185"/>
                      <a:pt x="202" y="2090"/>
                      <a:pt x="149" y="2000"/>
                    </a:cubicBezTo>
                    <a:cubicBezTo>
                      <a:pt x="130" y="1981"/>
                      <a:pt x="107" y="1972"/>
                      <a:pt x="86" y="1972"/>
                    </a:cubicBezTo>
                    <a:cubicBezTo>
                      <a:pt x="52" y="1972"/>
                      <a:pt x="24" y="1994"/>
                      <a:pt x="24" y="2025"/>
                    </a:cubicBezTo>
                    <a:cubicBezTo>
                      <a:pt x="0" y="2304"/>
                      <a:pt x="42" y="2648"/>
                      <a:pt x="228" y="2836"/>
                    </a:cubicBezTo>
                    <a:lnTo>
                      <a:pt x="228" y="2836"/>
                    </a:lnTo>
                    <a:cubicBezTo>
                      <a:pt x="229" y="2863"/>
                      <a:pt x="229" y="2890"/>
                      <a:pt x="229" y="2917"/>
                    </a:cubicBezTo>
                    <a:lnTo>
                      <a:pt x="229" y="2917"/>
                    </a:lnTo>
                    <a:cubicBezTo>
                      <a:pt x="227" y="2945"/>
                      <a:pt x="226" y="2974"/>
                      <a:pt x="224" y="3002"/>
                    </a:cubicBezTo>
                    <a:cubicBezTo>
                      <a:pt x="224" y="3040"/>
                      <a:pt x="262" y="3059"/>
                      <a:pt x="299" y="3059"/>
                    </a:cubicBezTo>
                    <a:cubicBezTo>
                      <a:pt x="337" y="3059"/>
                      <a:pt x="375" y="3040"/>
                      <a:pt x="375" y="3002"/>
                    </a:cubicBezTo>
                    <a:cubicBezTo>
                      <a:pt x="400" y="2501"/>
                      <a:pt x="450" y="1975"/>
                      <a:pt x="500" y="1473"/>
                    </a:cubicBezTo>
                    <a:cubicBezTo>
                      <a:pt x="525" y="1248"/>
                      <a:pt x="575" y="997"/>
                      <a:pt x="600" y="772"/>
                    </a:cubicBezTo>
                    <a:cubicBezTo>
                      <a:pt x="625" y="521"/>
                      <a:pt x="675" y="270"/>
                      <a:pt x="600" y="20"/>
                    </a:cubicBezTo>
                    <a:cubicBezTo>
                      <a:pt x="600" y="7"/>
                      <a:pt x="588" y="1"/>
                      <a:pt x="57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8" name="Google Shape;1588;p54"/>
              <p:cNvSpPr/>
              <p:nvPr/>
            </p:nvSpPr>
            <p:spPr>
              <a:xfrm>
                <a:off x="2031249" y="2738872"/>
                <a:ext cx="12822" cy="71413"/>
              </a:xfrm>
              <a:custGeom>
                <a:avLst/>
                <a:gdLst/>
                <a:ahLst/>
                <a:cxnLst/>
                <a:rect l="l" t="t" r="r" b="b"/>
                <a:pathLst>
                  <a:path w="753" h="4194" extrusionOk="0">
                    <a:moveTo>
                      <a:pt x="692" y="1"/>
                    </a:moveTo>
                    <a:cubicBezTo>
                      <a:pt x="676" y="1"/>
                      <a:pt x="661" y="9"/>
                      <a:pt x="652" y="27"/>
                    </a:cubicBezTo>
                    <a:cubicBezTo>
                      <a:pt x="327" y="628"/>
                      <a:pt x="452" y="1330"/>
                      <a:pt x="327" y="2007"/>
                    </a:cubicBezTo>
                    <a:cubicBezTo>
                      <a:pt x="201" y="2684"/>
                      <a:pt x="1" y="3360"/>
                      <a:pt x="1" y="4062"/>
                    </a:cubicBezTo>
                    <a:cubicBezTo>
                      <a:pt x="1" y="4145"/>
                      <a:pt x="52" y="4194"/>
                      <a:pt x="113" y="4194"/>
                    </a:cubicBezTo>
                    <a:cubicBezTo>
                      <a:pt x="125" y="4194"/>
                      <a:pt x="138" y="4192"/>
                      <a:pt x="151" y="4187"/>
                    </a:cubicBezTo>
                    <a:cubicBezTo>
                      <a:pt x="377" y="4162"/>
                      <a:pt x="527" y="4112"/>
                      <a:pt x="652" y="3937"/>
                    </a:cubicBezTo>
                    <a:cubicBezTo>
                      <a:pt x="670" y="3919"/>
                      <a:pt x="663" y="3901"/>
                      <a:pt x="648" y="3901"/>
                    </a:cubicBezTo>
                    <a:cubicBezTo>
                      <a:pt x="642" y="3901"/>
                      <a:pt x="635" y="3904"/>
                      <a:pt x="627" y="3912"/>
                    </a:cubicBezTo>
                    <a:cubicBezTo>
                      <a:pt x="521" y="3929"/>
                      <a:pt x="402" y="3947"/>
                      <a:pt x="280" y="3947"/>
                    </a:cubicBezTo>
                    <a:cubicBezTo>
                      <a:pt x="271" y="3947"/>
                      <a:pt x="262" y="3947"/>
                      <a:pt x="253" y="3947"/>
                    </a:cubicBezTo>
                    <a:lnTo>
                      <a:pt x="253" y="3947"/>
                    </a:lnTo>
                    <a:cubicBezTo>
                      <a:pt x="273" y="3289"/>
                      <a:pt x="459" y="2672"/>
                      <a:pt x="577" y="2032"/>
                    </a:cubicBezTo>
                    <a:cubicBezTo>
                      <a:pt x="677" y="1380"/>
                      <a:pt x="627" y="704"/>
                      <a:pt x="753" y="77"/>
                    </a:cubicBezTo>
                    <a:cubicBezTo>
                      <a:pt x="753" y="29"/>
                      <a:pt x="721" y="1"/>
                      <a:pt x="69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9" name="Google Shape;1589;p54"/>
              <p:cNvSpPr/>
              <p:nvPr/>
            </p:nvSpPr>
            <p:spPr>
              <a:xfrm>
                <a:off x="2035523" y="2765503"/>
                <a:ext cx="8973" cy="41394"/>
              </a:xfrm>
              <a:custGeom>
                <a:avLst/>
                <a:gdLst/>
                <a:ahLst/>
                <a:cxnLst/>
                <a:rect l="l" t="t" r="r" b="b"/>
                <a:pathLst>
                  <a:path w="527" h="2431" extrusionOk="0">
                    <a:moveTo>
                      <a:pt x="465" y="0"/>
                    </a:moveTo>
                    <a:cubicBezTo>
                      <a:pt x="451" y="0"/>
                      <a:pt x="437" y="6"/>
                      <a:pt x="426" y="17"/>
                    </a:cubicBezTo>
                    <a:cubicBezTo>
                      <a:pt x="226" y="368"/>
                      <a:pt x="126" y="819"/>
                      <a:pt x="76" y="1220"/>
                    </a:cubicBezTo>
                    <a:cubicBezTo>
                      <a:pt x="25" y="1420"/>
                      <a:pt x="0" y="1646"/>
                      <a:pt x="25" y="1846"/>
                    </a:cubicBezTo>
                    <a:cubicBezTo>
                      <a:pt x="25" y="2022"/>
                      <a:pt x="25" y="2247"/>
                      <a:pt x="151" y="2398"/>
                    </a:cubicBezTo>
                    <a:cubicBezTo>
                      <a:pt x="161" y="2419"/>
                      <a:pt x="189" y="2431"/>
                      <a:pt x="217" y="2431"/>
                    </a:cubicBezTo>
                    <a:cubicBezTo>
                      <a:pt x="258" y="2431"/>
                      <a:pt x="301" y="2406"/>
                      <a:pt x="301" y="2348"/>
                    </a:cubicBezTo>
                    <a:cubicBezTo>
                      <a:pt x="276" y="2172"/>
                      <a:pt x="251" y="2022"/>
                      <a:pt x="251" y="1846"/>
                    </a:cubicBezTo>
                    <a:cubicBezTo>
                      <a:pt x="251" y="1621"/>
                      <a:pt x="276" y="1420"/>
                      <a:pt x="326" y="1220"/>
                    </a:cubicBezTo>
                    <a:cubicBezTo>
                      <a:pt x="376" y="819"/>
                      <a:pt x="527" y="443"/>
                      <a:pt x="502" y="42"/>
                    </a:cubicBezTo>
                    <a:cubicBezTo>
                      <a:pt x="502" y="13"/>
                      <a:pt x="484" y="0"/>
                      <a:pt x="4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0" name="Google Shape;1590;p54"/>
              <p:cNvSpPr/>
              <p:nvPr/>
            </p:nvSpPr>
            <p:spPr>
              <a:xfrm>
                <a:off x="2298837" y="2754043"/>
                <a:ext cx="18730" cy="102506"/>
              </a:xfrm>
              <a:custGeom>
                <a:avLst/>
                <a:gdLst/>
                <a:ahLst/>
                <a:cxnLst/>
                <a:rect l="l" t="t" r="r" b="b"/>
                <a:pathLst>
                  <a:path w="1100" h="6020" extrusionOk="0">
                    <a:moveTo>
                      <a:pt x="285" y="1"/>
                    </a:moveTo>
                    <a:cubicBezTo>
                      <a:pt x="263" y="1"/>
                      <a:pt x="238" y="13"/>
                      <a:pt x="226" y="38"/>
                    </a:cubicBezTo>
                    <a:cubicBezTo>
                      <a:pt x="0" y="1291"/>
                      <a:pt x="25" y="2770"/>
                      <a:pt x="476" y="3998"/>
                    </a:cubicBezTo>
                    <a:cubicBezTo>
                      <a:pt x="627" y="4424"/>
                      <a:pt x="927" y="4951"/>
                      <a:pt x="852" y="5427"/>
                    </a:cubicBezTo>
                    <a:cubicBezTo>
                      <a:pt x="828" y="5499"/>
                      <a:pt x="758" y="5779"/>
                      <a:pt x="686" y="5779"/>
                    </a:cubicBezTo>
                    <a:cubicBezTo>
                      <a:pt x="683" y="5779"/>
                      <a:pt x="680" y="5779"/>
                      <a:pt x="677" y="5778"/>
                    </a:cubicBezTo>
                    <a:cubicBezTo>
                      <a:pt x="602" y="5753"/>
                      <a:pt x="551" y="5577"/>
                      <a:pt x="526" y="5552"/>
                    </a:cubicBezTo>
                    <a:cubicBezTo>
                      <a:pt x="451" y="5326"/>
                      <a:pt x="401" y="5101"/>
                      <a:pt x="426" y="4875"/>
                    </a:cubicBezTo>
                    <a:cubicBezTo>
                      <a:pt x="426" y="4844"/>
                      <a:pt x="388" y="4823"/>
                      <a:pt x="359" y="4823"/>
                    </a:cubicBezTo>
                    <a:cubicBezTo>
                      <a:pt x="341" y="4823"/>
                      <a:pt x="326" y="4831"/>
                      <a:pt x="326" y="4850"/>
                    </a:cubicBezTo>
                    <a:cubicBezTo>
                      <a:pt x="276" y="5151"/>
                      <a:pt x="251" y="5878"/>
                      <a:pt x="602" y="6003"/>
                    </a:cubicBezTo>
                    <a:cubicBezTo>
                      <a:pt x="636" y="6014"/>
                      <a:pt x="668" y="6019"/>
                      <a:pt x="698" y="6019"/>
                    </a:cubicBezTo>
                    <a:cubicBezTo>
                      <a:pt x="1081" y="6019"/>
                      <a:pt x="1099" y="5183"/>
                      <a:pt x="1053" y="4951"/>
                    </a:cubicBezTo>
                    <a:cubicBezTo>
                      <a:pt x="1003" y="4625"/>
                      <a:pt x="877" y="4324"/>
                      <a:pt x="752" y="4023"/>
                    </a:cubicBezTo>
                    <a:cubicBezTo>
                      <a:pt x="627" y="3672"/>
                      <a:pt x="551" y="3321"/>
                      <a:pt x="501" y="2946"/>
                    </a:cubicBezTo>
                    <a:cubicBezTo>
                      <a:pt x="351" y="1993"/>
                      <a:pt x="426" y="1016"/>
                      <a:pt x="326" y="38"/>
                    </a:cubicBezTo>
                    <a:cubicBezTo>
                      <a:pt x="326" y="13"/>
                      <a:pt x="307" y="1"/>
                      <a:pt x="28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1" name="Google Shape;1591;p54"/>
              <p:cNvSpPr/>
              <p:nvPr/>
            </p:nvSpPr>
            <p:spPr>
              <a:xfrm>
                <a:off x="2299262" y="2713399"/>
                <a:ext cx="14763" cy="138297"/>
              </a:xfrm>
              <a:custGeom>
                <a:avLst/>
                <a:gdLst/>
                <a:ahLst/>
                <a:cxnLst/>
                <a:rect l="l" t="t" r="r" b="b"/>
                <a:pathLst>
                  <a:path w="867" h="8122" extrusionOk="0">
                    <a:moveTo>
                      <a:pt x="166" y="0"/>
                    </a:moveTo>
                    <a:cubicBezTo>
                      <a:pt x="157" y="0"/>
                      <a:pt x="151" y="7"/>
                      <a:pt x="151" y="19"/>
                    </a:cubicBezTo>
                    <a:cubicBezTo>
                      <a:pt x="251" y="1398"/>
                      <a:pt x="0" y="2751"/>
                      <a:pt x="0" y="4104"/>
                    </a:cubicBezTo>
                    <a:cubicBezTo>
                      <a:pt x="0" y="5433"/>
                      <a:pt x="326" y="6761"/>
                      <a:pt x="652" y="8039"/>
                    </a:cubicBezTo>
                    <a:cubicBezTo>
                      <a:pt x="663" y="8096"/>
                      <a:pt x="710" y="8122"/>
                      <a:pt x="756" y="8122"/>
                    </a:cubicBezTo>
                    <a:cubicBezTo>
                      <a:pt x="812" y="8122"/>
                      <a:pt x="866" y="8083"/>
                      <a:pt x="852" y="8014"/>
                    </a:cubicBezTo>
                    <a:cubicBezTo>
                      <a:pt x="852" y="8006"/>
                      <a:pt x="852" y="7998"/>
                      <a:pt x="852" y="7989"/>
                    </a:cubicBezTo>
                    <a:lnTo>
                      <a:pt x="852" y="7989"/>
                    </a:lnTo>
                    <a:cubicBezTo>
                      <a:pt x="852" y="7989"/>
                      <a:pt x="852" y="7989"/>
                      <a:pt x="852" y="7989"/>
                    </a:cubicBezTo>
                    <a:lnTo>
                      <a:pt x="852" y="7989"/>
                    </a:lnTo>
                    <a:cubicBezTo>
                      <a:pt x="849" y="7521"/>
                      <a:pt x="752" y="7054"/>
                      <a:pt x="727" y="6611"/>
                    </a:cubicBezTo>
                    <a:cubicBezTo>
                      <a:pt x="727" y="6536"/>
                      <a:pt x="677" y="6498"/>
                      <a:pt x="627" y="6498"/>
                    </a:cubicBezTo>
                    <a:cubicBezTo>
                      <a:pt x="589" y="6498"/>
                      <a:pt x="552" y="6519"/>
                      <a:pt x="535" y="6561"/>
                    </a:cubicBezTo>
                    <a:lnTo>
                      <a:pt x="535" y="6561"/>
                    </a:lnTo>
                    <a:cubicBezTo>
                      <a:pt x="351" y="5679"/>
                      <a:pt x="209" y="4789"/>
                      <a:pt x="226" y="3879"/>
                    </a:cubicBezTo>
                    <a:cubicBezTo>
                      <a:pt x="251" y="2601"/>
                      <a:pt x="501" y="1272"/>
                      <a:pt x="201" y="19"/>
                    </a:cubicBezTo>
                    <a:cubicBezTo>
                      <a:pt x="188" y="7"/>
                      <a:pt x="176" y="0"/>
                      <a:pt x="16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2" name="Google Shape;1592;p54"/>
              <p:cNvSpPr/>
              <p:nvPr/>
            </p:nvSpPr>
            <p:spPr>
              <a:xfrm>
                <a:off x="1752271" y="3437749"/>
                <a:ext cx="82686" cy="68042"/>
              </a:xfrm>
              <a:custGeom>
                <a:avLst/>
                <a:gdLst/>
                <a:ahLst/>
                <a:cxnLst/>
                <a:rect l="l" t="t" r="r" b="b"/>
                <a:pathLst>
                  <a:path w="4856" h="3996" extrusionOk="0">
                    <a:moveTo>
                      <a:pt x="23" y="0"/>
                    </a:moveTo>
                    <a:cubicBezTo>
                      <a:pt x="8" y="0"/>
                      <a:pt x="1" y="18"/>
                      <a:pt x="19" y="36"/>
                    </a:cubicBezTo>
                    <a:cubicBezTo>
                      <a:pt x="1548" y="1439"/>
                      <a:pt x="3202" y="2692"/>
                      <a:pt x="4831" y="3996"/>
                    </a:cubicBezTo>
                    <a:cubicBezTo>
                      <a:pt x="4831" y="3996"/>
                      <a:pt x="4856" y="3996"/>
                      <a:pt x="4831" y="3971"/>
                    </a:cubicBezTo>
                    <a:cubicBezTo>
                      <a:pt x="3302" y="2592"/>
                      <a:pt x="1598" y="1389"/>
                      <a:pt x="44" y="11"/>
                    </a:cubicBezTo>
                    <a:cubicBezTo>
                      <a:pt x="36" y="3"/>
                      <a:pt x="29" y="0"/>
                      <a:pt x="2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3" name="Google Shape;1593;p54"/>
              <p:cNvSpPr/>
              <p:nvPr/>
            </p:nvSpPr>
            <p:spPr>
              <a:xfrm>
                <a:off x="1825217" y="3475362"/>
                <a:ext cx="36626" cy="41104"/>
              </a:xfrm>
              <a:custGeom>
                <a:avLst/>
                <a:gdLst/>
                <a:ahLst/>
                <a:cxnLst/>
                <a:rect l="l" t="t" r="r" b="b"/>
                <a:pathLst>
                  <a:path w="2151" h="2414" extrusionOk="0">
                    <a:moveTo>
                      <a:pt x="45" y="0"/>
                    </a:moveTo>
                    <a:cubicBezTo>
                      <a:pt x="13" y="0"/>
                      <a:pt x="0" y="37"/>
                      <a:pt x="20" y="57"/>
                    </a:cubicBezTo>
                    <a:cubicBezTo>
                      <a:pt x="722" y="834"/>
                      <a:pt x="1499" y="1561"/>
                      <a:pt x="2126" y="2413"/>
                    </a:cubicBezTo>
                    <a:lnTo>
                      <a:pt x="2151" y="2413"/>
                    </a:lnTo>
                    <a:cubicBezTo>
                      <a:pt x="1599" y="1486"/>
                      <a:pt x="772" y="784"/>
                      <a:pt x="71" y="7"/>
                    </a:cubicBezTo>
                    <a:cubicBezTo>
                      <a:pt x="61" y="3"/>
                      <a:pt x="52" y="0"/>
                      <a:pt x="4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4" name="Google Shape;1594;p54"/>
              <p:cNvSpPr/>
              <p:nvPr/>
            </p:nvSpPr>
            <p:spPr>
              <a:xfrm>
                <a:off x="1947747" y="3613132"/>
                <a:ext cx="35724" cy="66356"/>
              </a:xfrm>
              <a:custGeom>
                <a:avLst/>
                <a:gdLst/>
                <a:ahLst/>
                <a:cxnLst/>
                <a:rect l="l" t="t" r="r" b="b"/>
                <a:pathLst>
                  <a:path w="2098" h="3897" extrusionOk="0">
                    <a:moveTo>
                      <a:pt x="19" y="0"/>
                    </a:moveTo>
                    <a:cubicBezTo>
                      <a:pt x="6" y="0"/>
                      <a:pt x="1" y="12"/>
                      <a:pt x="17" y="12"/>
                    </a:cubicBezTo>
                    <a:cubicBezTo>
                      <a:pt x="469" y="613"/>
                      <a:pt x="769" y="1290"/>
                      <a:pt x="1070" y="1992"/>
                    </a:cubicBezTo>
                    <a:cubicBezTo>
                      <a:pt x="1346" y="2643"/>
                      <a:pt x="1621" y="3320"/>
                      <a:pt x="2048" y="3896"/>
                    </a:cubicBezTo>
                    <a:cubicBezTo>
                      <a:pt x="2073" y="3896"/>
                      <a:pt x="2098" y="3871"/>
                      <a:pt x="2098" y="3871"/>
                    </a:cubicBezTo>
                    <a:cubicBezTo>
                      <a:pt x="1722" y="3245"/>
                      <a:pt x="1421" y="2593"/>
                      <a:pt x="1120" y="1916"/>
                    </a:cubicBezTo>
                    <a:cubicBezTo>
                      <a:pt x="819" y="1265"/>
                      <a:pt x="469" y="588"/>
                      <a:pt x="43" y="12"/>
                    </a:cubicBezTo>
                    <a:cubicBezTo>
                      <a:pt x="34" y="3"/>
                      <a:pt x="26" y="0"/>
                      <a:pt x="1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5" name="Google Shape;1595;p54"/>
              <p:cNvSpPr/>
              <p:nvPr/>
            </p:nvSpPr>
            <p:spPr>
              <a:xfrm>
                <a:off x="2559153" y="3012027"/>
                <a:ext cx="21778" cy="27091"/>
              </a:xfrm>
              <a:custGeom>
                <a:avLst/>
                <a:gdLst/>
                <a:ahLst/>
                <a:cxnLst/>
                <a:rect l="l" t="t" r="r" b="b"/>
                <a:pathLst>
                  <a:path w="1279" h="1591" extrusionOk="0">
                    <a:moveTo>
                      <a:pt x="76" y="0"/>
                    </a:moveTo>
                    <a:cubicBezTo>
                      <a:pt x="25" y="0"/>
                      <a:pt x="0" y="50"/>
                      <a:pt x="25" y="75"/>
                    </a:cubicBezTo>
                    <a:cubicBezTo>
                      <a:pt x="351" y="226"/>
                      <a:pt x="577" y="476"/>
                      <a:pt x="752" y="777"/>
                    </a:cubicBezTo>
                    <a:cubicBezTo>
                      <a:pt x="903" y="1053"/>
                      <a:pt x="1028" y="1354"/>
                      <a:pt x="1254" y="1579"/>
                    </a:cubicBezTo>
                    <a:cubicBezTo>
                      <a:pt x="1254" y="1587"/>
                      <a:pt x="1256" y="1590"/>
                      <a:pt x="1260" y="1590"/>
                    </a:cubicBezTo>
                    <a:cubicBezTo>
                      <a:pt x="1267" y="1590"/>
                      <a:pt x="1279" y="1579"/>
                      <a:pt x="1279" y="1579"/>
                    </a:cubicBezTo>
                    <a:cubicBezTo>
                      <a:pt x="1103" y="1278"/>
                      <a:pt x="978" y="978"/>
                      <a:pt x="802" y="677"/>
                    </a:cubicBezTo>
                    <a:cubicBezTo>
                      <a:pt x="627" y="376"/>
                      <a:pt x="401" y="125"/>
                      <a:pt x="7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6" name="Google Shape;1596;p54"/>
              <p:cNvSpPr/>
              <p:nvPr/>
            </p:nvSpPr>
            <p:spPr>
              <a:xfrm>
                <a:off x="2561826" y="3039680"/>
                <a:ext cx="24230" cy="27159"/>
              </a:xfrm>
              <a:custGeom>
                <a:avLst/>
                <a:gdLst/>
                <a:ahLst/>
                <a:cxnLst/>
                <a:rect l="l" t="t" r="r" b="b"/>
                <a:pathLst>
                  <a:path w="1423" h="1595" extrusionOk="0">
                    <a:moveTo>
                      <a:pt x="73" y="0"/>
                    </a:moveTo>
                    <a:cubicBezTo>
                      <a:pt x="32" y="0"/>
                      <a:pt x="1" y="59"/>
                      <a:pt x="44" y="80"/>
                    </a:cubicBezTo>
                    <a:cubicBezTo>
                      <a:pt x="345" y="256"/>
                      <a:pt x="595" y="481"/>
                      <a:pt x="821" y="757"/>
                    </a:cubicBezTo>
                    <a:cubicBezTo>
                      <a:pt x="921" y="907"/>
                      <a:pt x="996" y="1033"/>
                      <a:pt x="1097" y="1183"/>
                    </a:cubicBezTo>
                    <a:cubicBezTo>
                      <a:pt x="1172" y="1308"/>
                      <a:pt x="1247" y="1484"/>
                      <a:pt x="1372" y="1584"/>
                    </a:cubicBezTo>
                    <a:cubicBezTo>
                      <a:pt x="1380" y="1591"/>
                      <a:pt x="1387" y="1595"/>
                      <a:pt x="1394" y="1595"/>
                    </a:cubicBezTo>
                    <a:cubicBezTo>
                      <a:pt x="1410" y="1595"/>
                      <a:pt x="1422" y="1577"/>
                      <a:pt x="1422" y="1559"/>
                    </a:cubicBezTo>
                    <a:cubicBezTo>
                      <a:pt x="1372" y="1409"/>
                      <a:pt x="1272" y="1258"/>
                      <a:pt x="1172" y="1108"/>
                    </a:cubicBezTo>
                    <a:cubicBezTo>
                      <a:pt x="1097" y="958"/>
                      <a:pt x="996" y="807"/>
                      <a:pt x="896" y="682"/>
                    </a:cubicBezTo>
                    <a:cubicBezTo>
                      <a:pt x="670" y="406"/>
                      <a:pt x="395" y="156"/>
                      <a:pt x="94" y="5"/>
                    </a:cubicBezTo>
                    <a:cubicBezTo>
                      <a:pt x="87" y="2"/>
                      <a:pt x="80" y="0"/>
                      <a:pt x="7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54"/>
              <p:cNvSpPr/>
              <p:nvPr/>
            </p:nvSpPr>
            <p:spPr>
              <a:xfrm>
                <a:off x="1519999" y="2171124"/>
                <a:ext cx="152788" cy="18202"/>
              </a:xfrm>
              <a:custGeom>
                <a:avLst/>
                <a:gdLst/>
                <a:ahLst/>
                <a:cxnLst/>
                <a:rect l="l" t="t" r="r" b="b"/>
                <a:pathLst>
                  <a:path w="8973" h="1069" extrusionOk="0">
                    <a:moveTo>
                      <a:pt x="5717" y="1"/>
                    </a:moveTo>
                    <a:cubicBezTo>
                      <a:pt x="5124" y="1"/>
                      <a:pt x="4535" y="30"/>
                      <a:pt x="3960" y="112"/>
                    </a:cubicBezTo>
                    <a:cubicBezTo>
                      <a:pt x="2740" y="299"/>
                      <a:pt x="1564" y="948"/>
                      <a:pt x="309" y="948"/>
                    </a:cubicBezTo>
                    <a:cubicBezTo>
                      <a:pt x="223" y="948"/>
                      <a:pt x="137" y="945"/>
                      <a:pt x="51" y="939"/>
                    </a:cubicBezTo>
                    <a:cubicBezTo>
                      <a:pt x="26" y="939"/>
                      <a:pt x="0" y="1014"/>
                      <a:pt x="51" y="1014"/>
                    </a:cubicBezTo>
                    <a:cubicBezTo>
                      <a:pt x="242" y="1052"/>
                      <a:pt x="433" y="1069"/>
                      <a:pt x="623" y="1069"/>
                    </a:cubicBezTo>
                    <a:cubicBezTo>
                      <a:pt x="1678" y="1069"/>
                      <a:pt x="2716" y="557"/>
                      <a:pt x="3735" y="387"/>
                    </a:cubicBezTo>
                    <a:cubicBezTo>
                      <a:pt x="4259" y="286"/>
                      <a:pt x="4786" y="252"/>
                      <a:pt x="5314" y="252"/>
                    </a:cubicBezTo>
                    <a:cubicBezTo>
                      <a:pt x="6318" y="252"/>
                      <a:pt x="7327" y="372"/>
                      <a:pt x="8338" y="372"/>
                    </a:cubicBezTo>
                    <a:cubicBezTo>
                      <a:pt x="8499" y="372"/>
                      <a:pt x="8661" y="369"/>
                      <a:pt x="8823" y="362"/>
                    </a:cubicBezTo>
                    <a:cubicBezTo>
                      <a:pt x="8973" y="362"/>
                      <a:pt x="8973" y="162"/>
                      <a:pt x="8823" y="137"/>
                    </a:cubicBezTo>
                    <a:cubicBezTo>
                      <a:pt x="7803" y="89"/>
                      <a:pt x="6752" y="1"/>
                      <a:pt x="571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54"/>
              <p:cNvSpPr/>
              <p:nvPr/>
            </p:nvSpPr>
            <p:spPr>
              <a:xfrm>
                <a:off x="1576326" y="2156310"/>
                <a:ext cx="103732" cy="12890"/>
              </a:xfrm>
              <a:custGeom>
                <a:avLst/>
                <a:gdLst/>
                <a:ahLst/>
                <a:cxnLst/>
                <a:rect l="l" t="t" r="r" b="b"/>
                <a:pathLst>
                  <a:path w="6092" h="757" extrusionOk="0">
                    <a:moveTo>
                      <a:pt x="2265" y="1"/>
                    </a:moveTo>
                    <a:cubicBezTo>
                      <a:pt x="1519" y="1"/>
                      <a:pt x="772" y="80"/>
                      <a:pt x="26" y="230"/>
                    </a:cubicBezTo>
                    <a:cubicBezTo>
                      <a:pt x="1" y="230"/>
                      <a:pt x="1" y="280"/>
                      <a:pt x="26" y="280"/>
                    </a:cubicBezTo>
                    <a:cubicBezTo>
                      <a:pt x="657" y="183"/>
                      <a:pt x="1299" y="127"/>
                      <a:pt x="1937" y="127"/>
                    </a:cubicBezTo>
                    <a:cubicBezTo>
                      <a:pt x="2288" y="127"/>
                      <a:pt x="2637" y="144"/>
                      <a:pt x="2983" y="180"/>
                    </a:cubicBezTo>
                    <a:cubicBezTo>
                      <a:pt x="3484" y="205"/>
                      <a:pt x="3961" y="280"/>
                      <a:pt x="4462" y="380"/>
                    </a:cubicBezTo>
                    <a:cubicBezTo>
                      <a:pt x="4963" y="480"/>
                      <a:pt x="5464" y="656"/>
                      <a:pt x="5966" y="756"/>
                    </a:cubicBezTo>
                    <a:cubicBezTo>
                      <a:pt x="6066" y="756"/>
                      <a:pt x="6091" y="656"/>
                      <a:pt x="6016" y="631"/>
                    </a:cubicBezTo>
                    <a:cubicBezTo>
                      <a:pt x="5089" y="255"/>
                      <a:pt x="4011" y="104"/>
                      <a:pt x="3033" y="29"/>
                    </a:cubicBezTo>
                    <a:cubicBezTo>
                      <a:pt x="2777" y="10"/>
                      <a:pt x="2521" y="1"/>
                      <a:pt x="226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" name="Google Shape;1599;p54"/>
              <p:cNvSpPr/>
              <p:nvPr/>
            </p:nvSpPr>
            <p:spPr>
              <a:xfrm>
                <a:off x="1505491" y="2158456"/>
                <a:ext cx="53654" cy="15189"/>
              </a:xfrm>
              <a:custGeom>
                <a:avLst/>
                <a:gdLst/>
                <a:ahLst/>
                <a:cxnLst/>
                <a:rect l="l" t="t" r="r" b="b"/>
                <a:pathLst>
                  <a:path w="3151" h="892" extrusionOk="0">
                    <a:moveTo>
                      <a:pt x="120" y="838"/>
                    </a:moveTo>
                    <a:lnTo>
                      <a:pt x="120" y="838"/>
                    </a:lnTo>
                    <a:cubicBezTo>
                      <a:pt x="115" y="842"/>
                      <a:pt x="110" y="845"/>
                      <a:pt x="105" y="845"/>
                    </a:cubicBezTo>
                    <a:cubicBezTo>
                      <a:pt x="103" y="845"/>
                      <a:pt x="101" y="845"/>
                      <a:pt x="99" y="844"/>
                    </a:cubicBezTo>
                    <a:lnTo>
                      <a:pt x="99" y="844"/>
                    </a:lnTo>
                    <a:cubicBezTo>
                      <a:pt x="106" y="842"/>
                      <a:pt x="113" y="840"/>
                      <a:pt x="120" y="838"/>
                    </a:cubicBezTo>
                    <a:close/>
                    <a:moveTo>
                      <a:pt x="3050" y="1"/>
                    </a:moveTo>
                    <a:cubicBezTo>
                      <a:pt x="3044" y="1"/>
                      <a:pt x="3039" y="2"/>
                      <a:pt x="3033" y="4"/>
                    </a:cubicBezTo>
                    <a:cubicBezTo>
                      <a:pt x="2507" y="104"/>
                      <a:pt x="2005" y="229"/>
                      <a:pt x="1529" y="354"/>
                    </a:cubicBezTo>
                    <a:cubicBezTo>
                      <a:pt x="1028" y="480"/>
                      <a:pt x="527" y="605"/>
                      <a:pt x="25" y="780"/>
                    </a:cubicBezTo>
                    <a:cubicBezTo>
                      <a:pt x="0" y="780"/>
                      <a:pt x="0" y="806"/>
                      <a:pt x="0" y="831"/>
                    </a:cubicBezTo>
                    <a:cubicBezTo>
                      <a:pt x="23" y="876"/>
                      <a:pt x="48" y="891"/>
                      <a:pt x="73" y="891"/>
                    </a:cubicBezTo>
                    <a:cubicBezTo>
                      <a:pt x="123" y="891"/>
                      <a:pt x="175" y="834"/>
                      <a:pt x="221" y="813"/>
                    </a:cubicBezTo>
                    <a:lnTo>
                      <a:pt x="221" y="813"/>
                    </a:lnTo>
                    <a:cubicBezTo>
                      <a:pt x="231" y="810"/>
                      <a:pt x="241" y="808"/>
                      <a:pt x="251" y="806"/>
                    </a:cubicBezTo>
                    <a:cubicBezTo>
                      <a:pt x="254" y="806"/>
                      <a:pt x="257" y="805"/>
                      <a:pt x="259" y="804"/>
                    </a:cubicBezTo>
                    <a:lnTo>
                      <a:pt x="259" y="804"/>
                    </a:lnTo>
                    <a:cubicBezTo>
                      <a:pt x="691" y="696"/>
                      <a:pt x="1122" y="588"/>
                      <a:pt x="1554" y="480"/>
                    </a:cubicBezTo>
                    <a:cubicBezTo>
                      <a:pt x="2055" y="379"/>
                      <a:pt x="2582" y="304"/>
                      <a:pt x="3058" y="154"/>
                    </a:cubicBezTo>
                    <a:cubicBezTo>
                      <a:pt x="3151" y="131"/>
                      <a:pt x="3115" y="1"/>
                      <a:pt x="305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0" name="Google Shape;1600;p54"/>
              <p:cNvSpPr/>
              <p:nvPr/>
            </p:nvSpPr>
            <p:spPr>
              <a:xfrm>
                <a:off x="1498238" y="2149976"/>
                <a:ext cx="25184" cy="3065"/>
              </a:xfrm>
              <a:custGeom>
                <a:avLst/>
                <a:gdLst/>
                <a:ahLst/>
                <a:cxnLst/>
                <a:rect l="l" t="t" r="r" b="b"/>
                <a:pathLst>
                  <a:path w="1479" h="180" extrusionOk="0">
                    <a:moveTo>
                      <a:pt x="1404" y="0"/>
                    </a:moveTo>
                    <a:cubicBezTo>
                      <a:pt x="1178" y="50"/>
                      <a:pt x="953" y="101"/>
                      <a:pt x="727" y="101"/>
                    </a:cubicBezTo>
                    <a:cubicBezTo>
                      <a:pt x="502" y="101"/>
                      <a:pt x="276" y="101"/>
                      <a:pt x="25" y="75"/>
                    </a:cubicBezTo>
                    <a:cubicBezTo>
                      <a:pt x="0" y="75"/>
                      <a:pt x="0" y="151"/>
                      <a:pt x="25" y="151"/>
                    </a:cubicBezTo>
                    <a:cubicBezTo>
                      <a:pt x="246" y="162"/>
                      <a:pt x="466" y="179"/>
                      <a:pt x="684" y="179"/>
                    </a:cubicBezTo>
                    <a:cubicBezTo>
                      <a:pt x="937" y="179"/>
                      <a:pt x="1186" y="156"/>
                      <a:pt x="1429" y="75"/>
                    </a:cubicBezTo>
                    <a:cubicBezTo>
                      <a:pt x="1479" y="50"/>
                      <a:pt x="1454" y="0"/>
                      <a:pt x="140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1" name="Google Shape;1601;p54"/>
              <p:cNvSpPr/>
              <p:nvPr/>
            </p:nvSpPr>
            <p:spPr>
              <a:xfrm>
                <a:off x="1466396" y="2469190"/>
                <a:ext cx="127877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7510" h="1662" extrusionOk="0">
                    <a:moveTo>
                      <a:pt x="7434" y="0"/>
                    </a:moveTo>
                    <a:cubicBezTo>
                      <a:pt x="6156" y="276"/>
                      <a:pt x="4828" y="376"/>
                      <a:pt x="3524" y="552"/>
                    </a:cubicBezTo>
                    <a:cubicBezTo>
                      <a:pt x="2346" y="677"/>
                      <a:pt x="1018" y="877"/>
                      <a:pt x="41" y="1604"/>
                    </a:cubicBezTo>
                    <a:cubicBezTo>
                      <a:pt x="0" y="1625"/>
                      <a:pt x="9" y="1661"/>
                      <a:pt x="40" y="1661"/>
                    </a:cubicBezTo>
                    <a:cubicBezTo>
                      <a:pt x="48" y="1661"/>
                      <a:pt x="56" y="1659"/>
                      <a:pt x="66" y="1654"/>
                    </a:cubicBezTo>
                    <a:cubicBezTo>
                      <a:pt x="1294" y="1128"/>
                      <a:pt x="2547" y="852"/>
                      <a:pt x="3900" y="727"/>
                    </a:cubicBezTo>
                    <a:cubicBezTo>
                      <a:pt x="5078" y="602"/>
                      <a:pt x="6331" y="577"/>
                      <a:pt x="7459" y="100"/>
                    </a:cubicBezTo>
                    <a:cubicBezTo>
                      <a:pt x="7509" y="75"/>
                      <a:pt x="7509" y="0"/>
                      <a:pt x="743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54"/>
              <p:cNvSpPr/>
              <p:nvPr/>
            </p:nvSpPr>
            <p:spPr>
              <a:xfrm>
                <a:off x="1629673" y="2467045"/>
                <a:ext cx="43420" cy="9042"/>
              </a:xfrm>
              <a:custGeom>
                <a:avLst/>
                <a:gdLst/>
                <a:ahLst/>
                <a:cxnLst/>
                <a:rect l="l" t="t" r="r" b="b"/>
                <a:pathLst>
                  <a:path w="2550" h="531" extrusionOk="0">
                    <a:moveTo>
                      <a:pt x="51" y="1"/>
                    </a:moveTo>
                    <a:cubicBezTo>
                      <a:pt x="1" y="1"/>
                      <a:pt x="1" y="51"/>
                      <a:pt x="51" y="51"/>
                    </a:cubicBezTo>
                    <a:cubicBezTo>
                      <a:pt x="853" y="126"/>
                      <a:pt x="1630" y="377"/>
                      <a:pt x="2432" y="527"/>
                    </a:cubicBezTo>
                    <a:cubicBezTo>
                      <a:pt x="2439" y="529"/>
                      <a:pt x="2447" y="530"/>
                      <a:pt x="2453" y="530"/>
                    </a:cubicBezTo>
                    <a:cubicBezTo>
                      <a:pt x="2535" y="530"/>
                      <a:pt x="2549" y="400"/>
                      <a:pt x="2457" y="377"/>
                    </a:cubicBezTo>
                    <a:cubicBezTo>
                      <a:pt x="1680" y="176"/>
                      <a:pt x="878" y="26"/>
                      <a:pt x="5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54"/>
              <p:cNvSpPr/>
              <p:nvPr/>
            </p:nvSpPr>
            <p:spPr>
              <a:xfrm>
                <a:off x="1556693" y="2485332"/>
                <a:ext cx="112262" cy="9467"/>
              </a:xfrm>
              <a:custGeom>
                <a:avLst/>
                <a:gdLst/>
                <a:ahLst/>
                <a:cxnLst/>
                <a:rect l="l" t="t" r="r" b="b"/>
                <a:pathLst>
                  <a:path w="6593" h="556" extrusionOk="0">
                    <a:moveTo>
                      <a:pt x="2857" y="0"/>
                    </a:moveTo>
                    <a:cubicBezTo>
                      <a:pt x="1893" y="0"/>
                      <a:pt x="919" y="104"/>
                      <a:pt x="26" y="506"/>
                    </a:cubicBezTo>
                    <a:cubicBezTo>
                      <a:pt x="1" y="506"/>
                      <a:pt x="26" y="556"/>
                      <a:pt x="26" y="556"/>
                    </a:cubicBezTo>
                    <a:cubicBezTo>
                      <a:pt x="940" y="186"/>
                      <a:pt x="1929" y="100"/>
                      <a:pt x="2879" y="100"/>
                    </a:cubicBezTo>
                    <a:cubicBezTo>
                      <a:pt x="3024" y="100"/>
                      <a:pt x="3167" y="102"/>
                      <a:pt x="3309" y="105"/>
                    </a:cubicBezTo>
                    <a:cubicBezTo>
                      <a:pt x="3861" y="130"/>
                      <a:pt x="4437" y="180"/>
                      <a:pt x="4988" y="255"/>
                    </a:cubicBezTo>
                    <a:cubicBezTo>
                      <a:pt x="5452" y="302"/>
                      <a:pt x="5979" y="433"/>
                      <a:pt x="6472" y="433"/>
                    </a:cubicBezTo>
                    <a:cubicBezTo>
                      <a:pt x="6512" y="433"/>
                      <a:pt x="6552" y="433"/>
                      <a:pt x="6592" y="431"/>
                    </a:cubicBezTo>
                    <a:cubicBezTo>
                      <a:pt x="6592" y="431"/>
                      <a:pt x="6592" y="406"/>
                      <a:pt x="6592" y="406"/>
                    </a:cubicBezTo>
                    <a:cubicBezTo>
                      <a:pt x="6116" y="230"/>
                      <a:pt x="5540" y="205"/>
                      <a:pt x="5038" y="130"/>
                    </a:cubicBezTo>
                    <a:cubicBezTo>
                      <a:pt x="4437" y="80"/>
                      <a:pt x="3810" y="30"/>
                      <a:pt x="3209" y="5"/>
                    </a:cubicBezTo>
                    <a:cubicBezTo>
                      <a:pt x="3092" y="2"/>
                      <a:pt x="2974" y="0"/>
                      <a:pt x="28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" name="Google Shape;1604;p54"/>
              <p:cNvSpPr/>
              <p:nvPr/>
            </p:nvSpPr>
            <p:spPr>
              <a:xfrm>
                <a:off x="1499089" y="2456811"/>
                <a:ext cx="53790" cy="2997"/>
              </a:xfrm>
              <a:custGeom>
                <a:avLst/>
                <a:gdLst/>
                <a:ahLst/>
                <a:cxnLst/>
                <a:rect l="l" t="t" r="r" b="b"/>
                <a:pathLst>
                  <a:path w="3159" h="176" extrusionOk="0">
                    <a:moveTo>
                      <a:pt x="51" y="0"/>
                    </a:moveTo>
                    <a:cubicBezTo>
                      <a:pt x="25" y="0"/>
                      <a:pt x="0" y="25"/>
                      <a:pt x="51" y="25"/>
                    </a:cubicBezTo>
                    <a:cubicBezTo>
                      <a:pt x="552" y="151"/>
                      <a:pt x="1078" y="176"/>
                      <a:pt x="1579" y="176"/>
                    </a:cubicBezTo>
                    <a:cubicBezTo>
                      <a:pt x="1855" y="176"/>
                      <a:pt x="2106" y="151"/>
                      <a:pt x="2381" y="151"/>
                    </a:cubicBezTo>
                    <a:cubicBezTo>
                      <a:pt x="2548" y="151"/>
                      <a:pt x="2727" y="162"/>
                      <a:pt x="2901" y="162"/>
                    </a:cubicBezTo>
                    <a:cubicBezTo>
                      <a:pt x="2988" y="162"/>
                      <a:pt x="3075" y="159"/>
                      <a:pt x="3158" y="151"/>
                    </a:cubicBezTo>
                    <a:cubicBezTo>
                      <a:pt x="3158" y="151"/>
                      <a:pt x="3158" y="101"/>
                      <a:pt x="3158" y="101"/>
                    </a:cubicBezTo>
                    <a:cubicBezTo>
                      <a:pt x="2908" y="51"/>
                      <a:pt x="2657" y="51"/>
                      <a:pt x="2431" y="51"/>
                    </a:cubicBezTo>
                    <a:cubicBezTo>
                      <a:pt x="2181" y="76"/>
                      <a:pt x="1905" y="76"/>
                      <a:pt x="1655" y="76"/>
                    </a:cubicBezTo>
                    <a:cubicBezTo>
                      <a:pt x="1471" y="84"/>
                      <a:pt x="1290" y="90"/>
                      <a:pt x="1111" y="90"/>
                    </a:cubicBezTo>
                    <a:cubicBezTo>
                      <a:pt x="752" y="90"/>
                      <a:pt x="401" y="67"/>
                      <a:pt x="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5" name="Google Shape;1605;p54"/>
              <p:cNvSpPr/>
              <p:nvPr/>
            </p:nvSpPr>
            <p:spPr>
              <a:xfrm>
                <a:off x="1493197" y="2511861"/>
                <a:ext cx="14865" cy="6113"/>
              </a:xfrm>
              <a:custGeom>
                <a:avLst/>
                <a:gdLst/>
                <a:ahLst/>
                <a:cxnLst/>
                <a:rect l="l" t="t" r="r" b="b"/>
                <a:pathLst>
                  <a:path w="873" h="359" extrusionOk="0">
                    <a:moveTo>
                      <a:pt x="848" y="1"/>
                    </a:moveTo>
                    <a:cubicBezTo>
                      <a:pt x="772" y="1"/>
                      <a:pt x="697" y="1"/>
                      <a:pt x="622" y="26"/>
                    </a:cubicBezTo>
                    <a:cubicBezTo>
                      <a:pt x="572" y="51"/>
                      <a:pt x="497" y="76"/>
                      <a:pt x="422" y="101"/>
                    </a:cubicBezTo>
                    <a:cubicBezTo>
                      <a:pt x="271" y="151"/>
                      <a:pt x="146" y="226"/>
                      <a:pt x="21" y="301"/>
                    </a:cubicBezTo>
                    <a:cubicBezTo>
                      <a:pt x="0" y="322"/>
                      <a:pt x="13" y="358"/>
                      <a:pt x="32" y="358"/>
                    </a:cubicBezTo>
                    <a:cubicBezTo>
                      <a:pt x="36" y="358"/>
                      <a:pt x="41" y="356"/>
                      <a:pt x="46" y="351"/>
                    </a:cubicBezTo>
                    <a:cubicBezTo>
                      <a:pt x="171" y="276"/>
                      <a:pt x="296" y="201"/>
                      <a:pt x="447" y="151"/>
                    </a:cubicBezTo>
                    <a:cubicBezTo>
                      <a:pt x="497" y="126"/>
                      <a:pt x="572" y="101"/>
                      <a:pt x="647" y="76"/>
                    </a:cubicBezTo>
                    <a:cubicBezTo>
                      <a:pt x="722" y="76"/>
                      <a:pt x="798" y="51"/>
                      <a:pt x="848" y="51"/>
                    </a:cubicBezTo>
                    <a:cubicBezTo>
                      <a:pt x="873" y="26"/>
                      <a:pt x="873" y="1"/>
                      <a:pt x="84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" name="Google Shape;1606;p54"/>
              <p:cNvSpPr/>
              <p:nvPr/>
            </p:nvSpPr>
            <p:spPr>
              <a:xfrm>
                <a:off x="1781303" y="2033831"/>
                <a:ext cx="114101" cy="18952"/>
              </a:xfrm>
              <a:custGeom>
                <a:avLst/>
                <a:gdLst/>
                <a:ahLst/>
                <a:cxnLst/>
                <a:rect l="l" t="t" r="r" b="b"/>
                <a:pathLst>
                  <a:path w="6701" h="1113" extrusionOk="0">
                    <a:moveTo>
                      <a:pt x="5211" y="1"/>
                    </a:moveTo>
                    <a:cubicBezTo>
                      <a:pt x="4652" y="1"/>
                      <a:pt x="4072" y="116"/>
                      <a:pt x="3602" y="205"/>
                    </a:cubicBezTo>
                    <a:cubicBezTo>
                      <a:pt x="2950" y="330"/>
                      <a:pt x="2324" y="480"/>
                      <a:pt x="1672" y="656"/>
                    </a:cubicBezTo>
                    <a:cubicBezTo>
                      <a:pt x="1146" y="806"/>
                      <a:pt x="594" y="982"/>
                      <a:pt x="43" y="1057"/>
                    </a:cubicBezTo>
                    <a:cubicBezTo>
                      <a:pt x="22" y="1057"/>
                      <a:pt x="0" y="1112"/>
                      <a:pt x="26" y="1112"/>
                    </a:cubicBezTo>
                    <a:cubicBezTo>
                      <a:pt x="30" y="1112"/>
                      <a:pt x="36" y="1111"/>
                      <a:pt x="43" y="1107"/>
                    </a:cubicBezTo>
                    <a:cubicBezTo>
                      <a:pt x="1146" y="1032"/>
                      <a:pt x="2198" y="681"/>
                      <a:pt x="3276" y="455"/>
                    </a:cubicBezTo>
                    <a:cubicBezTo>
                      <a:pt x="3833" y="330"/>
                      <a:pt x="4505" y="182"/>
                      <a:pt x="5152" y="182"/>
                    </a:cubicBezTo>
                    <a:cubicBezTo>
                      <a:pt x="5670" y="182"/>
                      <a:pt x="6172" y="277"/>
                      <a:pt x="6584" y="556"/>
                    </a:cubicBezTo>
                    <a:cubicBezTo>
                      <a:pt x="6594" y="565"/>
                      <a:pt x="6604" y="569"/>
                      <a:pt x="6615" y="569"/>
                    </a:cubicBezTo>
                    <a:cubicBezTo>
                      <a:pt x="6659" y="569"/>
                      <a:pt x="6700" y="496"/>
                      <a:pt x="6660" y="455"/>
                    </a:cubicBezTo>
                    <a:cubicBezTo>
                      <a:pt x="6277" y="109"/>
                      <a:pt x="5754" y="1"/>
                      <a:pt x="521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" name="Google Shape;1607;p54"/>
              <p:cNvSpPr/>
              <p:nvPr/>
            </p:nvSpPr>
            <p:spPr>
              <a:xfrm>
                <a:off x="1849021" y="2014130"/>
                <a:ext cx="87930" cy="7833"/>
              </a:xfrm>
              <a:custGeom>
                <a:avLst/>
                <a:gdLst/>
                <a:ahLst/>
                <a:cxnLst/>
                <a:rect l="l" t="t" r="r" b="b"/>
                <a:pathLst>
                  <a:path w="5164" h="460" extrusionOk="0">
                    <a:moveTo>
                      <a:pt x="3481" y="1"/>
                    </a:moveTo>
                    <a:cubicBezTo>
                      <a:pt x="3173" y="1"/>
                      <a:pt x="2870" y="15"/>
                      <a:pt x="2582" y="33"/>
                    </a:cubicBezTo>
                    <a:cubicBezTo>
                      <a:pt x="1705" y="58"/>
                      <a:pt x="853" y="184"/>
                      <a:pt x="26" y="409"/>
                    </a:cubicBezTo>
                    <a:cubicBezTo>
                      <a:pt x="1" y="409"/>
                      <a:pt x="26" y="459"/>
                      <a:pt x="51" y="459"/>
                    </a:cubicBezTo>
                    <a:cubicBezTo>
                      <a:pt x="878" y="259"/>
                      <a:pt x="1755" y="184"/>
                      <a:pt x="2607" y="159"/>
                    </a:cubicBezTo>
                    <a:cubicBezTo>
                      <a:pt x="2698" y="156"/>
                      <a:pt x="2789" y="155"/>
                      <a:pt x="2879" y="155"/>
                    </a:cubicBezTo>
                    <a:cubicBezTo>
                      <a:pt x="3631" y="155"/>
                      <a:pt x="4350" y="242"/>
                      <a:pt x="5089" y="309"/>
                    </a:cubicBezTo>
                    <a:cubicBezTo>
                      <a:pt x="5097" y="312"/>
                      <a:pt x="5104" y="313"/>
                      <a:pt x="5111" y="313"/>
                    </a:cubicBezTo>
                    <a:cubicBezTo>
                      <a:pt x="5163" y="313"/>
                      <a:pt x="5158" y="231"/>
                      <a:pt x="5114" y="209"/>
                    </a:cubicBezTo>
                    <a:cubicBezTo>
                      <a:pt x="4599" y="48"/>
                      <a:pt x="4033" y="1"/>
                      <a:pt x="348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8" name="Google Shape;1608;p54"/>
              <p:cNvSpPr/>
              <p:nvPr/>
            </p:nvSpPr>
            <p:spPr>
              <a:xfrm>
                <a:off x="1918595" y="1996337"/>
                <a:ext cx="12379" cy="868"/>
              </a:xfrm>
              <a:custGeom>
                <a:avLst/>
                <a:gdLst/>
                <a:ahLst/>
                <a:cxnLst/>
                <a:rect l="l" t="t" r="r" b="b"/>
                <a:pathLst>
                  <a:path w="727" h="51" extrusionOk="0">
                    <a:moveTo>
                      <a:pt x="25" y="1"/>
                    </a:moveTo>
                    <a:cubicBezTo>
                      <a:pt x="0" y="1"/>
                      <a:pt x="0" y="26"/>
                      <a:pt x="25" y="26"/>
                    </a:cubicBezTo>
                    <a:cubicBezTo>
                      <a:pt x="150" y="26"/>
                      <a:pt x="251" y="26"/>
                      <a:pt x="376" y="51"/>
                    </a:cubicBezTo>
                    <a:lnTo>
                      <a:pt x="702" y="51"/>
                    </a:lnTo>
                    <a:cubicBezTo>
                      <a:pt x="727" y="51"/>
                      <a:pt x="727" y="26"/>
                      <a:pt x="702" y="26"/>
                    </a:cubicBezTo>
                    <a:cubicBezTo>
                      <a:pt x="602" y="1"/>
                      <a:pt x="476" y="1"/>
                      <a:pt x="37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9" name="Google Shape;1609;p54"/>
              <p:cNvSpPr/>
              <p:nvPr/>
            </p:nvSpPr>
            <p:spPr>
              <a:xfrm>
                <a:off x="1741918" y="2351411"/>
                <a:ext cx="96886" cy="40542"/>
              </a:xfrm>
              <a:custGeom>
                <a:avLst/>
                <a:gdLst/>
                <a:ahLst/>
                <a:cxnLst/>
                <a:rect l="l" t="t" r="r" b="b"/>
                <a:pathLst>
                  <a:path w="5690" h="2381" extrusionOk="0">
                    <a:moveTo>
                      <a:pt x="5051" y="0"/>
                    </a:moveTo>
                    <a:cubicBezTo>
                      <a:pt x="4268" y="0"/>
                      <a:pt x="3482" y="334"/>
                      <a:pt x="2807" y="652"/>
                    </a:cubicBezTo>
                    <a:cubicBezTo>
                      <a:pt x="1830" y="1128"/>
                      <a:pt x="902" y="1704"/>
                      <a:pt x="25" y="2306"/>
                    </a:cubicBezTo>
                    <a:cubicBezTo>
                      <a:pt x="0" y="2331"/>
                      <a:pt x="25" y="2381"/>
                      <a:pt x="75" y="2381"/>
                    </a:cubicBezTo>
                    <a:cubicBezTo>
                      <a:pt x="1758" y="1478"/>
                      <a:pt x="3489" y="172"/>
                      <a:pt x="5475" y="172"/>
                    </a:cubicBezTo>
                    <a:cubicBezTo>
                      <a:pt x="5529" y="172"/>
                      <a:pt x="5584" y="173"/>
                      <a:pt x="5639" y="175"/>
                    </a:cubicBezTo>
                    <a:cubicBezTo>
                      <a:pt x="5689" y="175"/>
                      <a:pt x="5689" y="100"/>
                      <a:pt x="5664" y="75"/>
                    </a:cubicBezTo>
                    <a:cubicBezTo>
                      <a:pt x="5461" y="23"/>
                      <a:pt x="5256" y="0"/>
                      <a:pt x="50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0" name="Google Shape;1610;p54"/>
              <p:cNvSpPr/>
              <p:nvPr/>
            </p:nvSpPr>
            <p:spPr>
              <a:xfrm>
                <a:off x="1880607" y="2347052"/>
                <a:ext cx="86227" cy="12822"/>
              </a:xfrm>
              <a:custGeom>
                <a:avLst/>
                <a:gdLst/>
                <a:ahLst/>
                <a:cxnLst/>
                <a:rect l="l" t="t" r="r" b="b"/>
                <a:pathLst>
                  <a:path w="5064" h="753" extrusionOk="0">
                    <a:moveTo>
                      <a:pt x="2382" y="0"/>
                    </a:moveTo>
                    <a:cubicBezTo>
                      <a:pt x="1589" y="0"/>
                      <a:pt x="798" y="227"/>
                      <a:pt x="26" y="331"/>
                    </a:cubicBezTo>
                    <a:cubicBezTo>
                      <a:pt x="1" y="331"/>
                      <a:pt x="1" y="381"/>
                      <a:pt x="26" y="381"/>
                    </a:cubicBezTo>
                    <a:cubicBezTo>
                      <a:pt x="527" y="331"/>
                      <a:pt x="1028" y="256"/>
                      <a:pt x="1529" y="231"/>
                    </a:cubicBezTo>
                    <a:cubicBezTo>
                      <a:pt x="1819" y="216"/>
                      <a:pt x="2117" y="191"/>
                      <a:pt x="2408" y="191"/>
                    </a:cubicBezTo>
                    <a:cubicBezTo>
                      <a:pt x="2596" y="191"/>
                      <a:pt x="2781" y="201"/>
                      <a:pt x="2958" y="231"/>
                    </a:cubicBezTo>
                    <a:cubicBezTo>
                      <a:pt x="3359" y="306"/>
                      <a:pt x="3735" y="456"/>
                      <a:pt x="4111" y="582"/>
                    </a:cubicBezTo>
                    <a:cubicBezTo>
                      <a:pt x="4314" y="643"/>
                      <a:pt x="4582" y="753"/>
                      <a:pt x="4823" y="753"/>
                    </a:cubicBezTo>
                    <a:cubicBezTo>
                      <a:pt x="4880" y="753"/>
                      <a:pt x="4935" y="746"/>
                      <a:pt x="4988" y="732"/>
                    </a:cubicBezTo>
                    <a:cubicBezTo>
                      <a:pt x="5063" y="707"/>
                      <a:pt x="5063" y="582"/>
                      <a:pt x="4988" y="557"/>
                    </a:cubicBezTo>
                    <a:cubicBezTo>
                      <a:pt x="4662" y="507"/>
                      <a:pt x="4336" y="431"/>
                      <a:pt x="4036" y="331"/>
                    </a:cubicBezTo>
                    <a:cubicBezTo>
                      <a:pt x="3635" y="206"/>
                      <a:pt x="3259" y="80"/>
                      <a:pt x="2858" y="30"/>
                    </a:cubicBezTo>
                    <a:cubicBezTo>
                      <a:pt x="2699" y="9"/>
                      <a:pt x="2540" y="0"/>
                      <a:pt x="238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1" name="Google Shape;1611;p54"/>
              <p:cNvSpPr/>
              <p:nvPr/>
            </p:nvSpPr>
            <p:spPr>
              <a:xfrm>
                <a:off x="1787143" y="2370601"/>
                <a:ext cx="99458" cy="22647"/>
              </a:xfrm>
              <a:custGeom>
                <a:avLst/>
                <a:gdLst/>
                <a:ahLst/>
                <a:cxnLst/>
                <a:rect l="l" t="t" r="r" b="b"/>
                <a:pathLst>
                  <a:path w="5841" h="1330" extrusionOk="0">
                    <a:moveTo>
                      <a:pt x="5815" y="1"/>
                    </a:moveTo>
                    <a:cubicBezTo>
                      <a:pt x="4838" y="226"/>
                      <a:pt x="3835" y="377"/>
                      <a:pt x="2833" y="527"/>
                    </a:cubicBezTo>
                    <a:cubicBezTo>
                      <a:pt x="1880" y="677"/>
                      <a:pt x="903" y="853"/>
                      <a:pt x="26" y="1304"/>
                    </a:cubicBezTo>
                    <a:cubicBezTo>
                      <a:pt x="1" y="1304"/>
                      <a:pt x="26" y="1329"/>
                      <a:pt x="51" y="1329"/>
                    </a:cubicBezTo>
                    <a:cubicBezTo>
                      <a:pt x="953" y="903"/>
                      <a:pt x="1956" y="728"/>
                      <a:pt x="2958" y="577"/>
                    </a:cubicBezTo>
                    <a:cubicBezTo>
                      <a:pt x="3911" y="452"/>
                      <a:pt x="4913" y="377"/>
                      <a:pt x="5815" y="26"/>
                    </a:cubicBezTo>
                    <a:cubicBezTo>
                      <a:pt x="5840" y="26"/>
                      <a:pt x="5840" y="1"/>
                      <a:pt x="581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2" name="Google Shape;1612;p54"/>
              <p:cNvSpPr/>
              <p:nvPr/>
            </p:nvSpPr>
            <p:spPr>
              <a:xfrm>
                <a:off x="1920298" y="2373530"/>
                <a:ext cx="43965" cy="9501"/>
              </a:xfrm>
              <a:custGeom>
                <a:avLst/>
                <a:gdLst/>
                <a:ahLst/>
                <a:cxnLst/>
                <a:rect l="l" t="t" r="r" b="b"/>
                <a:pathLst>
                  <a:path w="2582" h="558" extrusionOk="0">
                    <a:moveTo>
                      <a:pt x="182" y="1"/>
                    </a:moveTo>
                    <a:cubicBezTo>
                      <a:pt x="147" y="1"/>
                      <a:pt x="111" y="2"/>
                      <a:pt x="76" y="4"/>
                    </a:cubicBezTo>
                    <a:cubicBezTo>
                      <a:pt x="0" y="4"/>
                      <a:pt x="0" y="79"/>
                      <a:pt x="76" y="79"/>
                    </a:cubicBezTo>
                    <a:cubicBezTo>
                      <a:pt x="502" y="79"/>
                      <a:pt x="928" y="205"/>
                      <a:pt x="1329" y="355"/>
                    </a:cubicBezTo>
                    <a:cubicBezTo>
                      <a:pt x="1504" y="430"/>
                      <a:pt x="1705" y="480"/>
                      <a:pt x="1905" y="505"/>
                    </a:cubicBezTo>
                    <a:cubicBezTo>
                      <a:pt x="2029" y="536"/>
                      <a:pt x="2153" y="558"/>
                      <a:pt x="2271" y="558"/>
                    </a:cubicBezTo>
                    <a:cubicBezTo>
                      <a:pt x="2344" y="558"/>
                      <a:pt x="2415" y="550"/>
                      <a:pt x="2482" y="530"/>
                    </a:cubicBezTo>
                    <a:cubicBezTo>
                      <a:pt x="2582" y="530"/>
                      <a:pt x="2557" y="380"/>
                      <a:pt x="2457" y="380"/>
                    </a:cubicBezTo>
                    <a:cubicBezTo>
                      <a:pt x="2256" y="355"/>
                      <a:pt x="2056" y="355"/>
                      <a:pt x="1855" y="330"/>
                    </a:cubicBezTo>
                    <a:cubicBezTo>
                      <a:pt x="1655" y="280"/>
                      <a:pt x="1454" y="230"/>
                      <a:pt x="1279" y="180"/>
                    </a:cubicBezTo>
                    <a:cubicBezTo>
                      <a:pt x="913" y="111"/>
                      <a:pt x="548" y="1"/>
                      <a:pt x="18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54"/>
              <p:cNvSpPr/>
              <p:nvPr/>
            </p:nvSpPr>
            <p:spPr>
              <a:xfrm>
                <a:off x="1808904" y="2334809"/>
                <a:ext cx="40134" cy="4240"/>
              </a:xfrm>
              <a:custGeom>
                <a:avLst/>
                <a:gdLst/>
                <a:ahLst/>
                <a:cxnLst/>
                <a:rect l="l" t="t" r="r" b="b"/>
                <a:pathLst>
                  <a:path w="2357" h="249" extrusionOk="0">
                    <a:moveTo>
                      <a:pt x="1679" y="0"/>
                    </a:moveTo>
                    <a:cubicBezTo>
                      <a:pt x="1500" y="0"/>
                      <a:pt x="1322" y="11"/>
                      <a:pt x="1154" y="23"/>
                    </a:cubicBezTo>
                    <a:cubicBezTo>
                      <a:pt x="778" y="48"/>
                      <a:pt x="377" y="98"/>
                      <a:pt x="1" y="223"/>
                    </a:cubicBezTo>
                    <a:cubicBezTo>
                      <a:pt x="1" y="223"/>
                      <a:pt x="1" y="248"/>
                      <a:pt x="26" y="248"/>
                    </a:cubicBezTo>
                    <a:cubicBezTo>
                      <a:pt x="402" y="148"/>
                      <a:pt x="778" y="123"/>
                      <a:pt x="1179" y="98"/>
                    </a:cubicBezTo>
                    <a:cubicBezTo>
                      <a:pt x="1289" y="90"/>
                      <a:pt x="1399" y="87"/>
                      <a:pt x="1509" y="87"/>
                    </a:cubicBezTo>
                    <a:cubicBezTo>
                      <a:pt x="1775" y="87"/>
                      <a:pt x="2041" y="105"/>
                      <a:pt x="2307" y="123"/>
                    </a:cubicBezTo>
                    <a:cubicBezTo>
                      <a:pt x="2357" y="123"/>
                      <a:pt x="2357" y="73"/>
                      <a:pt x="2332" y="73"/>
                    </a:cubicBezTo>
                    <a:cubicBezTo>
                      <a:pt x="2124" y="17"/>
                      <a:pt x="1901" y="0"/>
                      <a:pt x="167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" name="Google Shape;1614;p54"/>
              <p:cNvSpPr/>
              <p:nvPr/>
            </p:nvSpPr>
            <p:spPr>
              <a:xfrm>
                <a:off x="2035234" y="2022338"/>
                <a:ext cx="92051" cy="18475"/>
              </a:xfrm>
              <a:custGeom>
                <a:avLst/>
                <a:gdLst/>
                <a:ahLst/>
                <a:cxnLst/>
                <a:rect l="l" t="t" r="r" b="b"/>
                <a:pathLst>
                  <a:path w="5406" h="1085" extrusionOk="0">
                    <a:moveTo>
                      <a:pt x="4377" y="0"/>
                    </a:moveTo>
                    <a:cubicBezTo>
                      <a:pt x="4250" y="0"/>
                      <a:pt x="4124" y="2"/>
                      <a:pt x="4002" y="2"/>
                    </a:cubicBezTo>
                    <a:cubicBezTo>
                      <a:pt x="3526" y="2"/>
                      <a:pt x="3075" y="53"/>
                      <a:pt x="2624" y="128"/>
                    </a:cubicBezTo>
                    <a:cubicBezTo>
                      <a:pt x="1722" y="253"/>
                      <a:pt x="844" y="529"/>
                      <a:pt x="67" y="980"/>
                    </a:cubicBezTo>
                    <a:cubicBezTo>
                      <a:pt x="1" y="1002"/>
                      <a:pt x="53" y="1084"/>
                      <a:pt x="100" y="1084"/>
                    </a:cubicBezTo>
                    <a:cubicBezTo>
                      <a:pt x="106" y="1084"/>
                      <a:pt x="112" y="1083"/>
                      <a:pt x="118" y="1080"/>
                    </a:cubicBezTo>
                    <a:cubicBezTo>
                      <a:pt x="920" y="679"/>
                      <a:pt x="1772" y="429"/>
                      <a:pt x="2624" y="303"/>
                    </a:cubicBezTo>
                    <a:cubicBezTo>
                      <a:pt x="3075" y="228"/>
                      <a:pt x="3526" y="203"/>
                      <a:pt x="4002" y="203"/>
                    </a:cubicBezTo>
                    <a:cubicBezTo>
                      <a:pt x="4050" y="200"/>
                      <a:pt x="4098" y="199"/>
                      <a:pt x="4146" y="199"/>
                    </a:cubicBezTo>
                    <a:cubicBezTo>
                      <a:pt x="4477" y="199"/>
                      <a:pt x="4809" y="257"/>
                      <a:pt x="5154" y="257"/>
                    </a:cubicBezTo>
                    <a:cubicBezTo>
                      <a:pt x="5204" y="257"/>
                      <a:pt x="5255" y="256"/>
                      <a:pt x="5306" y="253"/>
                    </a:cubicBezTo>
                    <a:cubicBezTo>
                      <a:pt x="5381" y="253"/>
                      <a:pt x="5406" y="128"/>
                      <a:pt x="5306" y="103"/>
                    </a:cubicBezTo>
                    <a:cubicBezTo>
                      <a:pt x="5019" y="13"/>
                      <a:pt x="4694" y="0"/>
                      <a:pt x="437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" name="Google Shape;1615;p54"/>
              <p:cNvSpPr/>
              <p:nvPr/>
            </p:nvSpPr>
            <p:spPr>
              <a:xfrm>
                <a:off x="2095818" y="2002330"/>
                <a:ext cx="91642" cy="9808"/>
              </a:xfrm>
              <a:custGeom>
                <a:avLst/>
                <a:gdLst/>
                <a:ahLst/>
                <a:cxnLst/>
                <a:rect l="l" t="t" r="r" b="b"/>
                <a:pathLst>
                  <a:path w="5382" h="576" extrusionOk="0">
                    <a:moveTo>
                      <a:pt x="2031" y="1"/>
                    </a:moveTo>
                    <a:cubicBezTo>
                      <a:pt x="1348" y="1"/>
                      <a:pt x="689" y="122"/>
                      <a:pt x="43" y="325"/>
                    </a:cubicBezTo>
                    <a:cubicBezTo>
                      <a:pt x="0" y="347"/>
                      <a:pt x="13" y="406"/>
                      <a:pt x="49" y="406"/>
                    </a:cubicBezTo>
                    <a:cubicBezTo>
                      <a:pt x="55" y="406"/>
                      <a:pt x="61" y="404"/>
                      <a:pt x="68" y="401"/>
                    </a:cubicBezTo>
                    <a:cubicBezTo>
                      <a:pt x="660" y="260"/>
                      <a:pt x="1262" y="178"/>
                      <a:pt x="1873" y="178"/>
                    </a:cubicBezTo>
                    <a:cubicBezTo>
                      <a:pt x="2245" y="178"/>
                      <a:pt x="2621" y="209"/>
                      <a:pt x="3001" y="275"/>
                    </a:cubicBezTo>
                    <a:cubicBezTo>
                      <a:pt x="3427" y="350"/>
                      <a:pt x="3878" y="451"/>
                      <a:pt x="4329" y="501"/>
                    </a:cubicBezTo>
                    <a:cubicBezTo>
                      <a:pt x="4502" y="530"/>
                      <a:pt x="4716" y="575"/>
                      <a:pt x="4925" y="575"/>
                    </a:cubicBezTo>
                    <a:cubicBezTo>
                      <a:pt x="5078" y="575"/>
                      <a:pt x="5229" y="550"/>
                      <a:pt x="5357" y="476"/>
                    </a:cubicBezTo>
                    <a:cubicBezTo>
                      <a:pt x="5382" y="451"/>
                      <a:pt x="5382" y="401"/>
                      <a:pt x="5332" y="401"/>
                    </a:cubicBezTo>
                    <a:cubicBezTo>
                      <a:pt x="5181" y="375"/>
                      <a:pt x="5006" y="375"/>
                      <a:pt x="4855" y="375"/>
                    </a:cubicBezTo>
                    <a:cubicBezTo>
                      <a:pt x="4605" y="375"/>
                      <a:pt x="4354" y="325"/>
                      <a:pt x="4129" y="300"/>
                    </a:cubicBezTo>
                    <a:cubicBezTo>
                      <a:pt x="3677" y="225"/>
                      <a:pt x="3226" y="125"/>
                      <a:pt x="2775" y="50"/>
                    </a:cubicBezTo>
                    <a:cubicBezTo>
                      <a:pt x="2524" y="17"/>
                      <a:pt x="2276" y="1"/>
                      <a:pt x="203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6" name="Google Shape;1616;p54"/>
              <p:cNvSpPr/>
              <p:nvPr/>
            </p:nvSpPr>
            <p:spPr>
              <a:xfrm>
                <a:off x="2149897" y="2021520"/>
                <a:ext cx="29032" cy="3423"/>
              </a:xfrm>
              <a:custGeom>
                <a:avLst/>
                <a:gdLst/>
                <a:ahLst/>
                <a:cxnLst/>
                <a:rect l="l" t="t" r="r" b="b"/>
                <a:pathLst>
                  <a:path w="1705" h="201" extrusionOk="0">
                    <a:moveTo>
                      <a:pt x="877" y="0"/>
                    </a:moveTo>
                    <a:cubicBezTo>
                      <a:pt x="602" y="25"/>
                      <a:pt x="326" y="50"/>
                      <a:pt x="50" y="126"/>
                    </a:cubicBezTo>
                    <a:cubicBezTo>
                      <a:pt x="0" y="126"/>
                      <a:pt x="25" y="201"/>
                      <a:pt x="50" y="201"/>
                    </a:cubicBezTo>
                    <a:cubicBezTo>
                      <a:pt x="326" y="201"/>
                      <a:pt x="602" y="151"/>
                      <a:pt x="877" y="151"/>
                    </a:cubicBezTo>
                    <a:lnTo>
                      <a:pt x="1278" y="151"/>
                    </a:lnTo>
                    <a:cubicBezTo>
                      <a:pt x="1404" y="151"/>
                      <a:pt x="1554" y="151"/>
                      <a:pt x="1679" y="126"/>
                    </a:cubicBezTo>
                    <a:cubicBezTo>
                      <a:pt x="1704" y="126"/>
                      <a:pt x="1704" y="76"/>
                      <a:pt x="1679" y="76"/>
                    </a:cubicBezTo>
                    <a:cubicBezTo>
                      <a:pt x="1554" y="25"/>
                      <a:pt x="1429" y="0"/>
                      <a:pt x="130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7" name="Google Shape;1617;p54"/>
              <p:cNvSpPr/>
              <p:nvPr/>
            </p:nvSpPr>
            <p:spPr>
              <a:xfrm>
                <a:off x="2058987" y="2055660"/>
                <a:ext cx="17096" cy="2997"/>
              </a:xfrm>
              <a:custGeom>
                <a:avLst/>
                <a:gdLst/>
                <a:ahLst/>
                <a:cxnLst/>
                <a:rect l="l" t="t" r="r" b="b"/>
                <a:pathLst>
                  <a:path w="1004" h="176" extrusionOk="0">
                    <a:moveTo>
                      <a:pt x="477" y="0"/>
                    </a:moveTo>
                    <a:cubicBezTo>
                      <a:pt x="327" y="25"/>
                      <a:pt x="176" y="76"/>
                      <a:pt x="26" y="126"/>
                    </a:cubicBezTo>
                    <a:cubicBezTo>
                      <a:pt x="1" y="151"/>
                      <a:pt x="26" y="176"/>
                      <a:pt x="51" y="176"/>
                    </a:cubicBezTo>
                    <a:cubicBezTo>
                      <a:pt x="176" y="101"/>
                      <a:pt x="352" y="76"/>
                      <a:pt x="502" y="76"/>
                    </a:cubicBezTo>
                    <a:cubicBezTo>
                      <a:pt x="577" y="51"/>
                      <a:pt x="652" y="51"/>
                      <a:pt x="728" y="51"/>
                    </a:cubicBezTo>
                    <a:cubicBezTo>
                      <a:pt x="803" y="76"/>
                      <a:pt x="878" y="76"/>
                      <a:pt x="953" y="101"/>
                    </a:cubicBezTo>
                    <a:cubicBezTo>
                      <a:pt x="978" y="101"/>
                      <a:pt x="1003" y="51"/>
                      <a:pt x="978" y="51"/>
                    </a:cubicBezTo>
                    <a:cubicBezTo>
                      <a:pt x="903" y="25"/>
                      <a:pt x="803" y="0"/>
                      <a:pt x="72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" name="Google Shape;1618;p54"/>
              <p:cNvSpPr/>
              <p:nvPr/>
            </p:nvSpPr>
            <p:spPr>
              <a:xfrm>
                <a:off x="1789714" y="2033474"/>
                <a:ext cx="20927" cy="5994"/>
              </a:xfrm>
              <a:custGeom>
                <a:avLst/>
                <a:gdLst/>
                <a:ahLst/>
                <a:cxnLst/>
                <a:rect l="l" t="t" r="r" b="b"/>
                <a:pathLst>
                  <a:path w="1229" h="352" extrusionOk="0">
                    <a:moveTo>
                      <a:pt x="1203" y="0"/>
                    </a:moveTo>
                    <a:cubicBezTo>
                      <a:pt x="1003" y="0"/>
                      <a:pt x="802" y="50"/>
                      <a:pt x="602" y="100"/>
                    </a:cubicBezTo>
                    <a:cubicBezTo>
                      <a:pt x="401" y="151"/>
                      <a:pt x="226" y="226"/>
                      <a:pt x="25" y="301"/>
                    </a:cubicBezTo>
                    <a:cubicBezTo>
                      <a:pt x="0" y="301"/>
                      <a:pt x="25" y="351"/>
                      <a:pt x="50" y="351"/>
                    </a:cubicBezTo>
                    <a:cubicBezTo>
                      <a:pt x="226" y="276"/>
                      <a:pt x="426" y="201"/>
                      <a:pt x="627" y="151"/>
                    </a:cubicBezTo>
                    <a:cubicBezTo>
                      <a:pt x="827" y="100"/>
                      <a:pt x="1003" y="75"/>
                      <a:pt x="1203" y="50"/>
                    </a:cubicBezTo>
                    <a:cubicBezTo>
                      <a:pt x="1228" y="25"/>
                      <a:pt x="1228" y="0"/>
                      <a:pt x="120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" name="Google Shape;1619;p54"/>
              <p:cNvSpPr/>
              <p:nvPr/>
            </p:nvSpPr>
            <p:spPr>
              <a:xfrm>
                <a:off x="2040649" y="2382520"/>
                <a:ext cx="121627" cy="16534"/>
              </a:xfrm>
              <a:custGeom>
                <a:avLst/>
                <a:gdLst/>
                <a:ahLst/>
                <a:cxnLst/>
                <a:rect l="l" t="t" r="r" b="b"/>
                <a:pathLst>
                  <a:path w="7143" h="971" extrusionOk="0">
                    <a:moveTo>
                      <a:pt x="3751" y="1"/>
                    </a:moveTo>
                    <a:cubicBezTo>
                      <a:pt x="3586" y="1"/>
                      <a:pt x="3421" y="9"/>
                      <a:pt x="3258" y="28"/>
                    </a:cubicBezTo>
                    <a:cubicBezTo>
                      <a:pt x="2191" y="149"/>
                      <a:pt x="1265" y="857"/>
                      <a:pt x="184" y="857"/>
                    </a:cubicBezTo>
                    <a:cubicBezTo>
                      <a:pt x="148" y="857"/>
                      <a:pt x="112" y="856"/>
                      <a:pt x="75" y="855"/>
                    </a:cubicBezTo>
                    <a:cubicBezTo>
                      <a:pt x="0" y="855"/>
                      <a:pt x="0" y="955"/>
                      <a:pt x="75" y="955"/>
                    </a:cubicBezTo>
                    <a:cubicBezTo>
                      <a:pt x="168" y="965"/>
                      <a:pt x="259" y="970"/>
                      <a:pt x="350" y="970"/>
                    </a:cubicBezTo>
                    <a:cubicBezTo>
                      <a:pt x="1335" y="970"/>
                      <a:pt x="2196" y="391"/>
                      <a:pt x="3183" y="253"/>
                    </a:cubicBezTo>
                    <a:cubicBezTo>
                      <a:pt x="3369" y="224"/>
                      <a:pt x="3556" y="213"/>
                      <a:pt x="3743" y="213"/>
                    </a:cubicBezTo>
                    <a:cubicBezTo>
                      <a:pt x="4603" y="213"/>
                      <a:pt x="5469" y="462"/>
                      <a:pt x="6321" y="462"/>
                    </a:cubicBezTo>
                    <a:cubicBezTo>
                      <a:pt x="6580" y="462"/>
                      <a:pt x="6837" y="439"/>
                      <a:pt x="7093" y="378"/>
                    </a:cubicBezTo>
                    <a:cubicBezTo>
                      <a:pt x="7143" y="378"/>
                      <a:pt x="7143" y="328"/>
                      <a:pt x="7093" y="328"/>
                    </a:cubicBezTo>
                    <a:cubicBezTo>
                      <a:pt x="6491" y="203"/>
                      <a:pt x="5865" y="178"/>
                      <a:pt x="5238" y="128"/>
                    </a:cubicBezTo>
                    <a:cubicBezTo>
                      <a:pt x="4749" y="71"/>
                      <a:pt x="4247" y="1"/>
                      <a:pt x="375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0" name="Google Shape;1620;p54"/>
              <p:cNvSpPr/>
              <p:nvPr/>
            </p:nvSpPr>
            <p:spPr>
              <a:xfrm>
                <a:off x="2184037" y="2400484"/>
                <a:ext cx="36592" cy="20161"/>
              </a:xfrm>
              <a:custGeom>
                <a:avLst/>
                <a:gdLst/>
                <a:ahLst/>
                <a:cxnLst/>
                <a:rect l="l" t="t" r="r" b="b"/>
                <a:pathLst>
                  <a:path w="2149" h="1184" extrusionOk="0">
                    <a:moveTo>
                      <a:pt x="25" y="0"/>
                    </a:moveTo>
                    <a:cubicBezTo>
                      <a:pt x="0" y="0"/>
                      <a:pt x="0" y="50"/>
                      <a:pt x="25" y="50"/>
                    </a:cubicBezTo>
                    <a:cubicBezTo>
                      <a:pt x="401" y="151"/>
                      <a:pt x="752" y="351"/>
                      <a:pt x="1053" y="577"/>
                    </a:cubicBezTo>
                    <a:cubicBezTo>
                      <a:pt x="1203" y="702"/>
                      <a:pt x="1354" y="802"/>
                      <a:pt x="1504" y="927"/>
                    </a:cubicBezTo>
                    <a:cubicBezTo>
                      <a:pt x="1679" y="1028"/>
                      <a:pt x="1855" y="1153"/>
                      <a:pt x="2030" y="1178"/>
                    </a:cubicBezTo>
                    <a:cubicBezTo>
                      <a:pt x="2037" y="1182"/>
                      <a:pt x="2045" y="1183"/>
                      <a:pt x="2052" y="1183"/>
                    </a:cubicBezTo>
                    <a:cubicBezTo>
                      <a:pt x="2099" y="1183"/>
                      <a:pt x="2149" y="1124"/>
                      <a:pt x="2105" y="1103"/>
                    </a:cubicBezTo>
                    <a:cubicBezTo>
                      <a:pt x="1955" y="978"/>
                      <a:pt x="1755" y="877"/>
                      <a:pt x="1604" y="777"/>
                    </a:cubicBezTo>
                    <a:cubicBezTo>
                      <a:pt x="1429" y="652"/>
                      <a:pt x="1278" y="526"/>
                      <a:pt x="1103" y="426"/>
                    </a:cubicBezTo>
                    <a:cubicBezTo>
                      <a:pt x="777" y="201"/>
                      <a:pt x="426" y="25"/>
                      <a:pt x="2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1" name="Google Shape;1621;p54"/>
              <p:cNvSpPr/>
              <p:nvPr/>
            </p:nvSpPr>
            <p:spPr>
              <a:xfrm>
                <a:off x="2128987" y="2400723"/>
                <a:ext cx="58472" cy="13060"/>
              </a:xfrm>
              <a:custGeom>
                <a:avLst/>
                <a:gdLst/>
                <a:ahLst/>
                <a:cxnLst/>
                <a:rect l="l" t="t" r="r" b="b"/>
                <a:pathLst>
                  <a:path w="3434" h="767" extrusionOk="0">
                    <a:moveTo>
                      <a:pt x="759" y="0"/>
                    </a:moveTo>
                    <a:cubicBezTo>
                      <a:pt x="514" y="0"/>
                      <a:pt x="270" y="34"/>
                      <a:pt x="25" y="111"/>
                    </a:cubicBezTo>
                    <a:cubicBezTo>
                      <a:pt x="0" y="111"/>
                      <a:pt x="25" y="162"/>
                      <a:pt x="50" y="162"/>
                    </a:cubicBezTo>
                    <a:cubicBezTo>
                      <a:pt x="230" y="115"/>
                      <a:pt x="411" y="94"/>
                      <a:pt x="591" y="94"/>
                    </a:cubicBezTo>
                    <a:cubicBezTo>
                      <a:pt x="987" y="94"/>
                      <a:pt x="1383" y="191"/>
                      <a:pt x="1780" y="312"/>
                    </a:cubicBezTo>
                    <a:cubicBezTo>
                      <a:pt x="2055" y="387"/>
                      <a:pt x="2306" y="462"/>
                      <a:pt x="2582" y="563"/>
                    </a:cubicBezTo>
                    <a:cubicBezTo>
                      <a:pt x="2832" y="638"/>
                      <a:pt x="3083" y="763"/>
                      <a:pt x="3358" y="763"/>
                    </a:cubicBezTo>
                    <a:cubicBezTo>
                      <a:pt x="3365" y="765"/>
                      <a:pt x="3371" y="766"/>
                      <a:pt x="3377" y="766"/>
                    </a:cubicBezTo>
                    <a:cubicBezTo>
                      <a:pt x="3433" y="766"/>
                      <a:pt x="3427" y="661"/>
                      <a:pt x="3358" y="638"/>
                    </a:cubicBezTo>
                    <a:cubicBezTo>
                      <a:pt x="3083" y="538"/>
                      <a:pt x="2782" y="462"/>
                      <a:pt x="2506" y="387"/>
                    </a:cubicBezTo>
                    <a:cubicBezTo>
                      <a:pt x="2231" y="287"/>
                      <a:pt x="1955" y="212"/>
                      <a:pt x="1679" y="137"/>
                    </a:cubicBezTo>
                    <a:cubicBezTo>
                      <a:pt x="1372" y="53"/>
                      <a:pt x="1066" y="0"/>
                      <a:pt x="75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" name="Google Shape;1622;p54"/>
              <p:cNvSpPr/>
              <p:nvPr/>
            </p:nvSpPr>
            <p:spPr>
              <a:xfrm>
                <a:off x="2067978" y="2409015"/>
                <a:ext cx="36694" cy="2333"/>
              </a:xfrm>
              <a:custGeom>
                <a:avLst/>
                <a:gdLst/>
                <a:ahLst/>
                <a:cxnLst/>
                <a:rect l="l" t="t" r="r" b="b"/>
                <a:pathLst>
                  <a:path w="2155" h="137" extrusionOk="0">
                    <a:moveTo>
                      <a:pt x="1603" y="0"/>
                    </a:moveTo>
                    <a:cubicBezTo>
                      <a:pt x="1453" y="25"/>
                      <a:pt x="1277" y="25"/>
                      <a:pt x="1102" y="51"/>
                    </a:cubicBezTo>
                    <a:cubicBezTo>
                      <a:pt x="751" y="76"/>
                      <a:pt x="400" y="76"/>
                      <a:pt x="49" y="76"/>
                    </a:cubicBezTo>
                    <a:cubicBezTo>
                      <a:pt x="42" y="72"/>
                      <a:pt x="36" y="70"/>
                      <a:pt x="31" y="70"/>
                    </a:cubicBezTo>
                    <a:cubicBezTo>
                      <a:pt x="0" y="70"/>
                      <a:pt x="6" y="126"/>
                      <a:pt x="49" y="126"/>
                    </a:cubicBezTo>
                    <a:cubicBezTo>
                      <a:pt x="166" y="134"/>
                      <a:pt x="283" y="137"/>
                      <a:pt x="399" y="137"/>
                    </a:cubicBezTo>
                    <a:cubicBezTo>
                      <a:pt x="631" y="137"/>
                      <a:pt x="860" y="126"/>
                      <a:pt x="1077" y="126"/>
                    </a:cubicBezTo>
                    <a:cubicBezTo>
                      <a:pt x="1252" y="101"/>
                      <a:pt x="1403" y="101"/>
                      <a:pt x="1578" y="101"/>
                    </a:cubicBezTo>
                    <a:cubicBezTo>
                      <a:pt x="1666" y="88"/>
                      <a:pt x="1753" y="88"/>
                      <a:pt x="1841" y="88"/>
                    </a:cubicBezTo>
                    <a:cubicBezTo>
                      <a:pt x="1929" y="88"/>
                      <a:pt x="2017" y="88"/>
                      <a:pt x="2104" y="76"/>
                    </a:cubicBezTo>
                    <a:cubicBezTo>
                      <a:pt x="2129" y="76"/>
                      <a:pt x="2155" y="25"/>
                      <a:pt x="2129" y="25"/>
                    </a:cubicBezTo>
                    <a:cubicBezTo>
                      <a:pt x="1954" y="0"/>
                      <a:pt x="1779" y="0"/>
                      <a:pt x="160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" name="Google Shape;1623;p54"/>
              <p:cNvSpPr/>
              <p:nvPr/>
            </p:nvSpPr>
            <p:spPr>
              <a:xfrm>
                <a:off x="1837085" y="2803764"/>
                <a:ext cx="22630" cy="5994"/>
              </a:xfrm>
              <a:custGeom>
                <a:avLst/>
                <a:gdLst/>
                <a:ahLst/>
                <a:cxnLst/>
                <a:rect l="l" t="t" r="r" b="b"/>
                <a:pathLst>
                  <a:path w="1329" h="352" extrusionOk="0">
                    <a:moveTo>
                      <a:pt x="1303" y="0"/>
                    </a:moveTo>
                    <a:cubicBezTo>
                      <a:pt x="1203" y="0"/>
                      <a:pt x="1078" y="26"/>
                      <a:pt x="978" y="51"/>
                    </a:cubicBezTo>
                    <a:cubicBezTo>
                      <a:pt x="877" y="76"/>
                      <a:pt x="777" y="101"/>
                      <a:pt x="677" y="126"/>
                    </a:cubicBezTo>
                    <a:cubicBezTo>
                      <a:pt x="451" y="176"/>
                      <a:pt x="226" y="226"/>
                      <a:pt x="25" y="301"/>
                    </a:cubicBezTo>
                    <a:cubicBezTo>
                      <a:pt x="0" y="301"/>
                      <a:pt x="0" y="351"/>
                      <a:pt x="25" y="351"/>
                    </a:cubicBezTo>
                    <a:cubicBezTo>
                      <a:pt x="251" y="301"/>
                      <a:pt x="451" y="251"/>
                      <a:pt x="677" y="176"/>
                    </a:cubicBezTo>
                    <a:cubicBezTo>
                      <a:pt x="777" y="151"/>
                      <a:pt x="877" y="151"/>
                      <a:pt x="978" y="126"/>
                    </a:cubicBezTo>
                    <a:cubicBezTo>
                      <a:pt x="1103" y="101"/>
                      <a:pt x="1203" y="101"/>
                      <a:pt x="1303" y="51"/>
                    </a:cubicBezTo>
                    <a:cubicBezTo>
                      <a:pt x="1328" y="51"/>
                      <a:pt x="1328" y="0"/>
                      <a:pt x="130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4" name="Google Shape;1624;p54"/>
              <p:cNvSpPr/>
              <p:nvPr/>
            </p:nvSpPr>
            <p:spPr>
              <a:xfrm>
                <a:off x="2163127" y="2820400"/>
                <a:ext cx="26903" cy="5653"/>
              </a:xfrm>
              <a:custGeom>
                <a:avLst/>
                <a:gdLst/>
                <a:ahLst/>
                <a:cxnLst/>
                <a:rect l="l" t="t" r="r" b="b"/>
                <a:pathLst>
                  <a:path w="1580" h="332" extrusionOk="0">
                    <a:moveTo>
                      <a:pt x="50" y="1"/>
                    </a:moveTo>
                    <a:cubicBezTo>
                      <a:pt x="25" y="1"/>
                      <a:pt x="0" y="51"/>
                      <a:pt x="25" y="51"/>
                    </a:cubicBezTo>
                    <a:cubicBezTo>
                      <a:pt x="100" y="76"/>
                      <a:pt x="150" y="76"/>
                      <a:pt x="226" y="101"/>
                    </a:cubicBezTo>
                    <a:cubicBezTo>
                      <a:pt x="301" y="126"/>
                      <a:pt x="351" y="126"/>
                      <a:pt x="426" y="151"/>
                    </a:cubicBezTo>
                    <a:cubicBezTo>
                      <a:pt x="551" y="151"/>
                      <a:pt x="677" y="176"/>
                      <a:pt x="777" y="226"/>
                    </a:cubicBezTo>
                    <a:cubicBezTo>
                      <a:pt x="993" y="270"/>
                      <a:pt x="1210" y="332"/>
                      <a:pt x="1426" y="332"/>
                    </a:cubicBezTo>
                    <a:cubicBezTo>
                      <a:pt x="1460" y="332"/>
                      <a:pt x="1495" y="330"/>
                      <a:pt x="1529" y="327"/>
                    </a:cubicBezTo>
                    <a:cubicBezTo>
                      <a:pt x="1554" y="327"/>
                      <a:pt x="1579" y="302"/>
                      <a:pt x="1529" y="277"/>
                    </a:cubicBezTo>
                    <a:cubicBezTo>
                      <a:pt x="1303" y="176"/>
                      <a:pt x="1053" y="151"/>
                      <a:pt x="802" y="101"/>
                    </a:cubicBezTo>
                    <a:cubicBezTo>
                      <a:pt x="677" y="76"/>
                      <a:pt x="551" y="51"/>
                      <a:pt x="426" y="26"/>
                    </a:cubicBezTo>
                    <a:cubicBezTo>
                      <a:pt x="351" y="1"/>
                      <a:pt x="301" y="1"/>
                      <a:pt x="25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5" name="Google Shape;1625;p54"/>
              <p:cNvSpPr/>
              <p:nvPr/>
            </p:nvSpPr>
            <p:spPr>
              <a:xfrm>
                <a:off x="2118737" y="2801022"/>
                <a:ext cx="26478" cy="4036"/>
              </a:xfrm>
              <a:custGeom>
                <a:avLst/>
                <a:gdLst/>
                <a:ahLst/>
                <a:cxnLst/>
                <a:rect l="l" t="t" r="r" b="b"/>
                <a:pathLst>
                  <a:path w="1555" h="237" extrusionOk="0">
                    <a:moveTo>
                      <a:pt x="271" y="1"/>
                    </a:moveTo>
                    <a:cubicBezTo>
                      <a:pt x="198" y="1"/>
                      <a:pt x="124" y="4"/>
                      <a:pt x="51" y="11"/>
                    </a:cubicBezTo>
                    <a:cubicBezTo>
                      <a:pt x="1" y="11"/>
                      <a:pt x="1" y="61"/>
                      <a:pt x="51" y="61"/>
                    </a:cubicBezTo>
                    <a:cubicBezTo>
                      <a:pt x="301" y="61"/>
                      <a:pt x="552" y="86"/>
                      <a:pt x="803" y="136"/>
                    </a:cubicBezTo>
                    <a:cubicBezTo>
                      <a:pt x="1053" y="161"/>
                      <a:pt x="1304" y="237"/>
                      <a:pt x="1529" y="237"/>
                    </a:cubicBezTo>
                    <a:cubicBezTo>
                      <a:pt x="1554" y="237"/>
                      <a:pt x="1554" y="187"/>
                      <a:pt x="1529" y="187"/>
                    </a:cubicBezTo>
                    <a:cubicBezTo>
                      <a:pt x="1304" y="111"/>
                      <a:pt x="1053" y="61"/>
                      <a:pt x="803" y="36"/>
                    </a:cubicBezTo>
                    <a:cubicBezTo>
                      <a:pt x="625" y="18"/>
                      <a:pt x="448" y="1"/>
                      <a:pt x="27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" name="Google Shape;1626;p54"/>
              <p:cNvSpPr/>
              <p:nvPr/>
            </p:nvSpPr>
            <p:spPr>
              <a:xfrm>
                <a:off x="2323152" y="2387390"/>
                <a:ext cx="109691" cy="17794"/>
              </a:xfrm>
              <a:custGeom>
                <a:avLst/>
                <a:gdLst/>
                <a:ahLst/>
                <a:cxnLst/>
                <a:rect l="l" t="t" r="r" b="b"/>
                <a:pathLst>
                  <a:path w="6442" h="1045" extrusionOk="0">
                    <a:moveTo>
                      <a:pt x="2849" y="0"/>
                    </a:moveTo>
                    <a:cubicBezTo>
                      <a:pt x="2214" y="0"/>
                      <a:pt x="1579" y="124"/>
                      <a:pt x="943" y="124"/>
                    </a:cubicBezTo>
                    <a:cubicBezTo>
                      <a:pt x="646" y="124"/>
                      <a:pt x="348" y="97"/>
                      <a:pt x="51" y="17"/>
                    </a:cubicBezTo>
                    <a:cubicBezTo>
                      <a:pt x="1" y="17"/>
                      <a:pt x="1" y="67"/>
                      <a:pt x="26" y="92"/>
                    </a:cubicBezTo>
                    <a:cubicBezTo>
                      <a:pt x="443" y="232"/>
                      <a:pt x="876" y="276"/>
                      <a:pt x="1312" y="276"/>
                    </a:cubicBezTo>
                    <a:cubicBezTo>
                      <a:pt x="1426" y="276"/>
                      <a:pt x="1541" y="273"/>
                      <a:pt x="1655" y="268"/>
                    </a:cubicBezTo>
                    <a:cubicBezTo>
                      <a:pt x="2024" y="236"/>
                      <a:pt x="2403" y="193"/>
                      <a:pt x="2786" y="193"/>
                    </a:cubicBezTo>
                    <a:cubicBezTo>
                      <a:pt x="3002" y="193"/>
                      <a:pt x="3218" y="207"/>
                      <a:pt x="3434" y="243"/>
                    </a:cubicBezTo>
                    <a:cubicBezTo>
                      <a:pt x="4412" y="418"/>
                      <a:pt x="5314" y="1045"/>
                      <a:pt x="6316" y="1045"/>
                    </a:cubicBezTo>
                    <a:cubicBezTo>
                      <a:pt x="6417" y="1045"/>
                      <a:pt x="6442" y="894"/>
                      <a:pt x="6342" y="894"/>
                    </a:cubicBezTo>
                    <a:cubicBezTo>
                      <a:pt x="5339" y="744"/>
                      <a:pt x="4437" y="218"/>
                      <a:pt x="3434" y="42"/>
                    </a:cubicBezTo>
                    <a:cubicBezTo>
                      <a:pt x="3239" y="12"/>
                      <a:pt x="3044" y="0"/>
                      <a:pt x="284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54"/>
              <p:cNvSpPr/>
              <p:nvPr/>
            </p:nvSpPr>
            <p:spPr>
              <a:xfrm>
                <a:off x="2325382" y="2372219"/>
                <a:ext cx="83997" cy="8514"/>
              </a:xfrm>
              <a:custGeom>
                <a:avLst/>
                <a:gdLst/>
                <a:ahLst/>
                <a:cxnLst/>
                <a:rect l="l" t="t" r="r" b="b"/>
                <a:pathLst>
                  <a:path w="4933" h="500" extrusionOk="0">
                    <a:moveTo>
                      <a:pt x="967" y="1"/>
                    </a:moveTo>
                    <a:cubicBezTo>
                      <a:pt x="658" y="1"/>
                      <a:pt x="350" y="30"/>
                      <a:pt x="45" y="106"/>
                    </a:cubicBezTo>
                    <a:cubicBezTo>
                      <a:pt x="1" y="106"/>
                      <a:pt x="15" y="185"/>
                      <a:pt x="54" y="185"/>
                    </a:cubicBezTo>
                    <a:cubicBezTo>
                      <a:pt x="59" y="185"/>
                      <a:pt x="65" y="184"/>
                      <a:pt x="70" y="181"/>
                    </a:cubicBezTo>
                    <a:cubicBezTo>
                      <a:pt x="316" y="132"/>
                      <a:pt x="564" y="113"/>
                      <a:pt x="813" y="113"/>
                    </a:cubicBezTo>
                    <a:cubicBezTo>
                      <a:pt x="1452" y="113"/>
                      <a:pt x="2096" y="242"/>
                      <a:pt x="2727" y="332"/>
                    </a:cubicBezTo>
                    <a:cubicBezTo>
                      <a:pt x="3103" y="407"/>
                      <a:pt x="3504" y="457"/>
                      <a:pt x="3880" y="482"/>
                    </a:cubicBezTo>
                    <a:cubicBezTo>
                      <a:pt x="3986" y="491"/>
                      <a:pt x="4111" y="500"/>
                      <a:pt x="4240" y="500"/>
                    </a:cubicBezTo>
                    <a:cubicBezTo>
                      <a:pt x="4474" y="500"/>
                      <a:pt x="4720" y="470"/>
                      <a:pt x="4882" y="357"/>
                    </a:cubicBezTo>
                    <a:cubicBezTo>
                      <a:pt x="4932" y="332"/>
                      <a:pt x="4907" y="282"/>
                      <a:pt x="4882" y="257"/>
                    </a:cubicBezTo>
                    <a:cubicBezTo>
                      <a:pt x="4707" y="257"/>
                      <a:pt x="4531" y="307"/>
                      <a:pt x="4356" y="332"/>
                    </a:cubicBezTo>
                    <a:lnTo>
                      <a:pt x="3779" y="332"/>
                    </a:lnTo>
                    <a:cubicBezTo>
                      <a:pt x="3353" y="282"/>
                      <a:pt x="2902" y="206"/>
                      <a:pt x="2476" y="156"/>
                    </a:cubicBezTo>
                    <a:cubicBezTo>
                      <a:pt x="1979" y="79"/>
                      <a:pt x="1472" y="1"/>
                      <a:pt x="9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54"/>
              <p:cNvSpPr/>
              <p:nvPr/>
            </p:nvSpPr>
            <p:spPr>
              <a:xfrm>
                <a:off x="2298411" y="2402204"/>
                <a:ext cx="76402" cy="13230"/>
              </a:xfrm>
              <a:custGeom>
                <a:avLst/>
                <a:gdLst/>
                <a:ahLst/>
                <a:cxnLst/>
                <a:rect l="l" t="t" r="r" b="b"/>
                <a:pathLst>
                  <a:path w="4487" h="777" extrusionOk="0">
                    <a:moveTo>
                      <a:pt x="3515" y="0"/>
                    </a:moveTo>
                    <a:cubicBezTo>
                      <a:pt x="3082" y="0"/>
                      <a:pt x="2652" y="42"/>
                      <a:pt x="2231" y="100"/>
                    </a:cubicBezTo>
                    <a:cubicBezTo>
                      <a:pt x="1479" y="200"/>
                      <a:pt x="727" y="400"/>
                      <a:pt x="50" y="701"/>
                    </a:cubicBezTo>
                    <a:cubicBezTo>
                      <a:pt x="0" y="726"/>
                      <a:pt x="25" y="776"/>
                      <a:pt x="75" y="776"/>
                    </a:cubicBezTo>
                    <a:cubicBezTo>
                      <a:pt x="752" y="501"/>
                      <a:pt x="1504" y="325"/>
                      <a:pt x="2231" y="225"/>
                    </a:cubicBezTo>
                    <a:cubicBezTo>
                      <a:pt x="2982" y="125"/>
                      <a:pt x="3709" y="125"/>
                      <a:pt x="4436" y="125"/>
                    </a:cubicBezTo>
                    <a:cubicBezTo>
                      <a:pt x="4486" y="125"/>
                      <a:pt x="4486" y="75"/>
                      <a:pt x="4461" y="75"/>
                    </a:cubicBezTo>
                    <a:cubicBezTo>
                      <a:pt x="4145" y="22"/>
                      <a:pt x="3829" y="0"/>
                      <a:pt x="351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9" name="Google Shape;1629;p54"/>
              <p:cNvSpPr/>
              <p:nvPr/>
            </p:nvSpPr>
            <p:spPr>
              <a:xfrm>
                <a:off x="2330406" y="2618062"/>
                <a:ext cx="154082" cy="23123"/>
              </a:xfrm>
              <a:custGeom>
                <a:avLst/>
                <a:gdLst/>
                <a:ahLst/>
                <a:cxnLst/>
                <a:rect l="l" t="t" r="r" b="b"/>
                <a:pathLst>
                  <a:path w="9049" h="1358" extrusionOk="0">
                    <a:moveTo>
                      <a:pt x="1704" y="1"/>
                    </a:moveTo>
                    <a:cubicBezTo>
                      <a:pt x="1637" y="1"/>
                      <a:pt x="1571" y="2"/>
                      <a:pt x="1504" y="4"/>
                    </a:cubicBezTo>
                    <a:cubicBezTo>
                      <a:pt x="1003" y="4"/>
                      <a:pt x="402" y="4"/>
                      <a:pt x="26" y="405"/>
                    </a:cubicBezTo>
                    <a:cubicBezTo>
                      <a:pt x="1" y="430"/>
                      <a:pt x="26" y="455"/>
                      <a:pt x="51" y="455"/>
                    </a:cubicBezTo>
                    <a:cubicBezTo>
                      <a:pt x="380" y="213"/>
                      <a:pt x="817" y="162"/>
                      <a:pt x="1238" y="162"/>
                    </a:cubicBezTo>
                    <a:cubicBezTo>
                      <a:pt x="1426" y="162"/>
                      <a:pt x="1610" y="172"/>
                      <a:pt x="1780" y="180"/>
                    </a:cubicBezTo>
                    <a:cubicBezTo>
                      <a:pt x="2482" y="205"/>
                      <a:pt x="3184" y="305"/>
                      <a:pt x="3885" y="380"/>
                    </a:cubicBezTo>
                    <a:cubicBezTo>
                      <a:pt x="4687" y="480"/>
                      <a:pt x="5489" y="505"/>
                      <a:pt x="6291" y="681"/>
                    </a:cubicBezTo>
                    <a:cubicBezTo>
                      <a:pt x="7194" y="881"/>
                      <a:pt x="8046" y="1207"/>
                      <a:pt x="8948" y="1358"/>
                    </a:cubicBezTo>
                    <a:cubicBezTo>
                      <a:pt x="9023" y="1358"/>
                      <a:pt x="9048" y="1282"/>
                      <a:pt x="8998" y="1257"/>
                    </a:cubicBezTo>
                    <a:cubicBezTo>
                      <a:pt x="8071" y="906"/>
                      <a:pt x="7093" y="631"/>
                      <a:pt x="6116" y="430"/>
                    </a:cubicBezTo>
                    <a:cubicBezTo>
                      <a:pt x="5314" y="280"/>
                      <a:pt x="4512" y="280"/>
                      <a:pt x="3710" y="180"/>
                    </a:cubicBezTo>
                    <a:cubicBezTo>
                      <a:pt x="3048" y="111"/>
                      <a:pt x="2385" y="1"/>
                      <a:pt x="170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0" name="Google Shape;1630;p54"/>
              <p:cNvSpPr/>
              <p:nvPr/>
            </p:nvSpPr>
            <p:spPr>
              <a:xfrm>
                <a:off x="2319746" y="2610876"/>
                <a:ext cx="443" cy="443"/>
              </a:xfrm>
              <a:custGeom>
                <a:avLst/>
                <a:gdLst/>
                <a:ahLst/>
                <a:cxnLst/>
                <a:rect l="l" t="t" r="r" b="b"/>
                <a:pathLst>
                  <a:path w="26" h="26" extrusionOk="0">
                    <a:moveTo>
                      <a:pt x="0" y="0"/>
                    </a:moveTo>
                    <a:cubicBezTo>
                      <a:pt x="0" y="0"/>
                      <a:pt x="0" y="25"/>
                      <a:pt x="0" y="25"/>
                    </a:cubicBezTo>
                    <a:cubicBezTo>
                      <a:pt x="25" y="25"/>
                      <a:pt x="25" y="0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54"/>
              <p:cNvSpPr/>
              <p:nvPr/>
            </p:nvSpPr>
            <p:spPr>
              <a:xfrm>
                <a:off x="2313770" y="2590750"/>
                <a:ext cx="92068" cy="20144"/>
              </a:xfrm>
              <a:custGeom>
                <a:avLst/>
                <a:gdLst/>
                <a:ahLst/>
                <a:cxnLst/>
                <a:rect l="l" t="t" r="r" b="b"/>
                <a:pathLst>
                  <a:path w="5407" h="1183" extrusionOk="0">
                    <a:moveTo>
                      <a:pt x="3853" y="0"/>
                    </a:moveTo>
                    <a:cubicBezTo>
                      <a:pt x="3385" y="0"/>
                      <a:pt x="2916" y="59"/>
                      <a:pt x="2507" y="129"/>
                    </a:cubicBezTo>
                    <a:cubicBezTo>
                      <a:pt x="2005" y="205"/>
                      <a:pt x="1504" y="330"/>
                      <a:pt x="1028" y="530"/>
                    </a:cubicBezTo>
                    <a:cubicBezTo>
                      <a:pt x="627" y="681"/>
                      <a:pt x="326" y="881"/>
                      <a:pt x="0" y="1182"/>
                    </a:cubicBezTo>
                    <a:lnTo>
                      <a:pt x="25" y="1182"/>
                    </a:lnTo>
                    <a:cubicBezTo>
                      <a:pt x="326" y="931"/>
                      <a:pt x="777" y="756"/>
                      <a:pt x="1153" y="631"/>
                    </a:cubicBezTo>
                    <a:cubicBezTo>
                      <a:pt x="1604" y="480"/>
                      <a:pt x="2055" y="355"/>
                      <a:pt x="2507" y="280"/>
                    </a:cubicBezTo>
                    <a:cubicBezTo>
                      <a:pt x="2861" y="224"/>
                      <a:pt x="3211" y="199"/>
                      <a:pt x="3559" y="199"/>
                    </a:cubicBezTo>
                    <a:cubicBezTo>
                      <a:pt x="4148" y="199"/>
                      <a:pt x="4731" y="270"/>
                      <a:pt x="5314" y="380"/>
                    </a:cubicBezTo>
                    <a:cubicBezTo>
                      <a:pt x="5321" y="384"/>
                      <a:pt x="5328" y="385"/>
                      <a:pt x="5334" y="385"/>
                    </a:cubicBezTo>
                    <a:cubicBezTo>
                      <a:pt x="5376" y="385"/>
                      <a:pt x="5407" y="326"/>
                      <a:pt x="5364" y="305"/>
                    </a:cubicBezTo>
                    <a:cubicBezTo>
                      <a:pt x="4922" y="78"/>
                      <a:pt x="4388" y="0"/>
                      <a:pt x="385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54"/>
              <p:cNvSpPr/>
              <p:nvPr/>
            </p:nvSpPr>
            <p:spPr>
              <a:xfrm>
                <a:off x="2435397" y="2603180"/>
                <a:ext cx="52070" cy="14967"/>
              </a:xfrm>
              <a:custGeom>
                <a:avLst/>
                <a:gdLst/>
                <a:ahLst/>
                <a:cxnLst/>
                <a:rect l="l" t="t" r="r" b="b"/>
                <a:pathLst>
                  <a:path w="3058" h="879" extrusionOk="0">
                    <a:moveTo>
                      <a:pt x="25" y="1"/>
                    </a:moveTo>
                    <a:cubicBezTo>
                      <a:pt x="0" y="1"/>
                      <a:pt x="0" y="26"/>
                      <a:pt x="0" y="26"/>
                    </a:cubicBezTo>
                    <a:cubicBezTo>
                      <a:pt x="501" y="201"/>
                      <a:pt x="1003" y="352"/>
                      <a:pt x="1504" y="502"/>
                    </a:cubicBezTo>
                    <a:cubicBezTo>
                      <a:pt x="1755" y="577"/>
                      <a:pt x="2005" y="653"/>
                      <a:pt x="2256" y="703"/>
                    </a:cubicBezTo>
                    <a:cubicBezTo>
                      <a:pt x="2481" y="778"/>
                      <a:pt x="2732" y="853"/>
                      <a:pt x="2958" y="878"/>
                    </a:cubicBezTo>
                    <a:cubicBezTo>
                      <a:pt x="3033" y="878"/>
                      <a:pt x="3058" y="778"/>
                      <a:pt x="3008" y="753"/>
                    </a:cubicBezTo>
                    <a:cubicBezTo>
                      <a:pt x="2782" y="678"/>
                      <a:pt x="2532" y="628"/>
                      <a:pt x="2281" y="577"/>
                    </a:cubicBezTo>
                    <a:cubicBezTo>
                      <a:pt x="2030" y="527"/>
                      <a:pt x="1780" y="452"/>
                      <a:pt x="1529" y="402"/>
                    </a:cubicBezTo>
                    <a:cubicBezTo>
                      <a:pt x="1028" y="252"/>
                      <a:pt x="526" y="151"/>
                      <a:pt x="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3" name="Google Shape;1633;p54"/>
              <p:cNvSpPr/>
              <p:nvPr/>
            </p:nvSpPr>
            <p:spPr>
              <a:xfrm>
                <a:off x="2396557" y="2636894"/>
                <a:ext cx="78974" cy="17521"/>
              </a:xfrm>
              <a:custGeom>
                <a:avLst/>
                <a:gdLst/>
                <a:ahLst/>
                <a:cxnLst/>
                <a:rect l="l" t="t" r="r" b="b"/>
                <a:pathLst>
                  <a:path w="4638" h="1029" extrusionOk="0">
                    <a:moveTo>
                      <a:pt x="51" y="1"/>
                    </a:moveTo>
                    <a:cubicBezTo>
                      <a:pt x="0" y="1"/>
                      <a:pt x="0" y="51"/>
                      <a:pt x="51" y="51"/>
                    </a:cubicBezTo>
                    <a:cubicBezTo>
                      <a:pt x="853" y="101"/>
                      <a:pt x="1655" y="176"/>
                      <a:pt x="2457" y="327"/>
                    </a:cubicBezTo>
                    <a:cubicBezTo>
                      <a:pt x="2833" y="377"/>
                      <a:pt x="3208" y="477"/>
                      <a:pt x="3559" y="602"/>
                    </a:cubicBezTo>
                    <a:cubicBezTo>
                      <a:pt x="3935" y="703"/>
                      <a:pt x="4236" y="878"/>
                      <a:pt x="4587" y="1028"/>
                    </a:cubicBezTo>
                    <a:cubicBezTo>
                      <a:pt x="4612" y="1028"/>
                      <a:pt x="4637" y="978"/>
                      <a:pt x="4637" y="978"/>
                    </a:cubicBezTo>
                    <a:cubicBezTo>
                      <a:pt x="4361" y="728"/>
                      <a:pt x="4010" y="602"/>
                      <a:pt x="3710" y="502"/>
                    </a:cubicBezTo>
                    <a:cubicBezTo>
                      <a:pt x="3309" y="377"/>
                      <a:pt x="2883" y="277"/>
                      <a:pt x="2482" y="201"/>
                    </a:cubicBezTo>
                    <a:cubicBezTo>
                      <a:pt x="1680" y="51"/>
                      <a:pt x="853" y="1"/>
                      <a:pt x="5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4" name="Google Shape;1634;p54"/>
              <p:cNvSpPr/>
              <p:nvPr/>
            </p:nvSpPr>
            <p:spPr>
              <a:xfrm>
                <a:off x="2421741" y="2606602"/>
                <a:ext cx="8122" cy="4717"/>
              </a:xfrm>
              <a:custGeom>
                <a:avLst/>
                <a:gdLst/>
                <a:ahLst/>
                <a:cxnLst/>
                <a:rect l="l" t="t" r="r" b="b"/>
                <a:pathLst>
                  <a:path w="477" h="277" extrusionOk="0">
                    <a:moveTo>
                      <a:pt x="0" y="0"/>
                    </a:moveTo>
                    <a:cubicBezTo>
                      <a:pt x="0" y="0"/>
                      <a:pt x="0" y="26"/>
                      <a:pt x="0" y="26"/>
                    </a:cubicBezTo>
                    <a:cubicBezTo>
                      <a:pt x="75" y="76"/>
                      <a:pt x="151" y="101"/>
                      <a:pt x="226" y="151"/>
                    </a:cubicBezTo>
                    <a:lnTo>
                      <a:pt x="351" y="226"/>
                    </a:lnTo>
                    <a:lnTo>
                      <a:pt x="401" y="251"/>
                    </a:lnTo>
                    <a:cubicBezTo>
                      <a:pt x="426" y="251"/>
                      <a:pt x="426" y="276"/>
                      <a:pt x="451" y="276"/>
                    </a:cubicBezTo>
                    <a:cubicBezTo>
                      <a:pt x="451" y="276"/>
                      <a:pt x="476" y="276"/>
                      <a:pt x="451" y="251"/>
                    </a:cubicBezTo>
                    <a:cubicBezTo>
                      <a:pt x="451" y="251"/>
                      <a:pt x="426" y="226"/>
                      <a:pt x="426" y="226"/>
                    </a:cubicBezTo>
                    <a:cubicBezTo>
                      <a:pt x="401" y="226"/>
                      <a:pt x="376" y="201"/>
                      <a:pt x="351" y="201"/>
                    </a:cubicBezTo>
                    <a:lnTo>
                      <a:pt x="251" y="126"/>
                    </a:lnTo>
                    <a:cubicBezTo>
                      <a:pt x="151" y="101"/>
                      <a:pt x="75" y="51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54"/>
              <p:cNvSpPr/>
              <p:nvPr/>
            </p:nvSpPr>
            <p:spPr>
              <a:xfrm>
                <a:off x="2104229" y="2044542"/>
                <a:ext cx="87930" cy="6470"/>
              </a:xfrm>
              <a:custGeom>
                <a:avLst/>
                <a:gdLst/>
                <a:ahLst/>
                <a:cxnLst/>
                <a:rect l="l" t="t" r="r" b="b"/>
                <a:pathLst>
                  <a:path w="5164" h="380" extrusionOk="0">
                    <a:moveTo>
                      <a:pt x="2402" y="1"/>
                    </a:moveTo>
                    <a:cubicBezTo>
                      <a:pt x="1679" y="1"/>
                      <a:pt x="993" y="287"/>
                      <a:pt x="276" y="287"/>
                    </a:cubicBezTo>
                    <a:cubicBezTo>
                      <a:pt x="201" y="287"/>
                      <a:pt x="126" y="284"/>
                      <a:pt x="51" y="277"/>
                    </a:cubicBezTo>
                    <a:cubicBezTo>
                      <a:pt x="0" y="277"/>
                      <a:pt x="0" y="353"/>
                      <a:pt x="26" y="353"/>
                    </a:cubicBezTo>
                    <a:cubicBezTo>
                      <a:pt x="151" y="372"/>
                      <a:pt x="276" y="380"/>
                      <a:pt x="400" y="380"/>
                    </a:cubicBezTo>
                    <a:cubicBezTo>
                      <a:pt x="1096" y="380"/>
                      <a:pt x="1780" y="127"/>
                      <a:pt x="2482" y="127"/>
                    </a:cubicBezTo>
                    <a:cubicBezTo>
                      <a:pt x="2933" y="127"/>
                      <a:pt x="3359" y="202"/>
                      <a:pt x="3810" y="252"/>
                    </a:cubicBezTo>
                    <a:cubicBezTo>
                      <a:pt x="4024" y="266"/>
                      <a:pt x="4267" y="293"/>
                      <a:pt x="4507" y="293"/>
                    </a:cubicBezTo>
                    <a:cubicBezTo>
                      <a:pt x="4718" y="293"/>
                      <a:pt x="4926" y="272"/>
                      <a:pt x="5113" y="202"/>
                    </a:cubicBezTo>
                    <a:cubicBezTo>
                      <a:pt x="5163" y="177"/>
                      <a:pt x="5163" y="102"/>
                      <a:pt x="5113" y="102"/>
                    </a:cubicBezTo>
                    <a:cubicBezTo>
                      <a:pt x="4888" y="102"/>
                      <a:pt x="4662" y="127"/>
                      <a:pt x="4437" y="127"/>
                    </a:cubicBezTo>
                    <a:cubicBezTo>
                      <a:pt x="4236" y="127"/>
                      <a:pt x="4010" y="127"/>
                      <a:pt x="3810" y="102"/>
                    </a:cubicBezTo>
                    <a:cubicBezTo>
                      <a:pt x="3359" y="52"/>
                      <a:pt x="2933" y="2"/>
                      <a:pt x="2482" y="2"/>
                    </a:cubicBezTo>
                    <a:cubicBezTo>
                      <a:pt x="2455" y="1"/>
                      <a:pt x="2428" y="1"/>
                      <a:pt x="240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6" name="Google Shape;1636;p54"/>
              <p:cNvSpPr/>
              <p:nvPr/>
            </p:nvSpPr>
            <p:spPr>
              <a:xfrm>
                <a:off x="1794141" y="2003165"/>
                <a:ext cx="68978" cy="18918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1111" extrusionOk="0">
                    <a:moveTo>
                      <a:pt x="3976" y="1"/>
                    </a:moveTo>
                    <a:cubicBezTo>
                      <a:pt x="3675" y="1"/>
                      <a:pt x="3374" y="76"/>
                      <a:pt x="3074" y="151"/>
                    </a:cubicBezTo>
                    <a:cubicBezTo>
                      <a:pt x="2698" y="226"/>
                      <a:pt x="2322" y="276"/>
                      <a:pt x="1946" y="377"/>
                    </a:cubicBezTo>
                    <a:cubicBezTo>
                      <a:pt x="1294" y="527"/>
                      <a:pt x="592" y="677"/>
                      <a:pt x="41" y="1053"/>
                    </a:cubicBezTo>
                    <a:cubicBezTo>
                      <a:pt x="0" y="1074"/>
                      <a:pt x="9" y="1110"/>
                      <a:pt x="40" y="1110"/>
                    </a:cubicBezTo>
                    <a:cubicBezTo>
                      <a:pt x="48" y="1110"/>
                      <a:pt x="56" y="1108"/>
                      <a:pt x="66" y="1103"/>
                    </a:cubicBezTo>
                    <a:cubicBezTo>
                      <a:pt x="667" y="778"/>
                      <a:pt x="1344" y="652"/>
                      <a:pt x="1996" y="502"/>
                    </a:cubicBezTo>
                    <a:cubicBezTo>
                      <a:pt x="2372" y="427"/>
                      <a:pt x="2723" y="352"/>
                      <a:pt x="3074" y="301"/>
                    </a:cubicBezTo>
                    <a:cubicBezTo>
                      <a:pt x="3399" y="251"/>
                      <a:pt x="3725" y="251"/>
                      <a:pt x="4001" y="126"/>
                    </a:cubicBezTo>
                    <a:cubicBezTo>
                      <a:pt x="4051" y="101"/>
                      <a:pt x="4051" y="1"/>
                      <a:pt x="397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7" name="Google Shape;1637;p54"/>
              <p:cNvSpPr/>
              <p:nvPr/>
            </p:nvSpPr>
            <p:spPr>
              <a:xfrm>
                <a:off x="2390700" y="2409781"/>
                <a:ext cx="37035" cy="10353"/>
              </a:xfrm>
              <a:custGeom>
                <a:avLst/>
                <a:gdLst/>
                <a:ahLst/>
                <a:cxnLst/>
                <a:rect l="l" t="t" r="r" b="b"/>
                <a:pathLst>
                  <a:path w="2175" h="608" extrusionOk="0">
                    <a:moveTo>
                      <a:pt x="49" y="0"/>
                    </a:moveTo>
                    <a:cubicBezTo>
                      <a:pt x="13" y="0"/>
                      <a:pt x="1" y="56"/>
                      <a:pt x="44" y="56"/>
                    </a:cubicBezTo>
                    <a:cubicBezTo>
                      <a:pt x="370" y="156"/>
                      <a:pt x="720" y="231"/>
                      <a:pt x="1071" y="331"/>
                    </a:cubicBezTo>
                    <a:cubicBezTo>
                      <a:pt x="1397" y="432"/>
                      <a:pt x="1748" y="532"/>
                      <a:pt x="2074" y="607"/>
                    </a:cubicBezTo>
                    <a:cubicBezTo>
                      <a:pt x="2149" y="607"/>
                      <a:pt x="2174" y="532"/>
                      <a:pt x="2099" y="507"/>
                    </a:cubicBezTo>
                    <a:cubicBezTo>
                      <a:pt x="1773" y="432"/>
                      <a:pt x="1422" y="356"/>
                      <a:pt x="1096" y="256"/>
                    </a:cubicBezTo>
                    <a:cubicBezTo>
                      <a:pt x="745" y="156"/>
                      <a:pt x="395" y="56"/>
                      <a:pt x="69" y="6"/>
                    </a:cubicBezTo>
                    <a:cubicBezTo>
                      <a:pt x="62" y="2"/>
                      <a:pt x="55" y="0"/>
                      <a:pt x="4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8" name="Google Shape;1638;p54"/>
              <p:cNvSpPr/>
              <p:nvPr/>
            </p:nvSpPr>
            <p:spPr>
              <a:xfrm>
                <a:off x="1746601" y="2348840"/>
                <a:ext cx="31603" cy="10268"/>
              </a:xfrm>
              <a:custGeom>
                <a:avLst/>
                <a:gdLst/>
                <a:ahLst/>
                <a:cxnLst/>
                <a:rect l="l" t="t" r="r" b="b"/>
                <a:pathLst>
                  <a:path w="1856" h="603" extrusionOk="0">
                    <a:moveTo>
                      <a:pt x="1805" y="1"/>
                    </a:moveTo>
                    <a:cubicBezTo>
                      <a:pt x="1680" y="51"/>
                      <a:pt x="1555" y="101"/>
                      <a:pt x="1429" y="151"/>
                    </a:cubicBezTo>
                    <a:cubicBezTo>
                      <a:pt x="1279" y="201"/>
                      <a:pt x="1129" y="251"/>
                      <a:pt x="978" y="276"/>
                    </a:cubicBezTo>
                    <a:cubicBezTo>
                      <a:pt x="678" y="351"/>
                      <a:pt x="352" y="427"/>
                      <a:pt x="51" y="502"/>
                    </a:cubicBezTo>
                    <a:cubicBezTo>
                      <a:pt x="1" y="527"/>
                      <a:pt x="26" y="602"/>
                      <a:pt x="76" y="602"/>
                    </a:cubicBezTo>
                    <a:cubicBezTo>
                      <a:pt x="402" y="527"/>
                      <a:pt x="703" y="452"/>
                      <a:pt x="1028" y="376"/>
                    </a:cubicBezTo>
                    <a:cubicBezTo>
                      <a:pt x="1179" y="326"/>
                      <a:pt x="1329" y="301"/>
                      <a:pt x="1480" y="226"/>
                    </a:cubicBezTo>
                    <a:cubicBezTo>
                      <a:pt x="1605" y="201"/>
                      <a:pt x="1730" y="151"/>
                      <a:pt x="1830" y="51"/>
                    </a:cubicBezTo>
                    <a:cubicBezTo>
                      <a:pt x="1855" y="26"/>
                      <a:pt x="1830" y="1"/>
                      <a:pt x="180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54"/>
              <p:cNvSpPr/>
              <p:nvPr/>
            </p:nvSpPr>
            <p:spPr>
              <a:xfrm>
                <a:off x="1884881" y="2333055"/>
                <a:ext cx="28606" cy="3848"/>
              </a:xfrm>
              <a:custGeom>
                <a:avLst/>
                <a:gdLst/>
                <a:ahLst/>
                <a:cxnLst/>
                <a:rect l="l" t="t" r="r" b="b"/>
                <a:pathLst>
                  <a:path w="1680" h="226" extrusionOk="0">
                    <a:moveTo>
                      <a:pt x="50" y="0"/>
                    </a:moveTo>
                    <a:cubicBezTo>
                      <a:pt x="0" y="25"/>
                      <a:pt x="0" y="75"/>
                      <a:pt x="50" y="75"/>
                    </a:cubicBezTo>
                    <a:cubicBezTo>
                      <a:pt x="326" y="75"/>
                      <a:pt x="577" y="75"/>
                      <a:pt x="852" y="100"/>
                    </a:cubicBezTo>
                    <a:cubicBezTo>
                      <a:pt x="1128" y="126"/>
                      <a:pt x="1379" y="201"/>
                      <a:pt x="1654" y="226"/>
                    </a:cubicBezTo>
                    <a:cubicBezTo>
                      <a:pt x="1654" y="226"/>
                      <a:pt x="1679" y="201"/>
                      <a:pt x="1654" y="201"/>
                    </a:cubicBezTo>
                    <a:cubicBezTo>
                      <a:pt x="1429" y="75"/>
                      <a:pt x="1153" y="50"/>
                      <a:pt x="877" y="25"/>
                    </a:cubicBezTo>
                    <a:cubicBezTo>
                      <a:pt x="602" y="0"/>
                      <a:pt x="326" y="0"/>
                      <a:pt x="5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54"/>
              <p:cNvSpPr/>
              <p:nvPr/>
            </p:nvSpPr>
            <p:spPr>
              <a:xfrm>
                <a:off x="1585878" y="2862560"/>
                <a:ext cx="21625" cy="9195"/>
              </a:xfrm>
              <a:custGeom>
                <a:avLst/>
                <a:gdLst/>
                <a:ahLst/>
                <a:cxnLst/>
                <a:rect l="l" t="t" r="r" b="b"/>
                <a:pathLst>
                  <a:path w="1270" h="540" extrusionOk="0">
                    <a:moveTo>
                      <a:pt x="966" y="0"/>
                    </a:moveTo>
                    <a:cubicBezTo>
                      <a:pt x="826" y="0"/>
                      <a:pt x="688" y="36"/>
                      <a:pt x="568" y="81"/>
                    </a:cubicBezTo>
                    <a:cubicBezTo>
                      <a:pt x="367" y="157"/>
                      <a:pt x="167" y="282"/>
                      <a:pt x="41" y="457"/>
                    </a:cubicBezTo>
                    <a:cubicBezTo>
                      <a:pt x="0" y="498"/>
                      <a:pt x="43" y="539"/>
                      <a:pt x="74" y="539"/>
                    </a:cubicBezTo>
                    <a:cubicBezTo>
                      <a:pt x="81" y="539"/>
                      <a:pt x="87" y="537"/>
                      <a:pt x="91" y="532"/>
                    </a:cubicBezTo>
                    <a:cubicBezTo>
                      <a:pt x="242" y="357"/>
                      <a:pt x="417" y="232"/>
                      <a:pt x="618" y="182"/>
                    </a:cubicBezTo>
                    <a:cubicBezTo>
                      <a:pt x="718" y="131"/>
                      <a:pt x="793" y="131"/>
                      <a:pt x="893" y="106"/>
                    </a:cubicBezTo>
                    <a:lnTo>
                      <a:pt x="1219" y="106"/>
                    </a:lnTo>
                    <a:cubicBezTo>
                      <a:pt x="1269" y="106"/>
                      <a:pt x="1269" y="56"/>
                      <a:pt x="1244" y="56"/>
                    </a:cubicBezTo>
                    <a:cubicBezTo>
                      <a:pt x="1154" y="16"/>
                      <a:pt x="1060" y="0"/>
                      <a:pt x="96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54"/>
              <p:cNvSpPr/>
              <p:nvPr/>
            </p:nvSpPr>
            <p:spPr>
              <a:xfrm>
                <a:off x="1810198" y="2829373"/>
                <a:ext cx="21778" cy="3423"/>
              </a:xfrm>
              <a:custGeom>
                <a:avLst/>
                <a:gdLst/>
                <a:ahLst/>
                <a:cxnLst/>
                <a:rect l="l" t="t" r="r" b="b"/>
                <a:pathLst>
                  <a:path w="1279" h="201" extrusionOk="0">
                    <a:moveTo>
                      <a:pt x="953" y="0"/>
                    </a:moveTo>
                    <a:cubicBezTo>
                      <a:pt x="852" y="0"/>
                      <a:pt x="752" y="25"/>
                      <a:pt x="652" y="25"/>
                    </a:cubicBezTo>
                    <a:cubicBezTo>
                      <a:pt x="451" y="25"/>
                      <a:pt x="251" y="75"/>
                      <a:pt x="50" y="100"/>
                    </a:cubicBezTo>
                    <a:cubicBezTo>
                      <a:pt x="0" y="126"/>
                      <a:pt x="25" y="201"/>
                      <a:pt x="75" y="201"/>
                    </a:cubicBezTo>
                    <a:cubicBezTo>
                      <a:pt x="276" y="151"/>
                      <a:pt x="476" y="151"/>
                      <a:pt x="677" y="126"/>
                    </a:cubicBezTo>
                    <a:lnTo>
                      <a:pt x="1103" y="126"/>
                    </a:lnTo>
                    <a:cubicBezTo>
                      <a:pt x="1153" y="126"/>
                      <a:pt x="1203" y="126"/>
                      <a:pt x="1228" y="100"/>
                    </a:cubicBezTo>
                    <a:cubicBezTo>
                      <a:pt x="1278" y="100"/>
                      <a:pt x="1253" y="50"/>
                      <a:pt x="1228" y="25"/>
                    </a:cubicBezTo>
                    <a:cubicBezTo>
                      <a:pt x="1203" y="25"/>
                      <a:pt x="1153" y="25"/>
                      <a:pt x="110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54"/>
              <p:cNvSpPr/>
              <p:nvPr/>
            </p:nvSpPr>
            <p:spPr>
              <a:xfrm>
                <a:off x="1074457" y="3168987"/>
                <a:ext cx="67327" cy="82243"/>
              </a:xfrm>
              <a:custGeom>
                <a:avLst/>
                <a:gdLst/>
                <a:ahLst/>
                <a:cxnLst/>
                <a:rect l="l" t="t" r="r" b="b"/>
                <a:pathLst>
                  <a:path w="3954" h="4830" extrusionOk="0">
                    <a:moveTo>
                      <a:pt x="3857" y="0"/>
                    </a:moveTo>
                    <a:cubicBezTo>
                      <a:pt x="3850" y="0"/>
                      <a:pt x="3842" y="2"/>
                      <a:pt x="3836" y="5"/>
                    </a:cubicBezTo>
                    <a:cubicBezTo>
                      <a:pt x="3159" y="506"/>
                      <a:pt x="2507" y="1033"/>
                      <a:pt x="1906" y="1609"/>
                    </a:cubicBezTo>
                    <a:cubicBezTo>
                      <a:pt x="1254" y="2211"/>
                      <a:pt x="577" y="2887"/>
                      <a:pt x="226" y="3715"/>
                    </a:cubicBezTo>
                    <a:cubicBezTo>
                      <a:pt x="101" y="4040"/>
                      <a:pt x="1" y="4466"/>
                      <a:pt x="176" y="4792"/>
                    </a:cubicBezTo>
                    <a:cubicBezTo>
                      <a:pt x="194" y="4818"/>
                      <a:pt x="217" y="4829"/>
                      <a:pt x="241" y="4829"/>
                    </a:cubicBezTo>
                    <a:cubicBezTo>
                      <a:pt x="284" y="4829"/>
                      <a:pt x="327" y="4791"/>
                      <a:pt x="327" y="4742"/>
                    </a:cubicBezTo>
                    <a:cubicBezTo>
                      <a:pt x="101" y="3740"/>
                      <a:pt x="928" y="2837"/>
                      <a:pt x="1580" y="2161"/>
                    </a:cubicBezTo>
                    <a:cubicBezTo>
                      <a:pt x="2307" y="1409"/>
                      <a:pt x="3134" y="807"/>
                      <a:pt x="3911" y="105"/>
                    </a:cubicBezTo>
                    <a:cubicBezTo>
                      <a:pt x="3954" y="62"/>
                      <a:pt x="3904" y="0"/>
                      <a:pt x="385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54"/>
              <p:cNvSpPr/>
              <p:nvPr/>
            </p:nvSpPr>
            <p:spPr>
              <a:xfrm>
                <a:off x="1080008" y="3174112"/>
                <a:ext cx="84422" cy="116128"/>
              </a:xfrm>
              <a:custGeom>
                <a:avLst/>
                <a:gdLst/>
                <a:ahLst/>
                <a:cxnLst/>
                <a:rect l="l" t="t" r="r" b="b"/>
                <a:pathLst>
                  <a:path w="4958" h="6820" extrusionOk="0">
                    <a:moveTo>
                      <a:pt x="4904" y="1"/>
                    </a:moveTo>
                    <a:cubicBezTo>
                      <a:pt x="4899" y="1"/>
                      <a:pt x="4894" y="2"/>
                      <a:pt x="4888" y="5"/>
                    </a:cubicBezTo>
                    <a:cubicBezTo>
                      <a:pt x="3535" y="331"/>
                      <a:pt x="2507" y="1709"/>
                      <a:pt x="1755" y="2812"/>
                    </a:cubicBezTo>
                    <a:cubicBezTo>
                      <a:pt x="1304" y="3489"/>
                      <a:pt x="878" y="4216"/>
                      <a:pt x="552" y="4967"/>
                    </a:cubicBezTo>
                    <a:cubicBezTo>
                      <a:pt x="301" y="5544"/>
                      <a:pt x="51" y="6145"/>
                      <a:pt x="1" y="6772"/>
                    </a:cubicBezTo>
                    <a:cubicBezTo>
                      <a:pt x="1" y="6799"/>
                      <a:pt x="38" y="6819"/>
                      <a:pt x="72" y="6819"/>
                    </a:cubicBezTo>
                    <a:cubicBezTo>
                      <a:pt x="101" y="6819"/>
                      <a:pt x="126" y="6806"/>
                      <a:pt x="126" y="6772"/>
                    </a:cubicBezTo>
                    <a:cubicBezTo>
                      <a:pt x="377" y="5419"/>
                      <a:pt x="1078" y="4140"/>
                      <a:pt x="1830" y="3013"/>
                    </a:cubicBezTo>
                    <a:cubicBezTo>
                      <a:pt x="2256" y="2336"/>
                      <a:pt x="2733" y="1709"/>
                      <a:pt x="3309" y="1158"/>
                    </a:cubicBezTo>
                    <a:cubicBezTo>
                      <a:pt x="3760" y="707"/>
                      <a:pt x="4286" y="256"/>
                      <a:pt x="4913" y="80"/>
                    </a:cubicBezTo>
                    <a:cubicBezTo>
                      <a:pt x="4958" y="80"/>
                      <a:pt x="4943" y="1"/>
                      <a:pt x="490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54"/>
              <p:cNvSpPr/>
              <p:nvPr/>
            </p:nvSpPr>
            <p:spPr>
              <a:xfrm>
                <a:off x="1128383" y="3189692"/>
                <a:ext cx="35622" cy="59409"/>
              </a:xfrm>
              <a:custGeom>
                <a:avLst/>
                <a:gdLst/>
                <a:ahLst/>
                <a:cxnLst/>
                <a:rect l="l" t="t" r="r" b="b"/>
                <a:pathLst>
                  <a:path w="2092" h="3489" extrusionOk="0">
                    <a:moveTo>
                      <a:pt x="2032" y="0"/>
                    </a:moveTo>
                    <a:cubicBezTo>
                      <a:pt x="2021" y="0"/>
                      <a:pt x="2009" y="5"/>
                      <a:pt x="1997" y="17"/>
                    </a:cubicBezTo>
                    <a:cubicBezTo>
                      <a:pt x="1546" y="493"/>
                      <a:pt x="1120" y="1020"/>
                      <a:pt x="794" y="1571"/>
                    </a:cubicBezTo>
                    <a:cubicBezTo>
                      <a:pt x="618" y="1847"/>
                      <a:pt x="468" y="2148"/>
                      <a:pt x="343" y="2448"/>
                    </a:cubicBezTo>
                    <a:cubicBezTo>
                      <a:pt x="217" y="2749"/>
                      <a:pt x="67" y="3075"/>
                      <a:pt x="17" y="3401"/>
                    </a:cubicBezTo>
                    <a:cubicBezTo>
                      <a:pt x="1" y="3450"/>
                      <a:pt x="48" y="3488"/>
                      <a:pt x="90" y="3488"/>
                    </a:cubicBezTo>
                    <a:cubicBezTo>
                      <a:pt x="113" y="3488"/>
                      <a:pt x="133" y="3477"/>
                      <a:pt x="142" y="3451"/>
                    </a:cubicBezTo>
                    <a:cubicBezTo>
                      <a:pt x="242" y="3125"/>
                      <a:pt x="343" y="2799"/>
                      <a:pt x="468" y="2499"/>
                    </a:cubicBezTo>
                    <a:cubicBezTo>
                      <a:pt x="593" y="2198"/>
                      <a:pt x="744" y="1922"/>
                      <a:pt x="919" y="1646"/>
                    </a:cubicBezTo>
                    <a:cubicBezTo>
                      <a:pt x="1220" y="1070"/>
                      <a:pt x="1621" y="544"/>
                      <a:pt x="2072" y="67"/>
                    </a:cubicBezTo>
                    <a:cubicBezTo>
                      <a:pt x="2091" y="48"/>
                      <a:pt x="2067" y="0"/>
                      <a:pt x="203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54"/>
              <p:cNvSpPr/>
              <p:nvPr/>
            </p:nvSpPr>
            <p:spPr>
              <a:xfrm>
                <a:off x="1284423" y="3304917"/>
                <a:ext cx="48052" cy="145211"/>
              </a:xfrm>
              <a:custGeom>
                <a:avLst/>
                <a:gdLst/>
                <a:ahLst/>
                <a:cxnLst/>
                <a:rect l="l" t="t" r="r" b="b"/>
                <a:pathLst>
                  <a:path w="2822" h="8528" extrusionOk="0">
                    <a:moveTo>
                      <a:pt x="2745" y="1"/>
                    </a:moveTo>
                    <a:cubicBezTo>
                      <a:pt x="2732" y="1"/>
                      <a:pt x="2719" y="6"/>
                      <a:pt x="2708" y="17"/>
                    </a:cubicBezTo>
                    <a:cubicBezTo>
                      <a:pt x="1555" y="995"/>
                      <a:pt x="978" y="2423"/>
                      <a:pt x="602" y="3852"/>
                    </a:cubicBezTo>
                    <a:cubicBezTo>
                      <a:pt x="201" y="5331"/>
                      <a:pt x="26" y="6859"/>
                      <a:pt x="1" y="8388"/>
                    </a:cubicBezTo>
                    <a:cubicBezTo>
                      <a:pt x="1" y="8468"/>
                      <a:pt x="83" y="8528"/>
                      <a:pt x="155" y="8528"/>
                    </a:cubicBezTo>
                    <a:cubicBezTo>
                      <a:pt x="196" y="8528"/>
                      <a:pt x="233" y="8509"/>
                      <a:pt x="251" y="8463"/>
                    </a:cubicBezTo>
                    <a:cubicBezTo>
                      <a:pt x="352" y="8263"/>
                      <a:pt x="377" y="8037"/>
                      <a:pt x="452" y="7812"/>
                    </a:cubicBezTo>
                    <a:cubicBezTo>
                      <a:pt x="452" y="7776"/>
                      <a:pt x="414" y="7741"/>
                      <a:pt x="383" y="7741"/>
                    </a:cubicBezTo>
                    <a:cubicBezTo>
                      <a:pt x="371" y="7741"/>
                      <a:pt x="359" y="7747"/>
                      <a:pt x="352" y="7762"/>
                    </a:cubicBezTo>
                    <a:cubicBezTo>
                      <a:pt x="329" y="7807"/>
                      <a:pt x="306" y="7851"/>
                      <a:pt x="283" y="7895"/>
                    </a:cubicBezTo>
                    <a:lnTo>
                      <a:pt x="283" y="7895"/>
                    </a:lnTo>
                    <a:cubicBezTo>
                      <a:pt x="318" y="6601"/>
                      <a:pt x="492" y="5294"/>
                      <a:pt x="803" y="4027"/>
                    </a:cubicBezTo>
                    <a:cubicBezTo>
                      <a:pt x="1154" y="2624"/>
                      <a:pt x="1705" y="1120"/>
                      <a:pt x="2783" y="92"/>
                    </a:cubicBezTo>
                    <a:cubicBezTo>
                      <a:pt x="2821" y="54"/>
                      <a:pt x="2786" y="1"/>
                      <a:pt x="274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" name="Google Shape;1646;p54"/>
              <p:cNvSpPr/>
              <p:nvPr/>
            </p:nvSpPr>
            <p:spPr>
              <a:xfrm>
                <a:off x="1302779" y="3332604"/>
                <a:ext cx="36166" cy="130703"/>
              </a:xfrm>
              <a:custGeom>
                <a:avLst/>
                <a:gdLst/>
                <a:ahLst/>
                <a:cxnLst/>
                <a:rect l="l" t="t" r="r" b="b"/>
                <a:pathLst>
                  <a:path w="2124" h="7676" extrusionOk="0">
                    <a:moveTo>
                      <a:pt x="2051" y="0"/>
                    </a:moveTo>
                    <a:cubicBezTo>
                      <a:pt x="2035" y="0"/>
                      <a:pt x="2020" y="6"/>
                      <a:pt x="2006" y="20"/>
                    </a:cubicBezTo>
                    <a:cubicBezTo>
                      <a:pt x="1404" y="1273"/>
                      <a:pt x="828" y="2552"/>
                      <a:pt x="502" y="3880"/>
                    </a:cubicBezTo>
                    <a:cubicBezTo>
                      <a:pt x="201" y="5058"/>
                      <a:pt x="1" y="6512"/>
                      <a:pt x="577" y="7639"/>
                    </a:cubicBezTo>
                    <a:cubicBezTo>
                      <a:pt x="594" y="7664"/>
                      <a:pt x="619" y="7676"/>
                      <a:pt x="644" y="7676"/>
                    </a:cubicBezTo>
                    <a:cubicBezTo>
                      <a:pt x="694" y="7676"/>
                      <a:pt x="744" y="7631"/>
                      <a:pt x="727" y="7564"/>
                    </a:cubicBezTo>
                    <a:cubicBezTo>
                      <a:pt x="51" y="5008"/>
                      <a:pt x="1028" y="2401"/>
                      <a:pt x="2106" y="96"/>
                    </a:cubicBezTo>
                    <a:cubicBezTo>
                      <a:pt x="2124" y="41"/>
                      <a:pt x="2090" y="0"/>
                      <a:pt x="20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54"/>
              <p:cNvSpPr/>
              <p:nvPr/>
            </p:nvSpPr>
            <p:spPr>
              <a:xfrm>
                <a:off x="1272913" y="3315593"/>
                <a:ext cx="27550" cy="71141"/>
              </a:xfrm>
              <a:custGeom>
                <a:avLst/>
                <a:gdLst/>
                <a:ahLst/>
                <a:cxnLst/>
                <a:rect l="l" t="t" r="r" b="b"/>
                <a:pathLst>
                  <a:path w="1618" h="4178" extrusionOk="0">
                    <a:moveTo>
                      <a:pt x="1563" y="0"/>
                    </a:moveTo>
                    <a:cubicBezTo>
                      <a:pt x="1552" y="0"/>
                      <a:pt x="1541" y="5"/>
                      <a:pt x="1529" y="17"/>
                    </a:cubicBezTo>
                    <a:cubicBezTo>
                      <a:pt x="927" y="568"/>
                      <a:pt x="501" y="1320"/>
                      <a:pt x="226" y="2072"/>
                    </a:cubicBezTo>
                    <a:cubicBezTo>
                      <a:pt x="100" y="2448"/>
                      <a:pt x="0" y="2849"/>
                      <a:pt x="0" y="3250"/>
                    </a:cubicBezTo>
                    <a:cubicBezTo>
                      <a:pt x="0" y="3551"/>
                      <a:pt x="25" y="3952"/>
                      <a:pt x="251" y="4177"/>
                    </a:cubicBezTo>
                    <a:cubicBezTo>
                      <a:pt x="251" y="4177"/>
                      <a:pt x="301" y="4177"/>
                      <a:pt x="301" y="4127"/>
                    </a:cubicBezTo>
                    <a:cubicBezTo>
                      <a:pt x="251" y="4002"/>
                      <a:pt x="201" y="3851"/>
                      <a:pt x="176" y="3726"/>
                    </a:cubicBezTo>
                    <a:cubicBezTo>
                      <a:pt x="150" y="3551"/>
                      <a:pt x="150" y="3350"/>
                      <a:pt x="176" y="3175"/>
                    </a:cubicBezTo>
                    <a:cubicBezTo>
                      <a:pt x="201" y="2799"/>
                      <a:pt x="276" y="2423"/>
                      <a:pt x="401" y="2072"/>
                    </a:cubicBezTo>
                    <a:cubicBezTo>
                      <a:pt x="677" y="1345"/>
                      <a:pt x="1053" y="643"/>
                      <a:pt x="1579" y="92"/>
                    </a:cubicBezTo>
                    <a:cubicBezTo>
                      <a:pt x="1618" y="54"/>
                      <a:pt x="1597" y="0"/>
                      <a:pt x="15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1648;p54"/>
              <p:cNvSpPr/>
              <p:nvPr/>
            </p:nvSpPr>
            <p:spPr>
              <a:xfrm>
                <a:off x="2100381" y="1791496"/>
                <a:ext cx="23498" cy="20927"/>
              </a:xfrm>
              <a:custGeom>
                <a:avLst/>
                <a:gdLst/>
                <a:ahLst/>
                <a:cxnLst/>
                <a:rect l="l" t="t" r="r" b="b"/>
                <a:pathLst>
                  <a:path w="1380" h="1229" extrusionOk="0">
                    <a:moveTo>
                      <a:pt x="1" y="1"/>
                    </a:moveTo>
                    <a:lnTo>
                      <a:pt x="1" y="1"/>
                    </a:lnTo>
                    <a:cubicBezTo>
                      <a:pt x="176" y="251"/>
                      <a:pt x="377" y="477"/>
                      <a:pt x="602" y="677"/>
                    </a:cubicBezTo>
                    <a:cubicBezTo>
                      <a:pt x="828" y="878"/>
                      <a:pt x="1054" y="1078"/>
                      <a:pt x="1329" y="1229"/>
                    </a:cubicBezTo>
                    <a:cubicBezTo>
                      <a:pt x="1354" y="1229"/>
                      <a:pt x="1379" y="1204"/>
                      <a:pt x="1354" y="1178"/>
                    </a:cubicBezTo>
                    <a:cubicBezTo>
                      <a:pt x="1229" y="1103"/>
                      <a:pt x="1104" y="1003"/>
                      <a:pt x="978" y="903"/>
                    </a:cubicBezTo>
                    <a:cubicBezTo>
                      <a:pt x="878" y="828"/>
                      <a:pt x="753" y="727"/>
                      <a:pt x="653" y="627"/>
                    </a:cubicBezTo>
                    <a:cubicBezTo>
                      <a:pt x="427" y="427"/>
                      <a:pt x="201" y="226"/>
                      <a:pt x="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" name="Google Shape;1649;p54"/>
              <p:cNvSpPr/>
              <p:nvPr/>
            </p:nvSpPr>
            <p:spPr>
              <a:xfrm>
                <a:off x="2115757" y="1788090"/>
                <a:ext cx="19207" cy="28368"/>
              </a:xfrm>
              <a:custGeom>
                <a:avLst/>
                <a:gdLst/>
                <a:ahLst/>
                <a:cxnLst/>
                <a:rect l="l" t="t" r="r" b="b"/>
                <a:pathLst>
                  <a:path w="1128" h="1666" extrusionOk="0">
                    <a:moveTo>
                      <a:pt x="25" y="0"/>
                    </a:moveTo>
                    <a:cubicBezTo>
                      <a:pt x="25" y="0"/>
                      <a:pt x="0" y="0"/>
                      <a:pt x="0" y="25"/>
                    </a:cubicBezTo>
                    <a:cubicBezTo>
                      <a:pt x="201" y="301"/>
                      <a:pt x="376" y="576"/>
                      <a:pt x="552" y="852"/>
                    </a:cubicBezTo>
                    <a:cubicBezTo>
                      <a:pt x="652" y="977"/>
                      <a:pt x="752" y="1128"/>
                      <a:pt x="827" y="1278"/>
                    </a:cubicBezTo>
                    <a:cubicBezTo>
                      <a:pt x="902" y="1404"/>
                      <a:pt x="1003" y="1554"/>
                      <a:pt x="1103" y="1654"/>
                    </a:cubicBezTo>
                    <a:cubicBezTo>
                      <a:pt x="1103" y="1663"/>
                      <a:pt x="1106" y="1665"/>
                      <a:pt x="1109" y="1665"/>
                    </a:cubicBezTo>
                    <a:cubicBezTo>
                      <a:pt x="1117" y="1665"/>
                      <a:pt x="1128" y="1654"/>
                      <a:pt x="1128" y="1654"/>
                    </a:cubicBezTo>
                    <a:cubicBezTo>
                      <a:pt x="1078" y="1504"/>
                      <a:pt x="978" y="1378"/>
                      <a:pt x="877" y="1253"/>
                    </a:cubicBezTo>
                    <a:cubicBezTo>
                      <a:pt x="802" y="1103"/>
                      <a:pt x="702" y="952"/>
                      <a:pt x="602" y="827"/>
                    </a:cubicBezTo>
                    <a:cubicBezTo>
                      <a:pt x="426" y="551"/>
                      <a:pt x="226" y="276"/>
                      <a:pt x="2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54"/>
              <p:cNvSpPr/>
              <p:nvPr/>
            </p:nvSpPr>
            <p:spPr>
              <a:xfrm>
                <a:off x="2133380" y="1835274"/>
                <a:ext cx="8412" cy="20859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225" extrusionOk="0">
                    <a:moveTo>
                      <a:pt x="42" y="1"/>
                    </a:moveTo>
                    <a:cubicBezTo>
                      <a:pt x="20" y="1"/>
                      <a:pt x="0" y="18"/>
                      <a:pt x="18" y="36"/>
                    </a:cubicBezTo>
                    <a:cubicBezTo>
                      <a:pt x="93" y="237"/>
                      <a:pt x="193" y="437"/>
                      <a:pt x="243" y="638"/>
                    </a:cubicBezTo>
                    <a:cubicBezTo>
                      <a:pt x="293" y="713"/>
                      <a:pt x="319" y="813"/>
                      <a:pt x="344" y="913"/>
                    </a:cubicBezTo>
                    <a:cubicBezTo>
                      <a:pt x="369" y="1014"/>
                      <a:pt x="394" y="1114"/>
                      <a:pt x="444" y="1214"/>
                    </a:cubicBezTo>
                    <a:cubicBezTo>
                      <a:pt x="444" y="1221"/>
                      <a:pt x="446" y="1224"/>
                      <a:pt x="449" y="1224"/>
                    </a:cubicBezTo>
                    <a:cubicBezTo>
                      <a:pt x="456" y="1224"/>
                      <a:pt x="469" y="1207"/>
                      <a:pt x="469" y="1189"/>
                    </a:cubicBezTo>
                    <a:cubicBezTo>
                      <a:pt x="494" y="1089"/>
                      <a:pt x="444" y="988"/>
                      <a:pt x="419" y="888"/>
                    </a:cubicBezTo>
                    <a:cubicBezTo>
                      <a:pt x="369" y="788"/>
                      <a:pt x="344" y="688"/>
                      <a:pt x="319" y="587"/>
                    </a:cubicBezTo>
                    <a:cubicBezTo>
                      <a:pt x="243" y="387"/>
                      <a:pt x="143" y="211"/>
                      <a:pt x="68" y="11"/>
                    </a:cubicBezTo>
                    <a:cubicBezTo>
                      <a:pt x="61" y="4"/>
                      <a:pt x="51" y="1"/>
                      <a:pt x="4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54"/>
              <p:cNvSpPr/>
              <p:nvPr/>
            </p:nvSpPr>
            <p:spPr>
              <a:xfrm>
                <a:off x="2032952" y="1781262"/>
                <a:ext cx="9416" cy="19956"/>
              </a:xfrm>
              <a:custGeom>
                <a:avLst/>
                <a:gdLst/>
                <a:ahLst/>
                <a:cxnLst/>
                <a:rect l="l" t="t" r="r" b="b"/>
                <a:pathLst>
                  <a:path w="553" h="1172" extrusionOk="0">
                    <a:moveTo>
                      <a:pt x="527" y="0"/>
                    </a:moveTo>
                    <a:cubicBezTo>
                      <a:pt x="427" y="50"/>
                      <a:pt x="352" y="150"/>
                      <a:pt x="277" y="251"/>
                    </a:cubicBezTo>
                    <a:cubicBezTo>
                      <a:pt x="201" y="326"/>
                      <a:pt x="151" y="426"/>
                      <a:pt x="101" y="526"/>
                    </a:cubicBezTo>
                    <a:cubicBezTo>
                      <a:pt x="76" y="602"/>
                      <a:pt x="26" y="727"/>
                      <a:pt x="1" y="827"/>
                    </a:cubicBezTo>
                    <a:cubicBezTo>
                      <a:pt x="1" y="927"/>
                      <a:pt x="1" y="1053"/>
                      <a:pt x="1" y="1153"/>
                    </a:cubicBezTo>
                    <a:cubicBezTo>
                      <a:pt x="13" y="1165"/>
                      <a:pt x="26" y="1172"/>
                      <a:pt x="35" y="1172"/>
                    </a:cubicBezTo>
                    <a:cubicBezTo>
                      <a:pt x="45" y="1172"/>
                      <a:pt x="51" y="1165"/>
                      <a:pt x="51" y="1153"/>
                    </a:cubicBezTo>
                    <a:cubicBezTo>
                      <a:pt x="51" y="1053"/>
                      <a:pt x="76" y="952"/>
                      <a:pt x="76" y="852"/>
                    </a:cubicBezTo>
                    <a:cubicBezTo>
                      <a:pt x="101" y="727"/>
                      <a:pt x="126" y="627"/>
                      <a:pt x="176" y="526"/>
                    </a:cubicBezTo>
                    <a:cubicBezTo>
                      <a:pt x="227" y="451"/>
                      <a:pt x="277" y="351"/>
                      <a:pt x="352" y="276"/>
                    </a:cubicBezTo>
                    <a:cubicBezTo>
                      <a:pt x="402" y="201"/>
                      <a:pt x="477" y="125"/>
                      <a:pt x="552" y="25"/>
                    </a:cubicBezTo>
                    <a:cubicBezTo>
                      <a:pt x="552" y="25"/>
                      <a:pt x="527" y="0"/>
                      <a:pt x="52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54"/>
              <p:cNvSpPr/>
              <p:nvPr/>
            </p:nvSpPr>
            <p:spPr>
              <a:xfrm>
                <a:off x="2027418" y="1812235"/>
                <a:ext cx="6283" cy="20246"/>
              </a:xfrm>
              <a:custGeom>
                <a:avLst/>
                <a:gdLst/>
                <a:ahLst/>
                <a:cxnLst/>
                <a:rect l="l" t="t" r="r" b="b"/>
                <a:pathLst>
                  <a:path w="369" h="1189" extrusionOk="0">
                    <a:moveTo>
                      <a:pt x="336" y="0"/>
                    </a:moveTo>
                    <a:cubicBezTo>
                      <a:pt x="330" y="0"/>
                      <a:pt x="326" y="3"/>
                      <a:pt x="326" y="11"/>
                    </a:cubicBezTo>
                    <a:cubicBezTo>
                      <a:pt x="176" y="186"/>
                      <a:pt x="100" y="361"/>
                      <a:pt x="50" y="562"/>
                    </a:cubicBezTo>
                    <a:cubicBezTo>
                      <a:pt x="25" y="662"/>
                      <a:pt x="0" y="762"/>
                      <a:pt x="0" y="863"/>
                    </a:cubicBezTo>
                    <a:cubicBezTo>
                      <a:pt x="0" y="963"/>
                      <a:pt x="0" y="1088"/>
                      <a:pt x="50" y="1189"/>
                    </a:cubicBezTo>
                    <a:cubicBezTo>
                      <a:pt x="50" y="1189"/>
                      <a:pt x="75" y="1189"/>
                      <a:pt x="75" y="1163"/>
                    </a:cubicBezTo>
                    <a:cubicBezTo>
                      <a:pt x="100" y="1088"/>
                      <a:pt x="75" y="988"/>
                      <a:pt x="75" y="888"/>
                    </a:cubicBezTo>
                    <a:cubicBezTo>
                      <a:pt x="75" y="788"/>
                      <a:pt x="100" y="687"/>
                      <a:pt x="100" y="587"/>
                    </a:cubicBezTo>
                    <a:cubicBezTo>
                      <a:pt x="151" y="387"/>
                      <a:pt x="226" y="211"/>
                      <a:pt x="351" y="36"/>
                    </a:cubicBezTo>
                    <a:cubicBezTo>
                      <a:pt x="369" y="18"/>
                      <a:pt x="349" y="0"/>
                      <a:pt x="3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54"/>
              <p:cNvSpPr/>
              <p:nvPr/>
            </p:nvSpPr>
            <p:spPr>
              <a:xfrm>
                <a:off x="2039780" y="1797285"/>
                <a:ext cx="5994" cy="20161"/>
              </a:xfrm>
              <a:custGeom>
                <a:avLst/>
                <a:gdLst/>
                <a:ahLst/>
                <a:cxnLst/>
                <a:rect l="l" t="t" r="r" b="b"/>
                <a:pathLst>
                  <a:path w="352" h="1184" extrusionOk="0">
                    <a:moveTo>
                      <a:pt x="333" y="0"/>
                    </a:moveTo>
                    <a:cubicBezTo>
                      <a:pt x="330" y="0"/>
                      <a:pt x="327" y="3"/>
                      <a:pt x="327" y="11"/>
                    </a:cubicBezTo>
                    <a:cubicBezTo>
                      <a:pt x="126" y="337"/>
                      <a:pt x="1" y="763"/>
                      <a:pt x="51" y="1164"/>
                    </a:cubicBezTo>
                    <a:cubicBezTo>
                      <a:pt x="51" y="1177"/>
                      <a:pt x="57" y="1183"/>
                      <a:pt x="64" y="1183"/>
                    </a:cubicBezTo>
                    <a:cubicBezTo>
                      <a:pt x="70" y="1183"/>
                      <a:pt x="76" y="1177"/>
                      <a:pt x="76" y="1164"/>
                    </a:cubicBezTo>
                    <a:cubicBezTo>
                      <a:pt x="76" y="964"/>
                      <a:pt x="76" y="763"/>
                      <a:pt x="126" y="563"/>
                    </a:cubicBezTo>
                    <a:cubicBezTo>
                      <a:pt x="176" y="387"/>
                      <a:pt x="252" y="187"/>
                      <a:pt x="352" y="11"/>
                    </a:cubicBezTo>
                    <a:cubicBezTo>
                      <a:pt x="352" y="11"/>
                      <a:pt x="341" y="0"/>
                      <a:pt x="33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54"/>
              <p:cNvSpPr/>
              <p:nvPr/>
            </p:nvSpPr>
            <p:spPr>
              <a:xfrm>
                <a:off x="2052585" y="1773992"/>
                <a:ext cx="5994" cy="16244"/>
              </a:xfrm>
              <a:custGeom>
                <a:avLst/>
                <a:gdLst/>
                <a:ahLst/>
                <a:cxnLst/>
                <a:rect l="l" t="t" r="r" b="b"/>
                <a:pathLst>
                  <a:path w="352" h="954" extrusionOk="0">
                    <a:moveTo>
                      <a:pt x="302" y="1"/>
                    </a:moveTo>
                    <a:cubicBezTo>
                      <a:pt x="176" y="126"/>
                      <a:pt x="76" y="277"/>
                      <a:pt x="26" y="452"/>
                    </a:cubicBezTo>
                    <a:cubicBezTo>
                      <a:pt x="1" y="527"/>
                      <a:pt x="1" y="628"/>
                      <a:pt x="1" y="703"/>
                    </a:cubicBezTo>
                    <a:cubicBezTo>
                      <a:pt x="1" y="753"/>
                      <a:pt x="1" y="803"/>
                      <a:pt x="1" y="828"/>
                    </a:cubicBezTo>
                    <a:cubicBezTo>
                      <a:pt x="1" y="878"/>
                      <a:pt x="1" y="928"/>
                      <a:pt x="26" y="953"/>
                    </a:cubicBezTo>
                    <a:lnTo>
                      <a:pt x="76" y="953"/>
                    </a:lnTo>
                    <a:cubicBezTo>
                      <a:pt x="76" y="903"/>
                      <a:pt x="76" y="853"/>
                      <a:pt x="76" y="828"/>
                    </a:cubicBezTo>
                    <a:cubicBezTo>
                      <a:pt x="51" y="778"/>
                      <a:pt x="51" y="753"/>
                      <a:pt x="51" y="703"/>
                    </a:cubicBezTo>
                    <a:cubicBezTo>
                      <a:pt x="51" y="628"/>
                      <a:pt x="76" y="552"/>
                      <a:pt x="76" y="477"/>
                    </a:cubicBezTo>
                    <a:cubicBezTo>
                      <a:pt x="126" y="302"/>
                      <a:pt x="226" y="151"/>
                      <a:pt x="327" y="51"/>
                    </a:cubicBezTo>
                    <a:cubicBezTo>
                      <a:pt x="352" y="26"/>
                      <a:pt x="327" y="1"/>
                      <a:pt x="30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54"/>
              <p:cNvSpPr/>
              <p:nvPr/>
            </p:nvSpPr>
            <p:spPr>
              <a:xfrm>
                <a:off x="2054305" y="1771863"/>
                <a:ext cx="7271" cy="5142"/>
              </a:xfrm>
              <a:custGeom>
                <a:avLst/>
                <a:gdLst/>
                <a:ahLst/>
                <a:cxnLst/>
                <a:rect l="l" t="t" r="r" b="b"/>
                <a:pathLst>
                  <a:path w="427" h="302" extrusionOk="0">
                    <a:moveTo>
                      <a:pt x="201" y="1"/>
                    </a:moveTo>
                    <a:cubicBezTo>
                      <a:pt x="0" y="1"/>
                      <a:pt x="0" y="301"/>
                      <a:pt x="201" y="301"/>
                    </a:cubicBezTo>
                    <a:cubicBezTo>
                      <a:pt x="426" y="301"/>
                      <a:pt x="426" y="1"/>
                      <a:pt x="20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54"/>
              <p:cNvSpPr/>
              <p:nvPr/>
            </p:nvSpPr>
            <p:spPr>
              <a:xfrm>
                <a:off x="2061695" y="1764865"/>
                <a:ext cx="8412" cy="5926"/>
              </a:xfrm>
              <a:custGeom>
                <a:avLst/>
                <a:gdLst/>
                <a:ahLst/>
                <a:cxnLst/>
                <a:rect l="l" t="t" r="r" b="b"/>
                <a:pathLst>
                  <a:path w="494" h="348" extrusionOk="0">
                    <a:moveTo>
                      <a:pt x="366" y="0"/>
                    </a:moveTo>
                    <a:cubicBezTo>
                      <a:pt x="341" y="0"/>
                      <a:pt x="311" y="18"/>
                      <a:pt x="293" y="36"/>
                    </a:cubicBezTo>
                    <a:cubicBezTo>
                      <a:pt x="168" y="111"/>
                      <a:pt x="92" y="236"/>
                      <a:pt x="17" y="336"/>
                    </a:cubicBezTo>
                    <a:cubicBezTo>
                      <a:pt x="67" y="286"/>
                      <a:pt x="117" y="236"/>
                      <a:pt x="143" y="186"/>
                    </a:cubicBezTo>
                    <a:cubicBezTo>
                      <a:pt x="193" y="136"/>
                      <a:pt x="243" y="86"/>
                      <a:pt x="268" y="61"/>
                    </a:cubicBezTo>
                    <a:cubicBezTo>
                      <a:pt x="301" y="61"/>
                      <a:pt x="324" y="50"/>
                      <a:pt x="350" y="50"/>
                    </a:cubicBezTo>
                    <a:cubicBezTo>
                      <a:pt x="363" y="50"/>
                      <a:pt x="376" y="52"/>
                      <a:pt x="393" y="61"/>
                    </a:cubicBezTo>
                    <a:cubicBezTo>
                      <a:pt x="393" y="61"/>
                      <a:pt x="418" y="61"/>
                      <a:pt x="418" y="86"/>
                    </a:cubicBezTo>
                    <a:cubicBezTo>
                      <a:pt x="443" y="111"/>
                      <a:pt x="443" y="136"/>
                      <a:pt x="468" y="136"/>
                    </a:cubicBezTo>
                    <a:cubicBezTo>
                      <a:pt x="477" y="144"/>
                      <a:pt x="482" y="147"/>
                      <a:pt x="486" y="147"/>
                    </a:cubicBezTo>
                    <a:cubicBezTo>
                      <a:pt x="493" y="147"/>
                      <a:pt x="493" y="136"/>
                      <a:pt x="493" y="136"/>
                    </a:cubicBezTo>
                    <a:cubicBezTo>
                      <a:pt x="493" y="111"/>
                      <a:pt x="468" y="61"/>
                      <a:pt x="468" y="61"/>
                    </a:cubicBezTo>
                    <a:cubicBezTo>
                      <a:pt x="443" y="36"/>
                      <a:pt x="418" y="36"/>
                      <a:pt x="393" y="11"/>
                    </a:cubicBezTo>
                    <a:cubicBezTo>
                      <a:pt x="386" y="3"/>
                      <a:pt x="376" y="0"/>
                      <a:pt x="366" y="0"/>
                    </a:cubicBezTo>
                    <a:close/>
                    <a:moveTo>
                      <a:pt x="17" y="336"/>
                    </a:moveTo>
                    <a:cubicBezTo>
                      <a:pt x="1" y="336"/>
                      <a:pt x="6" y="348"/>
                      <a:pt x="12" y="348"/>
                    </a:cubicBezTo>
                    <a:cubicBezTo>
                      <a:pt x="14" y="348"/>
                      <a:pt x="17" y="345"/>
                      <a:pt x="17" y="336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54"/>
              <p:cNvSpPr/>
              <p:nvPr/>
            </p:nvSpPr>
            <p:spPr>
              <a:xfrm>
                <a:off x="2026567" y="1847550"/>
                <a:ext cx="9825" cy="27789"/>
              </a:xfrm>
              <a:custGeom>
                <a:avLst/>
                <a:gdLst/>
                <a:ahLst/>
                <a:cxnLst/>
                <a:rect l="l" t="t" r="r" b="b"/>
                <a:pathLst>
                  <a:path w="577" h="1632" extrusionOk="0">
                    <a:moveTo>
                      <a:pt x="540" y="0"/>
                    </a:moveTo>
                    <a:cubicBezTo>
                      <a:pt x="526" y="0"/>
                      <a:pt x="512" y="6"/>
                      <a:pt x="501" y="17"/>
                    </a:cubicBezTo>
                    <a:cubicBezTo>
                      <a:pt x="426" y="293"/>
                      <a:pt x="326" y="543"/>
                      <a:pt x="251" y="819"/>
                    </a:cubicBezTo>
                    <a:cubicBezTo>
                      <a:pt x="175" y="1069"/>
                      <a:pt x="50" y="1345"/>
                      <a:pt x="0" y="1621"/>
                    </a:cubicBezTo>
                    <a:cubicBezTo>
                      <a:pt x="0" y="1621"/>
                      <a:pt x="11" y="1632"/>
                      <a:pt x="26" y="1632"/>
                    </a:cubicBezTo>
                    <a:cubicBezTo>
                      <a:pt x="33" y="1632"/>
                      <a:pt x="42" y="1629"/>
                      <a:pt x="50" y="1621"/>
                    </a:cubicBezTo>
                    <a:cubicBezTo>
                      <a:pt x="150" y="1370"/>
                      <a:pt x="226" y="1120"/>
                      <a:pt x="301" y="844"/>
                    </a:cubicBezTo>
                    <a:cubicBezTo>
                      <a:pt x="401" y="568"/>
                      <a:pt x="476" y="318"/>
                      <a:pt x="576" y="42"/>
                    </a:cubicBezTo>
                    <a:cubicBezTo>
                      <a:pt x="576" y="13"/>
                      <a:pt x="559" y="0"/>
                      <a:pt x="54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54"/>
              <p:cNvSpPr/>
              <p:nvPr/>
            </p:nvSpPr>
            <p:spPr>
              <a:xfrm>
                <a:off x="818415" y="3134574"/>
                <a:ext cx="13980" cy="25201"/>
              </a:xfrm>
              <a:custGeom>
                <a:avLst/>
                <a:gdLst/>
                <a:ahLst/>
                <a:cxnLst/>
                <a:rect l="l" t="t" r="r" b="b"/>
                <a:pathLst>
                  <a:path w="821" h="1480" extrusionOk="0">
                    <a:moveTo>
                      <a:pt x="132" y="1"/>
                    </a:moveTo>
                    <a:cubicBezTo>
                      <a:pt x="110" y="1"/>
                      <a:pt x="86" y="15"/>
                      <a:pt x="75" y="46"/>
                    </a:cubicBezTo>
                    <a:cubicBezTo>
                      <a:pt x="0" y="322"/>
                      <a:pt x="0" y="648"/>
                      <a:pt x="126" y="923"/>
                    </a:cubicBezTo>
                    <a:cubicBezTo>
                      <a:pt x="251" y="1199"/>
                      <a:pt x="476" y="1375"/>
                      <a:pt x="752" y="1475"/>
                    </a:cubicBezTo>
                    <a:cubicBezTo>
                      <a:pt x="759" y="1478"/>
                      <a:pt x="766" y="1480"/>
                      <a:pt x="772" y="1480"/>
                    </a:cubicBezTo>
                    <a:cubicBezTo>
                      <a:pt x="808" y="1480"/>
                      <a:pt x="820" y="1425"/>
                      <a:pt x="777" y="1425"/>
                    </a:cubicBezTo>
                    <a:cubicBezTo>
                      <a:pt x="552" y="1299"/>
                      <a:pt x="326" y="1124"/>
                      <a:pt x="226" y="873"/>
                    </a:cubicBezTo>
                    <a:cubicBezTo>
                      <a:pt x="100" y="623"/>
                      <a:pt x="126" y="322"/>
                      <a:pt x="176" y="71"/>
                    </a:cubicBezTo>
                    <a:cubicBezTo>
                      <a:pt x="190" y="28"/>
                      <a:pt x="162" y="1"/>
                      <a:pt x="1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54"/>
              <p:cNvSpPr/>
              <p:nvPr/>
            </p:nvSpPr>
            <p:spPr>
              <a:xfrm>
                <a:off x="846272" y="3167182"/>
                <a:ext cx="16108" cy="20859"/>
              </a:xfrm>
              <a:custGeom>
                <a:avLst/>
                <a:gdLst/>
                <a:ahLst/>
                <a:cxnLst/>
                <a:rect l="l" t="t" r="r" b="b"/>
                <a:pathLst>
                  <a:path w="946" h="1225" extrusionOk="0">
                    <a:moveTo>
                      <a:pt x="43" y="1"/>
                    </a:moveTo>
                    <a:cubicBezTo>
                      <a:pt x="21" y="1"/>
                      <a:pt x="1" y="18"/>
                      <a:pt x="18" y="36"/>
                    </a:cubicBezTo>
                    <a:cubicBezTo>
                      <a:pt x="144" y="262"/>
                      <a:pt x="294" y="487"/>
                      <a:pt x="444" y="688"/>
                    </a:cubicBezTo>
                    <a:cubicBezTo>
                      <a:pt x="570" y="863"/>
                      <a:pt x="720" y="1064"/>
                      <a:pt x="896" y="1214"/>
                    </a:cubicBezTo>
                    <a:cubicBezTo>
                      <a:pt x="903" y="1221"/>
                      <a:pt x="910" y="1224"/>
                      <a:pt x="917" y="1224"/>
                    </a:cubicBezTo>
                    <a:cubicBezTo>
                      <a:pt x="933" y="1224"/>
                      <a:pt x="946" y="1207"/>
                      <a:pt x="946" y="1189"/>
                    </a:cubicBezTo>
                    <a:cubicBezTo>
                      <a:pt x="620" y="813"/>
                      <a:pt x="319" y="437"/>
                      <a:pt x="69" y="11"/>
                    </a:cubicBezTo>
                    <a:cubicBezTo>
                      <a:pt x="61" y="4"/>
                      <a:pt x="52" y="1"/>
                      <a:pt x="4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54"/>
              <p:cNvSpPr/>
              <p:nvPr/>
            </p:nvSpPr>
            <p:spPr>
              <a:xfrm>
                <a:off x="836038" y="3131764"/>
                <a:ext cx="11834" cy="12566"/>
              </a:xfrm>
              <a:custGeom>
                <a:avLst/>
                <a:gdLst/>
                <a:ahLst/>
                <a:cxnLst/>
                <a:rect l="l" t="t" r="r" b="b"/>
                <a:pathLst>
                  <a:path w="695" h="738" extrusionOk="0">
                    <a:moveTo>
                      <a:pt x="13" y="0"/>
                    </a:moveTo>
                    <a:cubicBezTo>
                      <a:pt x="7" y="0"/>
                      <a:pt x="0" y="18"/>
                      <a:pt x="18" y="36"/>
                    </a:cubicBezTo>
                    <a:cubicBezTo>
                      <a:pt x="143" y="136"/>
                      <a:pt x="269" y="236"/>
                      <a:pt x="394" y="362"/>
                    </a:cubicBezTo>
                    <a:cubicBezTo>
                      <a:pt x="494" y="487"/>
                      <a:pt x="594" y="587"/>
                      <a:pt x="670" y="738"/>
                    </a:cubicBezTo>
                    <a:cubicBezTo>
                      <a:pt x="695" y="738"/>
                      <a:pt x="695" y="738"/>
                      <a:pt x="695" y="713"/>
                    </a:cubicBezTo>
                    <a:cubicBezTo>
                      <a:pt x="519" y="437"/>
                      <a:pt x="294" y="186"/>
                      <a:pt x="18" y="11"/>
                    </a:cubicBezTo>
                    <a:cubicBezTo>
                      <a:pt x="18" y="3"/>
                      <a:pt x="16" y="0"/>
                      <a:pt x="1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54"/>
              <p:cNvSpPr/>
              <p:nvPr/>
            </p:nvSpPr>
            <p:spPr>
              <a:xfrm>
                <a:off x="820969" y="3107551"/>
                <a:ext cx="8122" cy="20739"/>
              </a:xfrm>
              <a:custGeom>
                <a:avLst/>
                <a:gdLst/>
                <a:ahLst/>
                <a:cxnLst/>
                <a:rect l="l" t="t" r="r" b="b"/>
                <a:pathLst>
                  <a:path w="477" h="1218" extrusionOk="0">
                    <a:moveTo>
                      <a:pt x="36" y="0"/>
                    </a:moveTo>
                    <a:cubicBezTo>
                      <a:pt x="17" y="0"/>
                      <a:pt x="1" y="15"/>
                      <a:pt x="1" y="29"/>
                    </a:cubicBezTo>
                    <a:cubicBezTo>
                      <a:pt x="26" y="255"/>
                      <a:pt x="101" y="455"/>
                      <a:pt x="151" y="656"/>
                    </a:cubicBezTo>
                    <a:cubicBezTo>
                      <a:pt x="201" y="756"/>
                      <a:pt x="226" y="856"/>
                      <a:pt x="276" y="957"/>
                    </a:cubicBezTo>
                    <a:cubicBezTo>
                      <a:pt x="326" y="1032"/>
                      <a:pt x="377" y="1132"/>
                      <a:pt x="452" y="1207"/>
                    </a:cubicBezTo>
                    <a:cubicBezTo>
                      <a:pt x="452" y="1215"/>
                      <a:pt x="454" y="1218"/>
                      <a:pt x="457" y="1218"/>
                    </a:cubicBezTo>
                    <a:cubicBezTo>
                      <a:pt x="464" y="1218"/>
                      <a:pt x="477" y="1200"/>
                      <a:pt x="477" y="1182"/>
                    </a:cubicBezTo>
                    <a:cubicBezTo>
                      <a:pt x="452" y="1082"/>
                      <a:pt x="377" y="1007"/>
                      <a:pt x="326" y="906"/>
                    </a:cubicBezTo>
                    <a:cubicBezTo>
                      <a:pt x="301" y="831"/>
                      <a:pt x="251" y="731"/>
                      <a:pt x="226" y="631"/>
                    </a:cubicBezTo>
                    <a:cubicBezTo>
                      <a:pt x="151" y="430"/>
                      <a:pt x="101" y="230"/>
                      <a:pt x="76" y="29"/>
                    </a:cubicBezTo>
                    <a:cubicBezTo>
                      <a:pt x="65" y="8"/>
                      <a:pt x="50" y="0"/>
                      <a:pt x="3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54"/>
              <p:cNvSpPr/>
              <p:nvPr/>
            </p:nvSpPr>
            <p:spPr>
              <a:xfrm>
                <a:off x="826520" y="3186133"/>
                <a:ext cx="23055" cy="20927"/>
              </a:xfrm>
              <a:custGeom>
                <a:avLst/>
                <a:gdLst/>
                <a:ahLst/>
                <a:cxnLst/>
                <a:rect l="l" t="t" r="r" b="b"/>
                <a:pathLst>
                  <a:path w="1354" h="1229" extrusionOk="0">
                    <a:moveTo>
                      <a:pt x="25" y="1"/>
                    </a:moveTo>
                    <a:cubicBezTo>
                      <a:pt x="0" y="1"/>
                      <a:pt x="0" y="1"/>
                      <a:pt x="0" y="26"/>
                    </a:cubicBezTo>
                    <a:cubicBezTo>
                      <a:pt x="126" y="301"/>
                      <a:pt x="326" y="552"/>
                      <a:pt x="552" y="753"/>
                    </a:cubicBezTo>
                    <a:cubicBezTo>
                      <a:pt x="677" y="853"/>
                      <a:pt x="802" y="953"/>
                      <a:pt x="928" y="1028"/>
                    </a:cubicBezTo>
                    <a:cubicBezTo>
                      <a:pt x="1053" y="1103"/>
                      <a:pt x="1178" y="1204"/>
                      <a:pt x="1354" y="1229"/>
                    </a:cubicBezTo>
                    <a:cubicBezTo>
                      <a:pt x="1354" y="1229"/>
                      <a:pt x="1354" y="1204"/>
                      <a:pt x="1354" y="1204"/>
                    </a:cubicBezTo>
                    <a:cubicBezTo>
                      <a:pt x="1229" y="1129"/>
                      <a:pt x="1103" y="1053"/>
                      <a:pt x="978" y="978"/>
                    </a:cubicBezTo>
                    <a:cubicBezTo>
                      <a:pt x="828" y="903"/>
                      <a:pt x="702" y="803"/>
                      <a:pt x="602" y="702"/>
                    </a:cubicBezTo>
                    <a:cubicBezTo>
                      <a:pt x="376" y="502"/>
                      <a:pt x="176" y="276"/>
                      <a:pt x="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54"/>
              <p:cNvSpPr/>
              <p:nvPr/>
            </p:nvSpPr>
            <p:spPr>
              <a:xfrm>
                <a:off x="875593" y="3218996"/>
                <a:ext cx="20501" cy="9399"/>
              </a:xfrm>
              <a:custGeom>
                <a:avLst/>
                <a:gdLst/>
                <a:ahLst/>
                <a:cxnLst/>
                <a:rect l="l" t="t" r="r" b="b"/>
                <a:pathLst>
                  <a:path w="1204" h="552" extrusionOk="0">
                    <a:moveTo>
                      <a:pt x="51" y="1"/>
                    </a:moveTo>
                    <a:cubicBezTo>
                      <a:pt x="26" y="1"/>
                      <a:pt x="1" y="26"/>
                      <a:pt x="26" y="51"/>
                    </a:cubicBezTo>
                    <a:cubicBezTo>
                      <a:pt x="226" y="151"/>
                      <a:pt x="402" y="251"/>
                      <a:pt x="602" y="351"/>
                    </a:cubicBezTo>
                    <a:cubicBezTo>
                      <a:pt x="677" y="377"/>
                      <a:pt x="778" y="427"/>
                      <a:pt x="878" y="452"/>
                    </a:cubicBezTo>
                    <a:cubicBezTo>
                      <a:pt x="928" y="477"/>
                      <a:pt x="978" y="502"/>
                      <a:pt x="1028" y="502"/>
                    </a:cubicBezTo>
                    <a:cubicBezTo>
                      <a:pt x="1078" y="527"/>
                      <a:pt x="1128" y="552"/>
                      <a:pt x="1179" y="552"/>
                    </a:cubicBezTo>
                    <a:cubicBezTo>
                      <a:pt x="1204" y="552"/>
                      <a:pt x="1204" y="527"/>
                      <a:pt x="1179" y="502"/>
                    </a:cubicBezTo>
                    <a:cubicBezTo>
                      <a:pt x="1154" y="477"/>
                      <a:pt x="1103" y="477"/>
                      <a:pt x="1053" y="452"/>
                    </a:cubicBezTo>
                    <a:cubicBezTo>
                      <a:pt x="1003" y="427"/>
                      <a:pt x="953" y="427"/>
                      <a:pt x="903" y="402"/>
                    </a:cubicBezTo>
                    <a:cubicBezTo>
                      <a:pt x="803" y="377"/>
                      <a:pt x="702" y="326"/>
                      <a:pt x="602" y="276"/>
                    </a:cubicBezTo>
                    <a:cubicBezTo>
                      <a:pt x="427" y="201"/>
                      <a:pt x="226" y="101"/>
                      <a:pt x="5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54"/>
              <p:cNvSpPr/>
              <p:nvPr/>
            </p:nvSpPr>
            <p:spPr>
              <a:xfrm>
                <a:off x="849558" y="3198938"/>
                <a:ext cx="15393" cy="12396"/>
              </a:xfrm>
              <a:custGeom>
                <a:avLst/>
                <a:gdLst/>
                <a:ahLst/>
                <a:cxnLst/>
                <a:rect l="l" t="t" r="r" b="b"/>
                <a:pathLst>
                  <a:path w="904" h="728" extrusionOk="0">
                    <a:moveTo>
                      <a:pt x="1" y="1"/>
                    </a:moveTo>
                    <a:cubicBezTo>
                      <a:pt x="201" y="351"/>
                      <a:pt x="527" y="627"/>
                      <a:pt x="903" y="727"/>
                    </a:cubicBezTo>
                    <a:cubicBezTo>
                      <a:pt x="527" y="577"/>
                      <a:pt x="226" y="326"/>
                      <a:pt x="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54"/>
              <p:cNvSpPr/>
              <p:nvPr/>
            </p:nvSpPr>
            <p:spPr>
              <a:xfrm>
                <a:off x="834625" y="3174844"/>
                <a:ext cx="4291" cy="4478"/>
              </a:xfrm>
              <a:custGeom>
                <a:avLst/>
                <a:gdLst/>
                <a:ahLst/>
                <a:cxnLst/>
                <a:rect l="l" t="t" r="r" b="b"/>
                <a:pathLst>
                  <a:path w="252" h="263" extrusionOk="0">
                    <a:moveTo>
                      <a:pt x="19" y="1"/>
                    </a:moveTo>
                    <a:cubicBezTo>
                      <a:pt x="12" y="1"/>
                      <a:pt x="1" y="12"/>
                      <a:pt x="1" y="12"/>
                    </a:cubicBezTo>
                    <a:cubicBezTo>
                      <a:pt x="76" y="87"/>
                      <a:pt x="151" y="162"/>
                      <a:pt x="226" y="263"/>
                    </a:cubicBezTo>
                    <a:cubicBezTo>
                      <a:pt x="251" y="263"/>
                      <a:pt x="251" y="238"/>
                      <a:pt x="251" y="238"/>
                    </a:cubicBezTo>
                    <a:cubicBezTo>
                      <a:pt x="176" y="162"/>
                      <a:pt x="101" y="87"/>
                      <a:pt x="26" y="12"/>
                    </a:cubicBezTo>
                    <a:cubicBezTo>
                      <a:pt x="26" y="4"/>
                      <a:pt x="23" y="1"/>
                      <a:pt x="1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54"/>
              <p:cNvSpPr/>
              <p:nvPr/>
            </p:nvSpPr>
            <p:spPr>
              <a:xfrm>
                <a:off x="1575474" y="1882644"/>
                <a:ext cx="9706" cy="23856"/>
              </a:xfrm>
              <a:custGeom>
                <a:avLst/>
                <a:gdLst/>
                <a:ahLst/>
                <a:cxnLst/>
                <a:rect l="l" t="t" r="r" b="b"/>
                <a:pathLst>
                  <a:path w="570" h="1401" extrusionOk="0">
                    <a:moveTo>
                      <a:pt x="537" y="1"/>
                    </a:moveTo>
                    <a:cubicBezTo>
                      <a:pt x="531" y="1"/>
                      <a:pt x="527" y="4"/>
                      <a:pt x="527" y="11"/>
                    </a:cubicBezTo>
                    <a:cubicBezTo>
                      <a:pt x="402" y="237"/>
                      <a:pt x="301" y="462"/>
                      <a:pt x="226" y="688"/>
                    </a:cubicBezTo>
                    <a:cubicBezTo>
                      <a:pt x="176" y="813"/>
                      <a:pt x="126" y="913"/>
                      <a:pt x="101" y="1039"/>
                    </a:cubicBezTo>
                    <a:cubicBezTo>
                      <a:pt x="76" y="1139"/>
                      <a:pt x="1" y="1264"/>
                      <a:pt x="1" y="1389"/>
                    </a:cubicBezTo>
                    <a:cubicBezTo>
                      <a:pt x="1" y="1389"/>
                      <a:pt x="12" y="1401"/>
                      <a:pt x="27" y="1401"/>
                    </a:cubicBezTo>
                    <a:cubicBezTo>
                      <a:pt x="34" y="1401"/>
                      <a:pt x="42" y="1398"/>
                      <a:pt x="51" y="1389"/>
                    </a:cubicBezTo>
                    <a:cubicBezTo>
                      <a:pt x="101" y="1314"/>
                      <a:pt x="126" y="1189"/>
                      <a:pt x="176" y="1089"/>
                    </a:cubicBezTo>
                    <a:cubicBezTo>
                      <a:pt x="201" y="963"/>
                      <a:pt x="251" y="863"/>
                      <a:pt x="276" y="738"/>
                    </a:cubicBezTo>
                    <a:cubicBezTo>
                      <a:pt x="377" y="512"/>
                      <a:pt x="452" y="262"/>
                      <a:pt x="552" y="36"/>
                    </a:cubicBezTo>
                    <a:cubicBezTo>
                      <a:pt x="570" y="18"/>
                      <a:pt x="550" y="1"/>
                      <a:pt x="53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54"/>
              <p:cNvSpPr/>
              <p:nvPr/>
            </p:nvSpPr>
            <p:spPr>
              <a:xfrm>
                <a:off x="1590833" y="1882780"/>
                <a:ext cx="6266" cy="20433"/>
              </a:xfrm>
              <a:custGeom>
                <a:avLst/>
                <a:gdLst/>
                <a:ahLst/>
                <a:cxnLst/>
                <a:rect l="l" t="t" r="r" b="b"/>
                <a:pathLst>
                  <a:path w="368" h="1200" extrusionOk="0">
                    <a:moveTo>
                      <a:pt x="325" y="1"/>
                    </a:moveTo>
                    <a:cubicBezTo>
                      <a:pt x="313" y="1"/>
                      <a:pt x="302" y="9"/>
                      <a:pt x="302" y="28"/>
                    </a:cubicBezTo>
                    <a:cubicBezTo>
                      <a:pt x="226" y="229"/>
                      <a:pt x="151" y="404"/>
                      <a:pt x="101" y="604"/>
                    </a:cubicBezTo>
                    <a:cubicBezTo>
                      <a:pt x="76" y="705"/>
                      <a:pt x="51" y="805"/>
                      <a:pt x="51" y="905"/>
                    </a:cubicBezTo>
                    <a:cubicBezTo>
                      <a:pt x="26" y="980"/>
                      <a:pt x="1" y="1106"/>
                      <a:pt x="26" y="1181"/>
                    </a:cubicBezTo>
                    <a:cubicBezTo>
                      <a:pt x="26" y="1193"/>
                      <a:pt x="38" y="1200"/>
                      <a:pt x="51" y="1200"/>
                    </a:cubicBezTo>
                    <a:cubicBezTo>
                      <a:pt x="64" y="1200"/>
                      <a:pt x="76" y="1193"/>
                      <a:pt x="76" y="1181"/>
                    </a:cubicBezTo>
                    <a:cubicBezTo>
                      <a:pt x="101" y="1131"/>
                      <a:pt x="101" y="1081"/>
                      <a:pt x="101" y="1031"/>
                    </a:cubicBezTo>
                    <a:cubicBezTo>
                      <a:pt x="101" y="980"/>
                      <a:pt x="126" y="930"/>
                      <a:pt x="126" y="880"/>
                    </a:cubicBezTo>
                    <a:cubicBezTo>
                      <a:pt x="151" y="805"/>
                      <a:pt x="151" y="705"/>
                      <a:pt x="176" y="604"/>
                    </a:cubicBezTo>
                    <a:cubicBezTo>
                      <a:pt x="226" y="404"/>
                      <a:pt x="277" y="229"/>
                      <a:pt x="352" y="53"/>
                    </a:cubicBezTo>
                    <a:cubicBezTo>
                      <a:pt x="367" y="22"/>
                      <a:pt x="344" y="1"/>
                      <a:pt x="32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54"/>
              <p:cNvSpPr/>
              <p:nvPr/>
            </p:nvSpPr>
            <p:spPr>
              <a:xfrm>
                <a:off x="1619014" y="1868103"/>
                <a:ext cx="1720" cy="16449"/>
              </a:xfrm>
              <a:custGeom>
                <a:avLst/>
                <a:gdLst/>
                <a:ahLst/>
                <a:cxnLst/>
                <a:rect l="l" t="t" r="r" b="b"/>
                <a:pathLst>
                  <a:path w="101" h="966" extrusionOk="0">
                    <a:moveTo>
                      <a:pt x="75" y="0"/>
                    </a:moveTo>
                    <a:cubicBezTo>
                      <a:pt x="63" y="0"/>
                      <a:pt x="50" y="13"/>
                      <a:pt x="50" y="38"/>
                    </a:cubicBezTo>
                    <a:cubicBezTo>
                      <a:pt x="50" y="188"/>
                      <a:pt x="50" y="339"/>
                      <a:pt x="25" y="514"/>
                    </a:cubicBezTo>
                    <a:cubicBezTo>
                      <a:pt x="25" y="589"/>
                      <a:pt x="25" y="664"/>
                      <a:pt x="25" y="740"/>
                    </a:cubicBezTo>
                    <a:cubicBezTo>
                      <a:pt x="25" y="790"/>
                      <a:pt x="25" y="815"/>
                      <a:pt x="25" y="865"/>
                    </a:cubicBezTo>
                    <a:cubicBezTo>
                      <a:pt x="25" y="890"/>
                      <a:pt x="0" y="940"/>
                      <a:pt x="25" y="965"/>
                    </a:cubicBezTo>
                    <a:lnTo>
                      <a:pt x="50" y="965"/>
                    </a:lnTo>
                    <a:cubicBezTo>
                      <a:pt x="75" y="940"/>
                      <a:pt x="75" y="915"/>
                      <a:pt x="75" y="865"/>
                    </a:cubicBezTo>
                    <a:cubicBezTo>
                      <a:pt x="75" y="840"/>
                      <a:pt x="75" y="790"/>
                      <a:pt x="75" y="740"/>
                    </a:cubicBezTo>
                    <a:cubicBezTo>
                      <a:pt x="75" y="664"/>
                      <a:pt x="100" y="589"/>
                      <a:pt x="100" y="514"/>
                    </a:cubicBezTo>
                    <a:cubicBezTo>
                      <a:pt x="100" y="364"/>
                      <a:pt x="100" y="188"/>
                      <a:pt x="100" y="38"/>
                    </a:cubicBezTo>
                    <a:cubicBezTo>
                      <a:pt x="100" y="13"/>
                      <a:pt x="88" y="0"/>
                      <a:pt x="7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" name="Google Shape;1669;p54"/>
              <p:cNvSpPr/>
              <p:nvPr/>
            </p:nvSpPr>
            <p:spPr>
              <a:xfrm>
                <a:off x="1624122" y="1865855"/>
                <a:ext cx="8991" cy="11204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58" extrusionOk="0">
                    <a:moveTo>
                      <a:pt x="352" y="1"/>
                    </a:moveTo>
                    <a:cubicBezTo>
                      <a:pt x="327" y="1"/>
                      <a:pt x="302" y="7"/>
                      <a:pt x="276" y="20"/>
                    </a:cubicBezTo>
                    <a:cubicBezTo>
                      <a:pt x="176" y="45"/>
                      <a:pt x="76" y="95"/>
                      <a:pt x="1" y="170"/>
                    </a:cubicBezTo>
                    <a:cubicBezTo>
                      <a:pt x="76" y="120"/>
                      <a:pt x="176" y="95"/>
                      <a:pt x="251" y="70"/>
                    </a:cubicBezTo>
                    <a:cubicBezTo>
                      <a:pt x="276" y="57"/>
                      <a:pt x="302" y="51"/>
                      <a:pt x="327" y="51"/>
                    </a:cubicBezTo>
                    <a:cubicBezTo>
                      <a:pt x="352" y="51"/>
                      <a:pt x="377" y="57"/>
                      <a:pt x="402" y="70"/>
                    </a:cubicBezTo>
                    <a:cubicBezTo>
                      <a:pt x="427" y="95"/>
                      <a:pt x="452" y="120"/>
                      <a:pt x="452" y="170"/>
                    </a:cubicBezTo>
                    <a:cubicBezTo>
                      <a:pt x="477" y="220"/>
                      <a:pt x="477" y="295"/>
                      <a:pt x="477" y="345"/>
                    </a:cubicBezTo>
                    <a:cubicBezTo>
                      <a:pt x="477" y="395"/>
                      <a:pt x="452" y="446"/>
                      <a:pt x="452" y="496"/>
                    </a:cubicBezTo>
                    <a:cubicBezTo>
                      <a:pt x="452" y="521"/>
                      <a:pt x="452" y="546"/>
                      <a:pt x="452" y="571"/>
                    </a:cubicBezTo>
                    <a:lnTo>
                      <a:pt x="427" y="596"/>
                    </a:lnTo>
                    <a:cubicBezTo>
                      <a:pt x="427" y="621"/>
                      <a:pt x="427" y="621"/>
                      <a:pt x="427" y="646"/>
                    </a:cubicBezTo>
                    <a:cubicBezTo>
                      <a:pt x="444" y="646"/>
                      <a:pt x="449" y="657"/>
                      <a:pt x="451" y="657"/>
                    </a:cubicBezTo>
                    <a:cubicBezTo>
                      <a:pt x="452" y="657"/>
                      <a:pt x="452" y="654"/>
                      <a:pt x="452" y="646"/>
                    </a:cubicBezTo>
                    <a:cubicBezTo>
                      <a:pt x="477" y="646"/>
                      <a:pt x="477" y="646"/>
                      <a:pt x="477" y="621"/>
                    </a:cubicBezTo>
                    <a:cubicBezTo>
                      <a:pt x="477" y="621"/>
                      <a:pt x="477" y="596"/>
                      <a:pt x="477" y="596"/>
                    </a:cubicBezTo>
                    <a:cubicBezTo>
                      <a:pt x="502" y="571"/>
                      <a:pt x="502" y="546"/>
                      <a:pt x="502" y="521"/>
                    </a:cubicBezTo>
                    <a:cubicBezTo>
                      <a:pt x="502" y="471"/>
                      <a:pt x="502" y="421"/>
                      <a:pt x="527" y="370"/>
                    </a:cubicBezTo>
                    <a:cubicBezTo>
                      <a:pt x="527" y="295"/>
                      <a:pt x="527" y="220"/>
                      <a:pt x="502" y="170"/>
                    </a:cubicBezTo>
                    <a:cubicBezTo>
                      <a:pt x="502" y="120"/>
                      <a:pt x="477" y="70"/>
                      <a:pt x="427" y="20"/>
                    </a:cubicBezTo>
                    <a:cubicBezTo>
                      <a:pt x="402" y="7"/>
                      <a:pt x="377" y="1"/>
                      <a:pt x="3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" name="Google Shape;1670;p54"/>
              <p:cNvSpPr/>
              <p:nvPr/>
            </p:nvSpPr>
            <p:spPr>
              <a:xfrm>
                <a:off x="1549865" y="1928738"/>
                <a:ext cx="14099" cy="31671"/>
              </a:xfrm>
              <a:custGeom>
                <a:avLst/>
                <a:gdLst/>
                <a:ahLst/>
                <a:cxnLst/>
                <a:rect l="l" t="t" r="r" b="b"/>
                <a:pathLst>
                  <a:path w="828" h="1860" extrusionOk="0">
                    <a:moveTo>
                      <a:pt x="799" y="0"/>
                    </a:moveTo>
                    <a:cubicBezTo>
                      <a:pt x="792" y="0"/>
                      <a:pt x="785" y="3"/>
                      <a:pt x="778" y="11"/>
                    </a:cubicBezTo>
                    <a:cubicBezTo>
                      <a:pt x="577" y="286"/>
                      <a:pt x="402" y="587"/>
                      <a:pt x="251" y="913"/>
                    </a:cubicBezTo>
                    <a:cubicBezTo>
                      <a:pt x="201" y="1063"/>
                      <a:pt x="151" y="1214"/>
                      <a:pt x="101" y="1389"/>
                    </a:cubicBezTo>
                    <a:cubicBezTo>
                      <a:pt x="76" y="1464"/>
                      <a:pt x="51" y="1540"/>
                      <a:pt x="51" y="1615"/>
                    </a:cubicBezTo>
                    <a:cubicBezTo>
                      <a:pt x="26" y="1690"/>
                      <a:pt x="1" y="1765"/>
                      <a:pt x="26" y="1840"/>
                    </a:cubicBezTo>
                    <a:cubicBezTo>
                      <a:pt x="26" y="1853"/>
                      <a:pt x="32" y="1859"/>
                      <a:pt x="38" y="1859"/>
                    </a:cubicBezTo>
                    <a:cubicBezTo>
                      <a:pt x="45" y="1859"/>
                      <a:pt x="51" y="1853"/>
                      <a:pt x="51" y="1840"/>
                    </a:cubicBezTo>
                    <a:cubicBezTo>
                      <a:pt x="101" y="1790"/>
                      <a:pt x="101" y="1715"/>
                      <a:pt x="126" y="1640"/>
                    </a:cubicBezTo>
                    <a:cubicBezTo>
                      <a:pt x="126" y="1565"/>
                      <a:pt x="151" y="1489"/>
                      <a:pt x="176" y="1389"/>
                    </a:cubicBezTo>
                    <a:cubicBezTo>
                      <a:pt x="201" y="1239"/>
                      <a:pt x="251" y="1088"/>
                      <a:pt x="327" y="938"/>
                    </a:cubicBezTo>
                    <a:cubicBezTo>
                      <a:pt x="452" y="612"/>
                      <a:pt x="627" y="311"/>
                      <a:pt x="828" y="36"/>
                    </a:cubicBezTo>
                    <a:cubicBezTo>
                      <a:pt x="828" y="18"/>
                      <a:pt x="815" y="0"/>
                      <a:pt x="79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1" name="Google Shape;1671;p54"/>
              <p:cNvSpPr/>
              <p:nvPr/>
            </p:nvSpPr>
            <p:spPr>
              <a:xfrm>
                <a:off x="1565241" y="1932994"/>
                <a:ext cx="10557" cy="31790"/>
              </a:xfrm>
              <a:custGeom>
                <a:avLst/>
                <a:gdLst/>
                <a:ahLst/>
                <a:cxnLst/>
                <a:rect l="l" t="t" r="r" b="b"/>
                <a:pathLst>
                  <a:path w="620" h="1867" extrusionOk="0">
                    <a:moveTo>
                      <a:pt x="577" y="1"/>
                    </a:moveTo>
                    <a:cubicBezTo>
                      <a:pt x="568" y="1"/>
                      <a:pt x="559" y="4"/>
                      <a:pt x="552" y="11"/>
                    </a:cubicBezTo>
                    <a:cubicBezTo>
                      <a:pt x="376" y="287"/>
                      <a:pt x="226" y="588"/>
                      <a:pt x="125" y="914"/>
                    </a:cubicBezTo>
                    <a:cubicBezTo>
                      <a:pt x="50" y="1214"/>
                      <a:pt x="0" y="1540"/>
                      <a:pt x="25" y="1866"/>
                    </a:cubicBezTo>
                    <a:cubicBezTo>
                      <a:pt x="50" y="1866"/>
                      <a:pt x="75" y="1866"/>
                      <a:pt x="75" y="1841"/>
                    </a:cubicBezTo>
                    <a:cubicBezTo>
                      <a:pt x="100" y="1540"/>
                      <a:pt x="125" y="1214"/>
                      <a:pt x="201" y="914"/>
                    </a:cubicBezTo>
                    <a:cubicBezTo>
                      <a:pt x="301" y="613"/>
                      <a:pt x="426" y="312"/>
                      <a:pt x="602" y="36"/>
                    </a:cubicBezTo>
                    <a:cubicBezTo>
                      <a:pt x="619" y="19"/>
                      <a:pt x="599" y="1"/>
                      <a:pt x="57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2" name="Google Shape;1672;p54"/>
              <p:cNvSpPr/>
              <p:nvPr/>
            </p:nvSpPr>
            <p:spPr>
              <a:xfrm>
                <a:off x="1585725" y="1925758"/>
                <a:ext cx="9706" cy="27925"/>
              </a:xfrm>
              <a:custGeom>
                <a:avLst/>
                <a:gdLst/>
                <a:ahLst/>
                <a:cxnLst/>
                <a:rect l="l" t="t" r="r" b="b"/>
                <a:pathLst>
                  <a:path w="570" h="1640" extrusionOk="0">
                    <a:moveTo>
                      <a:pt x="525" y="0"/>
                    </a:moveTo>
                    <a:cubicBezTo>
                      <a:pt x="517" y="0"/>
                      <a:pt x="508" y="4"/>
                      <a:pt x="501" y="10"/>
                    </a:cubicBezTo>
                    <a:cubicBezTo>
                      <a:pt x="376" y="261"/>
                      <a:pt x="251" y="537"/>
                      <a:pt x="176" y="787"/>
                    </a:cubicBezTo>
                    <a:cubicBezTo>
                      <a:pt x="75" y="1063"/>
                      <a:pt x="0" y="1339"/>
                      <a:pt x="0" y="1614"/>
                    </a:cubicBezTo>
                    <a:cubicBezTo>
                      <a:pt x="0" y="1639"/>
                      <a:pt x="25" y="1639"/>
                      <a:pt x="25" y="1639"/>
                    </a:cubicBezTo>
                    <a:cubicBezTo>
                      <a:pt x="75" y="1489"/>
                      <a:pt x="100" y="1364"/>
                      <a:pt x="125" y="1213"/>
                    </a:cubicBezTo>
                    <a:cubicBezTo>
                      <a:pt x="151" y="1088"/>
                      <a:pt x="201" y="963"/>
                      <a:pt x="226" y="837"/>
                    </a:cubicBezTo>
                    <a:cubicBezTo>
                      <a:pt x="326" y="562"/>
                      <a:pt x="426" y="311"/>
                      <a:pt x="552" y="60"/>
                    </a:cubicBezTo>
                    <a:cubicBezTo>
                      <a:pt x="570" y="24"/>
                      <a:pt x="548" y="0"/>
                      <a:pt x="52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54"/>
              <p:cNvSpPr/>
              <p:nvPr/>
            </p:nvSpPr>
            <p:spPr>
              <a:xfrm>
                <a:off x="1525124" y="1990190"/>
                <a:ext cx="9280" cy="20246"/>
              </a:xfrm>
              <a:custGeom>
                <a:avLst/>
                <a:gdLst/>
                <a:ahLst/>
                <a:cxnLst/>
                <a:rect l="l" t="t" r="r" b="b"/>
                <a:pathLst>
                  <a:path w="545" h="1189" extrusionOk="0">
                    <a:moveTo>
                      <a:pt x="511" y="0"/>
                    </a:moveTo>
                    <a:cubicBezTo>
                      <a:pt x="506" y="0"/>
                      <a:pt x="501" y="3"/>
                      <a:pt x="501" y="11"/>
                    </a:cubicBezTo>
                    <a:cubicBezTo>
                      <a:pt x="401" y="211"/>
                      <a:pt x="326" y="412"/>
                      <a:pt x="226" y="612"/>
                    </a:cubicBezTo>
                    <a:cubicBezTo>
                      <a:pt x="176" y="687"/>
                      <a:pt x="151" y="788"/>
                      <a:pt x="100" y="863"/>
                    </a:cubicBezTo>
                    <a:lnTo>
                      <a:pt x="50" y="1013"/>
                    </a:lnTo>
                    <a:cubicBezTo>
                      <a:pt x="25" y="1063"/>
                      <a:pt x="0" y="1114"/>
                      <a:pt x="0" y="1164"/>
                    </a:cubicBezTo>
                    <a:cubicBezTo>
                      <a:pt x="0" y="1189"/>
                      <a:pt x="25" y="1189"/>
                      <a:pt x="25" y="1189"/>
                    </a:cubicBezTo>
                    <a:cubicBezTo>
                      <a:pt x="75" y="1139"/>
                      <a:pt x="75" y="1088"/>
                      <a:pt x="100" y="1038"/>
                    </a:cubicBezTo>
                    <a:cubicBezTo>
                      <a:pt x="126" y="988"/>
                      <a:pt x="151" y="938"/>
                      <a:pt x="176" y="913"/>
                    </a:cubicBezTo>
                    <a:cubicBezTo>
                      <a:pt x="201" y="813"/>
                      <a:pt x="251" y="713"/>
                      <a:pt x="301" y="637"/>
                    </a:cubicBezTo>
                    <a:cubicBezTo>
                      <a:pt x="376" y="437"/>
                      <a:pt x="451" y="236"/>
                      <a:pt x="527" y="36"/>
                    </a:cubicBezTo>
                    <a:cubicBezTo>
                      <a:pt x="544" y="18"/>
                      <a:pt x="524" y="0"/>
                      <a:pt x="51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54"/>
              <p:cNvSpPr/>
              <p:nvPr/>
            </p:nvSpPr>
            <p:spPr>
              <a:xfrm>
                <a:off x="1548162" y="1979105"/>
                <a:ext cx="6300" cy="20450"/>
              </a:xfrm>
              <a:custGeom>
                <a:avLst/>
                <a:gdLst/>
                <a:ahLst/>
                <a:cxnLst/>
                <a:rect l="l" t="t" r="r" b="b"/>
                <a:pathLst>
                  <a:path w="370" h="1201" extrusionOk="0">
                    <a:moveTo>
                      <a:pt x="325" y="0"/>
                    </a:moveTo>
                    <a:cubicBezTo>
                      <a:pt x="317" y="0"/>
                      <a:pt x="308" y="3"/>
                      <a:pt x="301" y="10"/>
                    </a:cubicBezTo>
                    <a:cubicBezTo>
                      <a:pt x="101" y="361"/>
                      <a:pt x="1" y="762"/>
                      <a:pt x="26" y="1163"/>
                    </a:cubicBezTo>
                    <a:cubicBezTo>
                      <a:pt x="26" y="1188"/>
                      <a:pt x="44" y="1201"/>
                      <a:pt x="63" y="1201"/>
                    </a:cubicBezTo>
                    <a:cubicBezTo>
                      <a:pt x="82" y="1201"/>
                      <a:pt x="101" y="1188"/>
                      <a:pt x="101" y="1163"/>
                    </a:cubicBezTo>
                    <a:cubicBezTo>
                      <a:pt x="76" y="787"/>
                      <a:pt x="176" y="411"/>
                      <a:pt x="351" y="60"/>
                    </a:cubicBezTo>
                    <a:cubicBezTo>
                      <a:pt x="370" y="24"/>
                      <a:pt x="348" y="0"/>
                      <a:pt x="32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54"/>
              <p:cNvSpPr/>
              <p:nvPr/>
            </p:nvSpPr>
            <p:spPr>
              <a:xfrm>
                <a:off x="1770933" y="1767981"/>
                <a:ext cx="10097" cy="28112"/>
              </a:xfrm>
              <a:custGeom>
                <a:avLst/>
                <a:gdLst/>
                <a:ahLst/>
                <a:cxnLst/>
                <a:rect l="l" t="t" r="r" b="b"/>
                <a:pathLst>
                  <a:path w="593" h="1651" extrusionOk="0">
                    <a:moveTo>
                      <a:pt x="550" y="1"/>
                    </a:moveTo>
                    <a:cubicBezTo>
                      <a:pt x="538" y="1"/>
                      <a:pt x="527" y="9"/>
                      <a:pt x="527" y="28"/>
                    </a:cubicBezTo>
                    <a:cubicBezTo>
                      <a:pt x="452" y="304"/>
                      <a:pt x="376" y="580"/>
                      <a:pt x="276" y="855"/>
                    </a:cubicBezTo>
                    <a:cubicBezTo>
                      <a:pt x="226" y="981"/>
                      <a:pt x="176" y="1131"/>
                      <a:pt x="151" y="1256"/>
                    </a:cubicBezTo>
                    <a:cubicBezTo>
                      <a:pt x="126" y="1306"/>
                      <a:pt x="101" y="1382"/>
                      <a:pt x="76" y="1432"/>
                    </a:cubicBezTo>
                    <a:cubicBezTo>
                      <a:pt x="51" y="1507"/>
                      <a:pt x="0" y="1557"/>
                      <a:pt x="25" y="1632"/>
                    </a:cubicBezTo>
                    <a:cubicBezTo>
                      <a:pt x="25" y="1645"/>
                      <a:pt x="32" y="1651"/>
                      <a:pt x="38" y="1651"/>
                    </a:cubicBezTo>
                    <a:cubicBezTo>
                      <a:pt x="44" y="1651"/>
                      <a:pt x="51" y="1645"/>
                      <a:pt x="51" y="1632"/>
                    </a:cubicBezTo>
                    <a:cubicBezTo>
                      <a:pt x="101" y="1607"/>
                      <a:pt x="101" y="1532"/>
                      <a:pt x="126" y="1482"/>
                    </a:cubicBezTo>
                    <a:cubicBezTo>
                      <a:pt x="151" y="1432"/>
                      <a:pt x="176" y="1356"/>
                      <a:pt x="201" y="1281"/>
                    </a:cubicBezTo>
                    <a:cubicBezTo>
                      <a:pt x="251" y="1156"/>
                      <a:pt x="301" y="1031"/>
                      <a:pt x="351" y="880"/>
                    </a:cubicBezTo>
                    <a:cubicBezTo>
                      <a:pt x="426" y="605"/>
                      <a:pt x="502" y="329"/>
                      <a:pt x="577" y="53"/>
                    </a:cubicBezTo>
                    <a:cubicBezTo>
                      <a:pt x="592" y="22"/>
                      <a:pt x="570" y="1"/>
                      <a:pt x="55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54"/>
              <p:cNvSpPr/>
              <p:nvPr/>
            </p:nvSpPr>
            <p:spPr>
              <a:xfrm>
                <a:off x="1794823" y="1748893"/>
                <a:ext cx="6726" cy="20757"/>
              </a:xfrm>
              <a:custGeom>
                <a:avLst/>
                <a:gdLst/>
                <a:ahLst/>
                <a:cxnLst/>
                <a:rect l="l" t="t" r="r" b="b"/>
                <a:pathLst>
                  <a:path w="395" h="1219" extrusionOk="0">
                    <a:moveTo>
                      <a:pt x="333" y="1"/>
                    </a:moveTo>
                    <a:cubicBezTo>
                      <a:pt x="321" y="1"/>
                      <a:pt x="309" y="7"/>
                      <a:pt x="302" y="21"/>
                    </a:cubicBezTo>
                    <a:cubicBezTo>
                      <a:pt x="176" y="172"/>
                      <a:pt x="76" y="372"/>
                      <a:pt x="26" y="573"/>
                    </a:cubicBezTo>
                    <a:cubicBezTo>
                      <a:pt x="1" y="673"/>
                      <a:pt x="1" y="773"/>
                      <a:pt x="1" y="873"/>
                    </a:cubicBezTo>
                    <a:cubicBezTo>
                      <a:pt x="1" y="949"/>
                      <a:pt x="1" y="999"/>
                      <a:pt x="1" y="1049"/>
                    </a:cubicBezTo>
                    <a:cubicBezTo>
                      <a:pt x="1" y="1099"/>
                      <a:pt x="26" y="1149"/>
                      <a:pt x="51" y="1199"/>
                    </a:cubicBezTo>
                    <a:cubicBezTo>
                      <a:pt x="51" y="1212"/>
                      <a:pt x="57" y="1218"/>
                      <a:pt x="67" y="1218"/>
                    </a:cubicBezTo>
                    <a:cubicBezTo>
                      <a:pt x="76" y="1218"/>
                      <a:pt x="89" y="1212"/>
                      <a:pt x="101" y="1199"/>
                    </a:cubicBezTo>
                    <a:cubicBezTo>
                      <a:pt x="101" y="1149"/>
                      <a:pt x="101" y="1099"/>
                      <a:pt x="101" y="1049"/>
                    </a:cubicBezTo>
                    <a:cubicBezTo>
                      <a:pt x="101" y="999"/>
                      <a:pt x="101" y="949"/>
                      <a:pt x="101" y="899"/>
                    </a:cubicBezTo>
                    <a:cubicBezTo>
                      <a:pt x="101" y="798"/>
                      <a:pt x="126" y="698"/>
                      <a:pt x="126" y="598"/>
                    </a:cubicBezTo>
                    <a:cubicBezTo>
                      <a:pt x="176" y="422"/>
                      <a:pt x="252" y="222"/>
                      <a:pt x="377" y="71"/>
                    </a:cubicBezTo>
                    <a:cubicBezTo>
                      <a:pt x="395" y="36"/>
                      <a:pt x="362" y="1"/>
                      <a:pt x="33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54"/>
              <p:cNvSpPr/>
              <p:nvPr/>
            </p:nvSpPr>
            <p:spPr>
              <a:xfrm>
                <a:off x="1815307" y="1726417"/>
                <a:ext cx="2162" cy="24128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417" extrusionOk="0">
                    <a:moveTo>
                      <a:pt x="101" y="0"/>
                    </a:moveTo>
                    <a:cubicBezTo>
                      <a:pt x="89" y="0"/>
                      <a:pt x="76" y="13"/>
                      <a:pt x="76" y="38"/>
                    </a:cubicBezTo>
                    <a:cubicBezTo>
                      <a:pt x="51" y="264"/>
                      <a:pt x="51" y="489"/>
                      <a:pt x="51" y="740"/>
                    </a:cubicBezTo>
                    <a:cubicBezTo>
                      <a:pt x="26" y="840"/>
                      <a:pt x="26" y="965"/>
                      <a:pt x="26" y="1091"/>
                    </a:cubicBezTo>
                    <a:cubicBezTo>
                      <a:pt x="26" y="1191"/>
                      <a:pt x="1" y="1316"/>
                      <a:pt x="26" y="1416"/>
                    </a:cubicBezTo>
                    <a:lnTo>
                      <a:pt x="76" y="1416"/>
                    </a:lnTo>
                    <a:cubicBezTo>
                      <a:pt x="101" y="1316"/>
                      <a:pt x="101" y="1191"/>
                      <a:pt x="101" y="1091"/>
                    </a:cubicBezTo>
                    <a:cubicBezTo>
                      <a:pt x="101" y="965"/>
                      <a:pt x="101" y="840"/>
                      <a:pt x="101" y="740"/>
                    </a:cubicBezTo>
                    <a:lnTo>
                      <a:pt x="126" y="38"/>
                    </a:lnTo>
                    <a:cubicBezTo>
                      <a:pt x="126" y="13"/>
                      <a:pt x="114" y="0"/>
                      <a:pt x="1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54"/>
              <p:cNvSpPr/>
              <p:nvPr/>
            </p:nvSpPr>
            <p:spPr>
              <a:xfrm>
                <a:off x="1835365" y="1726842"/>
                <a:ext cx="1737" cy="16772"/>
              </a:xfrm>
              <a:custGeom>
                <a:avLst/>
                <a:gdLst/>
                <a:ahLst/>
                <a:cxnLst/>
                <a:rect l="l" t="t" r="r" b="b"/>
                <a:pathLst>
                  <a:path w="102" h="985" extrusionOk="0">
                    <a:moveTo>
                      <a:pt x="73" y="1"/>
                    </a:moveTo>
                    <a:cubicBezTo>
                      <a:pt x="57" y="1"/>
                      <a:pt x="38" y="13"/>
                      <a:pt x="26" y="38"/>
                    </a:cubicBezTo>
                    <a:cubicBezTo>
                      <a:pt x="26" y="188"/>
                      <a:pt x="26" y="364"/>
                      <a:pt x="26" y="514"/>
                    </a:cubicBezTo>
                    <a:cubicBezTo>
                      <a:pt x="1" y="665"/>
                      <a:pt x="1" y="815"/>
                      <a:pt x="26" y="965"/>
                    </a:cubicBezTo>
                    <a:cubicBezTo>
                      <a:pt x="26" y="978"/>
                      <a:pt x="32" y="984"/>
                      <a:pt x="38" y="984"/>
                    </a:cubicBezTo>
                    <a:cubicBezTo>
                      <a:pt x="45" y="984"/>
                      <a:pt x="51" y="978"/>
                      <a:pt x="51" y="965"/>
                    </a:cubicBezTo>
                    <a:cubicBezTo>
                      <a:pt x="76" y="815"/>
                      <a:pt x="76" y="665"/>
                      <a:pt x="101" y="514"/>
                    </a:cubicBezTo>
                    <a:cubicBezTo>
                      <a:pt x="101" y="364"/>
                      <a:pt x="101" y="188"/>
                      <a:pt x="101" y="38"/>
                    </a:cubicBezTo>
                    <a:cubicBezTo>
                      <a:pt x="101" y="13"/>
                      <a:pt x="89" y="1"/>
                      <a:pt x="7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9" name="Google Shape;1679;p54"/>
              <p:cNvSpPr/>
              <p:nvPr/>
            </p:nvSpPr>
            <p:spPr>
              <a:xfrm>
                <a:off x="1765382" y="1818450"/>
                <a:ext cx="10131" cy="32267"/>
              </a:xfrm>
              <a:custGeom>
                <a:avLst/>
                <a:gdLst/>
                <a:ahLst/>
                <a:cxnLst/>
                <a:rect l="l" t="t" r="r" b="b"/>
                <a:pathLst>
                  <a:path w="595" h="1895" extrusionOk="0">
                    <a:moveTo>
                      <a:pt x="533" y="1"/>
                    </a:moveTo>
                    <a:cubicBezTo>
                      <a:pt x="521" y="1"/>
                      <a:pt x="509" y="7"/>
                      <a:pt x="502" y="22"/>
                    </a:cubicBezTo>
                    <a:cubicBezTo>
                      <a:pt x="251" y="623"/>
                      <a:pt x="51" y="1225"/>
                      <a:pt x="1" y="1876"/>
                    </a:cubicBezTo>
                    <a:cubicBezTo>
                      <a:pt x="1" y="1889"/>
                      <a:pt x="13" y="1895"/>
                      <a:pt x="26" y="1895"/>
                    </a:cubicBezTo>
                    <a:cubicBezTo>
                      <a:pt x="38" y="1895"/>
                      <a:pt x="51" y="1889"/>
                      <a:pt x="51" y="1876"/>
                    </a:cubicBezTo>
                    <a:cubicBezTo>
                      <a:pt x="176" y="1250"/>
                      <a:pt x="326" y="648"/>
                      <a:pt x="577" y="72"/>
                    </a:cubicBezTo>
                    <a:cubicBezTo>
                      <a:pt x="595" y="36"/>
                      <a:pt x="562" y="1"/>
                      <a:pt x="53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0" name="Google Shape;1680;p54"/>
              <p:cNvSpPr/>
              <p:nvPr/>
            </p:nvSpPr>
            <p:spPr>
              <a:xfrm>
                <a:off x="1785440" y="1799822"/>
                <a:ext cx="5994" cy="24128"/>
              </a:xfrm>
              <a:custGeom>
                <a:avLst/>
                <a:gdLst/>
                <a:ahLst/>
                <a:cxnLst/>
                <a:rect l="l" t="t" r="r" b="b"/>
                <a:pathLst>
                  <a:path w="352" h="1417" extrusionOk="0">
                    <a:moveTo>
                      <a:pt x="326" y="0"/>
                    </a:moveTo>
                    <a:cubicBezTo>
                      <a:pt x="314" y="0"/>
                      <a:pt x="301" y="13"/>
                      <a:pt x="301" y="38"/>
                    </a:cubicBezTo>
                    <a:cubicBezTo>
                      <a:pt x="276" y="339"/>
                      <a:pt x="201" y="614"/>
                      <a:pt x="126" y="915"/>
                    </a:cubicBezTo>
                    <a:cubicBezTo>
                      <a:pt x="101" y="1040"/>
                      <a:pt x="51" y="1141"/>
                      <a:pt x="51" y="1266"/>
                    </a:cubicBezTo>
                    <a:cubicBezTo>
                      <a:pt x="26" y="1291"/>
                      <a:pt x="1" y="1366"/>
                      <a:pt x="26" y="1416"/>
                    </a:cubicBezTo>
                    <a:lnTo>
                      <a:pt x="51" y="1416"/>
                    </a:lnTo>
                    <a:cubicBezTo>
                      <a:pt x="61" y="1406"/>
                      <a:pt x="63" y="1395"/>
                      <a:pt x="59" y="1386"/>
                    </a:cubicBezTo>
                    <a:lnTo>
                      <a:pt x="59" y="1386"/>
                    </a:lnTo>
                    <a:cubicBezTo>
                      <a:pt x="64" y="1389"/>
                      <a:pt x="69" y="1391"/>
                      <a:pt x="76" y="1391"/>
                    </a:cubicBezTo>
                    <a:cubicBezTo>
                      <a:pt x="76" y="1366"/>
                      <a:pt x="76" y="1366"/>
                      <a:pt x="76" y="1366"/>
                    </a:cubicBezTo>
                    <a:cubicBezTo>
                      <a:pt x="101" y="1316"/>
                      <a:pt x="126" y="1291"/>
                      <a:pt x="126" y="1241"/>
                    </a:cubicBezTo>
                    <a:cubicBezTo>
                      <a:pt x="151" y="1141"/>
                      <a:pt x="201" y="1015"/>
                      <a:pt x="226" y="890"/>
                    </a:cubicBezTo>
                    <a:cubicBezTo>
                      <a:pt x="276" y="614"/>
                      <a:pt x="351" y="314"/>
                      <a:pt x="351" y="38"/>
                    </a:cubicBezTo>
                    <a:cubicBezTo>
                      <a:pt x="351" y="13"/>
                      <a:pt x="339" y="0"/>
                      <a:pt x="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1" name="Google Shape;1681;p54"/>
              <p:cNvSpPr/>
              <p:nvPr/>
            </p:nvSpPr>
            <p:spPr>
              <a:xfrm>
                <a:off x="1802519" y="1772834"/>
                <a:ext cx="1720" cy="16432"/>
              </a:xfrm>
              <a:custGeom>
                <a:avLst/>
                <a:gdLst/>
                <a:ahLst/>
                <a:cxnLst/>
                <a:rect l="l" t="t" r="r" b="b"/>
                <a:pathLst>
                  <a:path w="101" h="965" extrusionOk="0">
                    <a:moveTo>
                      <a:pt x="75" y="0"/>
                    </a:moveTo>
                    <a:cubicBezTo>
                      <a:pt x="63" y="0"/>
                      <a:pt x="50" y="6"/>
                      <a:pt x="50" y="19"/>
                    </a:cubicBezTo>
                    <a:cubicBezTo>
                      <a:pt x="25" y="194"/>
                      <a:pt x="25" y="345"/>
                      <a:pt x="25" y="495"/>
                    </a:cubicBezTo>
                    <a:cubicBezTo>
                      <a:pt x="25" y="570"/>
                      <a:pt x="0" y="645"/>
                      <a:pt x="0" y="721"/>
                    </a:cubicBezTo>
                    <a:cubicBezTo>
                      <a:pt x="0" y="796"/>
                      <a:pt x="0" y="896"/>
                      <a:pt x="25" y="946"/>
                    </a:cubicBezTo>
                    <a:cubicBezTo>
                      <a:pt x="25" y="959"/>
                      <a:pt x="31" y="965"/>
                      <a:pt x="38" y="965"/>
                    </a:cubicBezTo>
                    <a:cubicBezTo>
                      <a:pt x="44" y="965"/>
                      <a:pt x="50" y="959"/>
                      <a:pt x="50" y="946"/>
                    </a:cubicBezTo>
                    <a:cubicBezTo>
                      <a:pt x="75" y="896"/>
                      <a:pt x="75" y="821"/>
                      <a:pt x="75" y="746"/>
                    </a:cubicBezTo>
                    <a:cubicBezTo>
                      <a:pt x="75" y="670"/>
                      <a:pt x="75" y="595"/>
                      <a:pt x="75" y="495"/>
                    </a:cubicBezTo>
                    <a:cubicBezTo>
                      <a:pt x="100" y="345"/>
                      <a:pt x="100" y="194"/>
                      <a:pt x="100" y="19"/>
                    </a:cubicBezTo>
                    <a:cubicBezTo>
                      <a:pt x="100" y="6"/>
                      <a:pt x="88" y="0"/>
                      <a:pt x="7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2" name="Google Shape;1682;p54"/>
              <p:cNvSpPr/>
              <p:nvPr/>
            </p:nvSpPr>
            <p:spPr>
              <a:xfrm>
                <a:off x="1807627" y="1762055"/>
                <a:ext cx="12822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753" h="947" extrusionOk="0">
                    <a:moveTo>
                      <a:pt x="677" y="0"/>
                    </a:moveTo>
                    <a:cubicBezTo>
                      <a:pt x="552" y="0"/>
                      <a:pt x="427" y="50"/>
                      <a:pt x="302" y="126"/>
                    </a:cubicBezTo>
                    <a:cubicBezTo>
                      <a:pt x="201" y="226"/>
                      <a:pt x="101" y="326"/>
                      <a:pt x="1" y="426"/>
                    </a:cubicBezTo>
                    <a:cubicBezTo>
                      <a:pt x="1" y="451"/>
                      <a:pt x="1" y="451"/>
                      <a:pt x="1" y="451"/>
                    </a:cubicBezTo>
                    <a:cubicBezTo>
                      <a:pt x="101" y="351"/>
                      <a:pt x="201" y="251"/>
                      <a:pt x="302" y="176"/>
                    </a:cubicBezTo>
                    <a:cubicBezTo>
                      <a:pt x="420" y="81"/>
                      <a:pt x="516" y="53"/>
                      <a:pt x="652" y="51"/>
                    </a:cubicBezTo>
                    <a:lnTo>
                      <a:pt x="652" y="51"/>
                    </a:lnTo>
                    <a:cubicBezTo>
                      <a:pt x="652" y="193"/>
                      <a:pt x="652" y="334"/>
                      <a:pt x="652" y="476"/>
                    </a:cubicBezTo>
                    <a:cubicBezTo>
                      <a:pt x="652" y="552"/>
                      <a:pt x="652" y="627"/>
                      <a:pt x="652" y="702"/>
                    </a:cubicBezTo>
                    <a:cubicBezTo>
                      <a:pt x="652" y="777"/>
                      <a:pt x="627" y="852"/>
                      <a:pt x="652" y="928"/>
                    </a:cubicBezTo>
                    <a:cubicBezTo>
                      <a:pt x="652" y="940"/>
                      <a:pt x="659" y="946"/>
                      <a:pt x="668" y="946"/>
                    </a:cubicBezTo>
                    <a:cubicBezTo>
                      <a:pt x="677" y="946"/>
                      <a:pt x="690" y="940"/>
                      <a:pt x="703" y="928"/>
                    </a:cubicBezTo>
                    <a:cubicBezTo>
                      <a:pt x="753" y="877"/>
                      <a:pt x="753" y="802"/>
                      <a:pt x="753" y="727"/>
                    </a:cubicBezTo>
                    <a:cubicBezTo>
                      <a:pt x="753" y="652"/>
                      <a:pt x="753" y="552"/>
                      <a:pt x="753" y="476"/>
                    </a:cubicBezTo>
                    <a:cubicBezTo>
                      <a:pt x="753" y="326"/>
                      <a:pt x="728" y="176"/>
                      <a:pt x="703" y="25"/>
                    </a:cubicBezTo>
                    <a:cubicBezTo>
                      <a:pt x="703" y="0"/>
                      <a:pt x="677" y="0"/>
                      <a:pt x="67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3" name="Google Shape;1683;p54"/>
              <p:cNvSpPr/>
              <p:nvPr/>
            </p:nvSpPr>
            <p:spPr>
              <a:xfrm>
                <a:off x="1834514" y="1762192"/>
                <a:ext cx="5789" cy="12685"/>
              </a:xfrm>
              <a:custGeom>
                <a:avLst/>
                <a:gdLst/>
                <a:ahLst/>
                <a:cxnLst/>
                <a:rect l="l" t="t" r="r" b="b"/>
                <a:pathLst>
                  <a:path w="340" h="745" extrusionOk="0">
                    <a:moveTo>
                      <a:pt x="276" y="0"/>
                    </a:moveTo>
                    <a:cubicBezTo>
                      <a:pt x="266" y="0"/>
                      <a:pt x="257" y="5"/>
                      <a:pt x="251" y="17"/>
                    </a:cubicBezTo>
                    <a:cubicBezTo>
                      <a:pt x="126" y="118"/>
                      <a:pt x="1" y="268"/>
                      <a:pt x="1" y="418"/>
                    </a:cubicBezTo>
                    <a:cubicBezTo>
                      <a:pt x="1" y="493"/>
                      <a:pt x="26" y="544"/>
                      <a:pt x="51" y="619"/>
                    </a:cubicBezTo>
                    <a:cubicBezTo>
                      <a:pt x="101" y="669"/>
                      <a:pt x="176" y="719"/>
                      <a:pt x="251" y="744"/>
                    </a:cubicBezTo>
                    <a:cubicBezTo>
                      <a:pt x="276" y="744"/>
                      <a:pt x="276" y="719"/>
                      <a:pt x="276" y="719"/>
                    </a:cubicBezTo>
                    <a:cubicBezTo>
                      <a:pt x="226" y="669"/>
                      <a:pt x="151" y="619"/>
                      <a:pt x="126" y="569"/>
                    </a:cubicBezTo>
                    <a:cubicBezTo>
                      <a:pt x="101" y="519"/>
                      <a:pt x="76" y="468"/>
                      <a:pt x="76" y="418"/>
                    </a:cubicBezTo>
                    <a:cubicBezTo>
                      <a:pt x="101" y="268"/>
                      <a:pt x="201" y="168"/>
                      <a:pt x="302" y="67"/>
                    </a:cubicBezTo>
                    <a:cubicBezTo>
                      <a:pt x="340" y="48"/>
                      <a:pt x="305" y="0"/>
                      <a:pt x="27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4" name="Google Shape;1684;p54"/>
              <p:cNvSpPr/>
              <p:nvPr/>
            </p:nvSpPr>
            <p:spPr>
              <a:xfrm>
                <a:off x="1871225" y="1712659"/>
                <a:ext cx="1720" cy="16755"/>
              </a:xfrm>
              <a:custGeom>
                <a:avLst/>
                <a:gdLst/>
                <a:ahLst/>
                <a:cxnLst/>
                <a:rect l="l" t="t" r="r" b="b"/>
                <a:pathLst>
                  <a:path w="101" h="984" extrusionOk="0">
                    <a:moveTo>
                      <a:pt x="63" y="0"/>
                    </a:moveTo>
                    <a:cubicBezTo>
                      <a:pt x="44" y="0"/>
                      <a:pt x="25" y="6"/>
                      <a:pt x="25" y="19"/>
                    </a:cubicBezTo>
                    <a:cubicBezTo>
                      <a:pt x="25" y="345"/>
                      <a:pt x="0" y="646"/>
                      <a:pt x="0" y="946"/>
                    </a:cubicBezTo>
                    <a:cubicBezTo>
                      <a:pt x="0" y="971"/>
                      <a:pt x="19" y="984"/>
                      <a:pt x="38" y="984"/>
                    </a:cubicBezTo>
                    <a:cubicBezTo>
                      <a:pt x="57" y="984"/>
                      <a:pt x="75" y="971"/>
                      <a:pt x="75" y="946"/>
                    </a:cubicBezTo>
                    <a:cubicBezTo>
                      <a:pt x="75" y="646"/>
                      <a:pt x="75" y="345"/>
                      <a:pt x="100" y="19"/>
                    </a:cubicBezTo>
                    <a:cubicBezTo>
                      <a:pt x="100" y="6"/>
                      <a:pt x="82" y="0"/>
                      <a:pt x="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5" name="Google Shape;1685;p54"/>
              <p:cNvSpPr/>
              <p:nvPr/>
            </p:nvSpPr>
            <p:spPr>
              <a:xfrm>
                <a:off x="1889700" y="1744193"/>
                <a:ext cx="12685" cy="21472"/>
              </a:xfrm>
              <a:custGeom>
                <a:avLst/>
                <a:gdLst/>
                <a:ahLst/>
                <a:cxnLst/>
                <a:rect l="l" t="t" r="r" b="b"/>
                <a:pathLst>
                  <a:path w="745" h="1261" extrusionOk="0">
                    <a:moveTo>
                      <a:pt x="62" y="1"/>
                    </a:moveTo>
                    <a:cubicBezTo>
                      <a:pt x="33" y="1"/>
                      <a:pt x="0" y="36"/>
                      <a:pt x="18" y="72"/>
                    </a:cubicBezTo>
                    <a:cubicBezTo>
                      <a:pt x="143" y="272"/>
                      <a:pt x="243" y="473"/>
                      <a:pt x="344" y="673"/>
                    </a:cubicBezTo>
                    <a:cubicBezTo>
                      <a:pt x="394" y="773"/>
                      <a:pt x="469" y="849"/>
                      <a:pt x="519" y="949"/>
                    </a:cubicBezTo>
                    <a:cubicBezTo>
                      <a:pt x="569" y="1049"/>
                      <a:pt x="619" y="1149"/>
                      <a:pt x="695" y="1250"/>
                    </a:cubicBezTo>
                    <a:cubicBezTo>
                      <a:pt x="695" y="1257"/>
                      <a:pt x="699" y="1260"/>
                      <a:pt x="705" y="1260"/>
                    </a:cubicBezTo>
                    <a:cubicBezTo>
                      <a:pt x="720" y="1260"/>
                      <a:pt x="745" y="1242"/>
                      <a:pt x="745" y="1225"/>
                    </a:cubicBezTo>
                    <a:cubicBezTo>
                      <a:pt x="670" y="999"/>
                      <a:pt x="544" y="799"/>
                      <a:pt x="444" y="623"/>
                    </a:cubicBezTo>
                    <a:cubicBezTo>
                      <a:pt x="344" y="423"/>
                      <a:pt x="218" y="222"/>
                      <a:pt x="93" y="22"/>
                    </a:cubicBezTo>
                    <a:cubicBezTo>
                      <a:pt x="86" y="7"/>
                      <a:pt x="74" y="1"/>
                      <a:pt x="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6" name="Google Shape;1686;p54"/>
              <p:cNvSpPr/>
              <p:nvPr/>
            </p:nvSpPr>
            <p:spPr>
              <a:xfrm>
                <a:off x="1898963" y="1721445"/>
                <a:ext cx="11953" cy="16721"/>
              </a:xfrm>
              <a:custGeom>
                <a:avLst/>
                <a:gdLst/>
                <a:ahLst/>
                <a:cxnLst/>
                <a:rect l="l" t="t" r="r" b="b"/>
                <a:pathLst>
                  <a:path w="702" h="982" extrusionOk="0">
                    <a:moveTo>
                      <a:pt x="31" y="0"/>
                    </a:moveTo>
                    <a:cubicBezTo>
                      <a:pt x="17" y="0"/>
                      <a:pt x="0" y="15"/>
                      <a:pt x="0" y="29"/>
                    </a:cubicBezTo>
                    <a:cubicBezTo>
                      <a:pt x="25" y="230"/>
                      <a:pt x="100" y="430"/>
                      <a:pt x="226" y="606"/>
                    </a:cubicBezTo>
                    <a:cubicBezTo>
                      <a:pt x="351" y="756"/>
                      <a:pt x="501" y="906"/>
                      <a:pt x="677" y="982"/>
                    </a:cubicBezTo>
                    <a:cubicBezTo>
                      <a:pt x="702" y="982"/>
                      <a:pt x="702" y="957"/>
                      <a:pt x="677" y="957"/>
                    </a:cubicBezTo>
                    <a:cubicBezTo>
                      <a:pt x="527" y="856"/>
                      <a:pt x="401" y="706"/>
                      <a:pt x="301" y="556"/>
                    </a:cubicBezTo>
                    <a:cubicBezTo>
                      <a:pt x="201" y="380"/>
                      <a:pt x="100" y="205"/>
                      <a:pt x="50" y="29"/>
                    </a:cubicBezTo>
                    <a:cubicBezTo>
                      <a:pt x="50" y="8"/>
                      <a:pt x="41" y="0"/>
                      <a:pt x="3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7" name="Google Shape;1687;p54"/>
              <p:cNvSpPr/>
              <p:nvPr/>
            </p:nvSpPr>
            <p:spPr>
              <a:xfrm>
                <a:off x="1915735" y="1788158"/>
                <a:ext cx="8412" cy="25013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469" extrusionOk="0">
                    <a:moveTo>
                      <a:pt x="62" y="0"/>
                    </a:moveTo>
                    <a:cubicBezTo>
                      <a:pt x="32" y="0"/>
                      <a:pt x="0" y="36"/>
                      <a:pt x="18" y="71"/>
                    </a:cubicBezTo>
                    <a:cubicBezTo>
                      <a:pt x="118" y="297"/>
                      <a:pt x="193" y="522"/>
                      <a:pt x="268" y="773"/>
                    </a:cubicBezTo>
                    <a:cubicBezTo>
                      <a:pt x="293" y="873"/>
                      <a:pt x="318" y="999"/>
                      <a:pt x="344" y="1099"/>
                    </a:cubicBezTo>
                    <a:cubicBezTo>
                      <a:pt x="369" y="1224"/>
                      <a:pt x="394" y="1349"/>
                      <a:pt x="444" y="1450"/>
                    </a:cubicBezTo>
                    <a:cubicBezTo>
                      <a:pt x="444" y="1462"/>
                      <a:pt x="456" y="1468"/>
                      <a:pt x="469" y="1468"/>
                    </a:cubicBezTo>
                    <a:cubicBezTo>
                      <a:pt x="481" y="1468"/>
                      <a:pt x="494" y="1462"/>
                      <a:pt x="494" y="1450"/>
                    </a:cubicBezTo>
                    <a:cubicBezTo>
                      <a:pt x="494" y="1324"/>
                      <a:pt x="469" y="1199"/>
                      <a:pt x="444" y="1074"/>
                    </a:cubicBezTo>
                    <a:cubicBezTo>
                      <a:pt x="419" y="948"/>
                      <a:pt x="394" y="848"/>
                      <a:pt x="344" y="723"/>
                    </a:cubicBezTo>
                    <a:cubicBezTo>
                      <a:pt x="293" y="497"/>
                      <a:pt x="193" y="247"/>
                      <a:pt x="93" y="21"/>
                    </a:cubicBezTo>
                    <a:cubicBezTo>
                      <a:pt x="86" y="6"/>
                      <a:pt x="74" y="0"/>
                      <a:pt x="6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8" name="Google Shape;1688;p54"/>
              <p:cNvSpPr/>
              <p:nvPr/>
            </p:nvSpPr>
            <p:spPr>
              <a:xfrm>
                <a:off x="1907493" y="1799822"/>
                <a:ext cx="5142" cy="13213"/>
              </a:xfrm>
              <a:custGeom>
                <a:avLst/>
                <a:gdLst/>
                <a:ahLst/>
                <a:cxnLst/>
                <a:rect l="l" t="t" r="r" b="b"/>
                <a:pathLst>
                  <a:path w="302" h="776" extrusionOk="0">
                    <a:moveTo>
                      <a:pt x="41" y="0"/>
                    </a:moveTo>
                    <a:cubicBezTo>
                      <a:pt x="19" y="0"/>
                      <a:pt x="0" y="13"/>
                      <a:pt x="0" y="38"/>
                    </a:cubicBezTo>
                    <a:cubicBezTo>
                      <a:pt x="51" y="163"/>
                      <a:pt x="76" y="288"/>
                      <a:pt x="126" y="414"/>
                    </a:cubicBezTo>
                    <a:cubicBezTo>
                      <a:pt x="126" y="464"/>
                      <a:pt x="151" y="514"/>
                      <a:pt x="176" y="564"/>
                    </a:cubicBezTo>
                    <a:cubicBezTo>
                      <a:pt x="176" y="639"/>
                      <a:pt x="201" y="689"/>
                      <a:pt x="226" y="765"/>
                    </a:cubicBezTo>
                    <a:cubicBezTo>
                      <a:pt x="233" y="772"/>
                      <a:pt x="243" y="775"/>
                      <a:pt x="253" y="775"/>
                    </a:cubicBezTo>
                    <a:cubicBezTo>
                      <a:pt x="276" y="775"/>
                      <a:pt x="301" y="757"/>
                      <a:pt x="301" y="740"/>
                    </a:cubicBezTo>
                    <a:cubicBezTo>
                      <a:pt x="276" y="664"/>
                      <a:pt x="251" y="614"/>
                      <a:pt x="251" y="564"/>
                    </a:cubicBezTo>
                    <a:cubicBezTo>
                      <a:pt x="226" y="489"/>
                      <a:pt x="201" y="439"/>
                      <a:pt x="201" y="389"/>
                    </a:cubicBezTo>
                    <a:cubicBezTo>
                      <a:pt x="151" y="263"/>
                      <a:pt x="126" y="138"/>
                      <a:pt x="101" y="38"/>
                    </a:cubicBezTo>
                    <a:cubicBezTo>
                      <a:pt x="88" y="13"/>
                      <a:pt x="63" y="0"/>
                      <a:pt x="4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9" name="Google Shape;1689;p54"/>
              <p:cNvSpPr/>
              <p:nvPr/>
            </p:nvSpPr>
            <p:spPr>
              <a:xfrm>
                <a:off x="2303093" y="2224897"/>
                <a:ext cx="5568" cy="20263"/>
              </a:xfrm>
              <a:custGeom>
                <a:avLst/>
                <a:gdLst/>
                <a:ahLst/>
                <a:cxnLst/>
                <a:rect l="l" t="t" r="r" b="b"/>
                <a:pathLst>
                  <a:path w="327" h="1190" extrusionOk="0">
                    <a:moveTo>
                      <a:pt x="278" y="1"/>
                    </a:moveTo>
                    <a:cubicBezTo>
                      <a:pt x="268" y="1"/>
                      <a:pt x="259" y="4"/>
                      <a:pt x="251" y="11"/>
                    </a:cubicBezTo>
                    <a:cubicBezTo>
                      <a:pt x="151" y="237"/>
                      <a:pt x="76" y="488"/>
                      <a:pt x="26" y="738"/>
                    </a:cubicBezTo>
                    <a:cubicBezTo>
                      <a:pt x="26" y="788"/>
                      <a:pt x="26" y="838"/>
                      <a:pt x="1" y="914"/>
                    </a:cubicBezTo>
                    <a:cubicBezTo>
                      <a:pt x="1" y="939"/>
                      <a:pt x="1" y="964"/>
                      <a:pt x="1" y="989"/>
                    </a:cubicBezTo>
                    <a:cubicBezTo>
                      <a:pt x="1" y="989"/>
                      <a:pt x="1" y="1014"/>
                      <a:pt x="1" y="1014"/>
                    </a:cubicBezTo>
                    <a:cubicBezTo>
                      <a:pt x="1" y="1014"/>
                      <a:pt x="1" y="1046"/>
                      <a:pt x="1" y="1046"/>
                    </a:cubicBezTo>
                    <a:cubicBezTo>
                      <a:pt x="1" y="1069"/>
                      <a:pt x="1" y="1094"/>
                      <a:pt x="1" y="1139"/>
                    </a:cubicBezTo>
                    <a:cubicBezTo>
                      <a:pt x="1" y="1139"/>
                      <a:pt x="1" y="1139"/>
                      <a:pt x="1" y="1164"/>
                    </a:cubicBezTo>
                    <a:lnTo>
                      <a:pt x="2" y="1164"/>
                    </a:lnTo>
                    <a:cubicBezTo>
                      <a:pt x="1" y="1172"/>
                      <a:pt x="1" y="1181"/>
                      <a:pt x="1" y="1189"/>
                    </a:cubicBezTo>
                    <a:lnTo>
                      <a:pt x="26" y="1189"/>
                    </a:lnTo>
                    <a:cubicBezTo>
                      <a:pt x="51" y="1164"/>
                      <a:pt x="76" y="1089"/>
                      <a:pt x="76" y="1064"/>
                    </a:cubicBezTo>
                    <a:cubicBezTo>
                      <a:pt x="101" y="989"/>
                      <a:pt x="126" y="889"/>
                      <a:pt x="151" y="788"/>
                    </a:cubicBezTo>
                    <a:cubicBezTo>
                      <a:pt x="176" y="538"/>
                      <a:pt x="226" y="262"/>
                      <a:pt x="327" y="36"/>
                    </a:cubicBezTo>
                    <a:cubicBezTo>
                      <a:pt x="327" y="19"/>
                      <a:pt x="301" y="1"/>
                      <a:pt x="27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0" name="Google Shape;1690;p54"/>
              <p:cNvSpPr/>
              <p:nvPr/>
            </p:nvSpPr>
            <p:spPr>
              <a:xfrm>
                <a:off x="2305239" y="2263702"/>
                <a:ext cx="2145" cy="16942"/>
              </a:xfrm>
              <a:custGeom>
                <a:avLst/>
                <a:gdLst/>
                <a:ahLst/>
                <a:cxnLst/>
                <a:rect l="l" t="t" r="r" b="b"/>
                <a:pathLst>
                  <a:path w="126" h="995" extrusionOk="0">
                    <a:moveTo>
                      <a:pt x="88" y="1"/>
                    </a:moveTo>
                    <a:cubicBezTo>
                      <a:pt x="69" y="1"/>
                      <a:pt x="50" y="13"/>
                      <a:pt x="50" y="38"/>
                    </a:cubicBezTo>
                    <a:lnTo>
                      <a:pt x="25" y="514"/>
                    </a:lnTo>
                    <a:cubicBezTo>
                      <a:pt x="25" y="589"/>
                      <a:pt x="25" y="665"/>
                      <a:pt x="25" y="715"/>
                    </a:cubicBezTo>
                    <a:cubicBezTo>
                      <a:pt x="25" y="815"/>
                      <a:pt x="0" y="890"/>
                      <a:pt x="25" y="965"/>
                    </a:cubicBezTo>
                    <a:cubicBezTo>
                      <a:pt x="25" y="980"/>
                      <a:pt x="42" y="994"/>
                      <a:pt x="61" y="994"/>
                    </a:cubicBezTo>
                    <a:cubicBezTo>
                      <a:pt x="75" y="994"/>
                      <a:pt x="90" y="987"/>
                      <a:pt x="100" y="965"/>
                    </a:cubicBezTo>
                    <a:cubicBezTo>
                      <a:pt x="100" y="890"/>
                      <a:pt x="100" y="815"/>
                      <a:pt x="100" y="740"/>
                    </a:cubicBezTo>
                    <a:cubicBezTo>
                      <a:pt x="100" y="665"/>
                      <a:pt x="100" y="589"/>
                      <a:pt x="100" y="514"/>
                    </a:cubicBezTo>
                    <a:cubicBezTo>
                      <a:pt x="125" y="364"/>
                      <a:pt x="125" y="188"/>
                      <a:pt x="125" y="38"/>
                    </a:cubicBezTo>
                    <a:cubicBezTo>
                      <a:pt x="125" y="13"/>
                      <a:pt x="107" y="1"/>
                      <a:pt x="8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1" name="Google Shape;1691;p54"/>
              <p:cNvSpPr/>
              <p:nvPr/>
            </p:nvSpPr>
            <p:spPr>
              <a:xfrm>
                <a:off x="2321875" y="2245245"/>
                <a:ext cx="1294" cy="16125"/>
              </a:xfrm>
              <a:custGeom>
                <a:avLst/>
                <a:gdLst/>
                <a:ahLst/>
                <a:cxnLst/>
                <a:rect l="l" t="t" r="r" b="b"/>
                <a:pathLst>
                  <a:path w="76" h="947" extrusionOk="0">
                    <a:moveTo>
                      <a:pt x="63" y="1"/>
                    </a:moveTo>
                    <a:cubicBezTo>
                      <a:pt x="57" y="1"/>
                      <a:pt x="51" y="7"/>
                      <a:pt x="51" y="19"/>
                    </a:cubicBezTo>
                    <a:cubicBezTo>
                      <a:pt x="51" y="170"/>
                      <a:pt x="26" y="320"/>
                      <a:pt x="26" y="470"/>
                    </a:cubicBezTo>
                    <a:cubicBezTo>
                      <a:pt x="26" y="571"/>
                      <a:pt x="26" y="646"/>
                      <a:pt x="26" y="721"/>
                    </a:cubicBezTo>
                    <a:cubicBezTo>
                      <a:pt x="26" y="796"/>
                      <a:pt x="0" y="871"/>
                      <a:pt x="26" y="947"/>
                    </a:cubicBezTo>
                    <a:lnTo>
                      <a:pt x="51" y="947"/>
                    </a:lnTo>
                    <a:cubicBezTo>
                      <a:pt x="76" y="871"/>
                      <a:pt x="76" y="796"/>
                      <a:pt x="76" y="721"/>
                    </a:cubicBezTo>
                    <a:cubicBezTo>
                      <a:pt x="76" y="646"/>
                      <a:pt x="76" y="571"/>
                      <a:pt x="76" y="470"/>
                    </a:cubicBezTo>
                    <a:cubicBezTo>
                      <a:pt x="76" y="320"/>
                      <a:pt x="76" y="170"/>
                      <a:pt x="76" y="19"/>
                    </a:cubicBezTo>
                    <a:cubicBezTo>
                      <a:pt x="76" y="7"/>
                      <a:pt x="69" y="1"/>
                      <a:pt x="6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2" name="Google Shape;1692;p54"/>
              <p:cNvSpPr/>
              <p:nvPr/>
            </p:nvSpPr>
            <p:spPr>
              <a:xfrm>
                <a:off x="2327851" y="2197976"/>
                <a:ext cx="8548" cy="13213"/>
              </a:xfrm>
              <a:custGeom>
                <a:avLst/>
                <a:gdLst/>
                <a:ahLst/>
                <a:cxnLst/>
                <a:rect l="l" t="t" r="r" b="b"/>
                <a:pathLst>
                  <a:path w="502" h="776" extrusionOk="0">
                    <a:moveTo>
                      <a:pt x="38" y="1"/>
                    </a:moveTo>
                    <a:cubicBezTo>
                      <a:pt x="19" y="1"/>
                      <a:pt x="0" y="13"/>
                      <a:pt x="0" y="38"/>
                    </a:cubicBezTo>
                    <a:cubicBezTo>
                      <a:pt x="0" y="214"/>
                      <a:pt x="25" y="364"/>
                      <a:pt x="126" y="515"/>
                    </a:cubicBezTo>
                    <a:cubicBezTo>
                      <a:pt x="176" y="565"/>
                      <a:pt x="226" y="640"/>
                      <a:pt x="276" y="690"/>
                    </a:cubicBezTo>
                    <a:cubicBezTo>
                      <a:pt x="301" y="715"/>
                      <a:pt x="326" y="715"/>
                      <a:pt x="376" y="740"/>
                    </a:cubicBezTo>
                    <a:cubicBezTo>
                      <a:pt x="394" y="758"/>
                      <a:pt x="424" y="776"/>
                      <a:pt x="449" y="776"/>
                    </a:cubicBezTo>
                    <a:cubicBezTo>
                      <a:pt x="460" y="776"/>
                      <a:pt x="469" y="773"/>
                      <a:pt x="477" y="765"/>
                    </a:cubicBezTo>
                    <a:cubicBezTo>
                      <a:pt x="502" y="765"/>
                      <a:pt x="502" y="740"/>
                      <a:pt x="502" y="740"/>
                    </a:cubicBezTo>
                    <a:cubicBezTo>
                      <a:pt x="477" y="690"/>
                      <a:pt x="451" y="690"/>
                      <a:pt x="426" y="665"/>
                    </a:cubicBezTo>
                    <a:cubicBezTo>
                      <a:pt x="376" y="665"/>
                      <a:pt x="351" y="640"/>
                      <a:pt x="326" y="615"/>
                    </a:cubicBezTo>
                    <a:cubicBezTo>
                      <a:pt x="276" y="565"/>
                      <a:pt x="226" y="515"/>
                      <a:pt x="201" y="464"/>
                    </a:cubicBezTo>
                    <a:cubicBezTo>
                      <a:pt x="126" y="339"/>
                      <a:pt x="76" y="189"/>
                      <a:pt x="76" y="38"/>
                    </a:cubicBezTo>
                    <a:cubicBezTo>
                      <a:pt x="76" y="13"/>
                      <a:pt x="57" y="1"/>
                      <a:pt x="3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3" name="Google Shape;1693;p54"/>
              <p:cNvSpPr/>
              <p:nvPr/>
            </p:nvSpPr>
            <p:spPr>
              <a:xfrm>
                <a:off x="2324855" y="2196069"/>
                <a:ext cx="7271" cy="5551"/>
              </a:xfrm>
              <a:custGeom>
                <a:avLst/>
                <a:gdLst/>
                <a:ahLst/>
                <a:cxnLst/>
                <a:rect l="l" t="t" r="r" b="b"/>
                <a:pathLst>
                  <a:path w="427" h="326" extrusionOk="0">
                    <a:moveTo>
                      <a:pt x="226" y="0"/>
                    </a:moveTo>
                    <a:cubicBezTo>
                      <a:pt x="1" y="0"/>
                      <a:pt x="1" y="326"/>
                      <a:pt x="226" y="326"/>
                    </a:cubicBezTo>
                    <a:cubicBezTo>
                      <a:pt x="427" y="326"/>
                      <a:pt x="427" y="0"/>
                      <a:pt x="2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4" name="Google Shape;1694;p54"/>
              <p:cNvSpPr/>
              <p:nvPr/>
            </p:nvSpPr>
            <p:spPr>
              <a:xfrm>
                <a:off x="2347484" y="2186891"/>
                <a:ext cx="8548" cy="20893"/>
              </a:xfrm>
              <a:custGeom>
                <a:avLst/>
                <a:gdLst/>
                <a:ahLst/>
                <a:cxnLst/>
                <a:rect l="l" t="t" r="r" b="b"/>
                <a:pathLst>
                  <a:path w="502" h="1227" extrusionOk="0">
                    <a:moveTo>
                      <a:pt x="63" y="0"/>
                    </a:moveTo>
                    <a:cubicBezTo>
                      <a:pt x="44" y="0"/>
                      <a:pt x="25" y="13"/>
                      <a:pt x="25" y="38"/>
                    </a:cubicBezTo>
                    <a:cubicBezTo>
                      <a:pt x="0" y="288"/>
                      <a:pt x="50" y="514"/>
                      <a:pt x="126" y="740"/>
                    </a:cubicBezTo>
                    <a:cubicBezTo>
                      <a:pt x="201" y="915"/>
                      <a:pt x="301" y="1115"/>
                      <a:pt x="476" y="1216"/>
                    </a:cubicBezTo>
                    <a:cubicBezTo>
                      <a:pt x="476" y="1223"/>
                      <a:pt x="479" y="1226"/>
                      <a:pt x="482" y="1226"/>
                    </a:cubicBezTo>
                    <a:cubicBezTo>
                      <a:pt x="489" y="1226"/>
                      <a:pt x="501" y="1208"/>
                      <a:pt x="501" y="1191"/>
                    </a:cubicBezTo>
                    <a:cubicBezTo>
                      <a:pt x="376" y="1040"/>
                      <a:pt x="276" y="865"/>
                      <a:pt x="201" y="689"/>
                    </a:cubicBezTo>
                    <a:cubicBezTo>
                      <a:pt x="126" y="489"/>
                      <a:pt x="100" y="263"/>
                      <a:pt x="100" y="38"/>
                    </a:cubicBezTo>
                    <a:cubicBezTo>
                      <a:pt x="100" y="13"/>
                      <a:pt x="82" y="0"/>
                      <a:pt x="6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5" name="Google Shape;1695;p54"/>
              <p:cNvSpPr/>
              <p:nvPr/>
            </p:nvSpPr>
            <p:spPr>
              <a:xfrm>
                <a:off x="2367117" y="2199628"/>
                <a:ext cx="11953" cy="24792"/>
              </a:xfrm>
              <a:custGeom>
                <a:avLst/>
                <a:gdLst/>
                <a:ahLst/>
                <a:cxnLst/>
                <a:rect l="l" t="t" r="r" b="b"/>
                <a:pathLst>
                  <a:path w="702" h="1456" extrusionOk="0">
                    <a:moveTo>
                      <a:pt x="32" y="0"/>
                    </a:moveTo>
                    <a:cubicBezTo>
                      <a:pt x="17" y="0"/>
                      <a:pt x="0" y="12"/>
                      <a:pt x="0" y="42"/>
                    </a:cubicBezTo>
                    <a:cubicBezTo>
                      <a:pt x="75" y="267"/>
                      <a:pt x="176" y="518"/>
                      <a:pt x="276" y="743"/>
                    </a:cubicBezTo>
                    <a:cubicBezTo>
                      <a:pt x="351" y="869"/>
                      <a:pt x="401" y="994"/>
                      <a:pt x="451" y="1119"/>
                    </a:cubicBezTo>
                    <a:cubicBezTo>
                      <a:pt x="526" y="1220"/>
                      <a:pt x="577" y="1345"/>
                      <a:pt x="652" y="1445"/>
                    </a:cubicBezTo>
                    <a:cubicBezTo>
                      <a:pt x="659" y="1453"/>
                      <a:pt x="666" y="1456"/>
                      <a:pt x="673" y="1456"/>
                    </a:cubicBezTo>
                    <a:cubicBezTo>
                      <a:pt x="689" y="1456"/>
                      <a:pt x="702" y="1438"/>
                      <a:pt x="702" y="1420"/>
                    </a:cubicBezTo>
                    <a:cubicBezTo>
                      <a:pt x="652" y="1295"/>
                      <a:pt x="577" y="1195"/>
                      <a:pt x="526" y="1069"/>
                    </a:cubicBezTo>
                    <a:cubicBezTo>
                      <a:pt x="476" y="969"/>
                      <a:pt x="426" y="844"/>
                      <a:pt x="351" y="743"/>
                    </a:cubicBezTo>
                    <a:cubicBezTo>
                      <a:pt x="251" y="493"/>
                      <a:pt x="150" y="267"/>
                      <a:pt x="50" y="17"/>
                    </a:cubicBezTo>
                    <a:cubicBezTo>
                      <a:pt x="50" y="6"/>
                      <a:pt x="42" y="0"/>
                      <a:pt x="3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6" name="Google Shape;1696;p54"/>
              <p:cNvSpPr/>
              <p:nvPr/>
            </p:nvSpPr>
            <p:spPr>
              <a:xfrm>
                <a:off x="2388027" y="2251051"/>
                <a:ext cx="8973" cy="24826"/>
              </a:xfrm>
              <a:custGeom>
                <a:avLst/>
                <a:gdLst/>
                <a:ahLst/>
                <a:cxnLst/>
                <a:rect l="l" t="t" r="r" b="b"/>
                <a:pathLst>
                  <a:path w="527" h="1458" extrusionOk="0">
                    <a:moveTo>
                      <a:pt x="92" y="0"/>
                    </a:moveTo>
                    <a:cubicBezTo>
                      <a:pt x="75" y="0"/>
                      <a:pt x="50" y="15"/>
                      <a:pt x="50" y="29"/>
                    </a:cubicBezTo>
                    <a:cubicBezTo>
                      <a:pt x="0" y="305"/>
                      <a:pt x="25" y="556"/>
                      <a:pt x="100" y="806"/>
                    </a:cubicBezTo>
                    <a:cubicBezTo>
                      <a:pt x="126" y="906"/>
                      <a:pt x="176" y="1032"/>
                      <a:pt x="251" y="1132"/>
                    </a:cubicBezTo>
                    <a:cubicBezTo>
                      <a:pt x="301" y="1257"/>
                      <a:pt x="376" y="1358"/>
                      <a:pt x="476" y="1458"/>
                    </a:cubicBezTo>
                    <a:cubicBezTo>
                      <a:pt x="476" y="1458"/>
                      <a:pt x="527" y="1433"/>
                      <a:pt x="501" y="1408"/>
                    </a:cubicBezTo>
                    <a:cubicBezTo>
                      <a:pt x="201" y="1007"/>
                      <a:pt x="50" y="530"/>
                      <a:pt x="100" y="29"/>
                    </a:cubicBezTo>
                    <a:cubicBezTo>
                      <a:pt x="111" y="8"/>
                      <a:pt x="104" y="0"/>
                      <a:pt x="9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7" name="Google Shape;1697;p54"/>
              <p:cNvSpPr/>
              <p:nvPr/>
            </p:nvSpPr>
            <p:spPr>
              <a:xfrm>
                <a:off x="2373076" y="2258799"/>
                <a:ext cx="7713" cy="24094"/>
              </a:xfrm>
              <a:custGeom>
                <a:avLst/>
                <a:gdLst/>
                <a:ahLst/>
                <a:cxnLst/>
                <a:rect l="l" t="t" r="r" b="b"/>
                <a:pathLst>
                  <a:path w="453" h="1415" extrusionOk="0">
                    <a:moveTo>
                      <a:pt x="1" y="0"/>
                    </a:moveTo>
                    <a:cubicBezTo>
                      <a:pt x="26" y="251"/>
                      <a:pt x="51" y="502"/>
                      <a:pt x="126" y="752"/>
                    </a:cubicBezTo>
                    <a:cubicBezTo>
                      <a:pt x="176" y="877"/>
                      <a:pt x="201" y="978"/>
                      <a:pt x="252" y="1078"/>
                    </a:cubicBezTo>
                    <a:cubicBezTo>
                      <a:pt x="302" y="1203"/>
                      <a:pt x="352" y="1329"/>
                      <a:pt x="427" y="1404"/>
                    </a:cubicBezTo>
                    <a:cubicBezTo>
                      <a:pt x="427" y="1412"/>
                      <a:pt x="430" y="1415"/>
                      <a:pt x="434" y="1415"/>
                    </a:cubicBezTo>
                    <a:cubicBezTo>
                      <a:pt x="441" y="1415"/>
                      <a:pt x="452" y="1404"/>
                      <a:pt x="452" y="1404"/>
                    </a:cubicBezTo>
                    <a:cubicBezTo>
                      <a:pt x="402" y="1304"/>
                      <a:pt x="327" y="1203"/>
                      <a:pt x="277" y="1078"/>
                    </a:cubicBezTo>
                    <a:cubicBezTo>
                      <a:pt x="252" y="978"/>
                      <a:pt x="201" y="852"/>
                      <a:pt x="151" y="752"/>
                    </a:cubicBezTo>
                    <a:cubicBezTo>
                      <a:pt x="101" y="502"/>
                      <a:pt x="51" y="251"/>
                      <a:pt x="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" name="Google Shape;1698;p54"/>
              <p:cNvSpPr/>
              <p:nvPr/>
            </p:nvSpPr>
            <p:spPr>
              <a:xfrm>
                <a:off x="2394497" y="2306050"/>
                <a:ext cx="9331" cy="16959"/>
              </a:xfrm>
              <a:custGeom>
                <a:avLst/>
                <a:gdLst/>
                <a:ahLst/>
                <a:cxnLst/>
                <a:rect l="l" t="t" r="r" b="b"/>
                <a:pathLst>
                  <a:path w="548" h="996" extrusionOk="0">
                    <a:moveTo>
                      <a:pt x="32" y="0"/>
                    </a:moveTo>
                    <a:cubicBezTo>
                      <a:pt x="13" y="0"/>
                      <a:pt x="1" y="37"/>
                      <a:pt x="21" y="57"/>
                    </a:cubicBezTo>
                    <a:cubicBezTo>
                      <a:pt x="172" y="158"/>
                      <a:pt x="297" y="308"/>
                      <a:pt x="372" y="458"/>
                    </a:cubicBezTo>
                    <a:cubicBezTo>
                      <a:pt x="447" y="634"/>
                      <a:pt x="447" y="784"/>
                      <a:pt x="447" y="960"/>
                    </a:cubicBezTo>
                    <a:cubicBezTo>
                      <a:pt x="447" y="977"/>
                      <a:pt x="460" y="995"/>
                      <a:pt x="476" y="995"/>
                    </a:cubicBezTo>
                    <a:cubicBezTo>
                      <a:pt x="483" y="995"/>
                      <a:pt x="490" y="992"/>
                      <a:pt x="497" y="985"/>
                    </a:cubicBezTo>
                    <a:cubicBezTo>
                      <a:pt x="548" y="809"/>
                      <a:pt x="522" y="609"/>
                      <a:pt x="447" y="433"/>
                    </a:cubicBezTo>
                    <a:cubicBezTo>
                      <a:pt x="347" y="258"/>
                      <a:pt x="222" y="108"/>
                      <a:pt x="46" y="7"/>
                    </a:cubicBezTo>
                    <a:cubicBezTo>
                      <a:pt x="41" y="2"/>
                      <a:pt x="37" y="0"/>
                      <a:pt x="3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9" name="Google Shape;1699;p54"/>
              <p:cNvSpPr/>
              <p:nvPr/>
            </p:nvSpPr>
            <p:spPr>
              <a:xfrm>
                <a:off x="2409907" y="2314530"/>
                <a:ext cx="8429" cy="12754"/>
              </a:xfrm>
              <a:custGeom>
                <a:avLst/>
                <a:gdLst/>
                <a:ahLst/>
                <a:cxnLst/>
                <a:rect l="l" t="t" r="r" b="b"/>
                <a:pathLst>
                  <a:path w="495" h="749" extrusionOk="0">
                    <a:moveTo>
                      <a:pt x="43" y="0"/>
                    </a:moveTo>
                    <a:cubicBezTo>
                      <a:pt x="21" y="0"/>
                      <a:pt x="1" y="18"/>
                      <a:pt x="18" y="36"/>
                    </a:cubicBezTo>
                    <a:cubicBezTo>
                      <a:pt x="144" y="286"/>
                      <a:pt x="294" y="537"/>
                      <a:pt x="470" y="737"/>
                    </a:cubicBezTo>
                    <a:cubicBezTo>
                      <a:pt x="470" y="746"/>
                      <a:pt x="472" y="748"/>
                      <a:pt x="476" y="748"/>
                    </a:cubicBezTo>
                    <a:cubicBezTo>
                      <a:pt x="484" y="748"/>
                      <a:pt x="495" y="737"/>
                      <a:pt x="495" y="737"/>
                    </a:cubicBezTo>
                    <a:cubicBezTo>
                      <a:pt x="369" y="487"/>
                      <a:pt x="219" y="236"/>
                      <a:pt x="69" y="11"/>
                    </a:cubicBezTo>
                    <a:cubicBezTo>
                      <a:pt x="61" y="3"/>
                      <a:pt x="52" y="0"/>
                      <a:pt x="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0" name="Google Shape;1700;p54"/>
              <p:cNvSpPr/>
              <p:nvPr/>
            </p:nvSpPr>
            <p:spPr>
              <a:xfrm>
                <a:off x="920580" y="3259300"/>
                <a:ext cx="24588" cy="21591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1268" extrusionOk="0">
                    <a:moveTo>
                      <a:pt x="62" y="1"/>
                    </a:moveTo>
                    <a:cubicBezTo>
                      <a:pt x="25" y="1"/>
                      <a:pt x="0" y="70"/>
                      <a:pt x="40" y="90"/>
                    </a:cubicBezTo>
                    <a:cubicBezTo>
                      <a:pt x="316" y="265"/>
                      <a:pt x="542" y="466"/>
                      <a:pt x="767" y="666"/>
                    </a:cubicBezTo>
                    <a:cubicBezTo>
                      <a:pt x="893" y="766"/>
                      <a:pt x="993" y="867"/>
                      <a:pt x="1093" y="967"/>
                    </a:cubicBezTo>
                    <a:cubicBezTo>
                      <a:pt x="1193" y="1067"/>
                      <a:pt x="1294" y="1167"/>
                      <a:pt x="1394" y="1268"/>
                    </a:cubicBezTo>
                    <a:cubicBezTo>
                      <a:pt x="1419" y="1268"/>
                      <a:pt x="1444" y="1268"/>
                      <a:pt x="1419" y="1243"/>
                    </a:cubicBezTo>
                    <a:cubicBezTo>
                      <a:pt x="1369" y="1117"/>
                      <a:pt x="1268" y="1017"/>
                      <a:pt x="1168" y="917"/>
                    </a:cubicBezTo>
                    <a:cubicBezTo>
                      <a:pt x="1068" y="791"/>
                      <a:pt x="943" y="691"/>
                      <a:pt x="842" y="591"/>
                    </a:cubicBezTo>
                    <a:cubicBezTo>
                      <a:pt x="617" y="365"/>
                      <a:pt x="366" y="190"/>
                      <a:pt x="91" y="15"/>
                    </a:cubicBezTo>
                    <a:cubicBezTo>
                      <a:pt x="81" y="5"/>
                      <a:pt x="71" y="1"/>
                      <a:pt x="6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54"/>
              <p:cNvSpPr/>
              <p:nvPr/>
            </p:nvSpPr>
            <p:spPr>
              <a:xfrm>
                <a:off x="929791" y="3244418"/>
                <a:ext cx="19599" cy="20876"/>
              </a:xfrm>
              <a:custGeom>
                <a:avLst/>
                <a:gdLst/>
                <a:ahLst/>
                <a:cxnLst/>
                <a:rect l="l" t="t" r="r" b="b"/>
                <a:pathLst>
                  <a:path w="1151" h="1226" extrusionOk="0">
                    <a:moveTo>
                      <a:pt x="40" y="1"/>
                    </a:moveTo>
                    <a:cubicBezTo>
                      <a:pt x="26" y="1"/>
                      <a:pt x="1" y="19"/>
                      <a:pt x="1" y="36"/>
                    </a:cubicBezTo>
                    <a:cubicBezTo>
                      <a:pt x="76" y="312"/>
                      <a:pt x="226" y="563"/>
                      <a:pt x="427" y="763"/>
                    </a:cubicBezTo>
                    <a:cubicBezTo>
                      <a:pt x="527" y="863"/>
                      <a:pt x="627" y="964"/>
                      <a:pt x="753" y="1039"/>
                    </a:cubicBezTo>
                    <a:cubicBezTo>
                      <a:pt x="853" y="1114"/>
                      <a:pt x="1003" y="1189"/>
                      <a:pt x="1128" y="1214"/>
                    </a:cubicBezTo>
                    <a:cubicBezTo>
                      <a:pt x="1078" y="1164"/>
                      <a:pt x="1003" y="1139"/>
                      <a:pt x="953" y="1114"/>
                    </a:cubicBezTo>
                    <a:cubicBezTo>
                      <a:pt x="903" y="1089"/>
                      <a:pt x="853" y="1039"/>
                      <a:pt x="778" y="1014"/>
                    </a:cubicBezTo>
                    <a:cubicBezTo>
                      <a:pt x="677" y="939"/>
                      <a:pt x="552" y="838"/>
                      <a:pt x="477" y="738"/>
                    </a:cubicBezTo>
                    <a:cubicBezTo>
                      <a:pt x="276" y="538"/>
                      <a:pt x="126" y="287"/>
                      <a:pt x="51" y="11"/>
                    </a:cubicBezTo>
                    <a:cubicBezTo>
                      <a:pt x="51" y="4"/>
                      <a:pt x="46" y="1"/>
                      <a:pt x="40" y="1"/>
                    </a:cubicBezTo>
                    <a:close/>
                    <a:moveTo>
                      <a:pt x="1128" y="1214"/>
                    </a:moveTo>
                    <a:cubicBezTo>
                      <a:pt x="1137" y="1223"/>
                      <a:pt x="1142" y="1225"/>
                      <a:pt x="1145" y="1225"/>
                    </a:cubicBezTo>
                    <a:cubicBezTo>
                      <a:pt x="1151" y="1225"/>
                      <a:pt x="1145" y="1214"/>
                      <a:pt x="1128" y="121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2" name="Google Shape;1702;p54"/>
              <p:cNvSpPr/>
              <p:nvPr/>
            </p:nvSpPr>
            <p:spPr>
              <a:xfrm>
                <a:off x="906753" y="3236075"/>
                <a:ext cx="15376" cy="12379"/>
              </a:xfrm>
              <a:custGeom>
                <a:avLst/>
                <a:gdLst/>
                <a:ahLst/>
                <a:cxnLst/>
                <a:rect l="l" t="t" r="r" b="b"/>
                <a:pathLst>
                  <a:path w="903" h="727" extrusionOk="0">
                    <a:moveTo>
                      <a:pt x="25" y="0"/>
                    </a:moveTo>
                    <a:cubicBezTo>
                      <a:pt x="25" y="0"/>
                      <a:pt x="0" y="0"/>
                      <a:pt x="0" y="25"/>
                    </a:cubicBezTo>
                    <a:cubicBezTo>
                      <a:pt x="226" y="351"/>
                      <a:pt x="527" y="627"/>
                      <a:pt x="903" y="727"/>
                    </a:cubicBezTo>
                    <a:cubicBezTo>
                      <a:pt x="552" y="577"/>
                      <a:pt x="251" y="326"/>
                      <a:pt x="2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3" name="Google Shape;1703;p54"/>
              <p:cNvSpPr/>
              <p:nvPr/>
            </p:nvSpPr>
            <p:spPr>
              <a:xfrm>
                <a:off x="877721" y="3168646"/>
                <a:ext cx="7713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453" h="1179" extrusionOk="0">
                    <a:moveTo>
                      <a:pt x="26" y="0"/>
                    </a:moveTo>
                    <a:lnTo>
                      <a:pt x="26" y="0"/>
                    </a:lnTo>
                    <a:cubicBezTo>
                      <a:pt x="1" y="426"/>
                      <a:pt x="151" y="852"/>
                      <a:pt x="427" y="1178"/>
                    </a:cubicBezTo>
                    <a:cubicBezTo>
                      <a:pt x="452" y="1178"/>
                      <a:pt x="452" y="1178"/>
                      <a:pt x="452" y="1153"/>
                    </a:cubicBezTo>
                    <a:cubicBezTo>
                      <a:pt x="176" y="827"/>
                      <a:pt x="26" y="426"/>
                      <a:pt x="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" name="Google Shape;1704;p54"/>
              <p:cNvSpPr/>
              <p:nvPr/>
            </p:nvSpPr>
            <p:spPr>
              <a:xfrm>
                <a:off x="848707" y="3108897"/>
                <a:ext cx="443" cy="17"/>
              </a:xfrm>
              <a:custGeom>
                <a:avLst/>
                <a:gdLst/>
                <a:ahLst/>
                <a:cxnLst/>
                <a:rect l="l" t="t" r="r" b="b"/>
                <a:pathLst>
                  <a:path w="26" h="1" extrusionOk="0">
                    <a:moveTo>
                      <a:pt x="26" y="0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1" y="0"/>
                      <a:pt x="1" y="0"/>
                      <a:pt x="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54"/>
              <p:cNvSpPr/>
              <p:nvPr/>
            </p:nvSpPr>
            <p:spPr>
              <a:xfrm>
                <a:off x="989541" y="3332757"/>
                <a:ext cx="19633" cy="16959"/>
              </a:xfrm>
              <a:custGeom>
                <a:avLst/>
                <a:gdLst/>
                <a:ahLst/>
                <a:cxnLst/>
                <a:rect l="l" t="t" r="r" b="b"/>
                <a:pathLst>
                  <a:path w="1153" h="996" extrusionOk="0">
                    <a:moveTo>
                      <a:pt x="19" y="0"/>
                    </a:moveTo>
                    <a:cubicBezTo>
                      <a:pt x="12" y="0"/>
                      <a:pt x="0" y="11"/>
                      <a:pt x="0" y="11"/>
                    </a:cubicBezTo>
                    <a:cubicBezTo>
                      <a:pt x="25" y="87"/>
                      <a:pt x="76" y="137"/>
                      <a:pt x="126" y="187"/>
                    </a:cubicBezTo>
                    <a:cubicBezTo>
                      <a:pt x="201" y="287"/>
                      <a:pt x="301" y="387"/>
                      <a:pt x="376" y="462"/>
                    </a:cubicBezTo>
                    <a:cubicBezTo>
                      <a:pt x="502" y="563"/>
                      <a:pt x="627" y="663"/>
                      <a:pt x="752" y="763"/>
                    </a:cubicBezTo>
                    <a:cubicBezTo>
                      <a:pt x="853" y="838"/>
                      <a:pt x="978" y="939"/>
                      <a:pt x="1128" y="989"/>
                    </a:cubicBezTo>
                    <a:cubicBezTo>
                      <a:pt x="1133" y="994"/>
                      <a:pt x="1137" y="996"/>
                      <a:pt x="1140" y="996"/>
                    </a:cubicBezTo>
                    <a:cubicBezTo>
                      <a:pt x="1152" y="996"/>
                      <a:pt x="1148" y="964"/>
                      <a:pt x="1128" y="964"/>
                    </a:cubicBezTo>
                    <a:cubicBezTo>
                      <a:pt x="1028" y="863"/>
                      <a:pt x="903" y="813"/>
                      <a:pt x="777" y="713"/>
                    </a:cubicBezTo>
                    <a:cubicBezTo>
                      <a:pt x="652" y="638"/>
                      <a:pt x="552" y="538"/>
                      <a:pt x="426" y="437"/>
                    </a:cubicBezTo>
                    <a:cubicBezTo>
                      <a:pt x="326" y="337"/>
                      <a:pt x="251" y="262"/>
                      <a:pt x="151" y="187"/>
                    </a:cubicBezTo>
                    <a:cubicBezTo>
                      <a:pt x="126" y="137"/>
                      <a:pt x="51" y="87"/>
                      <a:pt x="25" y="11"/>
                    </a:cubicBezTo>
                    <a:cubicBezTo>
                      <a:pt x="25" y="3"/>
                      <a:pt x="23" y="0"/>
                      <a:pt x="1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6" name="Google Shape;1706;p54"/>
              <p:cNvSpPr/>
              <p:nvPr/>
            </p:nvSpPr>
            <p:spPr>
              <a:xfrm>
                <a:off x="966503" y="3304355"/>
                <a:ext cx="27329" cy="25184"/>
              </a:xfrm>
              <a:custGeom>
                <a:avLst/>
                <a:gdLst/>
                <a:ahLst/>
                <a:cxnLst/>
                <a:rect l="l" t="t" r="r" b="b"/>
                <a:pathLst>
                  <a:path w="1605" h="1479" extrusionOk="0">
                    <a:moveTo>
                      <a:pt x="50" y="0"/>
                    </a:moveTo>
                    <a:cubicBezTo>
                      <a:pt x="25" y="0"/>
                      <a:pt x="0" y="25"/>
                      <a:pt x="25" y="50"/>
                    </a:cubicBezTo>
                    <a:cubicBezTo>
                      <a:pt x="652" y="376"/>
                      <a:pt x="1203" y="877"/>
                      <a:pt x="1604" y="1479"/>
                    </a:cubicBezTo>
                    <a:cubicBezTo>
                      <a:pt x="1604" y="1479"/>
                      <a:pt x="1604" y="1479"/>
                      <a:pt x="1604" y="1454"/>
                    </a:cubicBezTo>
                    <a:cubicBezTo>
                      <a:pt x="1278" y="827"/>
                      <a:pt x="677" y="351"/>
                      <a:pt x="5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7" name="Google Shape;1707;p54"/>
              <p:cNvSpPr/>
              <p:nvPr/>
            </p:nvSpPr>
            <p:spPr>
              <a:xfrm>
                <a:off x="1621993" y="4282006"/>
                <a:ext cx="7969" cy="40066"/>
              </a:xfrm>
              <a:custGeom>
                <a:avLst/>
                <a:gdLst/>
                <a:ahLst/>
                <a:cxnLst/>
                <a:rect l="l" t="t" r="r" b="b"/>
                <a:pathLst>
                  <a:path w="468" h="2353" extrusionOk="0">
                    <a:moveTo>
                      <a:pt x="419" y="1"/>
                    </a:moveTo>
                    <a:cubicBezTo>
                      <a:pt x="403" y="1"/>
                      <a:pt x="386" y="9"/>
                      <a:pt x="376" y="28"/>
                    </a:cubicBezTo>
                    <a:cubicBezTo>
                      <a:pt x="126" y="780"/>
                      <a:pt x="0" y="1557"/>
                      <a:pt x="101" y="2334"/>
                    </a:cubicBezTo>
                    <a:cubicBezTo>
                      <a:pt x="101" y="2346"/>
                      <a:pt x="107" y="2353"/>
                      <a:pt x="113" y="2353"/>
                    </a:cubicBezTo>
                    <a:cubicBezTo>
                      <a:pt x="120" y="2353"/>
                      <a:pt x="126" y="2346"/>
                      <a:pt x="126" y="2334"/>
                    </a:cubicBezTo>
                    <a:cubicBezTo>
                      <a:pt x="126" y="1557"/>
                      <a:pt x="201" y="780"/>
                      <a:pt x="452" y="53"/>
                    </a:cubicBezTo>
                    <a:cubicBezTo>
                      <a:pt x="467" y="22"/>
                      <a:pt x="444" y="1"/>
                      <a:pt x="41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8" name="Google Shape;1708;p54"/>
              <p:cNvSpPr/>
              <p:nvPr/>
            </p:nvSpPr>
            <p:spPr>
              <a:xfrm>
                <a:off x="1617720" y="4223585"/>
                <a:ext cx="2162" cy="43437"/>
              </a:xfrm>
              <a:custGeom>
                <a:avLst/>
                <a:gdLst/>
                <a:ahLst/>
                <a:cxnLst/>
                <a:rect l="l" t="t" r="r" b="b"/>
                <a:pathLst>
                  <a:path w="127" h="2551" extrusionOk="0">
                    <a:moveTo>
                      <a:pt x="101" y="0"/>
                    </a:moveTo>
                    <a:cubicBezTo>
                      <a:pt x="76" y="426"/>
                      <a:pt x="51" y="853"/>
                      <a:pt x="51" y="1279"/>
                    </a:cubicBezTo>
                    <a:cubicBezTo>
                      <a:pt x="26" y="1705"/>
                      <a:pt x="1" y="2106"/>
                      <a:pt x="1" y="2532"/>
                    </a:cubicBezTo>
                    <a:cubicBezTo>
                      <a:pt x="1" y="2544"/>
                      <a:pt x="7" y="2551"/>
                      <a:pt x="13" y="2551"/>
                    </a:cubicBezTo>
                    <a:cubicBezTo>
                      <a:pt x="20" y="2551"/>
                      <a:pt x="26" y="2544"/>
                      <a:pt x="26" y="2532"/>
                    </a:cubicBezTo>
                    <a:cubicBezTo>
                      <a:pt x="76" y="2106"/>
                      <a:pt x="76" y="1705"/>
                      <a:pt x="76" y="1279"/>
                    </a:cubicBezTo>
                    <a:cubicBezTo>
                      <a:pt x="101" y="853"/>
                      <a:pt x="101" y="426"/>
                      <a:pt x="1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" name="Google Shape;1709;p54"/>
              <p:cNvSpPr/>
              <p:nvPr/>
            </p:nvSpPr>
            <p:spPr>
              <a:xfrm>
                <a:off x="1595107" y="4202879"/>
                <a:ext cx="4717" cy="55612"/>
              </a:xfrm>
              <a:custGeom>
                <a:avLst/>
                <a:gdLst/>
                <a:ahLst/>
                <a:cxnLst/>
                <a:rect l="l" t="t" r="r" b="b"/>
                <a:pathLst>
                  <a:path w="277" h="3266" extrusionOk="0">
                    <a:moveTo>
                      <a:pt x="101" y="1"/>
                    </a:moveTo>
                    <a:cubicBezTo>
                      <a:pt x="88" y="1"/>
                      <a:pt x="76" y="13"/>
                      <a:pt x="76" y="38"/>
                    </a:cubicBezTo>
                    <a:cubicBezTo>
                      <a:pt x="1" y="565"/>
                      <a:pt x="26" y="1116"/>
                      <a:pt x="76" y="1642"/>
                    </a:cubicBezTo>
                    <a:cubicBezTo>
                      <a:pt x="101" y="2169"/>
                      <a:pt x="151" y="2720"/>
                      <a:pt x="201" y="3246"/>
                    </a:cubicBezTo>
                    <a:cubicBezTo>
                      <a:pt x="201" y="3259"/>
                      <a:pt x="207" y="3265"/>
                      <a:pt x="214" y="3265"/>
                    </a:cubicBezTo>
                    <a:cubicBezTo>
                      <a:pt x="220" y="3265"/>
                      <a:pt x="226" y="3259"/>
                      <a:pt x="226" y="3246"/>
                    </a:cubicBezTo>
                    <a:cubicBezTo>
                      <a:pt x="276" y="2720"/>
                      <a:pt x="176" y="2169"/>
                      <a:pt x="151" y="1642"/>
                    </a:cubicBezTo>
                    <a:cubicBezTo>
                      <a:pt x="101" y="1116"/>
                      <a:pt x="76" y="565"/>
                      <a:pt x="126" y="38"/>
                    </a:cubicBezTo>
                    <a:cubicBezTo>
                      <a:pt x="126" y="13"/>
                      <a:pt x="113" y="1"/>
                      <a:pt x="10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" name="Google Shape;1710;p54"/>
              <p:cNvSpPr/>
              <p:nvPr/>
            </p:nvSpPr>
            <p:spPr>
              <a:xfrm>
                <a:off x="1595533" y="4296769"/>
                <a:ext cx="2571" cy="24128"/>
              </a:xfrm>
              <a:custGeom>
                <a:avLst/>
                <a:gdLst/>
                <a:ahLst/>
                <a:cxnLst/>
                <a:rect l="l" t="t" r="r" b="b"/>
                <a:pathLst>
                  <a:path w="151" h="1417" extrusionOk="0">
                    <a:moveTo>
                      <a:pt x="113" y="1"/>
                    </a:moveTo>
                    <a:cubicBezTo>
                      <a:pt x="95" y="1"/>
                      <a:pt x="76" y="13"/>
                      <a:pt x="76" y="38"/>
                    </a:cubicBezTo>
                    <a:cubicBezTo>
                      <a:pt x="76" y="264"/>
                      <a:pt x="51" y="514"/>
                      <a:pt x="51" y="740"/>
                    </a:cubicBezTo>
                    <a:cubicBezTo>
                      <a:pt x="26" y="865"/>
                      <a:pt x="26" y="991"/>
                      <a:pt x="26" y="1091"/>
                    </a:cubicBezTo>
                    <a:cubicBezTo>
                      <a:pt x="26" y="1191"/>
                      <a:pt x="1" y="1316"/>
                      <a:pt x="51" y="1417"/>
                    </a:cubicBezTo>
                    <a:lnTo>
                      <a:pt x="76" y="1417"/>
                    </a:lnTo>
                    <a:cubicBezTo>
                      <a:pt x="126" y="1316"/>
                      <a:pt x="101" y="1216"/>
                      <a:pt x="101" y="1116"/>
                    </a:cubicBezTo>
                    <a:cubicBezTo>
                      <a:pt x="126" y="991"/>
                      <a:pt x="126" y="865"/>
                      <a:pt x="126" y="740"/>
                    </a:cubicBezTo>
                    <a:cubicBezTo>
                      <a:pt x="126" y="514"/>
                      <a:pt x="126" y="264"/>
                      <a:pt x="151" y="38"/>
                    </a:cubicBezTo>
                    <a:cubicBezTo>
                      <a:pt x="151" y="13"/>
                      <a:pt x="132" y="1"/>
                      <a:pt x="11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1" name="Google Shape;1711;p54"/>
              <p:cNvSpPr/>
              <p:nvPr/>
            </p:nvSpPr>
            <p:spPr>
              <a:xfrm>
                <a:off x="1605358" y="4344139"/>
                <a:ext cx="2571" cy="28300"/>
              </a:xfrm>
              <a:custGeom>
                <a:avLst/>
                <a:gdLst/>
                <a:ahLst/>
                <a:cxnLst/>
                <a:rect l="l" t="t" r="r" b="b"/>
                <a:pathLst>
                  <a:path w="151" h="1662" extrusionOk="0">
                    <a:moveTo>
                      <a:pt x="113" y="1"/>
                    </a:moveTo>
                    <a:cubicBezTo>
                      <a:pt x="94" y="1"/>
                      <a:pt x="75" y="13"/>
                      <a:pt x="75" y="38"/>
                    </a:cubicBezTo>
                    <a:cubicBezTo>
                      <a:pt x="75" y="289"/>
                      <a:pt x="50" y="565"/>
                      <a:pt x="50" y="840"/>
                    </a:cubicBezTo>
                    <a:cubicBezTo>
                      <a:pt x="50" y="991"/>
                      <a:pt x="25" y="1116"/>
                      <a:pt x="25" y="1266"/>
                    </a:cubicBezTo>
                    <a:cubicBezTo>
                      <a:pt x="25" y="1392"/>
                      <a:pt x="0" y="1517"/>
                      <a:pt x="50" y="1642"/>
                    </a:cubicBezTo>
                    <a:cubicBezTo>
                      <a:pt x="50" y="1655"/>
                      <a:pt x="56" y="1661"/>
                      <a:pt x="66" y="1661"/>
                    </a:cubicBezTo>
                    <a:cubicBezTo>
                      <a:pt x="75" y="1661"/>
                      <a:pt x="88" y="1655"/>
                      <a:pt x="100" y="1642"/>
                    </a:cubicBezTo>
                    <a:cubicBezTo>
                      <a:pt x="125" y="1517"/>
                      <a:pt x="125" y="1392"/>
                      <a:pt x="125" y="1266"/>
                    </a:cubicBezTo>
                    <a:cubicBezTo>
                      <a:pt x="125" y="1116"/>
                      <a:pt x="125" y="991"/>
                      <a:pt x="150" y="840"/>
                    </a:cubicBezTo>
                    <a:cubicBezTo>
                      <a:pt x="150" y="565"/>
                      <a:pt x="150" y="289"/>
                      <a:pt x="150" y="38"/>
                    </a:cubicBezTo>
                    <a:cubicBezTo>
                      <a:pt x="150" y="13"/>
                      <a:pt x="132" y="1"/>
                      <a:pt x="11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2" name="Google Shape;1712;p54"/>
              <p:cNvSpPr/>
              <p:nvPr/>
            </p:nvSpPr>
            <p:spPr>
              <a:xfrm>
                <a:off x="1624548" y="4352568"/>
                <a:ext cx="5568" cy="28402"/>
              </a:xfrm>
              <a:custGeom>
                <a:avLst/>
                <a:gdLst/>
                <a:ahLst/>
                <a:cxnLst/>
                <a:rect l="l" t="t" r="r" b="b"/>
                <a:pathLst>
                  <a:path w="327" h="1668" extrusionOk="0">
                    <a:moveTo>
                      <a:pt x="126" y="1"/>
                    </a:moveTo>
                    <a:cubicBezTo>
                      <a:pt x="114" y="1"/>
                      <a:pt x="101" y="7"/>
                      <a:pt x="101" y="19"/>
                    </a:cubicBezTo>
                    <a:cubicBezTo>
                      <a:pt x="51" y="170"/>
                      <a:pt x="26" y="295"/>
                      <a:pt x="26" y="445"/>
                    </a:cubicBezTo>
                    <a:cubicBezTo>
                      <a:pt x="1" y="596"/>
                      <a:pt x="1" y="746"/>
                      <a:pt x="26" y="897"/>
                    </a:cubicBezTo>
                    <a:cubicBezTo>
                      <a:pt x="51" y="1147"/>
                      <a:pt x="126" y="1423"/>
                      <a:pt x="277" y="1648"/>
                    </a:cubicBezTo>
                    <a:cubicBezTo>
                      <a:pt x="289" y="1661"/>
                      <a:pt x="302" y="1667"/>
                      <a:pt x="311" y="1667"/>
                    </a:cubicBezTo>
                    <a:cubicBezTo>
                      <a:pt x="320" y="1667"/>
                      <a:pt x="327" y="1661"/>
                      <a:pt x="327" y="1648"/>
                    </a:cubicBezTo>
                    <a:cubicBezTo>
                      <a:pt x="226" y="1373"/>
                      <a:pt x="176" y="1122"/>
                      <a:pt x="151" y="846"/>
                    </a:cubicBezTo>
                    <a:cubicBezTo>
                      <a:pt x="126" y="721"/>
                      <a:pt x="126" y="596"/>
                      <a:pt x="126" y="445"/>
                    </a:cubicBezTo>
                    <a:cubicBezTo>
                      <a:pt x="126" y="320"/>
                      <a:pt x="151" y="170"/>
                      <a:pt x="151" y="19"/>
                    </a:cubicBezTo>
                    <a:cubicBezTo>
                      <a:pt x="151" y="7"/>
                      <a:pt x="139" y="1"/>
                      <a:pt x="12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54"/>
              <p:cNvSpPr/>
              <p:nvPr/>
            </p:nvSpPr>
            <p:spPr>
              <a:xfrm>
                <a:off x="1643755" y="4321816"/>
                <a:ext cx="4597" cy="21029"/>
              </a:xfrm>
              <a:custGeom>
                <a:avLst/>
                <a:gdLst/>
                <a:ahLst/>
                <a:cxnLst/>
                <a:rect l="l" t="t" r="r" b="b"/>
                <a:pathLst>
                  <a:path w="270" h="1235" extrusionOk="0">
                    <a:moveTo>
                      <a:pt x="207" y="0"/>
                    </a:moveTo>
                    <a:cubicBezTo>
                      <a:pt x="195" y="0"/>
                      <a:pt x="183" y="6"/>
                      <a:pt x="176" y="21"/>
                    </a:cubicBezTo>
                    <a:cubicBezTo>
                      <a:pt x="76" y="196"/>
                      <a:pt x="26" y="397"/>
                      <a:pt x="26" y="597"/>
                    </a:cubicBezTo>
                    <a:cubicBezTo>
                      <a:pt x="1" y="698"/>
                      <a:pt x="26" y="798"/>
                      <a:pt x="51" y="898"/>
                    </a:cubicBezTo>
                    <a:cubicBezTo>
                      <a:pt x="51" y="948"/>
                      <a:pt x="76" y="1023"/>
                      <a:pt x="76" y="1074"/>
                    </a:cubicBezTo>
                    <a:cubicBezTo>
                      <a:pt x="101" y="1124"/>
                      <a:pt x="101" y="1174"/>
                      <a:pt x="151" y="1224"/>
                    </a:cubicBezTo>
                    <a:cubicBezTo>
                      <a:pt x="158" y="1231"/>
                      <a:pt x="166" y="1234"/>
                      <a:pt x="172" y="1234"/>
                    </a:cubicBezTo>
                    <a:cubicBezTo>
                      <a:pt x="189" y="1234"/>
                      <a:pt x="201" y="1217"/>
                      <a:pt x="201" y="1199"/>
                    </a:cubicBezTo>
                    <a:cubicBezTo>
                      <a:pt x="201" y="1149"/>
                      <a:pt x="176" y="1074"/>
                      <a:pt x="176" y="1023"/>
                    </a:cubicBezTo>
                    <a:cubicBezTo>
                      <a:pt x="151" y="998"/>
                      <a:pt x="151" y="948"/>
                      <a:pt x="151" y="898"/>
                    </a:cubicBezTo>
                    <a:cubicBezTo>
                      <a:pt x="126" y="798"/>
                      <a:pt x="101" y="698"/>
                      <a:pt x="101" y="597"/>
                    </a:cubicBezTo>
                    <a:cubicBezTo>
                      <a:pt x="126" y="422"/>
                      <a:pt x="151" y="221"/>
                      <a:pt x="251" y="71"/>
                    </a:cubicBezTo>
                    <a:cubicBezTo>
                      <a:pt x="269" y="36"/>
                      <a:pt x="237" y="0"/>
                      <a:pt x="20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54"/>
              <p:cNvSpPr/>
              <p:nvPr/>
            </p:nvSpPr>
            <p:spPr>
              <a:xfrm>
                <a:off x="1651860" y="4259394"/>
                <a:ext cx="8991" cy="20961"/>
              </a:xfrm>
              <a:custGeom>
                <a:avLst/>
                <a:gdLst/>
                <a:ahLst/>
                <a:cxnLst/>
                <a:rect l="l" t="t" r="r" b="b"/>
                <a:pathLst>
                  <a:path w="528" h="1231" extrusionOk="0">
                    <a:moveTo>
                      <a:pt x="84" y="0"/>
                    </a:moveTo>
                    <a:cubicBezTo>
                      <a:pt x="66" y="0"/>
                      <a:pt x="51" y="9"/>
                      <a:pt x="51" y="28"/>
                    </a:cubicBezTo>
                    <a:cubicBezTo>
                      <a:pt x="1" y="278"/>
                      <a:pt x="26" y="529"/>
                      <a:pt x="101" y="755"/>
                    </a:cubicBezTo>
                    <a:cubicBezTo>
                      <a:pt x="151" y="855"/>
                      <a:pt x="201" y="955"/>
                      <a:pt x="252" y="1030"/>
                    </a:cubicBezTo>
                    <a:cubicBezTo>
                      <a:pt x="327" y="1105"/>
                      <a:pt x="402" y="1206"/>
                      <a:pt x="502" y="1231"/>
                    </a:cubicBezTo>
                    <a:cubicBezTo>
                      <a:pt x="527" y="1231"/>
                      <a:pt x="527" y="1206"/>
                      <a:pt x="527" y="1206"/>
                    </a:cubicBezTo>
                    <a:cubicBezTo>
                      <a:pt x="502" y="1156"/>
                      <a:pt x="452" y="1130"/>
                      <a:pt x="427" y="1080"/>
                    </a:cubicBezTo>
                    <a:cubicBezTo>
                      <a:pt x="402" y="1055"/>
                      <a:pt x="377" y="1005"/>
                      <a:pt x="327" y="980"/>
                    </a:cubicBezTo>
                    <a:cubicBezTo>
                      <a:pt x="277" y="880"/>
                      <a:pt x="226" y="805"/>
                      <a:pt x="201" y="704"/>
                    </a:cubicBezTo>
                    <a:cubicBezTo>
                      <a:pt x="126" y="504"/>
                      <a:pt x="101" y="278"/>
                      <a:pt x="151" y="53"/>
                    </a:cubicBezTo>
                    <a:cubicBezTo>
                      <a:pt x="151" y="22"/>
                      <a:pt x="113" y="0"/>
                      <a:pt x="8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5" name="Google Shape;1715;p54"/>
              <p:cNvSpPr/>
              <p:nvPr/>
            </p:nvSpPr>
            <p:spPr>
              <a:xfrm>
                <a:off x="1636927" y="4211836"/>
                <a:ext cx="6300" cy="29015"/>
              </a:xfrm>
              <a:custGeom>
                <a:avLst/>
                <a:gdLst/>
                <a:ahLst/>
                <a:cxnLst/>
                <a:rect l="l" t="t" r="r" b="b"/>
                <a:pathLst>
                  <a:path w="370" h="1704" extrusionOk="0">
                    <a:moveTo>
                      <a:pt x="143" y="0"/>
                    </a:moveTo>
                    <a:cubicBezTo>
                      <a:pt x="126" y="0"/>
                      <a:pt x="110" y="11"/>
                      <a:pt x="101" y="39"/>
                    </a:cubicBezTo>
                    <a:cubicBezTo>
                      <a:pt x="26" y="314"/>
                      <a:pt x="1" y="615"/>
                      <a:pt x="26" y="916"/>
                    </a:cubicBezTo>
                    <a:cubicBezTo>
                      <a:pt x="51" y="1167"/>
                      <a:pt x="151" y="1467"/>
                      <a:pt x="301" y="1693"/>
                    </a:cubicBezTo>
                    <a:cubicBezTo>
                      <a:pt x="301" y="1700"/>
                      <a:pt x="308" y="1703"/>
                      <a:pt x="316" y="1703"/>
                    </a:cubicBezTo>
                    <a:cubicBezTo>
                      <a:pt x="337" y="1703"/>
                      <a:pt x="369" y="1686"/>
                      <a:pt x="352" y="1668"/>
                    </a:cubicBezTo>
                    <a:cubicBezTo>
                      <a:pt x="326" y="1543"/>
                      <a:pt x="251" y="1417"/>
                      <a:pt x="226" y="1292"/>
                    </a:cubicBezTo>
                    <a:cubicBezTo>
                      <a:pt x="201" y="1167"/>
                      <a:pt x="176" y="1016"/>
                      <a:pt x="151" y="891"/>
                    </a:cubicBezTo>
                    <a:cubicBezTo>
                      <a:pt x="126" y="615"/>
                      <a:pt x="151" y="339"/>
                      <a:pt x="201" y="64"/>
                    </a:cubicBezTo>
                    <a:cubicBezTo>
                      <a:pt x="201" y="32"/>
                      <a:pt x="171" y="0"/>
                      <a:pt x="143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6" name="Google Shape;1716;p54"/>
              <p:cNvSpPr/>
              <p:nvPr/>
            </p:nvSpPr>
            <p:spPr>
              <a:xfrm>
                <a:off x="1668087" y="4342437"/>
                <a:ext cx="2997" cy="24451"/>
              </a:xfrm>
              <a:custGeom>
                <a:avLst/>
                <a:gdLst/>
                <a:ahLst/>
                <a:cxnLst/>
                <a:rect l="l" t="t" r="r" b="b"/>
                <a:pathLst>
                  <a:path w="176" h="1436" extrusionOk="0">
                    <a:moveTo>
                      <a:pt x="122" y="0"/>
                    </a:moveTo>
                    <a:cubicBezTo>
                      <a:pt x="107" y="0"/>
                      <a:pt x="88" y="13"/>
                      <a:pt x="75" y="38"/>
                    </a:cubicBezTo>
                    <a:cubicBezTo>
                      <a:pt x="75" y="163"/>
                      <a:pt x="50" y="289"/>
                      <a:pt x="50" y="414"/>
                    </a:cubicBezTo>
                    <a:cubicBezTo>
                      <a:pt x="50" y="514"/>
                      <a:pt x="50" y="639"/>
                      <a:pt x="25" y="765"/>
                    </a:cubicBezTo>
                    <a:cubicBezTo>
                      <a:pt x="25" y="865"/>
                      <a:pt x="25" y="990"/>
                      <a:pt x="25" y="1116"/>
                    </a:cubicBezTo>
                    <a:cubicBezTo>
                      <a:pt x="25" y="1166"/>
                      <a:pt x="25" y="1241"/>
                      <a:pt x="25" y="1291"/>
                    </a:cubicBezTo>
                    <a:cubicBezTo>
                      <a:pt x="25" y="1341"/>
                      <a:pt x="0" y="1391"/>
                      <a:pt x="50" y="1416"/>
                    </a:cubicBezTo>
                    <a:cubicBezTo>
                      <a:pt x="50" y="1429"/>
                      <a:pt x="57" y="1435"/>
                      <a:pt x="66" y="1435"/>
                    </a:cubicBezTo>
                    <a:cubicBezTo>
                      <a:pt x="75" y="1435"/>
                      <a:pt x="88" y="1429"/>
                      <a:pt x="101" y="1416"/>
                    </a:cubicBezTo>
                    <a:cubicBezTo>
                      <a:pt x="126" y="1391"/>
                      <a:pt x="126" y="1341"/>
                      <a:pt x="126" y="1291"/>
                    </a:cubicBezTo>
                    <a:cubicBezTo>
                      <a:pt x="126" y="1241"/>
                      <a:pt x="126" y="1166"/>
                      <a:pt x="126" y="1116"/>
                    </a:cubicBezTo>
                    <a:cubicBezTo>
                      <a:pt x="151" y="990"/>
                      <a:pt x="151" y="865"/>
                      <a:pt x="151" y="765"/>
                    </a:cubicBezTo>
                    <a:cubicBezTo>
                      <a:pt x="151" y="639"/>
                      <a:pt x="151" y="514"/>
                      <a:pt x="151" y="414"/>
                    </a:cubicBezTo>
                    <a:cubicBezTo>
                      <a:pt x="176" y="289"/>
                      <a:pt x="151" y="163"/>
                      <a:pt x="151" y="38"/>
                    </a:cubicBezTo>
                    <a:cubicBezTo>
                      <a:pt x="151" y="13"/>
                      <a:pt x="138" y="0"/>
                      <a:pt x="12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54"/>
              <p:cNvSpPr/>
              <p:nvPr/>
            </p:nvSpPr>
            <p:spPr>
              <a:xfrm>
                <a:off x="1671067" y="4299544"/>
                <a:ext cx="6419" cy="16432"/>
              </a:xfrm>
              <a:custGeom>
                <a:avLst/>
                <a:gdLst/>
                <a:ahLst/>
                <a:cxnLst/>
                <a:rect l="l" t="t" r="r" b="b"/>
                <a:pathLst>
                  <a:path w="377" h="965" extrusionOk="0">
                    <a:moveTo>
                      <a:pt x="51" y="1"/>
                    </a:moveTo>
                    <a:cubicBezTo>
                      <a:pt x="26" y="1"/>
                      <a:pt x="1" y="26"/>
                      <a:pt x="26" y="26"/>
                    </a:cubicBezTo>
                    <a:cubicBezTo>
                      <a:pt x="126" y="151"/>
                      <a:pt x="201" y="301"/>
                      <a:pt x="226" y="452"/>
                    </a:cubicBezTo>
                    <a:cubicBezTo>
                      <a:pt x="251" y="627"/>
                      <a:pt x="226" y="778"/>
                      <a:pt x="226" y="953"/>
                    </a:cubicBezTo>
                    <a:cubicBezTo>
                      <a:pt x="210" y="953"/>
                      <a:pt x="215" y="964"/>
                      <a:pt x="228" y="964"/>
                    </a:cubicBezTo>
                    <a:cubicBezTo>
                      <a:pt x="235" y="964"/>
                      <a:pt x="243" y="961"/>
                      <a:pt x="251" y="953"/>
                    </a:cubicBezTo>
                    <a:cubicBezTo>
                      <a:pt x="377" y="627"/>
                      <a:pt x="276" y="251"/>
                      <a:pt x="5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8" name="Google Shape;1718;p54"/>
              <p:cNvSpPr/>
              <p:nvPr/>
            </p:nvSpPr>
            <p:spPr>
              <a:xfrm>
                <a:off x="1646326" y="4380885"/>
                <a:ext cx="7560" cy="32267"/>
              </a:xfrm>
              <a:custGeom>
                <a:avLst/>
                <a:gdLst/>
                <a:ahLst/>
                <a:cxnLst/>
                <a:rect l="l" t="t" r="r" b="b"/>
                <a:pathLst>
                  <a:path w="444" h="1895" extrusionOk="0">
                    <a:moveTo>
                      <a:pt x="402" y="0"/>
                    </a:moveTo>
                    <a:cubicBezTo>
                      <a:pt x="393" y="0"/>
                      <a:pt x="383" y="3"/>
                      <a:pt x="376" y="11"/>
                    </a:cubicBezTo>
                    <a:cubicBezTo>
                      <a:pt x="351" y="36"/>
                      <a:pt x="326" y="61"/>
                      <a:pt x="301" y="86"/>
                    </a:cubicBezTo>
                    <a:cubicBezTo>
                      <a:pt x="301" y="136"/>
                      <a:pt x="276" y="136"/>
                      <a:pt x="251" y="161"/>
                    </a:cubicBezTo>
                    <a:cubicBezTo>
                      <a:pt x="201" y="236"/>
                      <a:pt x="176" y="311"/>
                      <a:pt x="176" y="361"/>
                    </a:cubicBezTo>
                    <a:cubicBezTo>
                      <a:pt x="100" y="537"/>
                      <a:pt x="75" y="687"/>
                      <a:pt x="50" y="838"/>
                    </a:cubicBezTo>
                    <a:cubicBezTo>
                      <a:pt x="25" y="1013"/>
                      <a:pt x="0" y="1188"/>
                      <a:pt x="0" y="1339"/>
                    </a:cubicBezTo>
                    <a:cubicBezTo>
                      <a:pt x="0" y="1439"/>
                      <a:pt x="0" y="1539"/>
                      <a:pt x="25" y="1615"/>
                    </a:cubicBezTo>
                    <a:cubicBezTo>
                      <a:pt x="25" y="1690"/>
                      <a:pt x="50" y="1790"/>
                      <a:pt x="75" y="1865"/>
                    </a:cubicBezTo>
                    <a:cubicBezTo>
                      <a:pt x="75" y="1880"/>
                      <a:pt x="92" y="1894"/>
                      <a:pt x="106" y="1894"/>
                    </a:cubicBezTo>
                    <a:cubicBezTo>
                      <a:pt x="116" y="1894"/>
                      <a:pt x="125" y="1886"/>
                      <a:pt x="125" y="1865"/>
                    </a:cubicBezTo>
                    <a:cubicBezTo>
                      <a:pt x="150" y="1715"/>
                      <a:pt x="125" y="1539"/>
                      <a:pt x="150" y="1389"/>
                    </a:cubicBezTo>
                    <a:cubicBezTo>
                      <a:pt x="150" y="1214"/>
                      <a:pt x="150" y="1063"/>
                      <a:pt x="176" y="888"/>
                    </a:cubicBezTo>
                    <a:cubicBezTo>
                      <a:pt x="201" y="737"/>
                      <a:pt x="226" y="587"/>
                      <a:pt x="276" y="437"/>
                    </a:cubicBezTo>
                    <a:cubicBezTo>
                      <a:pt x="301" y="386"/>
                      <a:pt x="351" y="311"/>
                      <a:pt x="351" y="236"/>
                    </a:cubicBezTo>
                    <a:cubicBezTo>
                      <a:pt x="376" y="161"/>
                      <a:pt x="401" y="111"/>
                      <a:pt x="426" y="36"/>
                    </a:cubicBezTo>
                    <a:cubicBezTo>
                      <a:pt x="444" y="18"/>
                      <a:pt x="424" y="0"/>
                      <a:pt x="40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9" name="Google Shape;1719;p54"/>
              <p:cNvSpPr/>
              <p:nvPr/>
            </p:nvSpPr>
            <p:spPr>
              <a:xfrm>
                <a:off x="1587853" y="4410189"/>
                <a:ext cx="5994" cy="24400"/>
              </a:xfrm>
              <a:custGeom>
                <a:avLst/>
                <a:gdLst/>
                <a:ahLst/>
                <a:cxnLst/>
                <a:rect l="l" t="t" r="r" b="b"/>
                <a:pathLst>
                  <a:path w="352" h="1433" extrusionOk="0">
                    <a:moveTo>
                      <a:pt x="326" y="0"/>
                    </a:moveTo>
                    <a:cubicBezTo>
                      <a:pt x="314" y="0"/>
                      <a:pt x="301" y="6"/>
                      <a:pt x="301" y="19"/>
                    </a:cubicBezTo>
                    <a:cubicBezTo>
                      <a:pt x="276" y="270"/>
                      <a:pt x="226" y="495"/>
                      <a:pt x="176" y="746"/>
                    </a:cubicBezTo>
                    <a:cubicBezTo>
                      <a:pt x="151" y="846"/>
                      <a:pt x="126" y="946"/>
                      <a:pt x="101" y="1072"/>
                    </a:cubicBezTo>
                    <a:cubicBezTo>
                      <a:pt x="76" y="1172"/>
                      <a:pt x="26" y="1272"/>
                      <a:pt x="0" y="1397"/>
                    </a:cubicBezTo>
                    <a:cubicBezTo>
                      <a:pt x="0" y="1415"/>
                      <a:pt x="26" y="1433"/>
                      <a:pt x="49" y="1433"/>
                    </a:cubicBezTo>
                    <a:cubicBezTo>
                      <a:pt x="59" y="1433"/>
                      <a:pt x="68" y="1430"/>
                      <a:pt x="76" y="1422"/>
                    </a:cubicBezTo>
                    <a:cubicBezTo>
                      <a:pt x="126" y="1322"/>
                      <a:pt x="151" y="1197"/>
                      <a:pt x="176" y="1097"/>
                    </a:cubicBezTo>
                    <a:cubicBezTo>
                      <a:pt x="201" y="971"/>
                      <a:pt x="226" y="846"/>
                      <a:pt x="251" y="721"/>
                    </a:cubicBezTo>
                    <a:cubicBezTo>
                      <a:pt x="301" y="495"/>
                      <a:pt x="326" y="270"/>
                      <a:pt x="351" y="19"/>
                    </a:cubicBezTo>
                    <a:cubicBezTo>
                      <a:pt x="351" y="6"/>
                      <a:pt x="339" y="0"/>
                      <a:pt x="3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0" name="Google Shape;1720;p54"/>
              <p:cNvSpPr/>
              <p:nvPr/>
            </p:nvSpPr>
            <p:spPr>
              <a:xfrm>
                <a:off x="1608763" y="4398985"/>
                <a:ext cx="5142" cy="5125"/>
              </a:xfrm>
              <a:custGeom>
                <a:avLst/>
                <a:gdLst/>
                <a:ahLst/>
                <a:cxnLst/>
                <a:rect l="l" t="t" r="r" b="b"/>
                <a:pathLst>
                  <a:path w="302" h="301" extrusionOk="0">
                    <a:moveTo>
                      <a:pt x="251" y="0"/>
                    </a:moveTo>
                    <a:cubicBezTo>
                      <a:pt x="201" y="50"/>
                      <a:pt x="151" y="75"/>
                      <a:pt x="126" y="125"/>
                    </a:cubicBezTo>
                    <a:cubicBezTo>
                      <a:pt x="101" y="151"/>
                      <a:pt x="76" y="151"/>
                      <a:pt x="51" y="176"/>
                    </a:cubicBezTo>
                    <a:cubicBezTo>
                      <a:pt x="51" y="176"/>
                      <a:pt x="26" y="201"/>
                      <a:pt x="26" y="201"/>
                    </a:cubicBezTo>
                    <a:cubicBezTo>
                      <a:pt x="1" y="226"/>
                      <a:pt x="1" y="226"/>
                      <a:pt x="1" y="251"/>
                    </a:cubicBezTo>
                    <a:cubicBezTo>
                      <a:pt x="1" y="276"/>
                      <a:pt x="1" y="301"/>
                      <a:pt x="26" y="301"/>
                    </a:cubicBezTo>
                    <a:cubicBezTo>
                      <a:pt x="51" y="301"/>
                      <a:pt x="76" y="276"/>
                      <a:pt x="76" y="276"/>
                    </a:cubicBezTo>
                    <a:cubicBezTo>
                      <a:pt x="101" y="251"/>
                      <a:pt x="101" y="251"/>
                      <a:pt x="101" y="226"/>
                    </a:cubicBezTo>
                    <a:cubicBezTo>
                      <a:pt x="126" y="226"/>
                      <a:pt x="151" y="201"/>
                      <a:pt x="176" y="176"/>
                    </a:cubicBezTo>
                    <a:lnTo>
                      <a:pt x="301" y="50"/>
                    </a:lnTo>
                    <a:cubicBezTo>
                      <a:pt x="301" y="50"/>
                      <a:pt x="301" y="25"/>
                      <a:pt x="3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1" name="Google Shape;1721;p54"/>
              <p:cNvSpPr/>
              <p:nvPr/>
            </p:nvSpPr>
            <p:spPr>
              <a:xfrm>
                <a:off x="2297117" y="4188729"/>
                <a:ext cx="17317" cy="43727"/>
              </a:xfrm>
              <a:custGeom>
                <a:avLst/>
                <a:gdLst/>
                <a:ahLst/>
                <a:cxnLst/>
                <a:rect l="l" t="t" r="r" b="b"/>
                <a:pathLst>
                  <a:path w="1017" h="2568" extrusionOk="0">
                    <a:moveTo>
                      <a:pt x="940" y="1"/>
                    </a:moveTo>
                    <a:cubicBezTo>
                      <a:pt x="928" y="1"/>
                      <a:pt x="915" y="6"/>
                      <a:pt x="903" y="17"/>
                    </a:cubicBezTo>
                    <a:cubicBezTo>
                      <a:pt x="552" y="318"/>
                      <a:pt x="302" y="719"/>
                      <a:pt x="176" y="1170"/>
                    </a:cubicBezTo>
                    <a:cubicBezTo>
                      <a:pt x="51" y="1596"/>
                      <a:pt x="1" y="2123"/>
                      <a:pt x="151" y="2549"/>
                    </a:cubicBezTo>
                    <a:cubicBezTo>
                      <a:pt x="151" y="2561"/>
                      <a:pt x="157" y="2567"/>
                      <a:pt x="167" y="2567"/>
                    </a:cubicBezTo>
                    <a:cubicBezTo>
                      <a:pt x="176" y="2567"/>
                      <a:pt x="189" y="2561"/>
                      <a:pt x="201" y="2549"/>
                    </a:cubicBezTo>
                    <a:cubicBezTo>
                      <a:pt x="226" y="2098"/>
                      <a:pt x="201" y="1671"/>
                      <a:pt x="327" y="1220"/>
                    </a:cubicBezTo>
                    <a:cubicBezTo>
                      <a:pt x="427" y="794"/>
                      <a:pt x="678" y="393"/>
                      <a:pt x="978" y="92"/>
                    </a:cubicBezTo>
                    <a:cubicBezTo>
                      <a:pt x="1017" y="54"/>
                      <a:pt x="981" y="1"/>
                      <a:pt x="94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2" name="Google Shape;1722;p54"/>
              <p:cNvSpPr/>
              <p:nvPr/>
            </p:nvSpPr>
            <p:spPr>
              <a:xfrm>
                <a:off x="2279630" y="4175993"/>
                <a:ext cx="3423" cy="32744"/>
              </a:xfrm>
              <a:custGeom>
                <a:avLst/>
                <a:gdLst/>
                <a:ahLst/>
                <a:cxnLst/>
                <a:rect l="l" t="t" r="r" b="b"/>
                <a:pathLst>
                  <a:path w="201" h="1923" extrusionOk="0">
                    <a:moveTo>
                      <a:pt x="163" y="1"/>
                    </a:moveTo>
                    <a:cubicBezTo>
                      <a:pt x="144" y="1"/>
                      <a:pt x="126" y="13"/>
                      <a:pt x="126" y="38"/>
                    </a:cubicBezTo>
                    <a:cubicBezTo>
                      <a:pt x="100" y="364"/>
                      <a:pt x="75" y="665"/>
                      <a:pt x="75" y="966"/>
                    </a:cubicBezTo>
                    <a:cubicBezTo>
                      <a:pt x="50" y="1141"/>
                      <a:pt x="50" y="1292"/>
                      <a:pt x="50" y="1442"/>
                    </a:cubicBezTo>
                    <a:cubicBezTo>
                      <a:pt x="50" y="1592"/>
                      <a:pt x="0" y="1768"/>
                      <a:pt x="50" y="1893"/>
                    </a:cubicBezTo>
                    <a:cubicBezTo>
                      <a:pt x="65" y="1908"/>
                      <a:pt x="88" y="1922"/>
                      <a:pt x="104" y="1922"/>
                    </a:cubicBezTo>
                    <a:cubicBezTo>
                      <a:pt x="117" y="1922"/>
                      <a:pt x="126" y="1914"/>
                      <a:pt x="126" y="1893"/>
                    </a:cubicBezTo>
                    <a:cubicBezTo>
                      <a:pt x="176" y="1768"/>
                      <a:pt x="176" y="1617"/>
                      <a:pt x="176" y="1492"/>
                    </a:cubicBezTo>
                    <a:cubicBezTo>
                      <a:pt x="176" y="1317"/>
                      <a:pt x="176" y="1166"/>
                      <a:pt x="201" y="991"/>
                    </a:cubicBezTo>
                    <a:cubicBezTo>
                      <a:pt x="201" y="665"/>
                      <a:pt x="201" y="364"/>
                      <a:pt x="201" y="38"/>
                    </a:cubicBezTo>
                    <a:cubicBezTo>
                      <a:pt x="201" y="13"/>
                      <a:pt x="182" y="1"/>
                      <a:pt x="16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3" name="Google Shape;1723;p54"/>
              <p:cNvSpPr/>
              <p:nvPr/>
            </p:nvSpPr>
            <p:spPr>
              <a:xfrm>
                <a:off x="2297968" y="4270768"/>
                <a:ext cx="5449" cy="24417"/>
              </a:xfrm>
              <a:custGeom>
                <a:avLst/>
                <a:gdLst/>
                <a:ahLst/>
                <a:cxnLst/>
                <a:rect l="l" t="t" r="r" b="b"/>
                <a:pathLst>
                  <a:path w="320" h="1434" extrusionOk="0">
                    <a:moveTo>
                      <a:pt x="258" y="1"/>
                    </a:moveTo>
                    <a:cubicBezTo>
                      <a:pt x="245" y="1"/>
                      <a:pt x="234" y="4"/>
                      <a:pt x="227" y="11"/>
                    </a:cubicBezTo>
                    <a:cubicBezTo>
                      <a:pt x="101" y="237"/>
                      <a:pt x="1" y="462"/>
                      <a:pt x="1" y="713"/>
                    </a:cubicBezTo>
                    <a:cubicBezTo>
                      <a:pt x="1" y="838"/>
                      <a:pt x="1" y="964"/>
                      <a:pt x="51" y="1064"/>
                    </a:cubicBezTo>
                    <a:cubicBezTo>
                      <a:pt x="51" y="1139"/>
                      <a:pt x="76" y="1214"/>
                      <a:pt x="101" y="1264"/>
                    </a:cubicBezTo>
                    <a:cubicBezTo>
                      <a:pt x="126" y="1315"/>
                      <a:pt x="151" y="1390"/>
                      <a:pt x="201" y="1415"/>
                    </a:cubicBezTo>
                    <a:cubicBezTo>
                      <a:pt x="201" y="1427"/>
                      <a:pt x="214" y="1434"/>
                      <a:pt x="227" y="1434"/>
                    </a:cubicBezTo>
                    <a:cubicBezTo>
                      <a:pt x="239" y="1434"/>
                      <a:pt x="252" y="1427"/>
                      <a:pt x="252" y="1415"/>
                    </a:cubicBezTo>
                    <a:cubicBezTo>
                      <a:pt x="227" y="1340"/>
                      <a:pt x="201" y="1290"/>
                      <a:pt x="176" y="1239"/>
                    </a:cubicBezTo>
                    <a:cubicBezTo>
                      <a:pt x="151" y="1189"/>
                      <a:pt x="151" y="1139"/>
                      <a:pt x="126" y="1064"/>
                    </a:cubicBezTo>
                    <a:cubicBezTo>
                      <a:pt x="101" y="964"/>
                      <a:pt x="76" y="838"/>
                      <a:pt x="76" y="738"/>
                    </a:cubicBezTo>
                    <a:cubicBezTo>
                      <a:pt x="76" y="488"/>
                      <a:pt x="176" y="262"/>
                      <a:pt x="302" y="36"/>
                    </a:cubicBezTo>
                    <a:cubicBezTo>
                      <a:pt x="319" y="19"/>
                      <a:pt x="287" y="1"/>
                      <a:pt x="25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4" name="Google Shape;1724;p54"/>
              <p:cNvSpPr/>
              <p:nvPr/>
            </p:nvSpPr>
            <p:spPr>
              <a:xfrm>
                <a:off x="2315047" y="4228114"/>
                <a:ext cx="5449" cy="24928"/>
              </a:xfrm>
              <a:custGeom>
                <a:avLst/>
                <a:gdLst/>
                <a:ahLst/>
                <a:cxnLst/>
                <a:rect l="l" t="t" r="r" b="b"/>
                <a:pathLst>
                  <a:path w="320" h="1464" extrusionOk="0">
                    <a:moveTo>
                      <a:pt x="254" y="0"/>
                    </a:moveTo>
                    <a:cubicBezTo>
                      <a:pt x="243" y="0"/>
                      <a:pt x="233" y="3"/>
                      <a:pt x="226" y="10"/>
                    </a:cubicBezTo>
                    <a:cubicBezTo>
                      <a:pt x="126" y="261"/>
                      <a:pt x="26" y="511"/>
                      <a:pt x="26" y="787"/>
                    </a:cubicBezTo>
                    <a:cubicBezTo>
                      <a:pt x="0" y="912"/>
                      <a:pt x="26" y="1038"/>
                      <a:pt x="51" y="1163"/>
                    </a:cubicBezTo>
                    <a:cubicBezTo>
                      <a:pt x="76" y="1213"/>
                      <a:pt x="76" y="1288"/>
                      <a:pt x="126" y="1338"/>
                    </a:cubicBezTo>
                    <a:cubicBezTo>
                      <a:pt x="126" y="1389"/>
                      <a:pt x="151" y="1439"/>
                      <a:pt x="201" y="1464"/>
                    </a:cubicBezTo>
                    <a:cubicBezTo>
                      <a:pt x="226" y="1464"/>
                      <a:pt x="251" y="1464"/>
                      <a:pt x="251" y="1439"/>
                    </a:cubicBezTo>
                    <a:cubicBezTo>
                      <a:pt x="276" y="1389"/>
                      <a:pt x="251" y="1338"/>
                      <a:pt x="251" y="1288"/>
                    </a:cubicBezTo>
                    <a:cubicBezTo>
                      <a:pt x="226" y="1238"/>
                      <a:pt x="201" y="1188"/>
                      <a:pt x="201" y="1113"/>
                    </a:cubicBezTo>
                    <a:cubicBezTo>
                      <a:pt x="176" y="1013"/>
                      <a:pt x="151" y="887"/>
                      <a:pt x="151" y="787"/>
                    </a:cubicBezTo>
                    <a:cubicBezTo>
                      <a:pt x="176" y="511"/>
                      <a:pt x="226" y="286"/>
                      <a:pt x="301" y="60"/>
                    </a:cubicBezTo>
                    <a:cubicBezTo>
                      <a:pt x="320" y="24"/>
                      <a:pt x="284" y="0"/>
                      <a:pt x="25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5" name="Google Shape;1725;p54"/>
              <p:cNvSpPr/>
              <p:nvPr/>
            </p:nvSpPr>
            <p:spPr>
              <a:xfrm>
                <a:off x="2327851" y="4158080"/>
                <a:ext cx="2997" cy="28708"/>
              </a:xfrm>
              <a:custGeom>
                <a:avLst/>
                <a:gdLst/>
                <a:ahLst/>
                <a:cxnLst/>
                <a:rect l="l" t="t" r="r" b="b"/>
                <a:pathLst>
                  <a:path w="176" h="1686" extrusionOk="0">
                    <a:moveTo>
                      <a:pt x="126" y="0"/>
                    </a:moveTo>
                    <a:cubicBezTo>
                      <a:pt x="101" y="0"/>
                      <a:pt x="76" y="13"/>
                      <a:pt x="76" y="38"/>
                    </a:cubicBezTo>
                    <a:cubicBezTo>
                      <a:pt x="50" y="314"/>
                      <a:pt x="50" y="589"/>
                      <a:pt x="25" y="865"/>
                    </a:cubicBezTo>
                    <a:cubicBezTo>
                      <a:pt x="25" y="990"/>
                      <a:pt x="25" y="1141"/>
                      <a:pt x="25" y="1266"/>
                    </a:cubicBezTo>
                    <a:cubicBezTo>
                      <a:pt x="25" y="1391"/>
                      <a:pt x="0" y="1542"/>
                      <a:pt x="25" y="1667"/>
                    </a:cubicBezTo>
                    <a:cubicBezTo>
                      <a:pt x="38" y="1679"/>
                      <a:pt x="57" y="1686"/>
                      <a:pt x="72" y="1686"/>
                    </a:cubicBezTo>
                    <a:cubicBezTo>
                      <a:pt x="88" y="1686"/>
                      <a:pt x="101" y="1679"/>
                      <a:pt x="101" y="1667"/>
                    </a:cubicBezTo>
                    <a:cubicBezTo>
                      <a:pt x="151" y="1542"/>
                      <a:pt x="126" y="1391"/>
                      <a:pt x="126" y="1266"/>
                    </a:cubicBezTo>
                    <a:cubicBezTo>
                      <a:pt x="151" y="1141"/>
                      <a:pt x="151" y="990"/>
                      <a:pt x="151" y="865"/>
                    </a:cubicBezTo>
                    <a:cubicBezTo>
                      <a:pt x="151" y="589"/>
                      <a:pt x="151" y="314"/>
                      <a:pt x="176" y="38"/>
                    </a:cubicBezTo>
                    <a:cubicBezTo>
                      <a:pt x="176" y="13"/>
                      <a:pt x="151" y="0"/>
                      <a:pt x="1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6" name="Google Shape;1726;p54"/>
              <p:cNvSpPr/>
              <p:nvPr/>
            </p:nvSpPr>
            <p:spPr>
              <a:xfrm>
                <a:off x="2297117" y="4161520"/>
                <a:ext cx="13980" cy="27704"/>
              </a:xfrm>
              <a:custGeom>
                <a:avLst/>
                <a:gdLst/>
                <a:ahLst/>
                <a:cxnLst/>
                <a:rect l="l" t="t" r="r" b="b"/>
                <a:pathLst>
                  <a:path w="821" h="1627" extrusionOk="0">
                    <a:moveTo>
                      <a:pt x="779" y="1"/>
                    </a:moveTo>
                    <a:cubicBezTo>
                      <a:pt x="770" y="1"/>
                      <a:pt x="760" y="4"/>
                      <a:pt x="753" y="11"/>
                    </a:cubicBezTo>
                    <a:cubicBezTo>
                      <a:pt x="577" y="262"/>
                      <a:pt x="427" y="513"/>
                      <a:pt x="302" y="788"/>
                    </a:cubicBezTo>
                    <a:cubicBezTo>
                      <a:pt x="176" y="1064"/>
                      <a:pt x="51" y="1315"/>
                      <a:pt x="1" y="1615"/>
                    </a:cubicBezTo>
                    <a:cubicBezTo>
                      <a:pt x="1" y="1615"/>
                      <a:pt x="12" y="1626"/>
                      <a:pt x="27" y="1626"/>
                    </a:cubicBezTo>
                    <a:cubicBezTo>
                      <a:pt x="34" y="1626"/>
                      <a:pt x="43" y="1624"/>
                      <a:pt x="51" y="1615"/>
                    </a:cubicBezTo>
                    <a:cubicBezTo>
                      <a:pt x="176" y="1365"/>
                      <a:pt x="251" y="1089"/>
                      <a:pt x="377" y="838"/>
                    </a:cubicBezTo>
                    <a:cubicBezTo>
                      <a:pt x="502" y="563"/>
                      <a:pt x="652" y="312"/>
                      <a:pt x="803" y="36"/>
                    </a:cubicBezTo>
                    <a:cubicBezTo>
                      <a:pt x="821" y="19"/>
                      <a:pt x="801" y="1"/>
                      <a:pt x="77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7" name="Google Shape;1727;p54"/>
              <p:cNvSpPr/>
              <p:nvPr/>
            </p:nvSpPr>
            <p:spPr>
              <a:xfrm>
                <a:off x="2264696" y="4257691"/>
                <a:ext cx="3848" cy="35894"/>
              </a:xfrm>
              <a:custGeom>
                <a:avLst/>
                <a:gdLst/>
                <a:ahLst/>
                <a:cxnLst/>
                <a:rect l="l" t="t" r="r" b="b"/>
                <a:pathLst>
                  <a:path w="226" h="2108" extrusionOk="0">
                    <a:moveTo>
                      <a:pt x="175" y="0"/>
                    </a:moveTo>
                    <a:cubicBezTo>
                      <a:pt x="161" y="0"/>
                      <a:pt x="150" y="8"/>
                      <a:pt x="150" y="27"/>
                    </a:cubicBezTo>
                    <a:cubicBezTo>
                      <a:pt x="50" y="403"/>
                      <a:pt x="25" y="804"/>
                      <a:pt x="0" y="1205"/>
                    </a:cubicBezTo>
                    <a:cubicBezTo>
                      <a:pt x="0" y="1381"/>
                      <a:pt x="0" y="1556"/>
                      <a:pt x="0" y="1732"/>
                    </a:cubicBezTo>
                    <a:cubicBezTo>
                      <a:pt x="25" y="1832"/>
                      <a:pt x="25" y="2007"/>
                      <a:pt x="100" y="2108"/>
                    </a:cubicBezTo>
                    <a:lnTo>
                      <a:pt x="125" y="2108"/>
                    </a:lnTo>
                    <a:cubicBezTo>
                      <a:pt x="150" y="1982"/>
                      <a:pt x="125" y="1857"/>
                      <a:pt x="100" y="1732"/>
                    </a:cubicBezTo>
                    <a:cubicBezTo>
                      <a:pt x="100" y="1556"/>
                      <a:pt x="100" y="1381"/>
                      <a:pt x="100" y="1205"/>
                    </a:cubicBezTo>
                    <a:cubicBezTo>
                      <a:pt x="125" y="829"/>
                      <a:pt x="150" y="428"/>
                      <a:pt x="226" y="53"/>
                    </a:cubicBezTo>
                    <a:cubicBezTo>
                      <a:pt x="226" y="22"/>
                      <a:pt x="197" y="0"/>
                      <a:pt x="17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8" name="Google Shape;1728;p54"/>
              <p:cNvSpPr/>
              <p:nvPr/>
            </p:nvSpPr>
            <p:spPr>
              <a:xfrm>
                <a:off x="2277910" y="4250437"/>
                <a:ext cx="6419" cy="24264"/>
              </a:xfrm>
              <a:custGeom>
                <a:avLst/>
                <a:gdLst/>
                <a:ahLst/>
                <a:cxnLst/>
                <a:rect l="l" t="t" r="r" b="b"/>
                <a:pathLst>
                  <a:path w="377" h="1425" extrusionOk="0">
                    <a:moveTo>
                      <a:pt x="337" y="0"/>
                    </a:moveTo>
                    <a:cubicBezTo>
                      <a:pt x="325" y="0"/>
                      <a:pt x="311" y="8"/>
                      <a:pt x="302" y="27"/>
                    </a:cubicBezTo>
                    <a:cubicBezTo>
                      <a:pt x="201" y="228"/>
                      <a:pt x="101" y="453"/>
                      <a:pt x="51" y="704"/>
                    </a:cubicBezTo>
                    <a:cubicBezTo>
                      <a:pt x="26" y="804"/>
                      <a:pt x="26" y="930"/>
                      <a:pt x="1" y="1030"/>
                    </a:cubicBezTo>
                    <a:cubicBezTo>
                      <a:pt x="1" y="1155"/>
                      <a:pt x="1" y="1306"/>
                      <a:pt x="26" y="1406"/>
                    </a:cubicBezTo>
                    <a:cubicBezTo>
                      <a:pt x="39" y="1418"/>
                      <a:pt x="51" y="1425"/>
                      <a:pt x="61" y="1425"/>
                    </a:cubicBezTo>
                    <a:cubicBezTo>
                      <a:pt x="70" y="1425"/>
                      <a:pt x="76" y="1418"/>
                      <a:pt x="76" y="1406"/>
                    </a:cubicBezTo>
                    <a:cubicBezTo>
                      <a:pt x="101" y="1306"/>
                      <a:pt x="101" y="1180"/>
                      <a:pt x="101" y="1055"/>
                    </a:cubicBezTo>
                    <a:cubicBezTo>
                      <a:pt x="101" y="955"/>
                      <a:pt x="126" y="829"/>
                      <a:pt x="151" y="729"/>
                    </a:cubicBezTo>
                    <a:cubicBezTo>
                      <a:pt x="176" y="504"/>
                      <a:pt x="277" y="278"/>
                      <a:pt x="377" y="52"/>
                    </a:cubicBezTo>
                    <a:cubicBezTo>
                      <a:pt x="377" y="21"/>
                      <a:pt x="358" y="0"/>
                      <a:pt x="33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9" name="Google Shape;1729;p54"/>
              <p:cNvSpPr/>
              <p:nvPr/>
            </p:nvSpPr>
            <p:spPr>
              <a:xfrm>
                <a:off x="2271082" y="4226360"/>
                <a:ext cx="2162" cy="24826"/>
              </a:xfrm>
              <a:custGeom>
                <a:avLst/>
                <a:gdLst/>
                <a:ahLst/>
                <a:cxnLst/>
                <a:rect l="l" t="t" r="r" b="b"/>
                <a:pathLst>
                  <a:path w="127" h="1458" extrusionOk="0">
                    <a:moveTo>
                      <a:pt x="89" y="0"/>
                    </a:moveTo>
                    <a:cubicBezTo>
                      <a:pt x="70" y="0"/>
                      <a:pt x="51" y="13"/>
                      <a:pt x="51" y="38"/>
                    </a:cubicBezTo>
                    <a:cubicBezTo>
                      <a:pt x="51" y="289"/>
                      <a:pt x="26" y="514"/>
                      <a:pt x="26" y="740"/>
                    </a:cubicBezTo>
                    <a:cubicBezTo>
                      <a:pt x="26" y="840"/>
                      <a:pt x="26" y="965"/>
                      <a:pt x="1" y="1065"/>
                    </a:cubicBezTo>
                    <a:cubicBezTo>
                      <a:pt x="1" y="1191"/>
                      <a:pt x="1" y="1316"/>
                      <a:pt x="26" y="1416"/>
                    </a:cubicBezTo>
                    <a:cubicBezTo>
                      <a:pt x="26" y="1446"/>
                      <a:pt x="43" y="1458"/>
                      <a:pt x="58" y="1458"/>
                    </a:cubicBezTo>
                    <a:cubicBezTo>
                      <a:pt x="68" y="1458"/>
                      <a:pt x="76" y="1452"/>
                      <a:pt x="76" y="1441"/>
                    </a:cubicBezTo>
                    <a:cubicBezTo>
                      <a:pt x="101" y="1316"/>
                      <a:pt x="101" y="1216"/>
                      <a:pt x="101" y="1091"/>
                    </a:cubicBezTo>
                    <a:cubicBezTo>
                      <a:pt x="126" y="990"/>
                      <a:pt x="126" y="865"/>
                      <a:pt x="126" y="740"/>
                    </a:cubicBezTo>
                    <a:cubicBezTo>
                      <a:pt x="126" y="514"/>
                      <a:pt x="126" y="289"/>
                      <a:pt x="126" y="38"/>
                    </a:cubicBezTo>
                    <a:cubicBezTo>
                      <a:pt x="126" y="13"/>
                      <a:pt x="108" y="0"/>
                      <a:pt x="8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0" name="Google Shape;1730;p54"/>
              <p:cNvSpPr/>
              <p:nvPr/>
            </p:nvSpPr>
            <p:spPr>
              <a:xfrm>
                <a:off x="2258720" y="4179569"/>
                <a:ext cx="8548" cy="39827"/>
              </a:xfrm>
              <a:custGeom>
                <a:avLst/>
                <a:gdLst/>
                <a:ahLst/>
                <a:cxnLst/>
                <a:rect l="l" t="t" r="r" b="b"/>
                <a:pathLst>
                  <a:path w="502" h="2339" extrusionOk="0">
                    <a:moveTo>
                      <a:pt x="466" y="0"/>
                    </a:moveTo>
                    <a:cubicBezTo>
                      <a:pt x="452" y="0"/>
                      <a:pt x="437" y="8"/>
                      <a:pt x="426" y="29"/>
                    </a:cubicBezTo>
                    <a:cubicBezTo>
                      <a:pt x="151" y="756"/>
                      <a:pt x="0" y="1533"/>
                      <a:pt x="125" y="2310"/>
                    </a:cubicBezTo>
                    <a:cubicBezTo>
                      <a:pt x="125" y="2331"/>
                      <a:pt x="134" y="2339"/>
                      <a:pt x="145" y="2339"/>
                    </a:cubicBezTo>
                    <a:cubicBezTo>
                      <a:pt x="159" y="2339"/>
                      <a:pt x="176" y="2324"/>
                      <a:pt x="176" y="2310"/>
                    </a:cubicBezTo>
                    <a:cubicBezTo>
                      <a:pt x="176" y="1533"/>
                      <a:pt x="251" y="781"/>
                      <a:pt x="501" y="29"/>
                    </a:cubicBezTo>
                    <a:cubicBezTo>
                      <a:pt x="501" y="15"/>
                      <a:pt x="485" y="0"/>
                      <a:pt x="46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1" name="Google Shape;1731;p54"/>
              <p:cNvSpPr/>
              <p:nvPr/>
            </p:nvSpPr>
            <p:spPr>
              <a:xfrm>
                <a:off x="2294563" y="4321272"/>
                <a:ext cx="5994" cy="28640"/>
              </a:xfrm>
              <a:custGeom>
                <a:avLst/>
                <a:gdLst/>
                <a:ahLst/>
                <a:cxnLst/>
                <a:rect l="l" t="t" r="r" b="b"/>
                <a:pathLst>
                  <a:path w="352" h="1682" extrusionOk="0">
                    <a:moveTo>
                      <a:pt x="119" y="0"/>
                    </a:moveTo>
                    <a:cubicBezTo>
                      <a:pt x="102" y="0"/>
                      <a:pt x="85" y="9"/>
                      <a:pt x="76" y="28"/>
                    </a:cubicBezTo>
                    <a:cubicBezTo>
                      <a:pt x="26" y="329"/>
                      <a:pt x="0" y="654"/>
                      <a:pt x="26" y="955"/>
                    </a:cubicBezTo>
                    <a:cubicBezTo>
                      <a:pt x="51" y="1080"/>
                      <a:pt x="76" y="1231"/>
                      <a:pt x="126" y="1356"/>
                    </a:cubicBezTo>
                    <a:cubicBezTo>
                      <a:pt x="151" y="1456"/>
                      <a:pt x="201" y="1607"/>
                      <a:pt x="276" y="1682"/>
                    </a:cubicBezTo>
                    <a:cubicBezTo>
                      <a:pt x="301" y="1682"/>
                      <a:pt x="351" y="1682"/>
                      <a:pt x="326" y="1657"/>
                    </a:cubicBezTo>
                    <a:cubicBezTo>
                      <a:pt x="326" y="1582"/>
                      <a:pt x="301" y="1557"/>
                      <a:pt x="276" y="1481"/>
                    </a:cubicBezTo>
                    <a:cubicBezTo>
                      <a:pt x="251" y="1431"/>
                      <a:pt x="226" y="1381"/>
                      <a:pt x="226" y="1331"/>
                    </a:cubicBezTo>
                    <a:cubicBezTo>
                      <a:pt x="176" y="1181"/>
                      <a:pt x="151" y="1055"/>
                      <a:pt x="126" y="930"/>
                    </a:cubicBezTo>
                    <a:cubicBezTo>
                      <a:pt x="101" y="629"/>
                      <a:pt x="126" y="329"/>
                      <a:pt x="176" y="53"/>
                    </a:cubicBezTo>
                    <a:cubicBezTo>
                      <a:pt x="176" y="22"/>
                      <a:pt x="147" y="0"/>
                      <a:pt x="11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2" name="Google Shape;1732;p54"/>
              <p:cNvSpPr/>
              <p:nvPr/>
            </p:nvSpPr>
            <p:spPr>
              <a:xfrm>
                <a:off x="2275781" y="4304976"/>
                <a:ext cx="7117" cy="28845"/>
              </a:xfrm>
              <a:custGeom>
                <a:avLst/>
                <a:gdLst/>
                <a:ahLst/>
                <a:cxnLst/>
                <a:rect l="l" t="t" r="r" b="b"/>
                <a:pathLst>
                  <a:path w="418" h="1694" extrusionOk="0">
                    <a:moveTo>
                      <a:pt x="345" y="1"/>
                    </a:moveTo>
                    <a:cubicBezTo>
                      <a:pt x="338" y="1"/>
                      <a:pt x="331" y="3"/>
                      <a:pt x="326" y="7"/>
                    </a:cubicBezTo>
                    <a:cubicBezTo>
                      <a:pt x="126" y="258"/>
                      <a:pt x="26" y="534"/>
                      <a:pt x="26" y="834"/>
                    </a:cubicBezTo>
                    <a:cubicBezTo>
                      <a:pt x="1" y="1135"/>
                      <a:pt x="51" y="1461"/>
                      <a:pt x="276" y="1687"/>
                    </a:cubicBezTo>
                    <a:cubicBezTo>
                      <a:pt x="281" y="1691"/>
                      <a:pt x="286" y="1693"/>
                      <a:pt x="291" y="1693"/>
                    </a:cubicBezTo>
                    <a:cubicBezTo>
                      <a:pt x="310" y="1693"/>
                      <a:pt x="326" y="1657"/>
                      <a:pt x="326" y="1636"/>
                    </a:cubicBezTo>
                    <a:cubicBezTo>
                      <a:pt x="201" y="1386"/>
                      <a:pt x="126" y="1135"/>
                      <a:pt x="126" y="834"/>
                    </a:cubicBezTo>
                    <a:cubicBezTo>
                      <a:pt x="151" y="559"/>
                      <a:pt x="226" y="283"/>
                      <a:pt x="377" y="57"/>
                    </a:cubicBezTo>
                    <a:cubicBezTo>
                      <a:pt x="417" y="37"/>
                      <a:pt x="376" y="1"/>
                      <a:pt x="34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3" name="Google Shape;1733;p54"/>
              <p:cNvSpPr/>
              <p:nvPr/>
            </p:nvSpPr>
            <p:spPr>
              <a:xfrm>
                <a:off x="2312918" y="4302524"/>
                <a:ext cx="7696" cy="24520"/>
              </a:xfrm>
              <a:custGeom>
                <a:avLst/>
                <a:gdLst/>
                <a:ahLst/>
                <a:cxnLst/>
                <a:rect l="l" t="t" r="r" b="b"/>
                <a:pathLst>
                  <a:path w="452" h="1440" extrusionOk="0">
                    <a:moveTo>
                      <a:pt x="251" y="1"/>
                    </a:moveTo>
                    <a:cubicBezTo>
                      <a:pt x="201" y="1"/>
                      <a:pt x="176" y="26"/>
                      <a:pt x="125" y="26"/>
                    </a:cubicBezTo>
                    <a:cubicBezTo>
                      <a:pt x="125" y="51"/>
                      <a:pt x="100" y="51"/>
                      <a:pt x="100" y="51"/>
                    </a:cubicBezTo>
                    <a:cubicBezTo>
                      <a:pt x="75" y="76"/>
                      <a:pt x="75" y="76"/>
                      <a:pt x="50" y="101"/>
                    </a:cubicBezTo>
                    <a:cubicBezTo>
                      <a:pt x="0" y="201"/>
                      <a:pt x="0" y="327"/>
                      <a:pt x="25" y="427"/>
                    </a:cubicBezTo>
                    <a:cubicBezTo>
                      <a:pt x="75" y="778"/>
                      <a:pt x="226" y="1104"/>
                      <a:pt x="401" y="1430"/>
                    </a:cubicBezTo>
                    <a:cubicBezTo>
                      <a:pt x="408" y="1437"/>
                      <a:pt x="416" y="1440"/>
                      <a:pt x="423" y="1440"/>
                    </a:cubicBezTo>
                    <a:cubicBezTo>
                      <a:pt x="439" y="1440"/>
                      <a:pt x="451" y="1422"/>
                      <a:pt x="451" y="1405"/>
                    </a:cubicBezTo>
                    <a:cubicBezTo>
                      <a:pt x="401" y="1254"/>
                      <a:pt x="351" y="1079"/>
                      <a:pt x="276" y="903"/>
                    </a:cubicBezTo>
                    <a:cubicBezTo>
                      <a:pt x="251" y="778"/>
                      <a:pt x="201" y="628"/>
                      <a:pt x="176" y="502"/>
                    </a:cubicBezTo>
                    <a:cubicBezTo>
                      <a:pt x="151" y="402"/>
                      <a:pt x="125" y="302"/>
                      <a:pt x="151" y="201"/>
                    </a:cubicBezTo>
                    <a:cubicBezTo>
                      <a:pt x="151" y="176"/>
                      <a:pt x="151" y="176"/>
                      <a:pt x="151" y="151"/>
                    </a:cubicBezTo>
                    <a:cubicBezTo>
                      <a:pt x="151" y="126"/>
                      <a:pt x="176" y="126"/>
                      <a:pt x="176" y="126"/>
                    </a:cubicBezTo>
                    <a:cubicBezTo>
                      <a:pt x="176" y="117"/>
                      <a:pt x="176" y="108"/>
                      <a:pt x="176" y="101"/>
                    </a:cubicBezTo>
                    <a:lnTo>
                      <a:pt x="176" y="101"/>
                    </a:lnTo>
                    <a:cubicBezTo>
                      <a:pt x="185" y="92"/>
                      <a:pt x="201" y="76"/>
                      <a:pt x="201" y="76"/>
                    </a:cubicBezTo>
                    <a:cubicBezTo>
                      <a:pt x="201" y="76"/>
                      <a:pt x="226" y="76"/>
                      <a:pt x="251" y="51"/>
                    </a:cubicBezTo>
                    <a:cubicBezTo>
                      <a:pt x="276" y="51"/>
                      <a:pt x="276" y="1"/>
                      <a:pt x="25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4" name="Google Shape;1734;p54"/>
              <p:cNvSpPr/>
              <p:nvPr/>
            </p:nvSpPr>
            <p:spPr>
              <a:xfrm>
                <a:off x="2327000" y="4213334"/>
                <a:ext cx="5568" cy="16363"/>
              </a:xfrm>
              <a:custGeom>
                <a:avLst/>
                <a:gdLst/>
                <a:ahLst/>
                <a:cxnLst/>
                <a:rect l="l" t="t" r="r" b="b"/>
                <a:pathLst>
                  <a:path w="327" h="961" extrusionOk="0">
                    <a:moveTo>
                      <a:pt x="276" y="1"/>
                    </a:moveTo>
                    <a:cubicBezTo>
                      <a:pt x="126" y="126"/>
                      <a:pt x="0" y="277"/>
                      <a:pt x="0" y="477"/>
                    </a:cubicBezTo>
                    <a:cubicBezTo>
                      <a:pt x="0" y="653"/>
                      <a:pt x="100" y="828"/>
                      <a:pt x="251" y="953"/>
                    </a:cubicBezTo>
                    <a:cubicBezTo>
                      <a:pt x="251" y="958"/>
                      <a:pt x="253" y="960"/>
                      <a:pt x="256" y="960"/>
                    </a:cubicBezTo>
                    <a:cubicBezTo>
                      <a:pt x="268" y="960"/>
                      <a:pt x="296" y="928"/>
                      <a:pt x="276" y="928"/>
                    </a:cubicBezTo>
                    <a:cubicBezTo>
                      <a:pt x="151" y="803"/>
                      <a:pt x="50" y="653"/>
                      <a:pt x="50" y="477"/>
                    </a:cubicBezTo>
                    <a:cubicBezTo>
                      <a:pt x="50" y="302"/>
                      <a:pt x="176" y="151"/>
                      <a:pt x="301" y="26"/>
                    </a:cubicBezTo>
                    <a:cubicBezTo>
                      <a:pt x="326" y="26"/>
                      <a:pt x="301" y="1"/>
                      <a:pt x="27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54"/>
              <p:cNvSpPr/>
              <p:nvPr/>
            </p:nvSpPr>
            <p:spPr>
              <a:xfrm>
                <a:off x="2312918" y="4372780"/>
                <a:ext cx="5551" cy="16993"/>
              </a:xfrm>
              <a:custGeom>
                <a:avLst/>
                <a:gdLst/>
                <a:ahLst/>
                <a:cxnLst/>
                <a:rect l="l" t="t" r="r" b="b"/>
                <a:pathLst>
                  <a:path w="326" h="998" extrusionOk="0">
                    <a:moveTo>
                      <a:pt x="101" y="0"/>
                    </a:moveTo>
                    <a:cubicBezTo>
                      <a:pt x="83" y="0"/>
                      <a:pt x="62" y="13"/>
                      <a:pt x="50" y="35"/>
                    </a:cubicBezTo>
                    <a:cubicBezTo>
                      <a:pt x="0" y="186"/>
                      <a:pt x="0" y="361"/>
                      <a:pt x="25" y="537"/>
                    </a:cubicBezTo>
                    <a:cubicBezTo>
                      <a:pt x="75" y="712"/>
                      <a:pt x="151" y="888"/>
                      <a:pt x="276" y="988"/>
                    </a:cubicBezTo>
                    <a:cubicBezTo>
                      <a:pt x="283" y="995"/>
                      <a:pt x="289" y="998"/>
                      <a:pt x="295" y="998"/>
                    </a:cubicBezTo>
                    <a:cubicBezTo>
                      <a:pt x="313" y="998"/>
                      <a:pt x="326" y="974"/>
                      <a:pt x="326" y="938"/>
                    </a:cubicBezTo>
                    <a:cubicBezTo>
                      <a:pt x="276" y="888"/>
                      <a:pt x="226" y="812"/>
                      <a:pt x="201" y="737"/>
                    </a:cubicBezTo>
                    <a:cubicBezTo>
                      <a:pt x="151" y="687"/>
                      <a:pt x="125" y="612"/>
                      <a:pt x="125" y="537"/>
                    </a:cubicBezTo>
                    <a:cubicBezTo>
                      <a:pt x="75" y="361"/>
                      <a:pt x="100" y="211"/>
                      <a:pt x="125" y="60"/>
                    </a:cubicBezTo>
                    <a:cubicBezTo>
                      <a:pt x="139" y="19"/>
                      <a:pt x="123" y="0"/>
                      <a:pt x="1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54"/>
              <p:cNvSpPr/>
              <p:nvPr/>
            </p:nvSpPr>
            <p:spPr>
              <a:xfrm>
                <a:off x="2370097" y="3839410"/>
                <a:ext cx="27210" cy="54726"/>
              </a:xfrm>
              <a:custGeom>
                <a:avLst/>
                <a:gdLst/>
                <a:ahLst/>
                <a:cxnLst/>
                <a:rect l="l" t="t" r="r" b="b"/>
                <a:pathLst>
                  <a:path w="1598" h="3214" extrusionOk="0">
                    <a:moveTo>
                      <a:pt x="1501" y="1"/>
                    </a:moveTo>
                    <a:cubicBezTo>
                      <a:pt x="1494" y="1"/>
                      <a:pt x="1486" y="2"/>
                      <a:pt x="1479" y="6"/>
                    </a:cubicBezTo>
                    <a:cubicBezTo>
                      <a:pt x="1003" y="357"/>
                      <a:pt x="727" y="908"/>
                      <a:pt x="527" y="1434"/>
                    </a:cubicBezTo>
                    <a:cubicBezTo>
                      <a:pt x="402" y="1735"/>
                      <a:pt x="301" y="2036"/>
                      <a:pt x="226" y="2362"/>
                    </a:cubicBezTo>
                    <a:cubicBezTo>
                      <a:pt x="176" y="2512"/>
                      <a:pt x="126" y="2663"/>
                      <a:pt x="101" y="2813"/>
                    </a:cubicBezTo>
                    <a:cubicBezTo>
                      <a:pt x="51" y="2938"/>
                      <a:pt x="1" y="3089"/>
                      <a:pt x="26" y="3214"/>
                    </a:cubicBezTo>
                    <a:cubicBezTo>
                      <a:pt x="201" y="3038"/>
                      <a:pt x="251" y="2738"/>
                      <a:pt x="326" y="2487"/>
                    </a:cubicBezTo>
                    <a:cubicBezTo>
                      <a:pt x="427" y="2211"/>
                      <a:pt x="502" y="1911"/>
                      <a:pt x="602" y="1610"/>
                    </a:cubicBezTo>
                    <a:cubicBezTo>
                      <a:pt x="803" y="1059"/>
                      <a:pt x="1078" y="482"/>
                      <a:pt x="1554" y="81"/>
                    </a:cubicBezTo>
                    <a:cubicBezTo>
                      <a:pt x="1598" y="59"/>
                      <a:pt x="1548" y="1"/>
                      <a:pt x="150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7" name="Google Shape;1737;p54"/>
              <p:cNvSpPr/>
              <p:nvPr/>
            </p:nvSpPr>
            <p:spPr>
              <a:xfrm>
                <a:off x="2371799" y="3909751"/>
                <a:ext cx="14848" cy="31756"/>
              </a:xfrm>
              <a:custGeom>
                <a:avLst/>
                <a:gdLst/>
                <a:ahLst/>
                <a:cxnLst/>
                <a:rect l="l" t="t" r="r" b="b"/>
                <a:pathLst>
                  <a:path w="872" h="1865" extrusionOk="0">
                    <a:moveTo>
                      <a:pt x="806" y="0"/>
                    </a:moveTo>
                    <a:cubicBezTo>
                      <a:pt x="795" y="0"/>
                      <a:pt x="784" y="4"/>
                      <a:pt x="778" y="10"/>
                    </a:cubicBezTo>
                    <a:cubicBezTo>
                      <a:pt x="577" y="286"/>
                      <a:pt x="402" y="587"/>
                      <a:pt x="276" y="912"/>
                    </a:cubicBezTo>
                    <a:cubicBezTo>
                      <a:pt x="201" y="1063"/>
                      <a:pt x="151" y="1238"/>
                      <a:pt x="101" y="1389"/>
                    </a:cubicBezTo>
                    <a:cubicBezTo>
                      <a:pt x="76" y="1489"/>
                      <a:pt x="51" y="1564"/>
                      <a:pt x="51" y="1664"/>
                    </a:cubicBezTo>
                    <a:cubicBezTo>
                      <a:pt x="26" y="1740"/>
                      <a:pt x="1" y="1790"/>
                      <a:pt x="26" y="1865"/>
                    </a:cubicBezTo>
                    <a:lnTo>
                      <a:pt x="76" y="1865"/>
                    </a:lnTo>
                    <a:cubicBezTo>
                      <a:pt x="126" y="1815"/>
                      <a:pt x="126" y="1740"/>
                      <a:pt x="151" y="1664"/>
                    </a:cubicBezTo>
                    <a:cubicBezTo>
                      <a:pt x="176" y="1589"/>
                      <a:pt x="201" y="1514"/>
                      <a:pt x="226" y="1439"/>
                    </a:cubicBezTo>
                    <a:cubicBezTo>
                      <a:pt x="276" y="1263"/>
                      <a:pt x="327" y="1113"/>
                      <a:pt x="377" y="963"/>
                    </a:cubicBezTo>
                    <a:cubicBezTo>
                      <a:pt x="502" y="637"/>
                      <a:pt x="652" y="336"/>
                      <a:pt x="853" y="60"/>
                    </a:cubicBezTo>
                    <a:cubicBezTo>
                      <a:pt x="871" y="24"/>
                      <a:pt x="836" y="0"/>
                      <a:pt x="80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8" name="Google Shape;1738;p54"/>
              <p:cNvSpPr/>
              <p:nvPr/>
            </p:nvSpPr>
            <p:spPr>
              <a:xfrm>
                <a:off x="2532828" y="3594180"/>
                <a:ext cx="20365" cy="21284"/>
              </a:xfrm>
              <a:custGeom>
                <a:avLst/>
                <a:gdLst/>
                <a:ahLst/>
                <a:cxnLst/>
                <a:rect l="l" t="t" r="r" b="b"/>
                <a:pathLst>
                  <a:path w="1196" h="1250" extrusionOk="0">
                    <a:moveTo>
                      <a:pt x="40" y="0"/>
                    </a:moveTo>
                    <a:cubicBezTo>
                      <a:pt x="19" y="0"/>
                      <a:pt x="0" y="30"/>
                      <a:pt x="18" y="47"/>
                    </a:cubicBezTo>
                    <a:cubicBezTo>
                      <a:pt x="218" y="272"/>
                      <a:pt x="393" y="473"/>
                      <a:pt x="594" y="673"/>
                    </a:cubicBezTo>
                    <a:cubicBezTo>
                      <a:pt x="694" y="774"/>
                      <a:pt x="769" y="899"/>
                      <a:pt x="870" y="999"/>
                    </a:cubicBezTo>
                    <a:cubicBezTo>
                      <a:pt x="920" y="1049"/>
                      <a:pt x="970" y="1100"/>
                      <a:pt x="1020" y="1125"/>
                    </a:cubicBezTo>
                    <a:cubicBezTo>
                      <a:pt x="1045" y="1175"/>
                      <a:pt x="1095" y="1250"/>
                      <a:pt x="1145" y="1250"/>
                    </a:cubicBezTo>
                    <a:cubicBezTo>
                      <a:pt x="1170" y="1250"/>
                      <a:pt x="1195" y="1250"/>
                      <a:pt x="1195" y="1225"/>
                    </a:cubicBezTo>
                    <a:cubicBezTo>
                      <a:pt x="1170" y="1175"/>
                      <a:pt x="1120" y="1125"/>
                      <a:pt x="1095" y="1100"/>
                    </a:cubicBezTo>
                    <a:cubicBezTo>
                      <a:pt x="1045" y="1049"/>
                      <a:pt x="995" y="999"/>
                      <a:pt x="970" y="949"/>
                    </a:cubicBezTo>
                    <a:cubicBezTo>
                      <a:pt x="870" y="824"/>
                      <a:pt x="769" y="724"/>
                      <a:pt x="669" y="623"/>
                    </a:cubicBezTo>
                    <a:cubicBezTo>
                      <a:pt x="469" y="423"/>
                      <a:pt x="268" y="197"/>
                      <a:pt x="68" y="22"/>
                    </a:cubicBezTo>
                    <a:cubicBezTo>
                      <a:pt x="60" y="6"/>
                      <a:pt x="50" y="0"/>
                      <a:pt x="4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54"/>
              <p:cNvSpPr/>
              <p:nvPr/>
            </p:nvSpPr>
            <p:spPr>
              <a:xfrm>
                <a:off x="2498671" y="3557758"/>
                <a:ext cx="47694" cy="18151"/>
              </a:xfrm>
              <a:custGeom>
                <a:avLst/>
                <a:gdLst/>
                <a:ahLst/>
                <a:cxnLst/>
                <a:rect l="l" t="t" r="r" b="b"/>
                <a:pathLst>
                  <a:path w="2801" h="1066" extrusionOk="0">
                    <a:moveTo>
                      <a:pt x="49" y="0"/>
                    </a:moveTo>
                    <a:cubicBezTo>
                      <a:pt x="13" y="0"/>
                      <a:pt x="0" y="59"/>
                      <a:pt x="44" y="81"/>
                    </a:cubicBezTo>
                    <a:cubicBezTo>
                      <a:pt x="520" y="206"/>
                      <a:pt x="971" y="381"/>
                      <a:pt x="1422" y="557"/>
                    </a:cubicBezTo>
                    <a:cubicBezTo>
                      <a:pt x="1873" y="732"/>
                      <a:pt x="2324" y="908"/>
                      <a:pt x="2775" y="1058"/>
                    </a:cubicBezTo>
                    <a:cubicBezTo>
                      <a:pt x="2780" y="1063"/>
                      <a:pt x="2784" y="1065"/>
                      <a:pt x="2788" y="1065"/>
                    </a:cubicBezTo>
                    <a:cubicBezTo>
                      <a:pt x="2800" y="1065"/>
                      <a:pt x="2800" y="1033"/>
                      <a:pt x="2800" y="1033"/>
                    </a:cubicBezTo>
                    <a:cubicBezTo>
                      <a:pt x="1948" y="582"/>
                      <a:pt x="996" y="256"/>
                      <a:pt x="69" y="5"/>
                    </a:cubicBezTo>
                    <a:cubicBezTo>
                      <a:pt x="62" y="2"/>
                      <a:pt x="55" y="0"/>
                      <a:pt x="4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54"/>
              <p:cNvSpPr/>
              <p:nvPr/>
            </p:nvSpPr>
            <p:spPr>
              <a:xfrm>
                <a:off x="2556599" y="3587199"/>
                <a:ext cx="12379" cy="12907"/>
              </a:xfrm>
              <a:custGeom>
                <a:avLst/>
                <a:gdLst/>
                <a:ahLst/>
                <a:cxnLst/>
                <a:rect l="l" t="t" r="r" b="b"/>
                <a:pathLst>
                  <a:path w="727" h="758" extrusionOk="0">
                    <a:moveTo>
                      <a:pt x="32" y="1"/>
                    </a:moveTo>
                    <a:cubicBezTo>
                      <a:pt x="0" y="1"/>
                      <a:pt x="3" y="59"/>
                      <a:pt x="25" y="81"/>
                    </a:cubicBezTo>
                    <a:cubicBezTo>
                      <a:pt x="200" y="106"/>
                      <a:pt x="376" y="181"/>
                      <a:pt x="476" y="307"/>
                    </a:cubicBezTo>
                    <a:cubicBezTo>
                      <a:pt x="526" y="357"/>
                      <a:pt x="576" y="432"/>
                      <a:pt x="627" y="482"/>
                    </a:cubicBezTo>
                    <a:cubicBezTo>
                      <a:pt x="652" y="582"/>
                      <a:pt x="677" y="657"/>
                      <a:pt x="702" y="758"/>
                    </a:cubicBezTo>
                    <a:lnTo>
                      <a:pt x="727" y="758"/>
                    </a:lnTo>
                    <a:cubicBezTo>
                      <a:pt x="727" y="657"/>
                      <a:pt x="702" y="557"/>
                      <a:pt x="677" y="457"/>
                    </a:cubicBezTo>
                    <a:cubicBezTo>
                      <a:pt x="652" y="382"/>
                      <a:pt x="602" y="307"/>
                      <a:pt x="551" y="231"/>
                    </a:cubicBezTo>
                    <a:cubicBezTo>
                      <a:pt x="401" y="81"/>
                      <a:pt x="226" y="31"/>
                      <a:pt x="50" y="6"/>
                    </a:cubicBezTo>
                    <a:cubicBezTo>
                      <a:pt x="43" y="2"/>
                      <a:pt x="37" y="1"/>
                      <a:pt x="3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1" name="Google Shape;1741;p54"/>
              <p:cNvSpPr/>
              <p:nvPr/>
            </p:nvSpPr>
            <p:spPr>
              <a:xfrm>
                <a:off x="2527737" y="3621390"/>
                <a:ext cx="9110" cy="13043"/>
              </a:xfrm>
              <a:custGeom>
                <a:avLst/>
                <a:gdLst/>
                <a:ahLst/>
                <a:cxnLst/>
                <a:rect l="l" t="t" r="r" b="b"/>
                <a:pathLst>
                  <a:path w="535" h="766" extrusionOk="0">
                    <a:moveTo>
                      <a:pt x="66" y="1"/>
                    </a:moveTo>
                    <a:cubicBezTo>
                      <a:pt x="33" y="1"/>
                      <a:pt x="0" y="22"/>
                      <a:pt x="16" y="53"/>
                    </a:cubicBezTo>
                    <a:cubicBezTo>
                      <a:pt x="66" y="178"/>
                      <a:pt x="141" y="304"/>
                      <a:pt x="216" y="429"/>
                    </a:cubicBezTo>
                    <a:cubicBezTo>
                      <a:pt x="291" y="554"/>
                      <a:pt x="367" y="679"/>
                      <a:pt x="467" y="755"/>
                    </a:cubicBezTo>
                    <a:cubicBezTo>
                      <a:pt x="474" y="762"/>
                      <a:pt x="484" y="765"/>
                      <a:pt x="493" y="765"/>
                    </a:cubicBezTo>
                    <a:cubicBezTo>
                      <a:pt x="515" y="765"/>
                      <a:pt x="535" y="747"/>
                      <a:pt x="517" y="730"/>
                    </a:cubicBezTo>
                    <a:cubicBezTo>
                      <a:pt x="492" y="679"/>
                      <a:pt x="442" y="629"/>
                      <a:pt x="392" y="554"/>
                    </a:cubicBezTo>
                    <a:cubicBezTo>
                      <a:pt x="367" y="504"/>
                      <a:pt x="317" y="454"/>
                      <a:pt x="291" y="404"/>
                    </a:cubicBezTo>
                    <a:cubicBezTo>
                      <a:pt x="216" y="278"/>
                      <a:pt x="141" y="153"/>
                      <a:pt x="116" y="28"/>
                    </a:cubicBezTo>
                    <a:cubicBezTo>
                      <a:pt x="106" y="9"/>
                      <a:pt x="86" y="1"/>
                      <a:pt x="6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2" name="Google Shape;1742;p54"/>
              <p:cNvSpPr/>
              <p:nvPr/>
            </p:nvSpPr>
            <p:spPr>
              <a:xfrm>
                <a:off x="2581459" y="3334051"/>
                <a:ext cx="12277" cy="8718"/>
              </a:xfrm>
              <a:custGeom>
                <a:avLst/>
                <a:gdLst/>
                <a:ahLst/>
                <a:cxnLst/>
                <a:rect l="l" t="t" r="r" b="b"/>
                <a:pathLst>
                  <a:path w="721" h="512" extrusionOk="0">
                    <a:moveTo>
                      <a:pt x="34" y="0"/>
                    </a:moveTo>
                    <a:cubicBezTo>
                      <a:pt x="21" y="0"/>
                      <a:pt x="1" y="18"/>
                      <a:pt x="19" y="36"/>
                    </a:cubicBezTo>
                    <a:cubicBezTo>
                      <a:pt x="94" y="161"/>
                      <a:pt x="194" y="261"/>
                      <a:pt x="294" y="361"/>
                    </a:cubicBezTo>
                    <a:cubicBezTo>
                      <a:pt x="420" y="437"/>
                      <a:pt x="545" y="487"/>
                      <a:pt x="695" y="512"/>
                    </a:cubicBezTo>
                    <a:cubicBezTo>
                      <a:pt x="720" y="512"/>
                      <a:pt x="720" y="487"/>
                      <a:pt x="695" y="487"/>
                    </a:cubicBezTo>
                    <a:cubicBezTo>
                      <a:pt x="420" y="437"/>
                      <a:pt x="194" y="261"/>
                      <a:pt x="44" y="11"/>
                    </a:cubicBezTo>
                    <a:cubicBezTo>
                      <a:pt x="44" y="3"/>
                      <a:pt x="39" y="0"/>
                      <a:pt x="3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54"/>
              <p:cNvSpPr/>
              <p:nvPr/>
            </p:nvSpPr>
            <p:spPr>
              <a:xfrm>
                <a:off x="2586039" y="3419938"/>
                <a:ext cx="12396" cy="13077"/>
              </a:xfrm>
              <a:custGeom>
                <a:avLst/>
                <a:gdLst/>
                <a:ahLst/>
                <a:cxnLst/>
                <a:rect l="l" t="t" r="r" b="b"/>
                <a:pathLst>
                  <a:path w="728" h="768" extrusionOk="0">
                    <a:moveTo>
                      <a:pt x="64" y="1"/>
                    </a:moveTo>
                    <a:cubicBezTo>
                      <a:pt x="52" y="1"/>
                      <a:pt x="39" y="2"/>
                      <a:pt x="25" y="4"/>
                    </a:cubicBezTo>
                    <a:cubicBezTo>
                      <a:pt x="0" y="4"/>
                      <a:pt x="0" y="79"/>
                      <a:pt x="50" y="79"/>
                    </a:cubicBezTo>
                    <a:cubicBezTo>
                      <a:pt x="60" y="75"/>
                      <a:pt x="69" y="72"/>
                      <a:pt x="77" y="72"/>
                    </a:cubicBezTo>
                    <a:cubicBezTo>
                      <a:pt x="111" y="72"/>
                      <a:pt x="135" y="109"/>
                      <a:pt x="176" y="129"/>
                    </a:cubicBezTo>
                    <a:cubicBezTo>
                      <a:pt x="251" y="155"/>
                      <a:pt x="301" y="205"/>
                      <a:pt x="351" y="255"/>
                    </a:cubicBezTo>
                    <a:cubicBezTo>
                      <a:pt x="477" y="405"/>
                      <a:pt x="602" y="581"/>
                      <a:pt x="702" y="756"/>
                    </a:cubicBezTo>
                    <a:cubicBezTo>
                      <a:pt x="702" y="764"/>
                      <a:pt x="705" y="767"/>
                      <a:pt x="709" y="767"/>
                    </a:cubicBezTo>
                    <a:cubicBezTo>
                      <a:pt x="716" y="767"/>
                      <a:pt x="727" y="756"/>
                      <a:pt x="727" y="756"/>
                    </a:cubicBezTo>
                    <a:cubicBezTo>
                      <a:pt x="652" y="530"/>
                      <a:pt x="527" y="355"/>
                      <a:pt x="376" y="205"/>
                    </a:cubicBezTo>
                    <a:cubicBezTo>
                      <a:pt x="308" y="113"/>
                      <a:pt x="197" y="1"/>
                      <a:pt x="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54"/>
              <p:cNvSpPr/>
              <p:nvPr/>
            </p:nvSpPr>
            <p:spPr>
              <a:xfrm>
                <a:off x="1342180" y="3165905"/>
                <a:ext cx="21642" cy="5568"/>
              </a:xfrm>
              <a:custGeom>
                <a:avLst/>
                <a:gdLst/>
                <a:ahLst/>
                <a:cxnLst/>
                <a:rect l="l" t="t" r="r" b="b"/>
                <a:pathLst>
                  <a:path w="1271" h="327" extrusionOk="0">
                    <a:moveTo>
                      <a:pt x="1251" y="0"/>
                    </a:moveTo>
                    <a:cubicBezTo>
                      <a:pt x="1248" y="0"/>
                      <a:pt x="1245" y="3"/>
                      <a:pt x="1245" y="11"/>
                    </a:cubicBezTo>
                    <a:cubicBezTo>
                      <a:pt x="1021" y="155"/>
                      <a:pt x="776" y="217"/>
                      <a:pt x="524" y="217"/>
                    </a:cubicBezTo>
                    <a:cubicBezTo>
                      <a:pt x="382" y="217"/>
                      <a:pt x="237" y="197"/>
                      <a:pt x="93" y="161"/>
                    </a:cubicBezTo>
                    <a:cubicBezTo>
                      <a:pt x="87" y="158"/>
                      <a:pt x="82" y="157"/>
                      <a:pt x="76" y="157"/>
                    </a:cubicBezTo>
                    <a:cubicBezTo>
                      <a:pt x="33" y="157"/>
                      <a:pt x="1" y="239"/>
                      <a:pt x="67" y="261"/>
                    </a:cubicBezTo>
                    <a:cubicBezTo>
                      <a:pt x="210" y="299"/>
                      <a:pt x="378" y="327"/>
                      <a:pt x="546" y="327"/>
                    </a:cubicBezTo>
                    <a:cubicBezTo>
                      <a:pt x="822" y="327"/>
                      <a:pt x="1099" y="254"/>
                      <a:pt x="1270" y="36"/>
                    </a:cubicBezTo>
                    <a:cubicBezTo>
                      <a:pt x="1270" y="18"/>
                      <a:pt x="1258" y="0"/>
                      <a:pt x="12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5" name="Google Shape;1745;p54"/>
              <p:cNvSpPr/>
              <p:nvPr/>
            </p:nvSpPr>
            <p:spPr>
              <a:xfrm>
                <a:off x="1355360" y="3137911"/>
                <a:ext cx="13588" cy="5261"/>
              </a:xfrm>
              <a:custGeom>
                <a:avLst/>
                <a:gdLst/>
                <a:ahLst/>
                <a:cxnLst/>
                <a:rect l="l" t="t" r="r" b="b"/>
                <a:pathLst>
                  <a:path w="798" h="309" extrusionOk="0">
                    <a:moveTo>
                      <a:pt x="572" y="1"/>
                    </a:moveTo>
                    <a:cubicBezTo>
                      <a:pt x="496" y="1"/>
                      <a:pt x="421" y="1"/>
                      <a:pt x="371" y="26"/>
                    </a:cubicBezTo>
                    <a:cubicBezTo>
                      <a:pt x="246" y="76"/>
                      <a:pt x="121" y="151"/>
                      <a:pt x="20" y="251"/>
                    </a:cubicBezTo>
                    <a:cubicBezTo>
                      <a:pt x="0" y="272"/>
                      <a:pt x="29" y="308"/>
                      <a:pt x="67" y="308"/>
                    </a:cubicBezTo>
                    <a:cubicBezTo>
                      <a:pt x="76" y="308"/>
                      <a:pt x="86" y="306"/>
                      <a:pt x="95" y="301"/>
                    </a:cubicBezTo>
                    <a:cubicBezTo>
                      <a:pt x="171" y="201"/>
                      <a:pt x="271" y="151"/>
                      <a:pt x="396" y="101"/>
                    </a:cubicBezTo>
                    <a:cubicBezTo>
                      <a:pt x="446" y="76"/>
                      <a:pt x="496" y="76"/>
                      <a:pt x="547" y="76"/>
                    </a:cubicBezTo>
                    <a:cubicBezTo>
                      <a:pt x="622" y="76"/>
                      <a:pt x="697" y="76"/>
                      <a:pt x="747" y="101"/>
                    </a:cubicBezTo>
                    <a:cubicBezTo>
                      <a:pt x="772" y="101"/>
                      <a:pt x="797" y="51"/>
                      <a:pt x="772" y="51"/>
                    </a:cubicBezTo>
                    <a:cubicBezTo>
                      <a:pt x="697" y="26"/>
                      <a:pt x="622" y="1"/>
                      <a:pt x="5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6" name="Google Shape;1746;p54"/>
              <p:cNvSpPr/>
              <p:nvPr/>
            </p:nvSpPr>
            <p:spPr>
              <a:xfrm>
                <a:off x="1365508" y="3095666"/>
                <a:ext cx="4717" cy="868"/>
              </a:xfrm>
              <a:custGeom>
                <a:avLst/>
                <a:gdLst/>
                <a:ahLst/>
                <a:cxnLst/>
                <a:rect l="l" t="t" r="r" b="b"/>
                <a:pathLst>
                  <a:path w="277" h="51" extrusionOk="0">
                    <a:moveTo>
                      <a:pt x="26" y="0"/>
                    </a:moveTo>
                    <a:cubicBezTo>
                      <a:pt x="1" y="0"/>
                      <a:pt x="1" y="25"/>
                      <a:pt x="26" y="25"/>
                    </a:cubicBezTo>
                    <a:lnTo>
                      <a:pt x="251" y="51"/>
                    </a:lnTo>
                    <a:cubicBezTo>
                      <a:pt x="276" y="51"/>
                      <a:pt x="276" y="0"/>
                      <a:pt x="2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7" name="Google Shape;1747;p54"/>
              <p:cNvSpPr/>
              <p:nvPr/>
            </p:nvSpPr>
            <p:spPr>
              <a:xfrm>
                <a:off x="1367211" y="3052995"/>
                <a:ext cx="460" cy="17"/>
              </a:xfrm>
              <a:custGeom>
                <a:avLst/>
                <a:gdLst/>
                <a:ahLst/>
                <a:cxnLst/>
                <a:rect l="l" t="t" r="r" b="b"/>
                <a:pathLst>
                  <a:path w="27" h="1" extrusionOk="0">
                    <a:moveTo>
                      <a:pt x="1" y="0"/>
                    </a:moveTo>
                    <a:cubicBezTo>
                      <a:pt x="26" y="0"/>
                      <a:pt x="26" y="0"/>
                      <a:pt x="1" y="0"/>
                    </a:cubicBezTo>
                    <a:cubicBezTo>
                      <a:pt x="1" y="0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8" name="Google Shape;1748;p54"/>
              <p:cNvSpPr/>
              <p:nvPr/>
            </p:nvSpPr>
            <p:spPr>
              <a:xfrm>
                <a:off x="1418004" y="2808038"/>
                <a:ext cx="9825" cy="8582"/>
              </a:xfrm>
              <a:custGeom>
                <a:avLst/>
                <a:gdLst/>
                <a:ahLst/>
                <a:cxnLst/>
                <a:rect l="l" t="t" r="r" b="b"/>
                <a:pathLst>
                  <a:path w="577" h="504" extrusionOk="0">
                    <a:moveTo>
                      <a:pt x="502" y="0"/>
                    </a:moveTo>
                    <a:cubicBezTo>
                      <a:pt x="276" y="75"/>
                      <a:pt x="76" y="226"/>
                      <a:pt x="0" y="451"/>
                    </a:cubicBezTo>
                    <a:cubicBezTo>
                      <a:pt x="0" y="482"/>
                      <a:pt x="20" y="504"/>
                      <a:pt x="40" y="504"/>
                    </a:cubicBezTo>
                    <a:cubicBezTo>
                      <a:pt x="53" y="504"/>
                      <a:pt x="66" y="495"/>
                      <a:pt x="76" y="476"/>
                    </a:cubicBezTo>
                    <a:cubicBezTo>
                      <a:pt x="101" y="376"/>
                      <a:pt x="176" y="301"/>
                      <a:pt x="251" y="226"/>
                    </a:cubicBezTo>
                    <a:cubicBezTo>
                      <a:pt x="326" y="150"/>
                      <a:pt x="427" y="100"/>
                      <a:pt x="527" y="50"/>
                    </a:cubicBezTo>
                    <a:cubicBezTo>
                      <a:pt x="577" y="50"/>
                      <a:pt x="552" y="0"/>
                      <a:pt x="50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9" name="Google Shape;1749;p54"/>
              <p:cNvSpPr/>
              <p:nvPr/>
            </p:nvSpPr>
            <p:spPr>
              <a:xfrm>
                <a:off x="1423129" y="2773336"/>
                <a:ext cx="13247" cy="4410"/>
              </a:xfrm>
              <a:custGeom>
                <a:avLst/>
                <a:gdLst/>
                <a:ahLst/>
                <a:cxnLst/>
                <a:rect l="l" t="t" r="r" b="b"/>
                <a:pathLst>
                  <a:path w="778" h="259" extrusionOk="0">
                    <a:moveTo>
                      <a:pt x="719" y="1"/>
                    </a:moveTo>
                    <a:cubicBezTo>
                      <a:pt x="673" y="1"/>
                      <a:pt x="617" y="33"/>
                      <a:pt x="577" y="33"/>
                    </a:cubicBezTo>
                    <a:cubicBezTo>
                      <a:pt x="527" y="58"/>
                      <a:pt x="476" y="58"/>
                      <a:pt x="401" y="83"/>
                    </a:cubicBezTo>
                    <a:cubicBezTo>
                      <a:pt x="276" y="108"/>
                      <a:pt x="176" y="158"/>
                      <a:pt x="50" y="183"/>
                    </a:cubicBezTo>
                    <a:cubicBezTo>
                      <a:pt x="0" y="209"/>
                      <a:pt x="25" y="259"/>
                      <a:pt x="50" y="259"/>
                    </a:cubicBezTo>
                    <a:cubicBezTo>
                      <a:pt x="176" y="209"/>
                      <a:pt x="301" y="183"/>
                      <a:pt x="426" y="158"/>
                    </a:cubicBezTo>
                    <a:cubicBezTo>
                      <a:pt x="476" y="133"/>
                      <a:pt x="552" y="108"/>
                      <a:pt x="602" y="83"/>
                    </a:cubicBezTo>
                    <a:cubicBezTo>
                      <a:pt x="652" y="83"/>
                      <a:pt x="727" y="58"/>
                      <a:pt x="752" y="33"/>
                    </a:cubicBezTo>
                    <a:cubicBezTo>
                      <a:pt x="777" y="33"/>
                      <a:pt x="752" y="8"/>
                      <a:pt x="752" y="8"/>
                    </a:cubicBezTo>
                    <a:cubicBezTo>
                      <a:pt x="742" y="3"/>
                      <a:pt x="731" y="1"/>
                      <a:pt x="71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0" name="Google Shape;1750;p54"/>
              <p:cNvSpPr/>
              <p:nvPr/>
            </p:nvSpPr>
            <p:spPr>
              <a:xfrm>
                <a:off x="1427982" y="2734019"/>
                <a:ext cx="9978" cy="8854"/>
              </a:xfrm>
              <a:custGeom>
                <a:avLst/>
                <a:gdLst/>
                <a:ahLst/>
                <a:cxnLst/>
                <a:rect l="l" t="t" r="r" b="b"/>
                <a:pathLst>
                  <a:path w="586" h="520" extrusionOk="0">
                    <a:moveTo>
                      <a:pt x="552" y="1"/>
                    </a:moveTo>
                    <a:cubicBezTo>
                      <a:pt x="547" y="1"/>
                      <a:pt x="542" y="4"/>
                      <a:pt x="542" y="11"/>
                    </a:cubicBezTo>
                    <a:cubicBezTo>
                      <a:pt x="492" y="36"/>
                      <a:pt x="442" y="86"/>
                      <a:pt x="392" y="111"/>
                    </a:cubicBezTo>
                    <a:cubicBezTo>
                      <a:pt x="367" y="137"/>
                      <a:pt x="317" y="187"/>
                      <a:pt x="267" y="212"/>
                    </a:cubicBezTo>
                    <a:lnTo>
                      <a:pt x="41" y="437"/>
                    </a:lnTo>
                    <a:cubicBezTo>
                      <a:pt x="0" y="478"/>
                      <a:pt x="43" y="519"/>
                      <a:pt x="73" y="519"/>
                    </a:cubicBezTo>
                    <a:cubicBezTo>
                      <a:pt x="80" y="519"/>
                      <a:pt x="87" y="517"/>
                      <a:pt x="91" y="512"/>
                    </a:cubicBezTo>
                    <a:cubicBezTo>
                      <a:pt x="191" y="437"/>
                      <a:pt x="267" y="362"/>
                      <a:pt x="342" y="287"/>
                    </a:cubicBezTo>
                    <a:cubicBezTo>
                      <a:pt x="392" y="237"/>
                      <a:pt x="417" y="212"/>
                      <a:pt x="467" y="162"/>
                    </a:cubicBezTo>
                    <a:cubicBezTo>
                      <a:pt x="492" y="137"/>
                      <a:pt x="542" y="86"/>
                      <a:pt x="567" y="36"/>
                    </a:cubicBezTo>
                    <a:cubicBezTo>
                      <a:pt x="585" y="19"/>
                      <a:pt x="565" y="1"/>
                      <a:pt x="5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1" name="Google Shape;1751;p54"/>
              <p:cNvSpPr/>
              <p:nvPr/>
            </p:nvSpPr>
            <p:spPr>
              <a:xfrm>
                <a:off x="1441894" y="2687364"/>
                <a:ext cx="1737" cy="12924"/>
              </a:xfrm>
              <a:custGeom>
                <a:avLst/>
                <a:gdLst/>
                <a:ahLst/>
                <a:cxnLst/>
                <a:rect l="l" t="t" r="r" b="b"/>
                <a:pathLst>
                  <a:path w="102" h="759" extrusionOk="0">
                    <a:moveTo>
                      <a:pt x="51" y="1"/>
                    </a:moveTo>
                    <a:cubicBezTo>
                      <a:pt x="39" y="1"/>
                      <a:pt x="26" y="7"/>
                      <a:pt x="26" y="19"/>
                    </a:cubicBezTo>
                    <a:cubicBezTo>
                      <a:pt x="1" y="245"/>
                      <a:pt x="1" y="496"/>
                      <a:pt x="1" y="721"/>
                    </a:cubicBezTo>
                    <a:cubicBezTo>
                      <a:pt x="1" y="746"/>
                      <a:pt x="14" y="759"/>
                      <a:pt x="29" y="759"/>
                    </a:cubicBezTo>
                    <a:cubicBezTo>
                      <a:pt x="45" y="759"/>
                      <a:pt x="64" y="746"/>
                      <a:pt x="76" y="721"/>
                    </a:cubicBezTo>
                    <a:cubicBezTo>
                      <a:pt x="76" y="496"/>
                      <a:pt x="101" y="245"/>
                      <a:pt x="76" y="19"/>
                    </a:cubicBezTo>
                    <a:cubicBezTo>
                      <a:pt x="76" y="7"/>
                      <a:pt x="64" y="1"/>
                      <a:pt x="5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2" name="Google Shape;1752;p54"/>
              <p:cNvSpPr/>
              <p:nvPr/>
            </p:nvSpPr>
            <p:spPr>
              <a:xfrm>
                <a:off x="1444465" y="2605325"/>
                <a:ext cx="9825" cy="5449"/>
              </a:xfrm>
              <a:custGeom>
                <a:avLst/>
                <a:gdLst/>
                <a:ahLst/>
                <a:cxnLst/>
                <a:rect l="l" t="t" r="r" b="b"/>
                <a:pathLst>
                  <a:path w="577" h="320" extrusionOk="0">
                    <a:moveTo>
                      <a:pt x="401" y="0"/>
                    </a:moveTo>
                    <a:cubicBezTo>
                      <a:pt x="351" y="0"/>
                      <a:pt x="301" y="25"/>
                      <a:pt x="251" y="50"/>
                    </a:cubicBezTo>
                    <a:cubicBezTo>
                      <a:pt x="176" y="75"/>
                      <a:pt x="76" y="151"/>
                      <a:pt x="25" y="226"/>
                    </a:cubicBezTo>
                    <a:cubicBezTo>
                      <a:pt x="0" y="251"/>
                      <a:pt x="0" y="276"/>
                      <a:pt x="25" y="301"/>
                    </a:cubicBezTo>
                    <a:cubicBezTo>
                      <a:pt x="38" y="314"/>
                      <a:pt x="50" y="320"/>
                      <a:pt x="63" y="320"/>
                    </a:cubicBezTo>
                    <a:cubicBezTo>
                      <a:pt x="76" y="320"/>
                      <a:pt x="88" y="314"/>
                      <a:pt x="101" y="301"/>
                    </a:cubicBezTo>
                    <a:cubicBezTo>
                      <a:pt x="151" y="226"/>
                      <a:pt x="226" y="176"/>
                      <a:pt x="301" y="126"/>
                    </a:cubicBezTo>
                    <a:cubicBezTo>
                      <a:pt x="326" y="126"/>
                      <a:pt x="376" y="101"/>
                      <a:pt x="401" y="101"/>
                    </a:cubicBezTo>
                    <a:cubicBezTo>
                      <a:pt x="426" y="101"/>
                      <a:pt x="451" y="101"/>
                      <a:pt x="477" y="75"/>
                    </a:cubicBezTo>
                    <a:lnTo>
                      <a:pt x="552" y="75"/>
                    </a:lnTo>
                    <a:cubicBezTo>
                      <a:pt x="577" y="75"/>
                      <a:pt x="577" y="25"/>
                      <a:pt x="55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3" name="Google Shape;1753;p54"/>
              <p:cNvSpPr/>
              <p:nvPr/>
            </p:nvSpPr>
            <p:spPr>
              <a:xfrm>
                <a:off x="1459823" y="2394082"/>
                <a:ext cx="5994" cy="5994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2" extrusionOk="0">
                    <a:moveTo>
                      <a:pt x="201" y="0"/>
                    </a:moveTo>
                    <a:cubicBezTo>
                      <a:pt x="176" y="25"/>
                      <a:pt x="151" y="25"/>
                      <a:pt x="101" y="25"/>
                    </a:cubicBezTo>
                    <a:cubicBezTo>
                      <a:pt x="51" y="50"/>
                      <a:pt x="26" y="126"/>
                      <a:pt x="1" y="176"/>
                    </a:cubicBezTo>
                    <a:cubicBezTo>
                      <a:pt x="1" y="201"/>
                      <a:pt x="1" y="251"/>
                      <a:pt x="1" y="276"/>
                    </a:cubicBezTo>
                    <a:cubicBezTo>
                      <a:pt x="1" y="326"/>
                      <a:pt x="26" y="351"/>
                      <a:pt x="51" y="351"/>
                    </a:cubicBezTo>
                    <a:cubicBezTo>
                      <a:pt x="101" y="351"/>
                      <a:pt x="126" y="326"/>
                      <a:pt x="126" y="276"/>
                    </a:cubicBezTo>
                    <a:cubicBezTo>
                      <a:pt x="126" y="276"/>
                      <a:pt x="126" y="251"/>
                      <a:pt x="126" y="251"/>
                    </a:cubicBezTo>
                    <a:cubicBezTo>
                      <a:pt x="126" y="226"/>
                      <a:pt x="126" y="226"/>
                      <a:pt x="126" y="226"/>
                    </a:cubicBezTo>
                    <a:cubicBezTo>
                      <a:pt x="126" y="226"/>
                      <a:pt x="126" y="201"/>
                      <a:pt x="126" y="201"/>
                    </a:cubicBezTo>
                    <a:cubicBezTo>
                      <a:pt x="126" y="201"/>
                      <a:pt x="126" y="176"/>
                      <a:pt x="126" y="176"/>
                    </a:cubicBezTo>
                    <a:cubicBezTo>
                      <a:pt x="126" y="176"/>
                      <a:pt x="126" y="151"/>
                      <a:pt x="126" y="151"/>
                    </a:cubicBezTo>
                    <a:lnTo>
                      <a:pt x="151" y="151"/>
                    </a:lnTo>
                    <a:cubicBezTo>
                      <a:pt x="151" y="151"/>
                      <a:pt x="151" y="126"/>
                      <a:pt x="151" y="126"/>
                    </a:cubicBezTo>
                    <a:lnTo>
                      <a:pt x="176" y="126"/>
                    </a:lnTo>
                    <a:cubicBezTo>
                      <a:pt x="201" y="126"/>
                      <a:pt x="201" y="126"/>
                      <a:pt x="201" y="100"/>
                    </a:cubicBezTo>
                    <a:lnTo>
                      <a:pt x="301" y="100"/>
                    </a:lnTo>
                    <a:cubicBezTo>
                      <a:pt x="351" y="100"/>
                      <a:pt x="351" y="50"/>
                      <a:pt x="326" y="25"/>
                    </a:cubicBezTo>
                    <a:lnTo>
                      <a:pt x="276" y="25"/>
                    </a:lnTo>
                    <a:cubicBezTo>
                      <a:pt x="276" y="25"/>
                      <a:pt x="251" y="25"/>
                      <a:pt x="2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4" name="Google Shape;1754;p54"/>
              <p:cNvSpPr/>
              <p:nvPr/>
            </p:nvSpPr>
            <p:spPr>
              <a:xfrm>
                <a:off x="1457695" y="2347563"/>
                <a:ext cx="5568" cy="5023"/>
              </a:xfrm>
              <a:custGeom>
                <a:avLst/>
                <a:gdLst/>
                <a:ahLst/>
                <a:cxnLst/>
                <a:rect l="l" t="t" r="r" b="b"/>
                <a:pathLst>
                  <a:path w="327" h="295" extrusionOk="0">
                    <a:moveTo>
                      <a:pt x="276" y="0"/>
                    </a:moveTo>
                    <a:cubicBezTo>
                      <a:pt x="176" y="76"/>
                      <a:pt x="101" y="151"/>
                      <a:pt x="25" y="226"/>
                    </a:cubicBezTo>
                    <a:cubicBezTo>
                      <a:pt x="0" y="251"/>
                      <a:pt x="0" y="276"/>
                      <a:pt x="25" y="276"/>
                    </a:cubicBezTo>
                    <a:cubicBezTo>
                      <a:pt x="38" y="289"/>
                      <a:pt x="44" y="295"/>
                      <a:pt x="50" y="295"/>
                    </a:cubicBezTo>
                    <a:cubicBezTo>
                      <a:pt x="57" y="295"/>
                      <a:pt x="63" y="289"/>
                      <a:pt x="75" y="276"/>
                    </a:cubicBezTo>
                    <a:cubicBezTo>
                      <a:pt x="151" y="201"/>
                      <a:pt x="226" y="126"/>
                      <a:pt x="301" y="50"/>
                    </a:cubicBezTo>
                    <a:cubicBezTo>
                      <a:pt x="326" y="50"/>
                      <a:pt x="326" y="25"/>
                      <a:pt x="3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5" name="Google Shape;1755;p54"/>
              <p:cNvSpPr/>
              <p:nvPr/>
            </p:nvSpPr>
            <p:spPr>
              <a:xfrm>
                <a:off x="1462820" y="2308723"/>
                <a:ext cx="9825" cy="12924"/>
              </a:xfrm>
              <a:custGeom>
                <a:avLst/>
                <a:gdLst/>
                <a:ahLst/>
                <a:cxnLst/>
                <a:rect l="l" t="t" r="r" b="b"/>
                <a:pathLst>
                  <a:path w="577" h="759" extrusionOk="0">
                    <a:moveTo>
                      <a:pt x="526" y="1"/>
                    </a:moveTo>
                    <a:cubicBezTo>
                      <a:pt x="451" y="26"/>
                      <a:pt x="376" y="51"/>
                      <a:pt x="301" y="101"/>
                    </a:cubicBezTo>
                    <a:cubicBezTo>
                      <a:pt x="251" y="151"/>
                      <a:pt x="201" y="201"/>
                      <a:pt x="150" y="251"/>
                    </a:cubicBezTo>
                    <a:cubicBezTo>
                      <a:pt x="50" y="377"/>
                      <a:pt x="0" y="552"/>
                      <a:pt x="0" y="702"/>
                    </a:cubicBezTo>
                    <a:cubicBezTo>
                      <a:pt x="0" y="740"/>
                      <a:pt x="19" y="759"/>
                      <a:pt x="41" y="759"/>
                    </a:cubicBezTo>
                    <a:cubicBezTo>
                      <a:pt x="63" y="759"/>
                      <a:pt x="88" y="740"/>
                      <a:pt x="100" y="702"/>
                    </a:cubicBezTo>
                    <a:cubicBezTo>
                      <a:pt x="100" y="577"/>
                      <a:pt x="150" y="427"/>
                      <a:pt x="226" y="301"/>
                    </a:cubicBezTo>
                    <a:cubicBezTo>
                      <a:pt x="301" y="201"/>
                      <a:pt x="426" y="126"/>
                      <a:pt x="526" y="76"/>
                    </a:cubicBezTo>
                    <a:cubicBezTo>
                      <a:pt x="577" y="51"/>
                      <a:pt x="551" y="1"/>
                      <a:pt x="52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6" name="Google Shape;1756;p54"/>
              <p:cNvSpPr/>
              <p:nvPr/>
            </p:nvSpPr>
            <p:spPr>
              <a:xfrm>
                <a:off x="1467639" y="2281718"/>
                <a:ext cx="9621" cy="8599"/>
              </a:xfrm>
              <a:custGeom>
                <a:avLst/>
                <a:gdLst/>
                <a:ahLst/>
                <a:cxnLst/>
                <a:rect l="l" t="t" r="r" b="b"/>
                <a:pathLst>
                  <a:path w="565" h="505" extrusionOk="0">
                    <a:moveTo>
                      <a:pt x="534" y="1"/>
                    </a:moveTo>
                    <a:cubicBezTo>
                      <a:pt x="529" y="1"/>
                      <a:pt x="524" y="3"/>
                      <a:pt x="519" y="8"/>
                    </a:cubicBezTo>
                    <a:cubicBezTo>
                      <a:pt x="419" y="58"/>
                      <a:pt x="344" y="158"/>
                      <a:pt x="268" y="208"/>
                    </a:cubicBezTo>
                    <a:lnTo>
                      <a:pt x="18" y="434"/>
                    </a:lnTo>
                    <a:cubicBezTo>
                      <a:pt x="0" y="469"/>
                      <a:pt x="20" y="505"/>
                      <a:pt x="51" y="505"/>
                    </a:cubicBezTo>
                    <a:cubicBezTo>
                      <a:pt x="64" y="505"/>
                      <a:pt x="78" y="499"/>
                      <a:pt x="93" y="484"/>
                    </a:cubicBezTo>
                    <a:lnTo>
                      <a:pt x="319" y="258"/>
                    </a:lnTo>
                    <a:cubicBezTo>
                      <a:pt x="344" y="233"/>
                      <a:pt x="394" y="208"/>
                      <a:pt x="444" y="158"/>
                    </a:cubicBezTo>
                    <a:cubicBezTo>
                      <a:pt x="469" y="133"/>
                      <a:pt x="519" y="83"/>
                      <a:pt x="544" y="33"/>
                    </a:cubicBezTo>
                    <a:cubicBezTo>
                      <a:pt x="564" y="33"/>
                      <a:pt x="552" y="1"/>
                      <a:pt x="53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7" name="Google Shape;1757;p54"/>
              <p:cNvSpPr/>
              <p:nvPr/>
            </p:nvSpPr>
            <p:spPr>
              <a:xfrm>
                <a:off x="1481585" y="2230635"/>
                <a:ext cx="1737" cy="1720"/>
              </a:xfrm>
              <a:custGeom>
                <a:avLst/>
                <a:gdLst/>
                <a:ahLst/>
                <a:cxnLst/>
                <a:rect l="l" t="t" r="r" b="b"/>
                <a:pathLst>
                  <a:path w="102" h="101" extrusionOk="0">
                    <a:moveTo>
                      <a:pt x="51" y="0"/>
                    </a:moveTo>
                    <a:cubicBezTo>
                      <a:pt x="1" y="0"/>
                      <a:pt x="1" y="100"/>
                      <a:pt x="51" y="100"/>
                    </a:cubicBezTo>
                    <a:cubicBezTo>
                      <a:pt x="101" y="100"/>
                      <a:pt x="101" y="0"/>
                      <a:pt x="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8" name="Google Shape;1758;p54"/>
              <p:cNvSpPr/>
              <p:nvPr/>
            </p:nvSpPr>
            <p:spPr>
              <a:xfrm>
                <a:off x="1520850" y="2087247"/>
                <a:ext cx="6419" cy="6402"/>
              </a:xfrm>
              <a:custGeom>
                <a:avLst/>
                <a:gdLst/>
                <a:ahLst/>
                <a:cxnLst/>
                <a:rect l="l" t="t" r="r" b="b"/>
                <a:pathLst>
                  <a:path w="377" h="376" extrusionOk="0">
                    <a:moveTo>
                      <a:pt x="251" y="0"/>
                    </a:moveTo>
                    <a:cubicBezTo>
                      <a:pt x="226" y="0"/>
                      <a:pt x="176" y="0"/>
                      <a:pt x="151" y="25"/>
                    </a:cubicBezTo>
                    <a:cubicBezTo>
                      <a:pt x="126" y="25"/>
                      <a:pt x="101" y="50"/>
                      <a:pt x="76" y="75"/>
                    </a:cubicBezTo>
                    <a:cubicBezTo>
                      <a:pt x="51" y="100"/>
                      <a:pt x="26" y="125"/>
                      <a:pt x="26" y="150"/>
                    </a:cubicBezTo>
                    <a:cubicBezTo>
                      <a:pt x="1" y="201"/>
                      <a:pt x="1" y="251"/>
                      <a:pt x="1" y="276"/>
                    </a:cubicBezTo>
                    <a:cubicBezTo>
                      <a:pt x="1" y="326"/>
                      <a:pt x="51" y="376"/>
                      <a:pt x="101" y="376"/>
                    </a:cubicBezTo>
                    <a:cubicBezTo>
                      <a:pt x="126" y="376"/>
                      <a:pt x="151" y="351"/>
                      <a:pt x="176" y="326"/>
                    </a:cubicBezTo>
                    <a:cubicBezTo>
                      <a:pt x="176" y="301"/>
                      <a:pt x="176" y="276"/>
                      <a:pt x="176" y="251"/>
                    </a:cubicBezTo>
                    <a:cubicBezTo>
                      <a:pt x="176" y="234"/>
                      <a:pt x="176" y="217"/>
                      <a:pt x="176" y="201"/>
                    </a:cubicBezTo>
                    <a:cubicBezTo>
                      <a:pt x="176" y="176"/>
                      <a:pt x="176" y="175"/>
                      <a:pt x="201" y="151"/>
                    </a:cubicBezTo>
                    <a:lnTo>
                      <a:pt x="201" y="151"/>
                    </a:lnTo>
                    <a:lnTo>
                      <a:pt x="176" y="175"/>
                    </a:lnTo>
                    <a:cubicBezTo>
                      <a:pt x="176" y="150"/>
                      <a:pt x="201" y="150"/>
                      <a:pt x="201" y="150"/>
                    </a:cubicBezTo>
                    <a:lnTo>
                      <a:pt x="201" y="150"/>
                    </a:lnTo>
                    <a:cubicBezTo>
                      <a:pt x="201" y="150"/>
                      <a:pt x="201" y="150"/>
                      <a:pt x="201" y="150"/>
                    </a:cubicBezTo>
                    <a:cubicBezTo>
                      <a:pt x="201" y="150"/>
                      <a:pt x="226" y="125"/>
                      <a:pt x="201" y="125"/>
                    </a:cubicBezTo>
                    <a:lnTo>
                      <a:pt x="251" y="125"/>
                    </a:lnTo>
                    <a:cubicBezTo>
                      <a:pt x="251" y="100"/>
                      <a:pt x="276" y="100"/>
                      <a:pt x="276" y="100"/>
                    </a:cubicBezTo>
                    <a:lnTo>
                      <a:pt x="351" y="100"/>
                    </a:lnTo>
                    <a:cubicBezTo>
                      <a:pt x="377" y="100"/>
                      <a:pt x="377" y="50"/>
                      <a:pt x="351" y="25"/>
                    </a:cubicBezTo>
                    <a:cubicBezTo>
                      <a:pt x="326" y="25"/>
                      <a:pt x="326" y="25"/>
                      <a:pt x="3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59" name="Google Shape;1759;p54"/>
              <p:cNvSpPr/>
              <p:nvPr/>
            </p:nvSpPr>
            <p:spPr>
              <a:xfrm>
                <a:off x="1531526" y="2036879"/>
                <a:ext cx="5551" cy="172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101" extrusionOk="0">
                    <a:moveTo>
                      <a:pt x="50" y="1"/>
                    </a:moveTo>
                    <a:cubicBezTo>
                      <a:pt x="25" y="1"/>
                      <a:pt x="0" y="26"/>
                      <a:pt x="0" y="51"/>
                    </a:cubicBezTo>
                    <a:cubicBezTo>
                      <a:pt x="0" y="76"/>
                      <a:pt x="25" y="76"/>
                      <a:pt x="50" y="76"/>
                    </a:cubicBezTo>
                    <a:cubicBezTo>
                      <a:pt x="75" y="101"/>
                      <a:pt x="125" y="101"/>
                      <a:pt x="151" y="101"/>
                    </a:cubicBezTo>
                    <a:lnTo>
                      <a:pt x="276" y="101"/>
                    </a:lnTo>
                    <a:cubicBezTo>
                      <a:pt x="301" y="101"/>
                      <a:pt x="326" y="76"/>
                      <a:pt x="326" y="51"/>
                    </a:cubicBezTo>
                    <a:cubicBezTo>
                      <a:pt x="326" y="26"/>
                      <a:pt x="301" y="1"/>
                      <a:pt x="27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0" name="Google Shape;1760;p54"/>
              <p:cNvSpPr/>
              <p:nvPr/>
            </p:nvSpPr>
            <p:spPr>
              <a:xfrm>
                <a:off x="2137944" y="1901170"/>
                <a:ext cx="6419" cy="10268"/>
              </a:xfrm>
              <a:custGeom>
                <a:avLst/>
                <a:gdLst/>
                <a:ahLst/>
                <a:cxnLst/>
                <a:rect l="l" t="t" r="r" b="b"/>
                <a:pathLst>
                  <a:path w="377" h="603" extrusionOk="0">
                    <a:moveTo>
                      <a:pt x="101" y="1"/>
                    </a:moveTo>
                    <a:cubicBezTo>
                      <a:pt x="51" y="1"/>
                      <a:pt x="25" y="26"/>
                      <a:pt x="0" y="76"/>
                    </a:cubicBezTo>
                    <a:cubicBezTo>
                      <a:pt x="0" y="126"/>
                      <a:pt x="0" y="176"/>
                      <a:pt x="0" y="226"/>
                    </a:cubicBezTo>
                    <a:cubicBezTo>
                      <a:pt x="0" y="251"/>
                      <a:pt x="25" y="251"/>
                      <a:pt x="25" y="276"/>
                    </a:cubicBezTo>
                    <a:cubicBezTo>
                      <a:pt x="25" y="276"/>
                      <a:pt x="25" y="301"/>
                      <a:pt x="25" y="301"/>
                    </a:cubicBezTo>
                    <a:cubicBezTo>
                      <a:pt x="25" y="326"/>
                      <a:pt x="25" y="326"/>
                      <a:pt x="25" y="352"/>
                    </a:cubicBezTo>
                    <a:cubicBezTo>
                      <a:pt x="51" y="352"/>
                      <a:pt x="51" y="352"/>
                      <a:pt x="51" y="377"/>
                    </a:cubicBezTo>
                    <a:cubicBezTo>
                      <a:pt x="51" y="383"/>
                      <a:pt x="51" y="389"/>
                      <a:pt x="51" y="402"/>
                    </a:cubicBezTo>
                    <a:cubicBezTo>
                      <a:pt x="76" y="427"/>
                      <a:pt x="126" y="477"/>
                      <a:pt x="151" y="502"/>
                    </a:cubicBezTo>
                    <a:cubicBezTo>
                      <a:pt x="201" y="552"/>
                      <a:pt x="251" y="602"/>
                      <a:pt x="301" y="602"/>
                    </a:cubicBezTo>
                    <a:cubicBezTo>
                      <a:pt x="351" y="602"/>
                      <a:pt x="376" y="577"/>
                      <a:pt x="351" y="527"/>
                    </a:cubicBezTo>
                    <a:cubicBezTo>
                      <a:pt x="351" y="502"/>
                      <a:pt x="326" y="477"/>
                      <a:pt x="326" y="452"/>
                    </a:cubicBezTo>
                    <a:lnTo>
                      <a:pt x="301" y="452"/>
                    </a:lnTo>
                    <a:cubicBezTo>
                      <a:pt x="326" y="452"/>
                      <a:pt x="301" y="427"/>
                      <a:pt x="301" y="427"/>
                    </a:cubicBezTo>
                    <a:lnTo>
                      <a:pt x="276" y="427"/>
                    </a:lnTo>
                    <a:cubicBezTo>
                      <a:pt x="276" y="402"/>
                      <a:pt x="251" y="377"/>
                      <a:pt x="251" y="352"/>
                    </a:cubicBezTo>
                    <a:cubicBezTo>
                      <a:pt x="251" y="352"/>
                      <a:pt x="226" y="352"/>
                      <a:pt x="226" y="326"/>
                    </a:cubicBezTo>
                    <a:cubicBezTo>
                      <a:pt x="226" y="301"/>
                      <a:pt x="226" y="301"/>
                      <a:pt x="226" y="301"/>
                    </a:cubicBezTo>
                    <a:cubicBezTo>
                      <a:pt x="226" y="276"/>
                      <a:pt x="201" y="251"/>
                      <a:pt x="201" y="251"/>
                    </a:cubicBezTo>
                    <a:cubicBezTo>
                      <a:pt x="201" y="251"/>
                      <a:pt x="201" y="226"/>
                      <a:pt x="201" y="226"/>
                    </a:cubicBezTo>
                    <a:cubicBezTo>
                      <a:pt x="201" y="226"/>
                      <a:pt x="201" y="201"/>
                      <a:pt x="201" y="201"/>
                    </a:cubicBezTo>
                    <a:cubicBezTo>
                      <a:pt x="176" y="176"/>
                      <a:pt x="176" y="151"/>
                      <a:pt x="176" y="126"/>
                    </a:cubicBezTo>
                    <a:cubicBezTo>
                      <a:pt x="176" y="101"/>
                      <a:pt x="176" y="101"/>
                      <a:pt x="176" y="76"/>
                    </a:cubicBezTo>
                    <a:cubicBezTo>
                      <a:pt x="176" y="26"/>
                      <a:pt x="126" y="1"/>
                      <a:pt x="10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1" name="Google Shape;1761;p54"/>
              <p:cNvSpPr/>
              <p:nvPr/>
            </p:nvSpPr>
            <p:spPr>
              <a:xfrm>
                <a:off x="2157576" y="1937268"/>
                <a:ext cx="5568" cy="6164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62" extrusionOk="0">
                    <a:moveTo>
                      <a:pt x="228" y="1"/>
                    </a:moveTo>
                    <a:cubicBezTo>
                      <a:pt x="218" y="1"/>
                      <a:pt x="208" y="4"/>
                      <a:pt x="201" y="11"/>
                    </a:cubicBezTo>
                    <a:cubicBezTo>
                      <a:pt x="176" y="36"/>
                      <a:pt x="126" y="61"/>
                      <a:pt x="101" y="86"/>
                    </a:cubicBezTo>
                    <a:cubicBezTo>
                      <a:pt x="75" y="111"/>
                      <a:pt x="50" y="136"/>
                      <a:pt x="25" y="161"/>
                    </a:cubicBezTo>
                    <a:cubicBezTo>
                      <a:pt x="25" y="212"/>
                      <a:pt x="0" y="237"/>
                      <a:pt x="25" y="287"/>
                    </a:cubicBezTo>
                    <a:cubicBezTo>
                      <a:pt x="50" y="312"/>
                      <a:pt x="75" y="337"/>
                      <a:pt x="101" y="337"/>
                    </a:cubicBezTo>
                    <a:cubicBezTo>
                      <a:pt x="126" y="362"/>
                      <a:pt x="126" y="362"/>
                      <a:pt x="151" y="362"/>
                    </a:cubicBezTo>
                    <a:lnTo>
                      <a:pt x="251" y="362"/>
                    </a:lnTo>
                    <a:cubicBezTo>
                      <a:pt x="276" y="362"/>
                      <a:pt x="276" y="337"/>
                      <a:pt x="276" y="312"/>
                    </a:cubicBezTo>
                    <a:cubicBezTo>
                      <a:pt x="276" y="287"/>
                      <a:pt x="276" y="262"/>
                      <a:pt x="251" y="262"/>
                    </a:cubicBezTo>
                    <a:cubicBezTo>
                      <a:pt x="231" y="241"/>
                      <a:pt x="194" y="237"/>
                      <a:pt x="167" y="223"/>
                    </a:cubicBezTo>
                    <a:lnTo>
                      <a:pt x="167" y="223"/>
                    </a:lnTo>
                    <a:cubicBezTo>
                      <a:pt x="187" y="210"/>
                      <a:pt x="206" y="206"/>
                      <a:pt x="226" y="186"/>
                    </a:cubicBezTo>
                    <a:lnTo>
                      <a:pt x="201" y="186"/>
                    </a:lnTo>
                    <a:cubicBezTo>
                      <a:pt x="226" y="186"/>
                      <a:pt x="251" y="161"/>
                      <a:pt x="276" y="136"/>
                    </a:cubicBezTo>
                    <a:cubicBezTo>
                      <a:pt x="301" y="111"/>
                      <a:pt x="326" y="61"/>
                      <a:pt x="301" y="36"/>
                    </a:cubicBezTo>
                    <a:cubicBezTo>
                      <a:pt x="283" y="18"/>
                      <a:pt x="253" y="1"/>
                      <a:pt x="22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2" name="Google Shape;1762;p54"/>
              <p:cNvSpPr/>
              <p:nvPr/>
            </p:nvSpPr>
            <p:spPr>
              <a:xfrm>
                <a:off x="2201235" y="2123158"/>
                <a:ext cx="8412" cy="16908"/>
              </a:xfrm>
              <a:custGeom>
                <a:avLst/>
                <a:gdLst/>
                <a:ahLst/>
                <a:cxnLst/>
                <a:rect l="l" t="t" r="r" b="b"/>
                <a:pathLst>
                  <a:path w="494" h="993" extrusionOk="0">
                    <a:moveTo>
                      <a:pt x="42" y="1"/>
                    </a:moveTo>
                    <a:cubicBezTo>
                      <a:pt x="20" y="1"/>
                      <a:pt x="0" y="36"/>
                      <a:pt x="18" y="72"/>
                    </a:cubicBezTo>
                    <a:cubicBezTo>
                      <a:pt x="118" y="197"/>
                      <a:pt x="218" y="347"/>
                      <a:pt x="293" y="498"/>
                    </a:cubicBezTo>
                    <a:cubicBezTo>
                      <a:pt x="369" y="648"/>
                      <a:pt x="419" y="823"/>
                      <a:pt x="469" y="974"/>
                    </a:cubicBezTo>
                    <a:cubicBezTo>
                      <a:pt x="469" y="986"/>
                      <a:pt x="475" y="993"/>
                      <a:pt x="481" y="993"/>
                    </a:cubicBezTo>
                    <a:cubicBezTo>
                      <a:pt x="488" y="993"/>
                      <a:pt x="494" y="986"/>
                      <a:pt x="494" y="974"/>
                    </a:cubicBezTo>
                    <a:cubicBezTo>
                      <a:pt x="469" y="623"/>
                      <a:pt x="293" y="272"/>
                      <a:pt x="68" y="21"/>
                    </a:cubicBezTo>
                    <a:cubicBezTo>
                      <a:pt x="61" y="7"/>
                      <a:pt x="51" y="1"/>
                      <a:pt x="4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3" name="Google Shape;1763;p54"/>
              <p:cNvSpPr/>
              <p:nvPr/>
            </p:nvSpPr>
            <p:spPr>
              <a:xfrm>
                <a:off x="2214959" y="2170596"/>
                <a:ext cx="5789" cy="13145"/>
              </a:xfrm>
              <a:custGeom>
                <a:avLst/>
                <a:gdLst/>
                <a:ahLst/>
                <a:cxnLst/>
                <a:rect l="l" t="t" r="r" b="b"/>
                <a:pathLst>
                  <a:path w="340" h="772" extrusionOk="0">
                    <a:moveTo>
                      <a:pt x="65" y="0"/>
                    </a:moveTo>
                    <a:cubicBezTo>
                      <a:pt x="35" y="0"/>
                      <a:pt x="1" y="48"/>
                      <a:pt x="39" y="67"/>
                    </a:cubicBezTo>
                    <a:cubicBezTo>
                      <a:pt x="114" y="143"/>
                      <a:pt x="189" y="243"/>
                      <a:pt x="239" y="368"/>
                    </a:cubicBezTo>
                    <a:cubicBezTo>
                      <a:pt x="264" y="494"/>
                      <a:pt x="264" y="619"/>
                      <a:pt x="239" y="719"/>
                    </a:cubicBezTo>
                    <a:cubicBezTo>
                      <a:pt x="239" y="750"/>
                      <a:pt x="258" y="771"/>
                      <a:pt x="279" y="771"/>
                    </a:cubicBezTo>
                    <a:cubicBezTo>
                      <a:pt x="292" y="771"/>
                      <a:pt x="305" y="763"/>
                      <a:pt x="315" y="744"/>
                    </a:cubicBezTo>
                    <a:cubicBezTo>
                      <a:pt x="340" y="619"/>
                      <a:pt x="340" y="468"/>
                      <a:pt x="315" y="343"/>
                    </a:cubicBezTo>
                    <a:cubicBezTo>
                      <a:pt x="264" y="218"/>
                      <a:pt x="189" y="93"/>
                      <a:pt x="89" y="17"/>
                    </a:cubicBezTo>
                    <a:cubicBezTo>
                      <a:pt x="83" y="5"/>
                      <a:pt x="74" y="0"/>
                      <a:pt x="6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4" name="Google Shape;1764;p54"/>
              <p:cNvSpPr/>
              <p:nvPr/>
            </p:nvSpPr>
            <p:spPr>
              <a:xfrm>
                <a:off x="2228411" y="2229988"/>
                <a:ext cx="1720" cy="12498"/>
              </a:xfrm>
              <a:custGeom>
                <a:avLst/>
                <a:gdLst/>
                <a:ahLst/>
                <a:cxnLst/>
                <a:rect l="l" t="t" r="r" b="b"/>
                <a:pathLst>
                  <a:path w="101" h="734" extrusionOk="0">
                    <a:moveTo>
                      <a:pt x="73" y="1"/>
                    </a:moveTo>
                    <a:cubicBezTo>
                      <a:pt x="57" y="1"/>
                      <a:pt x="38" y="13"/>
                      <a:pt x="26" y="38"/>
                    </a:cubicBezTo>
                    <a:cubicBezTo>
                      <a:pt x="26" y="138"/>
                      <a:pt x="26" y="264"/>
                      <a:pt x="26" y="389"/>
                    </a:cubicBezTo>
                    <a:cubicBezTo>
                      <a:pt x="26" y="489"/>
                      <a:pt x="1" y="615"/>
                      <a:pt x="26" y="715"/>
                    </a:cubicBezTo>
                    <a:cubicBezTo>
                      <a:pt x="26" y="727"/>
                      <a:pt x="38" y="734"/>
                      <a:pt x="51" y="734"/>
                    </a:cubicBezTo>
                    <a:cubicBezTo>
                      <a:pt x="63" y="734"/>
                      <a:pt x="76" y="727"/>
                      <a:pt x="76" y="715"/>
                    </a:cubicBezTo>
                    <a:cubicBezTo>
                      <a:pt x="76" y="665"/>
                      <a:pt x="76" y="615"/>
                      <a:pt x="76" y="564"/>
                    </a:cubicBezTo>
                    <a:cubicBezTo>
                      <a:pt x="101" y="489"/>
                      <a:pt x="101" y="439"/>
                      <a:pt x="101" y="389"/>
                    </a:cubicBezTo>
                    <a:cubicBezTo>
                      <a:pt x="101" y="264"/>
                      <a:pt x="101" y="138"/>
                      <a:pt x="101" y="38"/>
                    </a:cubicBezTo>
                    <a:cubicBezTo>
                      <a:pt x="101" y="13"/>
                      <a:pt x="88" y="1"/>
                      <a:pt x="7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5" name="Google Shape;1765;p54"/>
              <p:cNvSpPr/>
              <p:nvPr/>
            </p:nvSpPr>
            <p:spPr>
              <a:xfrm>
                <a:off x="2221583" y="2291253"/>
                <a:ext cx="7952" cy="21608"/>
              </a:xfrm>
              <a:custGeom>
                <a:avLst/>
                <a:gdLst/>
                <a:ahLst/>
                <a:cxnLst/>
                <a:rect l="l" t="t" r="r" b="b"/>
                <a:pathLst>
                  <a:path w="467" h="1269" extrusionOk="0">
                    <a:moveTo>
                      <a:pt x="330" y="1"/>
                    </a:moveTo>
                    <a:cubicBezTo>
                      <a:pt x="311" y="1"/>
                      <a:pt x="293" y="8"/>
                      <a:pt x="276" y="24"/>
                    </a:cubicBezTo>
                    <a:cubicBezTo>
                      <a:pt x="151" y="200"/>
                      <a:pt x="51" y="400"/>
                      <a:pt x="1" y="601"/>
                    </a:cubicBezTo>
                    <a:cubicBezTo>
                      <a:pt x="1" y="726"/>
                      <a:pt x="1" y="826"/>
                      <a:pt x="1" y="926"/>
                    </a:cubicBezTo>
                    <a:cubicBezTo>
                      <a:pt x="1" y="1027"/>
                      <a:pt x="1" y="1152"/>
                      <a:pt x="51" y="1252"/>
                    </a:cubicBezTo>
                    <a:cubicBezTo>
                      <a:pt x="51" y="1263"/>
                      <a:pt x="59" y="1269"/>
                      <a:pt x="70" y="1269"/>
                    </a:cubicBezTo>
                    <a:cubicBezTo>
                      <a:pt x="84" y="1269"/>
                      <a:pt x="101" y="1256"/>
                      <a:pt x="101" y="1227"/>
                    </a:cubicBezTo>
                    <a:cubicBezTo>
                      <a:pt x="101" y="1127"/>
                      <a:pt x="101" y="1027"/>
                      <a:pt x="101" y="926"/>
                    </a:cubicBezTo>
                    <a:cubicBezTo>
                      <a:pt x="126" y="826"/>
                      <a:pt x="151" y="751"/>
                      <a:pt x="176" y="651"/>
                    </a:cubicBezTo>
                    <a:cubicBezTo>
                      <a:pt x="226" y="475"/>
                      <a:pt x="301" y="300"/>
                      <a:pt x="427" y="149"/>
                    </a:cubicBezTo>
                    <a:cubicBezTo>
                      <a:pt x="466" y="91"/>
                      <a:pt x="398" y="1"/>
                      <a:pt x="33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6" name="Google Shape;1766;p54"/>
              <p:cNvSpPr/>
              <p:nvPr/>
            </p:nvSpPr>
            <p:spPr>
              <a:xfrm>
                <a:off x="2231408" y="2362496"/>
                <a:ext cx="2571" cy="2145"/>
              </a:xfrm>
              <a:custGeom>
                <a:avLst/>
                <a:gdLst/>
                <a:ahLst/>
                <a:cxnLst/>
                <a:rect l="l" t="t" r="r" b="b"/>
                <a:pathLst>
                  <a:path w="151" h="126" extrusionOk="0">
                    <a:moveTo>
                      <a:pt x="75" y="1"/>
                    </a:moveTo>
                    <a:cubicBezTo>
                      <a:pt x="0" y="1"/>
                      <a:pt x="0" y="126"/>
                      <a:pt x="75" y="126"/>
                    </a:cubicBezTo>
                    <a:cubicBezTo>
                      <a:pt x="151" y="126"/>
                      <a:pt x="151" y="1"/>
                      <a:pt x="7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7" name="Google Shape;1767;p54"/>
              <p:cNvSpPr/>
              <p:nvPr/>
            </p:nvSpPr>
            <p:spPr>
              <a:xfrm>
                <a:off x="2240790" y="2437604"/>
                <a:ext cx="10268" cy="12992"/>
              </a:xfrm>
              <a:custGeom>
                <a:avLst/>
                <a:gdLst/>
                <a:ahLst/>
                <a:cxnLst/>
                <a:rect l="l" t="t" r="r" b="b"/>
                <a:pathLst>
                  <a:path w="603" h="763" extrusionOk="0">
                    <a:moveTo>
                      <a:pt x="76" y="1"/>
                    </a:moveTo>
                    <a:cubicBezTo>
                      <a:pt x="26" y="1"/>
                      <a:pt x="1" y="76"/>
                      <a:pt x="51" y="76"/>
                    </a:cubicBezTo>
                    <a:cubicBezTo>
                      <a:pt x="201" y="101"/>
                      <a:pt x="351" y="151"/>
                      <a:pt x="427" y="276"/>
                    </a:cubicBezTo>
                    <a:cubicBezTo>
                      <a:pt x="502" y="427"/>
                      <a:pt x="502" y="577"/>
                      <a:pt x="477" y="727"/>
                    </a:cubicBezTo>
                    <a:cubicBezTo>
                      <a:pt x="477" y="745"/>
                      <a:pt x="489" y="763"/>
                      <a:pt x="505" y="763"/>
                    </a:cubicBezTo>
                    <a:cubicBezTo>
                      <a:pt x="512" y="763"/>
                      <a:pt x="520" y="760"/>
                      <a:pt x="527" y="752"/>
                    </a:cubicBezTo>
                    <a:cubicBezTo>
                      <a:pt x="577" y="577"/>
                      <a:pt x="602" y="402"/>
                      <a:pt x="502" y="251"/>
                    </a:cubicBezTo>
                    <a:cubicBezTo>
                      <a:pt x="402" y="101"/>
                      <a:pt x="251" y="26"/>
                      <a:pt x="7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8" name="Google Shape;1768;p54"/>
              <p:cNvSpPr/>
              <p:nvPr/>
            </p:nvSpPr>
            <p:spPr>
              <a:xfrm>
                <a:off x="2235750" y="2472477"/>
                <a:ext cx="17010" cy="9535"/>
              </a:xfrm>
              <a:custGeom>
                <a:avLst/>
                <a:gdLst/>
                <a:ahLst/>
                <a:cxnLst/>
                <a:rect l="l" t="t" r="r" b="b"/>
                <a:pathLst>
                  <a:path w="999" h="560" extrusionOk="0">
                    <a:moveTo>
                      <a:pt x="55" y="1"/>
                    </a:moveTo>
                    <a:cubicBezTo>
                      <a:pt x="29" y="1"/>
                      <a:pt x="1" y="38"/>
                      <a:pt x="21" y="58"/>
                    </a:cubicBezTo>
                    <a:cubicBezTo>
                      <a:pt x="171" y="183"/>
                      <a:pt x="297" y="308"/>
                      <a:pt x="472" y="384"/>
                    </a:cubicBezTo>
                    <a:cubicBezTo>
                      <a:pt x="622" y="459"/>
                      <a:pt x="773" y="534"/>
                      <a:pt x="948" y="559"/>
                    </a:cubicBezTo>
                    <a:cubicBezTo>
                      <a:pt x="973" y="559"/>
                      <a:pt x="998" y="534"/>
                      <a:pt x="973" y="509"/>
                    </a:cubicBezTo>
                    <a:cubicBezTo>
                      <a:pt x="798" y="459"/>
                      <a:pt x="647" y="409"/>
                      <a:pt x="497" y="308"/>
                    </a:cubicBezTo>
                    <a:cubicBezTo>
                      <a:pt x="347" y="233"/>
                      <a:pt x="196" y="133"/>
                      <a:pt x="71" y="8"/>
                    </a:cubicBezTo>
                    <a:cubicBezTo>
                      <a:pt x="66" y="3"/>
                      <a:pt x="60" y="1"/>
                      <a:pt x="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9" name="Google Shape;1769;p54"/>
              <p:cNvSpPr/>
              <p:nvPr/>
            </p:nvSpPr>
            <p:spPr>
              <a:xfrm>
                <a:off x="2261700" y="2723530"/>
                <a:ext cx="9399" cy="13537"/>
              </a:xfrm>
              <a:custGeom>
                <a:avLst/>
                <a:gdLst/>
                <a:ahLst/>
                <a:cxnLst/>
                <a:rect l="l" t="t" r="r" b="b"/>
                <a:pathLst>
                  <a:path w="552" h="795" extrusionOk="0">
                    <a:moveTo>
                      <a:pt x="101" y="1"/>
                    </a:moveTo>
                    <a:cubicBezTo>
                      <a:pt x="76" y="1"/>
                      <a:pt x="51" y="1"/>
                      <a:pt x="26" y="26"/>
                    </a:cubicBezTo>
                    <a:cubicBezTo>
                      <a:pt x="1" y="51"/>
                      <a:pt x="26" y="101"/>
                      <a:pt x="51" y="101"/>
                    </a:cubicBezTo>
                    <a:cubicBezTo>
                      <a:pt x="151" y="201"/>
                      <a:pt x="251" y="276"/>
                      <a:pt x="326" y="402"/>
                    </a:cubicBezTo>
                    <a:cubicBezTo>
                      <a:pt x="402" y="502"/>
                      <a:pt x="452" y="652"/>
                      <a:pt x="477" y="778"/>
                    </a:cubicBezTo>
                    <a:cubicBezTo>
                      <a:pt x="487" y="788"/>
                      <a:pt x="502" y="794"/>
                      <a:pt x="516" y="794"/>
                    </a:cubicBezTo>
                    <a:cubicBezTo>
                      <a:pt x="535" y="794"/>
                      <a:pt x="552" y="782"/>
                      <a:pt x="552" y="753"/>
                    </a:cubicBezTo>
                    <a:cubicBezTo>
                      <a:pt x="552" y="602"/>
                      <a:pt x="502" y="477"/>
                      <a:pt x="427" y="352"/>
                    </a:cubicBezTo>
                    <a:cubicBezTo>
                      <a:pt x="351" y="201"/>
                      <a:pt x="251" y="101"/>
                      <a:pt x="10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0" name="Google Shape;1770;p54"/>
              <p:cNvSpPr/>
              <p:nvPr/>
            </p:nvSpPr>
            <p:spPr>
              <a:xfrm>
                <a:off x="2275781" y="2771224"/>
                <a:ext cx="2145" cy="17079"/>
              </a:xfrm>
              <a:custGeom>
                <a:avLst/>
                <a:gdLst/>
                <a:ahLst/>
                <a:cxnLst/>
                <a:rect l="l" t="t" r="r" b="b"/>
                <a:pathLst>
                  <a:path w="126" h="1003" extrusionOk="0">
                    <a:moveTo>
                      <a:pt x="76" y="0"/>
                    </a:moveTo>
                    <a:cubicBezTo>
                      <a:pt x="51" y="0"/>
                      <a:pt x="26" y="19"/>
                      <a:pt x="26" y="57"/>
                    </a:cubicBezTo>
                    <a:cubicBezTo>
                      <a:pt x="26" y="207"/>
                      <a:pt x="26" y="358"/>
                      <a:pt x="1" y="533"/>
                    </a:cubicBezTo>
                    <a:cubicBezTo>
                      <a:pt x="1" y="608"/>
                      <a:pt x="1" y="683"/>
                      <a:pt x="1" y="759"/>
                    </a:cubicBezTo>
                    <a:cubicBezTo>
                      <a:pt x="1" y="784"/>
                      <a:pt x="1" y="834"/>
                      <a:pt x="1" y="884"/>
                    </a:cubicBezTo>
                    <a:cubicBezTo>
                      <a:pt x="1" y="909"/>
                      <a:pt x="1" y="959"/>
                      <a:pt x="1" y="984"/>
                    </a:cubicBezTo>
                    <a:cubicBezTo>
                      <a:pt x="13" y="997"/>
                      <a:pt x="32" y="1003"/>
                      <a:pt x="48" y="1003"/>
                    </a:cubicBezTo>
                    <a:cubicBezTo>
                      <a:pt x="63" y="1003"/>
                      <a:pt x="76" y="997"/>
                      <a:pt x="76" y="984"/>
                    </a:cubicBezTo>
                    <a:cubicBezTo>
                      <a:pt x="101" y="959"/>
                      <a:pt x="101" y="909"/>
                      <a:pt x="101" y="884"/>
                    </a:cubicBezTo>
                    <a:lnTo>
                      <a:pt x="101" y="759"/>
                    </a:lnTo>
                    <a:lnTo>
                      <a:pt x="101" y="533"/>
                    </a:lnTo>
                    <a:cubicBezTo>
                      <a:pt x="126" y="358"/>
                      <a:pt x="126" y="207"/>
                      <a:pt x="126" y="57"/>
                    </a:cubicBezTo>
                    <a:cubicBezTo>
                      <a:pt x="126" y="19"/>
                      <a:pt x="101" y="0"/>
                      <a:pt x="7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1" name="Google Shape;1771;p54"/>
              <p:cNvSpPr/>
              <p:nvPr/>
            </p:nvSpPr>
            <p:spPr>
              <a:xfrm>
                <a:off x="2273653" y="2630492"/>
                <a:ext cx="1294" cy="4717"/>
              </a:xfrm>
              <a:custGeom>
                <a:avLst/>
                <a:gdLst/>
                <a:ahLst/>
                <a:cxnLst/>
                <a:rect l="l" t="t" r="r" b="b"/>
                <a:pathLst>
                  <a:path w="76" h="277" extrusionOk="0">
                    <a:moveTo>
                      <a:pt x="50" y="1"/>
                    </a:moveTo>
                    <a:cubicBezTo>
                      <a:pt x="25" y="1"/>
                      <a:pt x="0" y="1"/>
                      <a:pt x="0" y="26"/>
                    </a:cubicBezTo>
                    <a:cubicBezTo>
                      <a:pt x="0" y="76"/>
                      <a:pt x="0" y="101"/>
                      <a:pt x="0" y="151"/>
                    </a:cubicBezTo>
                    <a:cubicBezTo>
                      <a:pt x="0" y="176"/>
                      <a:pt x="0" y="227"/>
                      <a:pt x="0" y="277"/>
                    </a:cubicBezTo>
                    <a:lnTo>
                      <a:pt x="50" y="277"/>
                    </a:lnTo>
                    <a:cubicBezTo>
                      <a:pt x="50" y="227"/>
                      <a:pt x="50" y="201"/>
                      <a:pt x="50" y="151"/>
                    </a:cubicBezTo>
                    <a:cubicBezTo>
                      <a:pt x="50" y="126"/>
                      <a:pt x="76" y="76"/>
                      <a:pt x="76" y="51"/>
                    </a:cubicBezTo>
                    <a:cubicBezTo>
                      <a:pt x="76" y="26"/>
                      <a:pt x="76" y="1"/>
                      <a:pt x="5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2" name="Google Shape;1772;p54"/>
              <p:cNvSpPr/>
              <p:nvPr/>
            </p:nvSpPr>
            <p:spPr>
              <a:xfrm>
                <a:off x="2504954" y="2813997"/>
                <a:ext cx="5994" cy="5994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52" extrusionOk="0">
                    <a:moveTo>
                      <a:pt x="101" y="1"/>
                    </a:moveTo>
                    <a:cubicBezTo>
                      <a:pt x="76" y="1"/>
                      <a:pt x="51" y="26"/>
                      <a:pt x="51" y="26"/>
                    </a:cubicBezTo>
                    <a:cubicBezTo>
                      <a:pt x="25" y="51"/>
                      <a:pt x="25" y="51"/>
                      <a:pt x="25" y="76"/>
                    </a:cubicBezTo>
                    <a:cubicBezTo>
                      <a:pt x="0" y="151"/>
                      <a:pt x="25" y="201"/>
                      <a:pt x="51" y="277"/>
                    </a:cubicBezTo>
                    <a:cubicBezTo>
                      <a:pt x="76" y="327"/>
                      <a:pt x="151" y="352"/>
                      <a:pt x="201" y="352"/>
                    </a:cubicBezTo>
                    <a:lnTo>
                      <a:pt x="326" y="352"/>
                    </a:lnTo>
                    <a:cubicBezTo>
                      <a:pt x="351" y="327"/>
                      <a:pt x="326" y="302"/>
                      <a:pt x="301" y="277"/>
                    </a:cubicBezTo>
                    <a:lnTo>
                      <a:pt x="276" y="277"/>
                    </a:lnTo>
                    <a:cubicBezTo>
                      <a:pt x="251" y="277"/>
                      <a:pt x="251" y="252"/>
                      <a:pt x="226" y="252"/>
                    </a:cubicBezTo>
                    <a:lnTo>
                      <a:pt x="201" y="252"/>
                    </a:lnTo>
                    <a:cubicBezTo>
                      <a:pt x="201" y="252"/>
                      <a:pt x="176" y="252"/>
                      <a:pt x="176" y="227"/>
                    </a:cubicBezTo>
                    <a:lnTo>
                      <a:pt x="151" y="227"/>
                    </a:lnTo>
                    <a:cubicBezTo>
                      <a:pt x="151" y="227"/>
                      <a:pt x="151" y="201"/>
                      <a:pt x="151" y="201"/>
                    </a:cubicBezTo>
                    <a:cubicBezTo>
                      <a:pt x="151" y="201"/>
                      <a:pt x="151" y="176"/>
                      <a:pt x="151" y="176"/>
                    </a:cubicBezTo>
                    <a:cubicBezTo>
                      <a:pt x="151" y="176"/>
                      <a:pt x="151" y="176"/>
                      <a:pt x="151" y="151"/>
                    </a:cubicBezTo>
                    <a:cubicBezTo>
                      <a:pt x="151" y="151"/>
                      <a:pt x="151" y="126"/>
                      <a:pt x="151" y="126"/>
                    </a:cubicBezTo>
                    <a:cubicBezTo>
                      <a:pt x="151" y="126"/>
                      <a:pt x="151" y="126"/>
                      <a:pt x="151" y="101"/>
                    </a:cubicBezTo>
                    <a:cubicBezTo>
                      <a:pt x="151" y="76"/>
                      <a:pt x="151" y="51"/>
                      <a:pt x="126" y="51"/>
                    </a:cubicBezTo>
                    <a:cubicBezTo>
                      <a:pt x="126" y="26"/>
                      <a:pt x="101" y="26"/>
                      <a:pt x="10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3" name="Google Shape;1773;p54"/>
              <p:cNvSpPr/>
              <p:nvPr/>
            </p:nvSpPr>
            <p:spPr>
              <a:xfrm>
                <a:off x="2499403" y="2755355"/>
                <a:ext cx="5568" cy="5636"/>
              </a:xfrm>
              <a:custGeom>
                <a:avLst/>
                <a:gdLst/>
                <a:ahLst/>
                <a:cxnLst/>
                <a:rect l="l" t="t" r="r" b="b"/>
                <a:pathLst>
                  <a:path w="327" h="331" extrusionOk="0">
                    <a:moveTo>
                      <a:pt x="87" y="0"/>
                    </a:moveTo>
                    <a:cubicBezTo>
                      <a:pt x="70" y="0"/>
                      <a:pt x="42" y="11"/>
                      <a:pt x="26" y="11"/>
                    </a:cubicBezTo>
                    <a:cubicBezTo>
                      <a:pt x="1" y="36"/>
                      <a:pt x="1" y="87"/>
                      <a:pt x="26" y="112"/>
                    </a:cubicBezTo>
                    <a:cubicBezTo>
                      <a:pt x="101" y="187"/>
                      <a:pt x="201" y="237"/>
                      <a:pt x="276" y="312"/>
                    </a:cubicBezTo>
                    <a:cubicBezTo>
                      <a:pt x="276" y="325"/>
                      <a:pt x="283" y="331"/>
                      <a:pt x="292" y="331"/>
                    </a:cubicBezTo>
                    <a:cubicBezTo>
                      <a:pt x="301" y="331"/>
                      <a:pt x="314" y="325"/>
                      <a:pt x="326" y="312"/>
                    </a:cubicBezTo>
                    <a:cubicBezTo>
                      <a:pt x="326" y="312"/>
                      <a:pt x="326" y="287"/>
                      <a:pt x="326" y="287"/>
                    </a:cubicBezTo>
                    <a:cubicBezTo>
                      <a:pt x="251" y="187"/>
                      <a:pt x="176" y="112"/>
                      <a:pt x="101" y="11"/>
                    </a:cubicBezTo>
                    <a:cubicBezTo>
                      <a:pt x="101" y="3"/>
                      <a:pt x="95" y="0"/>
                      <a:pt x="8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4" name="Google Shape;1774;p54"/>
              <p:cNvSpPr/>
              <p:nvPr/>
            </p:nvSpPr>
            <p:spPr>
              <a:xfrm>
                <a:off x="2525013" y="2803338"/>
                <a:ext cx="5994" cy="5449"/>
              </a:xfrm>
              <a:custGeom>
                <a:avLst/>
                <a:gdLst/>
                <a:ahLst/>
                <a:cxnLst/>
                <a:rect l="l" t="t" r="r" b="b"/>
                <a:pathLst>
                  <a:path w="352" h="320" extrusionOk="0">
                    <a:moveTo>
                      <a:pt x="76" y="0"/>
                    </a:moveTo>
                    <a:cubicBezTo>
                      <a:pt x="50" y="0"/>
                      <a:pt x="0" y="25"/>
                      <a:pt x="25" y="51"/>
                    </a:cubicBezTo>
                    <a:cubicBezTo>
                      <a:pt x="25" y="76"/>
                      <a:pt x="25" y="101"/>
                      <a:pt x="50" y="101"/>
                    </a:cubicBezTo>
                    <a:cubicBezTo>
                      <a:pt x="50" y="113"/>
                      <a:pt x="57" y="119"/>
                      <a:pt x="66" y="119"/>
                    </a:cubicBezTo>
                    <a:cubicBezTo>
                      <a:pt x="76" y="119"/>
                      <a:pt x="88" y="113"/>
                      <a:pt x="101" y="101"/>
                    </a:cubicBezTo>
                    <a:lnTo>
                      <a:pt x="176" y="101"/>
                    </a:lnTo>
                    <a:cubicBezTo>
                      <a:pt x="176" y="101"/>
                      <a:pt x="176" y="126"/>
                      <a:pt x="201" y="126"/>
                    </a:cubicBezTo>
                    <a:lnTo>
                      <a:pt x="226" y="126"/>
                    </a:lnTo>
                    <a:cubicBezTo>
                      <a:pt x="226" y="126"/>
                      <a:pt x="226" y="126"/>
                      <a:pt x="251" y="151"/>
                    </a:cubicBezTo>
                    <a:cubicBezTo>
                      <a:pt x="251" y="151"/>
                      <a:pt x="251" y="176"/>
                      <a:pt x="251" y="176"/>
                    </a:cubicBezTo>
                    <a:cubicBezTo>
                      <a:pt x="251" y="176"/>
                      <a:pt x="276" y="201"/>
                      <a:pt x="276" y="201"/>
                    </a:cubicBezTo>
                    <a:cubicBezTo>
                      <a:pt x="276" y="201"/>
                      <a:pt x="276" y="226"/>
                      <a:pt x="276" y="226"/>
                    </a:cubicBezTo>
                    <a:cubicBezTo>
                      <a:pt x="276" y="226"/>
                      <a:pt x="276" y="226"/>
                      <a:pt x="276" y="251"/>
                    </a:cubicBezTo>
                    <a:cubicBezTo>
                      <a:pt x="276" y="251"/>
                      <a:pt x="276" y="276"/>
                      <a:pt x="276" y="301"/>
                    </a:cubicBezTo>
                    <a:cubicBezTo>
                      <a:pt x="276" y="314"/>
                      <a:pt x="282" y="320"/>
                      <a:pt x="292" y="320"/>
                    </a:cubicBezTo>
                    <a:cubicBezTo>
                      <a:pt x="301" y="320"/>
                      <a:pt x="314" y="314"/>
                      <a:pt x="326" y="301"/>
                    </a:cubicBezTo>
                    <a:cubicBezTo>
                      <a:pt x="351" y="251"/>
                      <a:pt x="351" y="176"/>
                      <a:pt x="326" y="126"/>
                    </a:cubicBezTo>
                    <a:cubicBezTo>
                      <a:pt x="301" y="101"/>
                      <a:pt x="301" y="76"/>
                      <a:pt x="276" y="51"/>
                    </a:cubicBezTo>
                    <a:cubicBezTo>
                      <a:pt x="251" y="25"/>
                      <a:pt x="226" y="25"/>
                      <a:pt x="2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5" name="Google Shape;1775;p54"/>
              <p:cNvSpPr/>
              <p:nvPr/>
            </p:nvSpPr>
            <p:spPr>
              <a:xfrm>
                <a:off x="2546774" y="2842603"/>
                <a:ext cx="3440" cy="6181"/>
              </a:xfrm>
              <a:custGeom>
                <a:avLst/>
                <a:gdLst/>
                <a:ahLst/>
                <a:cxnLst/>
                <a:rect l="l" t="t" r="r" b="b"/>
                <a:pathLst>
                  <a:path w="202" h="363" extrusionOk="0">
                    <a:moveTo>
                      <a:pt x="101" y="0"/>
                    </a:moveTo>
                    <a:cubicBezTo>
                      <a:pt x="76" y="0"/>
                      <a:pt x="51" y="0"/>
                      <a:pt x="51" y="25"/>
                    </a:cubicBezTo>
                    <a:cubicBezTo>
                      <a:pt x="26" y="25"/>
                      <a:pt x="1" y="75"/>
                      <a:pt x="1" y="100"/>
                    </a:cubicBezTo>
                    <a:cubicBezTo>
                      <a:pt x="1" y="125"/>
                      <a:pt x="26" y="176"/>
                      <a:pt x="26" y="201"/>
                    </a:cubicBezTo>
                    <a:cubicBezTo>
                      <a:pt x="26" y="251"/>
                      <a:pt x="26" y="301"/>
                      <a:pt x="51" y="351"/>
                    </a:cubicBezTo>
                    <a:cubicBezTo>
                      <a:pt x="59" y="359"/>
                      <a:pt x="67" y="362"/>
                      <a:pt x="76" y="362"/>
                    </a:cubicBezTo>
                    <a:cubicBezTo>
                      <a:pt x="92" y="362"/>
                      <a:pt x="109" y="351"/>
                      <a:pt x="126" y="351"/>
                    </a:cubicBezTo>
                    <a:cubicBezTo>
                      <a:pt x="126" y="326"/>
                      <a:pt x="151" y="301"/>
                      <a:pt x="151" y="276"/>
                    </a:cubicBezTo>
                    <a:cubicBezTo>
                      <a:pt x="151" y="276"/>
                      <a:pt x="151" y="251"/>
                      <a:pt x="151" y="226"/>
                    </a:cubicBezTo>
                    <a:cubicBezTo>
                      <a:pt x="176" y="201"/>
                      <a:pt x="176" y="151"/>
                      <a:pt x="176" y="125"/>
                    </a:cubicBezTo>
                    <a:cubicBezTo>
                      <a:pt x="201" y="100"/>
                      <a:pt x="176" y="75"/>
                      <a:pt x="176" y="50"/>
                    </a:cubicBezTo>
                    <a:cubicBezTo>
                      <a:pt x="151" y="25"/>
                      <a:pt x="126" y="0"/>
                      <a:pt x="10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6" name="Google Shape;1776;p54"/>
              <p:cNvSpPr/>
              <p:nvPr/>
            </p:nvSpPr>
            <p:spPr>
              <a:xfrm>
                <a:off x="1970648" y="2771752"/>
                <a:ext cx="21352" cy="3014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177" extrusionOk="0">
                    <a:moveTo>
                      <a:pt x="76" y="1"/>
                    </a:moveTo>
                    <a:cubicBezTo>
                      <a:pt x="1" y="1"/>
                      <a:pt x="1" y="126"/>
                      <a:pt x="76" y="126"/>
                    </a:cubicBezTo>
                    <a:cubicBezTo>
                      <a:pt x="126" y="151"/>
                      <a:pt x="176" y="151"/>
                      <a:pt x="226" y="151"/>
                    </a:cubicBezTo>
                    <a:cubicBezTo>
                      <a:pt x="276" y="151"/>
                      <a:pt x="302" y="176"/>
                      <a:pt x="352" y="176"/>
                    </a:cubicBezTo>
                    <a:lnTo>
                      <a:pt x="652" y="176"/>
                    </a:lnTo>
                    <a:cubicBezTo>
                      <a:pt x="753" y="176"/>
                      <a:pt x="853" y="151"/>
                      <a:pt x="928" y="151"/>
                    </a:cubicBezTo>
                    <a:lnTo>
                      <a:pt x="1229" y="151"/>
                    </a:lnTo>
                    <a:cubicBezTo>
                      <a:pt x="1254" y="126"/>
                      <a:pt x="1254" y="101"/>
                      <a:pt x="1229" y="76"/>
                    </a:cubicBezTo>
                    <a:cubicBezTo>
                      <a:pt x="1129" y="51"/>
                      <a:pt x="1053" y="51"/>
                      <a:pt x="953" y="51"/>
                    </a:cubicBezTo>
                    <a:cubicBezTo>
                      <a:pt x="903" y="51"/>
                      <a:pt x="853" y="26"/>
                      <a:pt x="803" y="26"/>
                    </a:cubicBezTo>
                    <a:cubicBezTo>
                      <a:pt x="753" y="26"/>
                      <a:pt x="703" y="26"/>
                      <a:pt x="65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7" name="Google Shape;1777;p54"/>
              <p:cNvSpPr/>
              <p:nvPr/>
            </p:nvSpPr>
            <p:spPr>
              <a:xfrm>
                <a:off x="2006508" y="2757670"/>
                <a:ext cx="9399" cy="9484"/>
              </a:xfrm>
              <a:custGeom>
                <a:avLst/>
                <a:gdLst/>
                <a:ahLst/>
                <a:cxnLst/>
                <a:rect l="l" t="t" r="r" b="b"/>
                <a:pathLst>
                  <a:path w="552" h="557" extrusionOk="0">
                    <a:moveTo>
                      <a:pt x="100" y="1"/>
                    </a:moveTo>
                    <a:cubicBezTo>
                      <a:pt x="75" y="1"/>
                      <a:pt x="25" y="1"/>
                      <a:pt x="25" y="26"/>
                    </a:cubicBezTo>
                    <a:cubicBezTo>
                      <a:pt x="0" y="51"/>
                      <a:pt x="25" y="76"/>
                      <a:pt x="50" y="101"/>
                    </a:cubicBezTo>
                    <a:cubicBezTo>
                      <a:pt x="201" y="176"/>
                      <a:pt x="351" y="276"/>
                      <a:pt x="426" y="452"/>
                    </a:cubicBezTo>
                    <a:cubicBezTo>
                      <a:pt x="448" y="474"/>
                      <a:pt x="471" y="556"/>
                      <a:pt x="511" y="556"/>
                    </a:cubicBezTo>
                    <a:cubicBezTo>
                      <a:pt x="516" y="556"/>
                      <a:pt x="521" y="555"/>
                      <a:pt x="526" y="552"/>
                    </a:cubicBezTo>
                    <a:cubicBezTo>
                      <a:pt x="551" y="552"/>
                      <a:pt x="551" y="527"/>
                      <a:pt x="551" y="502"/>
                    </a:cubicBezTo>
                    <a:cubicBezTo>
                      <a:pt x="526" y="477"/>
                      <a:pt x="526" y="452"/>
                      <a:pt x="526" y="427"/>
                    </a:cubicBezTo>
                    <a:cubicBezTo>
                      <a:pt x="476" y="327"/>
                      <a:pt x="426" y="251"/>
                      <a:pt x="351" y="201"/>
                    </a:cubicBezTo>
                    <a:cubicBezTo>
                      <a:pt x="276" y="126"/>
                      <a:pt x="201" y="51"/>
                      <a:pt x="10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8" name="Google Shape;1778;p54"/>
              <p:cNvSpPr/>
              <p:nvPr/>
            </p:nvSpPr>
            <p:spPr>
              <a:xfrm>
                <a:off x="2008211" y="2718524"/>
                <a:ext cx="5142" cy="5568"/>
              </a:xfrm>
              <a:custGeom>
                <a:avLst/>
                <a:gdLst/>
                <a:ahLst/>
                <a:cxnLst/>
                <a:rect l="l" t="t" r="r" b="b"/>
                <a:pathLst>
                  <a:path w="302" h="327" extrusionOk="0">
                    <a:moveTo>
                      <a:pt x="38" y="0"/>
                    </a:moveTo>
                    <a:cubicBezTo>
                      <a:pt x="25" y="0"/>
                      <a:pt x="13" y="6"/>
                      <a:pt x="0" y="19"/>
                    </a:cubicBezTo>
                    <a:cubicBezTo>
                      <a:pt x="0" y="44"/>
                      <a:pt x="0" y="69"/>
                      <a:pt x="0" y="94"/>
                    </a:cubicBezTo>
                    <a:cubicBezTo>
                      <a:pt x="50" y="119"/>
                      <a:pt x="75" y="169"/>
                      <a:pt x="126" y="219"/>
                    </a:cubicBezTo>
                    <a:cubicBezTo>
                      <a:pt x="151" y="219"/>
                      <a:pt x="176" y="245"/>
                      <a:pt x="176" y="270"/>
                    </a:cubicBezTo>
                    <a:cubicBezTo>
                      <a:pt x="201" y="270"/>
                      <a:pt x="201" y="295"/>
                      <a:pt x="201" y="295"/>
                    </a:cubicBezTo>
                    <a:cubicBezTo>
                      <a:pt x="226" y="295"/>
                      <a:pt x="226" y="320"/>
                      <a:pt x="251" y="320"/>
                    </a:cubicBezTo>
                    <a:cubicBezTo>
                      <a:pt x="256" y="325"/>
                      <a:pt x="261" y="327"/>
                      <a:pt x="265" y="327"/>
                    </a:cubicBezTo>
                    <a:cubicBezTo>
                      <a:pt x="285" y="327"/>
                      <a:pt x="301" y="290"/>
                      <a:pt x="301" y="270"/>
                    </a:cubicBezTo>
                    <a:cubicBezTo>
                      <a:pt x="276" y="270"/>
                      <a:pt x="276" y="245"/>
                      <a:pt x="276" y="245"/>
                    </a:cubicBezTo>
                    <a:cubicBezTo>
                      <a:pt x="251" y="219"/>
                      <a:pt x="251" y="219"/>
                      <a:pt x="251" y="219"/>
                    </a:cubicBezTo>
                    <a:cubicBezTo>
                      <a:pt x="226" y="194"/>
                      <a:pt x="201" y="169"/>
                      <a:pt x="176" y="144"/>
                    </a:cubicBezTo>
                    <a:cubicBezTo>
                      <a:pt x="151" y="94"/>
                      <a:pt x="126" y="69"/>
                      <a:pt x="75" y="19"/>
                    </a:cubicBezTo>
                    <a:cubicBezTo>
                      <a:pt x="63" y="6"/>
                      <a:pt x="50" y="0"/>
                      <a:pt x="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9" name="Google Shape;1779;p54"/>
              <p:cNvSpPr/>
              <p:nvPr/>
            </p:nvSpPr>
            <p:spPr>
              <a:xfrm>
                <a:off x="2013898" y="2789920"/>
                <a:ext cx="4563" cy="8309"/>
              </a:xfrm>
              <a:custGeom>
                <a:avLst/>
                <a:gdLst/>
                <a:ahLst/>
                <a:cxnLst/>
                <a:rect l="l" t="t" r="r" b="b"/>
                <a:pathLst>
                  <a:path w="268" h="488" extrusionOk="0">
                    <a:moveTo>
                      <a:pt x="19" y="0"/>
                    </a:moveTo>
                    <a:cubicBezTo>
                      <a:pt x="6" y="0"/>
                      <a:pt x="0" y="11"/>
                      <a:pt x="17" y="11"/>
                    </a:cubicBezTo>
                    <a:cubicBezTo>
                      <a:pt x="92" y="87"/>
                      <a:pt x="143" y="137"/>
                      <a:pt x="168" y="237"/>
                    </a:cubicBezTo>
                    <a:cubicBezTo>
                      <a:pt x="218" y="312"/>
                      <a:pt x="218" y="387"/>
                      <a:pt x="218" y="488"/>
                    </a:cubicBezTo>
                    <a:lnTo>
                      <a:pt x="243" y="488"/>
                    </a:lnTo>
                    <a:cubicBezTo>
                      <a:pt x="268" y="387"/>
                      <a:pt x="243" y="287"/>
                      <a:pt x="218" y="212"/>
                    </a:cubicBezTo>
                    <a:cubicBezTo>
                      <a:pt x="168" y="137"/>
                      <a:pt x="117" y="62"/>
                      <a:pt x="42" y="11"/>
                    </a:cubicBezTo>
                    <a:cubicBezTo>
                      <a:pt x="34" y="3"/>
                      <a:pt x="26" y="0"/>
                      <a:pt x="1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0" name="Google Shape;1780;p54"/>
              <p:cNvSpPr/>
              <p:nvPr/>
            </p:nvSpPr>
            <p:spPr>
              <a:xfrm>
                <a:off x="2013336" y="2794194"/>
                <a:ext cx="17079" cy="10438"/>
              </a:xfrm>
              <a:custGeom>
                <a:avLst/>
                <a:gdLst/>
                <a:ahLst/>
                <a:cxnLst/>
                <a:rect l="l" t="t" r="r" b="b"/>
                <a:pathLst>
                  <a:path w="1003" h="613" extrusionOk="0">
                    <a:moveTo>
                      <a:pt x="974" y="1"/>
                    </a:moveTo>
                    <a:cubicBezTo>
                      <a:pt x="967" y="1"/>
                      <a:pt x="960" y="4"/>
                      <a:pt x="952" y="11"/>
                    </a:cubicBezTo>
                    <a:cubicBezTo>
                      <a:pt x="902" y="61"/>
                      <a:pt x="852" y="136"/>
                      <a:pt x="802" y="187"/>
                    </a:cubicBezTo>
                    <a:cubicBezTo>
                      <a:pt x="752" y="237"/>
                      <a:pt x="677" y="287"/>
                      <a:pt x="627" y="312"/>
                    </a:cubicBezTo>
                    <a:cubicBezTo>
                      <a:pt x="602" y="362"/>
                      <a:pt x="551" y="387"/>
                      <a:pt x="501" y="412"/>
                    </a:cubicBezTo>
                    <a:cubicBezTo>
                      <a:pt x="476" y="412"/>
                      <a:pt x="426" y="437"/>
                      <a:pt x="401" y="437"/>
                    </a:cubicBezTo>
                    <a:cubicBezTo>
                      <a:pt x="394" y="430"/>
                      <a:pt x="384" y="427"/>
                      <a:pt x="374" y="427"/>
                    </a:cubicBezTo>
                    <a:cubicBezTo>
                      <a:pt x="353" y="427"/>
                      <a:pt x="329" y="439"/>
                      <a:pt x="311" y="453"/>
                    </a:cubicBezTo>
                    <a:lnTo>
                      <a:pt x="311" y="453"/>
                    </a:lnTo>
                    <a:cubicBezTo>
                      <a:pt x="274" y="437"/>
                      <a:pt x="237" y="405"/>
                      <a:pt x="201" y="387"/>
                    </a:cubicBezTo>
                    <a:cubicBezTo>
                      <a:pt x="150" y="337"/>
                      <a:pt x="100" y="262"/>
                      <a:pt x="75" y="212"/>
                    </a:cubicBezTo>
                    <a:cubicBezTo>
                      <a:pt x="66" y="192"/>
                      <a:pt x="52" y="184"/>
                      <a:pt x="40" y="184"/>
                    </a:cubicBezTo>
                    <a:cubicBezTo>
                      <a:pt x="19" y="184"/>
                      <a:pt x="0" y="206"/>
                      <a:pt x="0" y="237"/>
                    </a:cubicBezTo>
                    <a:cubicBezTo>
                      <a:pt x="50" y="312"/>
                      <a:pt x="100" y="387"/>
                      <a:pt x="176" y="462"/>
                    </a:cubicBezTo>
                    <a:cubicBezTo>
                      <a:pt x="219" y="506"/>
                      <a:pt x="263" y="531"/>
                      <a:pt x="307" y="553"/>
                    </a:cubicBezTo>
                    <a:lnTo>
                      <a:pt x="307" y="553"/>
                    </a:lnTo>
                    <a:cubicBezTo>
                      <a:pt x="319" y="586"/>
                      <a:pt x="347" y="613"/>
                      <a:pt x="401" y="613"/>
                    </a:cubicBezTo>
                    <a:cubicBezTo>
                      <a:pt x="526" y="613"/>
                      <a:pt x="652" y="537"/>
                      <a:pt x="727" y="462"/>
                    </a:cubicBezTo>
                    <a:cubicBezTo>
                      <a:pt x="777" y="387"/>
                      <a:pt x="827" y="337"/>
                      <a:pt x="877" y="262"/>
                    </a:cubicBezTo>
                    <a:cubicBezTo>
                      <a:pt x="902" y="187"/>
                      <a:pt x="952" y="111"/>
                      <a:pt x="1003" y="36"/>
                    </a:cubicBezTo>
                    <a:cubicBezTo>
                      <a:pt x="1003" y="18"/>
                      <a:pt x="990" y="1"/>
                      <a:pt x="97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1" name="Google Shape;1781;p54"/>
              <p:cNvSpPr/>
              <p:nvPr/>
            </p:nvSpPr>
            <p:spPr>
              <a:xfrm>
                <a:off x="2562558" y="3524657"/>
                <a:ext cx="5449" cy="5210"/>
              </a:xfrm>
              <a:custGeom>
                <a:avLst/>
                <a:gdLst/>
                <a:ahLst/>
                <a:cxnLst/>
                <a:rect l="l" t="t" r="r" b="b"/>
                <a:pathLst>
                  <a:path w="320" h="306" extrusionOk="0">
                    <a:moveTo>
                      <a:pt x="64" y="1"/>
                    </a:moveTo>
                    <a:cubicBezTo>
                      <a:pt x="51" y="1"/>
                      <a:pt x="38" y="7"/>
                      <a:pt x="26" y="20"/>
                    </a:cubicBezTo>
                    <a:cubicBezTo>
                      <a:pt x="1" y="20"/>
                      <a:pt x="1" y="70"/>
                      <a:pt x="26" y="70"/>
                    </a:cubicBezTo>
                    <a:cubicBezTo>
                      <a:pt x="76" y="120"/>
                      <a:pt x="101" y="145"/>
                      <a:pt x="151" y="195"/>
                    </a:cubicBezTo>
                    <a:cubicBezTo>
                      <a:pt x="176" y="220"/>
                      <a:pt x="226" y="270"/>
                      <a:pt x="252" y="295"/>
                    </a:cubicBezTo>
                    <a:cubicBezTo>
                      <a:pt x="259" y="303"/>
                      <a:pt x="268" y="306"/>
                      <a:pt x="277" y="306"/>
                    </a:cubicBezTo>
                    <a:cubicBezTo>
                      <a:pt x="299" y="306"/>
                      <a:pt x="319" y="288"/>
                      <a:pt x="302" y="270"/>
                    </a:cubicBezTo>
                    <a:cubicBezTo>
                      <a:pt x="252" y="220"/>
                      <a:pt x="226" y="195"/>
                      <a:pt x="201" y="145"/>
                    </a:cubicBezTo>
                    <a:cubicBezTo>
                      <a:pt x="176" y="120"/>
                      <a:pt x="151" y="95"/>
                      <a:pt x="151" y="95"/>
                    </a:cubicBezTo>
                    <a:cubicBezTo>
                      <a:pt x="126" y="70"/>
                      <a:pt x="101" y="45"/>
                      <a:pt x="101" y="20"/>
                    </a:cubicBezTo>
                    <a:cubicBezTo>
                      <a:pt x="89" y="7"/>
                      <a:pt x="76" y="1"/>
                      <a:pt x="6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2" name="Google Shape;1782;p54"/>
              <p:cNvSpPr/>
              <p:nvPr/>
            </p:nvSpPr>
            <p:spPr>
              <a:xfrm>
                <a:off x="1785866" y="3607343"/>
                <a:ext cx="443" cy="443"/>
              </a:xfrm>
              <a:custGeom>
                <a:avLst/>
                <a:gdLst/>
                <a:ahLst/>
                <a:cxnLst/>
                <a:rect l="l" t="t" r="r" b="b"/>
                <a:pathLst>
                  <a:path w="26" h="26" extrusionOk="0">
                    <a:moveTo>
                      <a:pt x="1" y="1"/>
                    </a:moveTo>
                    <a:cubicBezTo>
                      <a:pt x="1" y="1"/>
                      <a:pt x="1" y="26"/>
                      <a:pt x="1" y="26"/>
                    </a:cubicBezTo>
                    <a:cubicBezTo>
                      <a:pt x="26" y="26"/>
                      <a:pt x="26" y="1"/>
                      <a:pt x="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3" name="Google Shape;1783;p54"/>
              <p:cNvSpPr/>
              <p:nvPr/>
            </p:nvSpPr>
            <p:spPr>
              <a:xfrm>
                <a:off x="1789408" y="3603818"/>
                <a:ext cx="8854" cy="4683"/>
              </a:xfrm>
              <a:custGeom>
                <a:avLst/>
                <a:gdLst/>
                <a:ahLst/>
                <a:cxnLst/>
                <a:rect l="l" t="t" r="r" b="b"/>
                <a:pathLst>
                  <a:path w="520" h="275" extrusionOk="0">
                    <a:moveTo>
                      <a:pt x="349" y="0"/>
                    </a:moveTo>
                    <a:cubicBezTo>
                      <a:pt x="282" y="0"/>
                      <a:pt x="209" y="37"/>
                      <a:pt x="169" y="57"/>
                    </a:cubicBezTo>
                    <a:cubicBezTo>
                      <a:pt x="118" y="107"/>
                      <a:pt x="68" y="158"/>
                      <a:pt x="18" y="208"/>
                    </a:cubicBezTo>
                    <a:cubicBezTo>
                      <a:pt x="0" y="225"/>
                      <a:pt x="8" y="243"/>
                      <a:pt x="22" y="243"/>
                    </a:cubicBezTo>
                    <a:cubicBezTo>
                      <a:pt x="29" y="243"/>
                      <a:pt x="36" y="240"/>
                      <a:pt x="43" y="233"/>
                    </a:cubicBezTo>
                    <a:cubicBezTo>
                      <a:pt x="93" y="183"/>
                      <a:pt x="143" y="133"/>
                      <a:pt x="194" y="107"/>
                    </a:cubicBezTo>
                    <a:cubicBezTo>
                      <a:pt x="244" y="82"/>
                      <a:pt x="269" y="57"/>
                      <a:pt x="319" y="32"/>
                    </a:cubicBezTo>
                    <a:cubicBezTo>
                      <a:pt x="419" y="32"/>
                      <a:pt x="444" y="183"/>
                      <a:pt x="469" y="258"/>
                    </a:cubicBezTo>
                    <a:cubicBezTo>
                      <a:pt x="469" y="268"/>
                      <a:pt x="478" y="274"/>
                      <a:pt x="488" y="274"/>
                    </a:cubicBezTo>
                    <a:cubicBezTo>
                      <a:pt x="502" y="274"/>
                      <a:pt x="519" y="262"/>
                      <a:pt x="519" y="233"/>
                    </a:cubicBezTo>
                    <a:cubicBezTo>
                      <a:pt x="494" y="158"/>
                      <a:pt x="469" y="32"/>
                      <a:pt x="394" y="7"/>
                    </a:cubicBezTo>
                    <a:cubicBezTo>
                      <a:pt x="380" y="2"/>
                      <a:pt x="364" y="0"/>
                      <a:pt x="34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4" name="Google Shape;1784;p54"/>
              <p:cNvSpPr/>
              <p:nvPr/>
            </p:nvSpPr>
            <p:spPr>
              <a:xfrm>
                <a:off x="1861911" y="3638503"/>
                <a:ext cx="9331" cy="3967"/>
              </a:xfrm>
              <a:custGeom>
                <a:avLst/>
                <a:gdLst/>
                <a:ahLst/>
                <a:cxnLst/>
                <a:rect l="l" t="t" r="r" b="b"/>
                <a:pathLst>
                  <a:path w="548" h="233" extrusionOk="0">
                    <a:moveTo>
                      <a:pt x="297" y="0"/>
                    </a:moveTo>
                    <a:cubicBezTo>
                      <a:pt x="196" y="0"/>
                      <a:pt x="96" y="75"/>
                      <a:pt x="21" y="151"/>
                    </a:cubicBezTo>
                    <a:cubicBezTo>
                      <a:pt x="0" y="192"/>
                      <a:pt x="47" y="233"/>
                      <a:pt x="78" y="233"/>
                    </a:cubicBezTo>
                    <a:cubicBezTo>
                      <a:pt x="85" y="233"/>
                      <a:pt x="91" y="230"/>
                      <a:pt x="96" y="226"/>
                    </a:cubicBezTo>
                    <a:cubicBezTo>
                      <a:pt x="139" y="161"/>
                      <a:pt x="202" y="96"/>
                      <a:pt x="266" y="96"/>
                    </a:cubicBezTo>
                    <a:cubicBezTo>
                      <a:pt x="276" y="96"/>
                      <a:pt x="286" y="97"/>
                      <a:pt x="297" y="101"/>
                    </a:cubicBezTo>
                    <a:cubicBezTo>
                      <a:pt x="397" y="101"/>
                      <a:pt x="447" y="176"/>
                      <a:pt x="522" y="226"/>
                    </a:cubicBezTo>
                    <a:cubicBezTo>
                      <a:pt x="522" y="226"/>
                      <a:pt x="547" y="201"/>
                      <a:pt x="547" y="201"/>
                    </a:cubicBezTo>
                    <a:cubicBezTo>
                      <a:pt x="522" y="101"/>
                      <a:pt x="397" y="0"/>
                      <a:pt x="29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5" name="Google Shape;1785;p54"/>
              <p:cNvSpPr/>
              <p:nvPr/>
            </p:nvSpPr>
            <p:spPr>
              <a:xfrm>
                <a:off x="1905791" y="3715740"/>
                <a:ext cx="7271" cy="7169"/>
              </a:xfrm>
              <a:custGeom>
                <a:avLst/>
                <a:gdLst/>
                <a:ahLst/>
                <a:cxnLst/>
                <a:rect l="l" t="t" r="r" b="b"/>
                <a:pathLst>
                  <a:path w="427" h="421" extrusionOk="0">
                    <a:moveTo>
                      <a:pt x="326" y="1"/>
                    </a:moveTo>
                    <a:cubicBezTo>
                      <a:pt x="276" y="1"/>
                      <a:pt x="251" y="1"/>
                      <a:pt x="226" y="26"/>
                    </a:cubicBezTo>
                    <a:cubicBezTo>
                      <a:pt x="201" y="76"/>
                      <a:pt x="151" y="101"/>
                      <a:pt x="126" y="151"/>
                    </a:cubicBezTo>
                    <a:cubicBezTo>
                      <a:pt x="75" y="176"/>
                      <a:pt x="25" y="226"/>
                      <a:pt x="0" y="276"/>
                    </a:cubicBezTo>
                    <a:cubicBezTo>
                      <a:pt x="0" y="301"/>
                      <a:pt x="0" y="352"/>
                      <a:pt x="25" y="377"/>
                    </a:cubicBezTo>
                    <a:cubicBezTo>
                      <a:pt x="25" y="402"/>
                      <a:pt x="25" y="402"/>
                      <a:pt x="50" y="402"/>
                    </a:cubicBezTo>
                    <a:cubicBezTo>
                      <a:pt x="63" y="414"/>
                      <a:pt x="75" y="420"/>
                      <a:pt x="85" y="420"/>
                    </a:cubicBezTo>
                    <a:cubicBezTo>
                      <a:pt x="94" y="420"/>
                      <a:pt x="100" y="414"/>
                      <a:pt x="100" y="402"/>
                    </a:cubicBezTo>
                    <a:cubicBezTo>
                      <a:pt x="126" y="402"/>
                      <a:pt x="151" y="402"/>
                      <a:pt x="176" y="377"/>
                    </a:cubicBezTo>
                    <a:cubicBezTo>
                      <a:pt x="176" y="377"/>
                      <a:pt x="201" y="377"/>
                      <a:pt x="226" y="352"/>
                    </a:cubicBezTo>
                    <a:cubicBezTo>
                      <a:pt x="226" y="326"/>
                      <a:pt x="251" y="326"/>
                      <a:pt x="276" y="301"/>
                    </a:cubicBezTo>
                    <a:cubicBezTo>
                      <a:pt x="326" y="251"/>
                      <a:pt x="351" y="226"/>
                      <a:pt x="401" y="201"/>
                    </a:cubicBezTo>
                    <a:cubicBezTo>
                      <a:pt x="426" y="176"/>
                      <a:pt x="426" y="126"/>
                      <a:pt x="426" y="101"/>
                    </a:cubicBezTo>
                    <a:cubicBezTo>
                      <a:pt x="426" y="76"/>
                      <a:pt x="426" y="51"/>
                      <a:pt x="401" y="26"/>
                    </a:cubicBezTo>
                    <a:cubicBezTo>
                      <a:pt x="376" y="1"/>
                      <a:pt x="351" y="1"/>
                      <a:pt x="32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6" name="Google Shape;1786;p54"/>
              <p:cNvSpPr/>
              <p:nvPr/>
            </p:nvSpPr>
            <p:spPr>
              <a:xfrm>
                <a:off x="1794925" y="4095555"/>
                <a:ext cx="9314" cy="6198"/>
              </a:xfrm>
              <a:custGeom>
                <a:avLst/>
                <a:gdLst/>
                <a:ahLst/>
                <a:cxnLst/>
                <a:rect l="l" t="t" r="r" b="b"/>
                <a:pathLst>
                  <a:path w="547" h="364" extrusionOk="0">
                    <a:moveTo>
                      <a:pt x="233" y="1"/>
                    </a:moveTo>
                    <a:cubicBezTo>
                      <a:pt x="170" y="1"/>
                      <a:pt x="108" y="13"/>
                      <a:pt x="45" y="26"/>
                    </a:cubicBezTo>
                    <a:cubicBezTo>
                      <a:pt x="0" y="48"/>
                      <a:pt x="15" y="130"/>
                      <a:pt x="72" y="130"/>
                    </a:cubicBezTo>
                    <a:cubicBezTo>
                      <a:pt x="79" y="130"/>
                      <a:pt x="87" y="129"/>
                      <a:pt x="95" y="126"/>
                    </a:cubicBezTo>
                    <a:cubicBezTo>
                      <a:pt x="145" y="126"/>
                      <a:pt x="195" y="101"/>
                      <a:pt x="246" y="101"/>
                    </a:cubicBezTo>
                    <a:lnTo>
                      <a:pt x="296" y="101"/>
                    </a:lnTo>
                    <a:cubicBezTo>
                      <a:pt x="321" y="101"/>
                      <a:pt x="321" y="126"/>
                      <a:pt x="346" y="126"/>
                    </a:cubicBezTo>
                    <a:lnTo>
                      <a:pt x="371" y="126"/>
                    </a:lnTo>
                    <a:cubicBezTo>
                      <a:pt x="371" y="126"/>
                      <a:pt x="371" y="151"/>
                      <a:pt x="396" y="151"/>
                    </a:cubicBezTo>
                    <a:cubicBezTo>
                      <a:pt x="421" y="176"/>
                      <a:pt x="421" y="176"/>
                      <a:pt x="421" y="176"/>
                    </a:cubicBezTo>
                    <a:cubicBezTo>
                      <a:pt x="421" y="176"/>
                      <a:pt x="421" y="176"/>
                      <a:pt x="421" y="201"/>
                    </a:cubicBezTo>
                    <a:cubicBezTo>
                      <a:pt x="421" y="193"/>
                      <a:pt x="424" y="190"/>
                      <a:pt x="427" y="190"/>
                    </a:cubicBezTo>
                    <a:cubicBezTo>
                      <a:pt x="435" y="190"/>
                      <a:pt x="446" y="201"/>
                      <a:pt x="446" y="201"/>
                    </a:cubicBezTo>
                    <a:cubicBezTo>
                      <a:pt x="471" y="251"/>
                      <a:pt x="471" y="276"/>
                      <a:pt x="496" y="326"/>
                    </a:cubicBezTo>
                    <a:cubicBezTo>
                      <a:pt x="496" y="351"/>
                      <a:pt x="509" y="364"/>
                      <a:pt x="521" y="364"/>
                    </a:cubicBezTo>
                    <a:cubicBezTo>
                      <a:pt x="534" y="364"/>
                      <a:pt x="546" y="351"/>
                      <a:pt x="546" y="326"/>
                    </a:cubicBezTo>
                    <a:cubicBezTo>
                      <a:pt x="546" y="226"/>
                      <a:pt x="521" y="101"/>
                      <a:pt x="421" y="51"/>
                    </a:cubicBezTo>
                    <a:cubicBezTo>
                      <a:pt x="358" y="13"/>
                      <a:pt x="296" y="1"/>
                      <a:pt x="23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7" name="Google Shape;1787;p54"/>
              <p:cNvSpPr/>
              <p:nvPr/>
            </p:nvSpPr>
            <p:spPr>
              <a:xfrm>
                <a:off x="1699230" y="4092149"/>
                <a:ext cx="7696" cy="5977"/>
              </a:xfrm>
              <a:custGeom>
                <a:avLst/>
                <a:gdLst/>
                <a:ahLst/>
                <a:cxnLst/>
                <a:rect l="l" t="t" r="r" b="b"/>
                <a:pathLst>
                  <a:path w="452" h="351" extrusionOk="0">
                    <a:moveTo>
                      <a:pt x="151" y="125"/>
                    </a:moveTo>
                    <a:cubicBezTo>
                      <a:pt x="151" y="125"/>
                      <a:pt x="171" y="125"/>
                      <a:pt x="176" y="144"/>
                    </a:cubicBezTo>
                    <a:lnTo>
                      <a:pt x="176" y="144"/>
                    </a:lnTo>
                    <a:cubicBezTo>
                      <a:pt x="167" y="139"/>
                      <a:pt x="159" y="133"/>
                      <a:pt x="151" y="125"/>
                    </a:cubicBezTo>
                    <a:close/>
                    <a:moveTo>
                      <a:pt x="151" y="0"/>
                    </a:moveTo>
                    <a:cubicBezTo>
                      <a:pt x="101" y="25"/>
                      <a:pt x="51" y="25"/>
                      <a:pt x="26" y="75"/>
                    </a:cubicBezTo>
                    <a:cubicBezTo>
                      <a:pt x="1" y="75"/>
                      <a:pt x="1" y="125"/>
                      <a:pt x="1" y="150"/>
                    </a:cubicBezTo>
                    <a:cubicBezTo>
                      <a:pt x="1" y="175"/>
                      <a:pt x="1" y="201"/>
                      <a:pt x="26" y="226"/>
                    </a:cubicBezTo>
                    <a:cubicBezTo>
                      <a:pt x="51" y="251"/>
                      <a:pt x="76" y="276"/>
                      <a:pt x="126" y="276"/>
                    </a:cubicBezTo>
                    <a:cubicBezTo>
                      <a:pt x="151" y="301"/>
                      <a:pt x="176" y="301"/>
                      <a:pt x="176" y="301"/>
                    </a:cubicBezTo>
                    <a:cubicBezTo>
                      <a:pt x="201" y="326"/>
                      <a:pt x="226" y="326"/>
                      <a:pt x="226" y="326"/>
                    </a:cubicBezTo>
                    <a:lnTo>
                      <a:pt x="251" y="326"/>
                    </a:lnTo>
                    <a:cubicBezTo>
                      <a:pt x="302" y="326"/>
                      <a:pt x="352" y="351"/>
                      <a:pt x="402" y="351"/>
                    </a:cubicBezTo>
                    <a:lnTo>
                      <a:pt x="427" y="351"/>
                    </a:lnTo>
                    <a:cubicBezTo>
                      <a:pt x="452" y="326"/>
                      <a:pt x="427" y="301"/>
                      <a:pt x="427" y="301"/>
                    </a:cubicBezTo>
                    <a:cubicBezTo>
                      <a:pt x="402" y="301"/>
                      <a:pt x="402" y="276"/>
                      <a:pt x="402" y="276"/>
                    </a:cubicBezTo>
                    <a:lnTo>
                      <a:pt x="352" y="251"/>
                    </a:lnTo>
                    <a:cubicBezTo>
                      <a:pt x="352" y="251"/>
                      <a:pt x="327" y="251"/>
                      <a:pt x="327" y="226"/>
                    </a:cubicBezTo>
                    <a:lnTo>
                      <a:pt x="277" y="226"/>
                    </a:lnTo>
                    <a:lnTo>
                      <a:pt x="277" y="201"/>
                    </a:lnTo>
                    <a:cubicBezTo>
                      <a:pt x="277" y="201"/>
                      <a:pt x="251" y="201"/>
                      <a:pt x="251" y="175"/>
                    </a:cubicBezTo>
                    <a:lnTo>
                      <a:pt x="226" y="175"/>
                    </a:lnTo>
                    <a:cubicBezTo>
                      <a:pt x="223" y="172"/>
                      <a:pt x="220" y="169"/>
                      <a:pt x="216" y="167"/>
                    </a:cubicBezTo>
                    <a:lnTo>
                      <a:pt x="216" y="167"/>
                    </a:lnTo>
                    <a:cubicBezTo>
                      <a:pt x="257" y="140"/>
                      <a:pt x="277" y="98"/>
                      <a:pt x="277" y="75"/>
                    </a:cubicBezTo>
                    <a:cubicBezTo>
                      <a:pt x="251" y="50"/>
                      <a:pt x="251" y="25"/>
                      <a:pt x="226" y="25"/>
                    </a:cubicBezTo>
                    <a:lnTo>
                      <a:pt x="201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8" name="Google Shape;1788;p54"/>
              <p:cNvSpPr/>
              <p:nvPr/>
            </p:nvSpPr>
            <p:spPr>
              <a:xfrm>
                <a:off x="1647177" y="4075071"/>
                <a:ext cx="2145" cy="2145"/>
              </a:xfrm>
              <a:custGeom>
                <a:avLst/>
                <a:gdLst/>
                <a:ahLst/>
                <a:cxnLst/>
                <a:rect l="l" t="t" r="r" b="b"/>
                <a:pathLst>
                  <a:path w="126" h="126" extrusionOk="0">
                    <a:moveTo>
                      <a:pt x="50" y="1"/>
                    </a:moveTo>
                    <a:cubicBezTo>
                      <a:pt x="0" y="1"/>
                      <a:pt x="0" y="126"/>
                      <a:pt x="50" y="126"/>
                    </a:cubicBezTo>
                    <a:cubicBezTo>
                      <a:pt x="126" y="126"/>
                      <a:pt x="126" y="1"/>
                      <a:pt x="5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89" name="Google Shape;1789;p54"/>
              <p:cNvSpPr/>
              <p:nvPr/>
            </p:nvSpPr>
            <p:spPr>
              <a:xfrm>
                <a:off x="1609785" y="4136830"/>
                <a:ext cx="9246" cy="9093"/>
              </a:xfrm>
              <a:custGeom>
                <a:avLst/>
                <a:gdLst/>
                <a:ahLst/>
                <a:cxnLst/>
                <a:rect l="l" t="t" r="r" b="b"/>
                <a:pathLst>
                  <a:path w="543" h="534" extrusionOk="0">
                    <a:moveTo>
                      <a:pt x="72" y="1"/>
                    </a:moveTo>
                    <a:cubicBezTo>
                      <a:pt x="42" y="1"/>
                      <a:pt x="0" y="37"/>
                      <a:pt x="41" y="58"/>
                    </a:cubicBezTo>
                    <a:cubicBezTo>
                      <a:pt x="116" y="133"/>
                      <a:pt x="191" y="208"/>
                      <a:pt x="266" y="283"/>
                    </a:cubicBezTo>
                    <a:cubicBezTo>
                      <a:pt x="342" y="359"/>
                      <a:pt x="417" y="459"/>
                      <a:pt x="492" y="534"/>
                    </a:cubicBezTo>
                    <a:cubicBezTo>
                      <a:pt x="517" y="534"/>
                      <a:pt x="542" y="509"/>
                      <a:pt x="517" y="484"/>
                    </a:cubicBezTo>
                    <a:cubicBezTo>
                      <a:pt x="467" y="409"/>
                      <a:pt x="392" y="333"/>
                      <a:pt x="316" y="258"/>
                    </a:cubicBezTo>
                    <a:cubicBezTo>
                      <a:pt x="241" y="158"/>
                      <a:pt x="166" y="83"/>
                      <a:pt x="91" y="8"/>
                    </a:cubicBezTo>
                    <a:cubicBezTo>
                      <a:pt x="86" y="3"/>
                      <a:pt x="80" y="1"/>
                      <a:pt x="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0" name="Google Shape;1790;p54"/>
              <p:cNvSpPr/>
              <p:nvPr/>
            </p:nvSpPr>
            <p:spPr>
              <a:xfrm>
                <a:off x="1640349" y="4185171"/>
                <a:ext cx="443" cy="443"/>
              </a:xfrm>
              <a:custGeom>
                <a:avLst/>
                <a:gdLst/>
                <a:ahLst/>
                <a:cxnLst/>
                <a:rect l="l" t="t" r="r" b="b"/>
                <a:pathLst>
                  <a:path w="26" h="26" extrusionOk="0">
                    <a:moveTo>
                      <a:pt x="0" y="1"/>
                    </a:moveTo>
                    <a:cubicBezTo>
                      <a:pt x="0" y="1"/>
                      <a:pt x="0" y="26"/>
                      <a:pt x="0" y="26"/>
                    </a:cubicBezTo>
                    <a:cubicBezTo>
                      <a:pt x="25" y="26"/>
                      <a:pt x="25" y="1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1" name="Google Shape;1791;p54"/>
              <p:cNvSpPr/>
              <p:nvPr/>
            </p:nvSpPr>
            <p:spPr>
              <a:xfrm>
                <a:off x="1917438" y="4186788"/>
                <a:ext cx="28061" cy="5772"/>
              </a:xfrm>
              <a:custGeom>
                <a:avLst/>
                <a:gdLst/>
                <a:ahLst/>
                <a:cxnLst/>
                <a:rect l="l" t="t" r="r" b="b"/>
                <a:pathLst>
                  <a:path w="1648" h="339" extrusionOk="0">
                    <a:moveTo>
                      <a:pt x="33" y="1"/>
                    </a:moveTo>
                    <a:cubicBezTo>
                      <a:pt x="12" y="1"/>
                      <a:pt x="0" y="56"/>
                      <a:pt x="43" y="56"/>
                    </a:cubicBezTo>
                    <a:cubicBezTo>
                      <a:pt x="294" y="131"/>
                      <a:pt x="569" y="206"/>
                      <a:pt x="845" y="257"/>
                    </a:cubicBezTo>
                    <a:cubicBezTo>
                      <a:pt x="1050" y="298"/>
                      <a:pt x="1271" y="338"/>
                      <a:pt x="1495" y="338"/>
                    </a:cubicBezTo>
                    <a:cubicBezTo>
                      <a:pt x="1546" y="338"/>
                      <a:pt x="1596" y="336"/>
                      <a:pt x="1647" y="332"/>
                    </a:cubicBezTo>
                    <a:cubicBezTo>
                      <a:pt x="1647" y="332"/>
                      <a:pt x="1647" y="307"/>
                      <a:pt x="1647" y="307"/>
                    </a:cubicBezTo>
                    <a:cubicBezTo>
                      <a:pt x="1522" y="282"/>
                      <a:pt x="1371" y="257"/>
                      <a:pt x="1246" y="232"/>
                    </a:cubicBezTo>
                    <a:cubicBezTo>
                      <a:pt x="1121" y="232"/>
                      <a:pt x="995" y="206"/>
                      <a:pt x="870" y="181"/>
                    </a:cubicBezTo>
                    <a:cubicBezTo>
                      <a:pt x="594" y="131"/>
                      <a:pt x="319" y="81"/>
                      <a:pt x="43" y="6"/>
                    </a:cubicBezTo>
                    <a:cubicBezTo>
                      <a:pt x="39" y="2"/>
                      <a:pt x="36" y="1"/>
                      <a:pt x="3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2" name="Google Shape;1792;p54"/>
              <p:cNvSpPr/>
              <p:nvPr/>
            </p:nvSpPr>
            <p:spPr>
              <a:xfrm>
                <a:off x="1878479" y="4169795"/>
                <a:ext cx="21352" cy="12873"/>
              </a:xfrm>
              <a:custGeom>
                <a:avLst/>
                <a:gdLst/>
                <a:ahLst/>
                <a:cxnLst/>
                <a:rect l="l" t="t" r="r" b="b"/>
                <a:pathLst>
                  <a:path w="1254" h="756" extrusionOk="0">
                    <a:moveTo>
                      <a:pt x="882" y="0"/>
                    </a:moveTo>
                    <a:cubicBezTo>
                      <a:pt x="729" y="0"/>
                      <a:pt x="578" y="31"/>
                      <a:pt x="451" y="102"/>
                    </a:cubicBezTo>
                    <a:cubicBezTo>
                      <a:pt x="226" y="227"/>
                      <a:pt x="75" y="453"/>
                      <a:pt x="0" y="703"/>
                    </a:cubicBezTo>
                    <a:cubicBezTo>
                      <a:pt x="0" y="734"/>
                      <a:pt x="29" y="756"/>
                      <a:pt x="51" y="756"/>
                    </a:cubicBezTo>
                    <a:cubicBezTo>
                      <a:pt x="64" y="756"/>
                      <a:pt x="75" y="747"/>
                      <a:pt x="75" y="728"/>
                    </a:cubicBezTo>
                    <a:cubicBezTo>
                      <a:pt x="151" y="503"/>
                      <a:pt x="276" y="277"/>
                      <a:pt x="501" y="177"/>
                    </a:cubicBezTo>
                    <a:cubicBezTo>
                      <a:pt x="624" y="100"/>
                      <a:pt x="775" y="70"/>
                      <a:pt x="926" y="70"/>
                    </a:cubicBezTo>
                    <a:cubicBezTo>
                      <a:pt x="1021" y="70"/>
                      <a:pt x="1116" y="82"/>
                      <a:pt x="1203" y="102"/>
                    </a:cubicBezTo>
                    <a:cubicBezTo>
                      <a:pt x="1228" y="102"/>
                      <a:pt x="1253" y="52"/>
                      <a:pt x="1228" y="52"/>
                    </a:cubicBezTo>
                    <a:cubicBezTo>
                      <a:pt x="1119" y="19"/>
                      <a:pt x="1000" y="0"/>
                      <a:pt x="882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3" name="Google Shape;1793;p54"/>
              <p:cNvSpPr/>
              <p:nvPr/>
            </p:nvSpPr>
            <p:spPr>
              <a:xfrm>
                <a:off x="1977477" y="4137800"/>
                <a:ext cx="17096" cy="1720"/>
              </a:xfrm>
              <a:custGeom>
                <a:avLst/>
                <a:gdLst/>
                <a:ahLst/>
                <a:cxnLst/>
                <a:rect l="l" t="t" r="r" b="b"/>
                <a:pathLst>
                  <a:path w="1004" h="101" extrusionOk="0">
                    <a:moveTo>
                      <a:pt x="51" y="1"/>
                    </a:moveTo>
                    <a:cubicBezTo>
                      <a:pt x="1" y="1"/>
                      <a:pt x="1" y="101"/>
                      <a:pt x="51" y="101"/>
                    </a:cubicBezTo>
                    <a:lnTo>
                      <a:pt x="978" y="101"/>
                    </a:lnTo>
                    <a:cubicBezTo>
                      <a:pt x="1003" y="101"/>
                      <a:pt x="1003" y="51"/>
                      <a:pt x="978" y="51"/>
                    </a:cubicBezTo>
                    <a:cubicBezTo>
                      <a:pt x="677" y="26"/>
                      <a:pt x="377" y="1"/>
                      <a:pt x="5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4" name="Google Shape;1794;p54"/>
              <p:cNvSpPr/>
              <p:nvPr/>
            </p:nvSpPr>
            <p:spPr>
              <a:xfrm>
                <a:off x="1990281" y="4103337"/>
                <a:ext cx="2145" cy="5466"/>
              </a:xfrm>
              <a:custGeom>
                <a:avLst/>
                <a:gdLst/>
                <a:ahLst/>
                <a:cxnLst/>
                <a:rect l="l" t="t" r="r" b="b"/>
                <a:pathLst>
                  <a:path w="126" h="321" extrusionOk="0">
                    <a:moveTo>
                      <a:pt x="76" y="1"/>
                    </a:moveTo>
                    <a:cubicBezTo>
                      <a:pt x="63" y="1"/>
                      <a:pt x="51" y="7"/>
                      <a:pt x="51" y="20"/>
                    </a:cubicBezTo>
                    <a:cubicBezTo>
                      <a:pt x="51" y="45"/>
                      <a:pt x="26" y="70"/>
                      <a:pt x="26" y="70"/>
                    </a:cubicBezTo>
                    <a:cubicBezTo>
                      <a:pt x="26" y="95"/>
                      <a:pt x="26" y="120"/>
                      <a:pt x="26" y="145"/>
                    </a:cubicBezTo>
                    <a:cubicBezTo>
                      <a:pt x="26" y="170"/>
                      <a:pt x="1" y="220"/>
                      <a:pt x="1" y="270"/>
                    </a:cubicBezTo>
                    <a:cubicBezTo>
                      <a:pt x="1" y="270"/>
                      <a:pt x="26" y="295"/>
                      <a:pt x="26" y="295"/>
                    </a:cubicBezTo>
                    <a:cubicBezTo>
                      <a:pt x="26" y="295"/>
                      <a:pt x="51" y="320"/>
                      <a:pt x="76" y="320"/>
                    </a:cubicBezTo>
                    <a:cubicBezTo>
                      <a:pt x="101" y="320"/>
                      <a:pt x="126" y="295"/>
                      <a:pt x="126" y="270"/>
                    </a:cubicBezTo>
                    <a:cubicBezTo>
                      <a:pt x="126" y="220"/>
                      <a:pt x="126" y="170"/>
                      <a:pt x="101" y="145"/>
                    </a:cubicBezTo>
                    <a:cubicBezTo>
                      <a:pt x="101" y="120"/>
                      <a:pt x="101" y="95"/>
                      <a:pt x="101" y="70"/>
                    </a:cubicBezTo>
                    <a:cubicBezTo>
                      <a:pt x="101" y="70"/>
                      <a:pt x="101" y="45"/>
                      <a:pt x="101" y="20"/>
                    </a:cubicBezTo>
                    <a:cubicBezTo>
                      <a:pt x="101" y="7"/>
                      <a:pt x="88" y="1"/>
                      <a:pt x="7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5" name="Google Shape;1795;p54"/>
              <p:cNvSpPr/>
              <p:nvPr/>
            </p:nvSpPr>
            <p:spPr>
              <a:xfrm>
                <a:off x="1147863" y="3486566"/>
                <a:ext cx="8991" cy="9416"/>
              </a:xfrm>
              <a:custGeom>
                <a:avLst/>
                <a:gdLst/>
                <a:ahLst/>
                <a:cxnLst/>
                <a:rect l="l" t="t" r="r" b="b"/>
                <a:pathLst>
                  <a:path w="528" h="553" extrusionOk="0">
                    <a:moveTo>
                      <a:pt x="26" y="1"/>
                    </a:moveTo>
                    <a:cubicBezTo>
                      <a:pt x="1" y="1"/>
                      <a:pt x="1" y="26"/>
                      <a:pt x="1" y="51"/>
                    </a:cubicBezTo>
                    <a:cubicBezTo>
                      <a:pt x="26" y="176"/>
                      <a:pt x="76" y="302"/>
                      <a:pt x="151" y="402"/>
                    </a:cubicBezTo>
                    <a:cubicBezTo>
                      <a:pt x="226" y="477"/>
                      <a:pt x="352" y="527"/>
                      <a:pt x="477" y="552"/>
                    </a:cubicBezTo>
                    <a:cubicBezTo>
                      <a:pt x="527" y="552"/>
                      <a:pt x="527" y="502"/>
                      <a:pt x="502" y="477"/>
                    </a:cubicBezTo>
                    <a:cubicBezTo>
                      <a:pt x="452" y="477"/>
                      <a:pt x="402" y="452"/>
                      <a:pt x="352" y="427"/>
                    </a:cubicBezTo>
                    <a:cubicBezTo>
                      <a:pt x="301" y="402"/>
                      <a:pt x="276" y="352"/>
                      <a:pt x="226" y="327"/>
                    </a:cubicBezTo>
                    <a:cubicBezTo>
                      <a:pt x="201" y="302"/>
                      <a:pt x="176" y="252"/>
                      <a:pt x="151" y="201"/>
                    </a:cubicBezTo>
                    <a:cubicBezTo>
                      <a:pt x="126" y="151"/>
                      <a:pt x="101" y="76"/>
                      <a:pt x="101" y="26"/>
                    </a:cubicBezTo>
                    <a:cubicBezTo>
                      <a:pt x="76" y="1"/>
                      <a:pt x="51" y="1"/>
                      <a:pt x="2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6" name="Google Shape;1796;p54"/>
              <p:cNvSpPr/>
              <p:nvPr/>
            </p:nvSpPr>
            <p:spPr>
              <a:xfrm>
                <a:off x="1198554" y="3594078"/>
                <a:ext cx="8650" cy="13043"/>
              </a:xfrm>
              <a:custGeom>
                <a:avLst/>
                <a:gdLst/>
                <a:ahLst/>
                <a:cxnLst/>
                <a:rect l="l" t="t" r="r" b="b"/>
                <a:pathLst>
                  <a:path w="508" h="766" extrusionOk="0">
                    <a:moveTo>
                      <a:pt x="57" y="1"/>
                    </a:moveTo>
                    <a:cubicBezTo>
                      <a:pt x="27" y="1"/>
                      <a:pt x="0" y="22"/>
                      <a:pt x="31" y="53"/>
                    </a:cubicBezTo>
                    <a:cubicBezTo>
                      <a:pt x="106" y="178"/>
                      <a:pt x="157" y="304"/>
                      <a:pt x="257" y="429"/>
                    </a:cubicBezTo>
                    <a:cubicBezTo>
                      <a:pt x="332" y="529"/>
                      <a:pt x="407" y="654"/>
                      <a:pt x="482" y="755"/>
                    </a:cubicBezTo>
                    <a:cubicBezTo>
                      <a:pt x="490" y="762"/>
                      <a:pt x="495" y="765"/>
                      <a:pt x="499" y="765"/>
                    </a:cubicBezTo>
                    <a:cubicBezTo>
                      <a:pt x="507" y="765"/>
                      <a:pt x="507" y="747"/>
                      <a:pt x="507" y="730"/>
                    </a:cubicBezTo>
                    <a:cubicBezTo>
                      <a:pt x="457" y="604"/>
                      <a:pt x="382" y="479"/>
                      <a:pt x="307" y="379"/>
                    </a:cubicBezTo>
                    <a:cubicBezTo>
                      <a:pt x="257" y="253"/>
                      <a:pt x="182" y="128"/>
                      <a:pt x="106" y="28"/>
                    </a:cubicBezTo>
                    <a:cubicBezTo>
                      <a:pt x="97" y="9"/>
                      <a:pt x="76" y="1"/>
                      <a:pt x="5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7" name="Google Shape;1797;p54"/>
              <p:cNvSpPr/>
              <p:nvPr/>
            </p:nvSpPr>
            <p:spPr>
              <a:xfrm>
                <a:off x="1220843" y="3645859"/>
                <a:ext cx="868" cy="4614"/>
              </a:xfrm>
              <a:custGeom>
                <a:avLst/>
                <a:gdLst/>
                <a:ahLst/>
                <a:cxnLst/>
                <a:rect l="l" t="t" r="r" b="b"/>
                <a:pathLst>
                  <a:path w="51" h="271" extrusionOk="0">
                    <a:moveTo>
                      <a:pt x="26" y="1"/>
                    </a:moveTo>
                    <a:cubicBezTo>
                      <a:pt x="13" y="1"/>
                      <a:pt x="0" y="7"/>
                      <a:pt x="0" y="19"/>
                    </a:cubicBezTo>
                    <a:cubicBezTo>
                      <a:pt x="0" y="95"/>
                      <a:pt x="0" y="170"/>
                      <a:pt x="0" y="270"/>
                    </a:cubicBezTo>
                    <a:lnTo>
                      <a:pt x="26" y="270"/>
                    </a:lnTo>
                    <a:cubicBezTo>
                      <a:pt x="51" y="170"/>
                      <a:pt x="51" y="95"/>
                      <a:pt x="51" y="19"/>
                    </a:cubicBezTo>
                    <a:cubicBezTo>
                      <a:pt x="51" y="7"/>
                      <a:pt x="38" y="1"/>
                      <a:pt x="2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8" name="Google Shape;1798;p54"/>
              <p:cNvSpPr/>
              <p:nvPr/>
            </p:nvSpPr>
            <p:spPr>
              <a:xfrm>
                <a:off x="1234158" y="3693008"/>
                <a:ext cx="9195" cy="9280"/>
              </a:xfrm>
              <a:custGeom>
                <a:avLst/>
                <a:gdLst/>
                <a:ahLst/>
                <a:cxnLst/>
                <a:rect l="l" t="t" r="r" b="b"/>
                <a:pathLst>
                  <a:path w="540" h="545" extrusionOk="0">
                    <a:moveTo>
                      <a:pt x="69" y="1"/>
                    </a:moveTo>
                    <a:cubicBezTo>
                      <a:pt x="30" y="1"/>
                      <a:pt x="0" y="42"/>
                      <a:pt x="20" y="83"/>
                    </a:cubicBezTo>
                    <a:cubicBezTo>
                      <a:pt x="196" y="233"/>
                      <a:pt x="346" y="383"/>
                      <a:pt x="497" y="534"/>
                    </a:cubicBezTo>
                    <a:cubicBezTo>
                      <a:pt x="504" y="541"/>
                      <a:pt x="511" y="544"/>
                      <a:pt x="517" y="544"/>
                    </a:cubicBezTo>
                    <a:cubicBezTo>
                      <a:pt x="532" y="544"/>
                      <a:pt x="539" y="526"/>
                      <a:pt x="522" y="509"/>
                    </a:cubicBezTo>
                    <a:cubicBezTo>
                      <a:pt x="371" y="333"/>
                      <a:pt x="246" y="183"/>
                      <a:pt x="96" y="7"/>
                    </a:cubicBezTo>
                    <a:cubicBezTo>
                      <a:pt x="86" y="3"/>
                      <a:pt x="77" y="1"/>
                      <a:pt x="6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9" name="Google Shape;1799;p54"/>
              <p:cNvSpPr/>
              <p:nvPr/>
            </p:nvSpPr>
            <p:spPr>
              <a:xfrm>
                <a:off x="1208038" y="3239055"/>
                <a:ext cx="443" cy="17"/>
              </a:xfrm>
              <a:custGeom>
                <a:avLst/>
                <a:gdLst/>
                <a:ahLst/>
                <a:cxnLst/>
                <a:rect l="l" t="t" r="r" b="b"/>
                <a:pathLst>
                  <a:path w="26" h="1" extrusionOk="0">
                    <a:moveTo>
                      <a:pt x="1" y="1"/>
                    </a:moveTo>
                    <a:cubicBezTo>
                      <a:pt x="26" y="1"/>
                      <a:pt x="26" y="1"/>
                      <a:pt x="1" y="1"/>
                    </a:cubicBezTo>
                    <a:cubicBezTo>
                      <a:pt x="1" y="1"/>
                      <a:pt x="1" y="1"/>
                      <a:pt x="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0" name="Google Shape;1800;p54"/>
              <p:cNvSpPr/>
              <p:nvPr/>
            </p:nvSpPr>
            <p:spPr>
              <a:xfrm>
                <a:off x="1198230" y="3238629"/>
                <a:ext cx="10251" cy="8548"/>
              </a:xfrm>
              <a:custGeom>
                <a:avLst/>
                <a:gdLst/>
                <a:ahLst/>
                <a:cxnLst/>
                <a:rect l="l" t="t" r="r" b="b"/>
                <a:pathLst>
                  <a:path w="602" h="502" extrusionOk="0">
                    <a:moveTo>
                      <a:pt x="351" y="0"/>
                    </a:moveTo>
                    <a:cubicBezTo>
                      <a:pt x="276" y="26"/>
                      <a:pt x="176" y="51"/>
                      <a:pt x="100" y="76"/>
                    </a:cubicBezTo>
                    <a:cubicBezTo>
                      <a:pt x="75" y="101"/>
                      <a:pt x="75" y="101"/>
                      <a:pt x="50" y="126"/>
                    </a:cubicBezTo>
                    <a:cubicBezTo>
                      <a:pt x="50" y="126"/>
                      <a:pt x="25" y="151"/>
                      <a:pt x="25" y="151"/>
                    </a:cubicBezTo>
                    <a:cubicBezTo>
                      <a:pt x="25" y="151"/>
                      <a:pt x="25" y="151"/>
                      <a:pt x="25" y="176"/>
                    </a:cubicBezTo>
                    <a:cubicBezTo>
                      <a:pt x="0" y="201"/>
                      <a:pt x="25" y="226"/>
                      <a:pt x="50" y="251"/>
                    </a:cubicBezTo>
                    <a:cubicBezTo>
                      <a:pt x="75" y="276"/>
                      <a:pt x="100" y="301"/>
                      <a:pt x="100" y="301"/>
                    </a:cubicBezTo>
                    <a:cubicBezTo>
                      <a:pt x="176" y="351"/>
                      <a:pt x="226" y="376"/>
                      <a:pt x="301" y="401"/>
                    </a:cubicBezTo>
                    <a:cubicBezTo>
                      <a:pt x="376" y="452"/>
                      <a:pt x="476" y="477"/>
                      <a:pt x="577" y="502"/>
                    </a:cubicBezTo>
                    <a:cubicBezTo>
                      <a:pt x="577" y="502"/>
                      <a:pt x="602" y="477"/>
                      <a:pt x="577" y="477"/>
                    </a:cubicBezTo>
                    <a:cubicBezTo>
                      <a:pt x="501" y="427"/>
                      <a:pt x="426" y="401"/>
                      <a:pt x="376" y="351"/>
                    </a:cubicBezTo>
                    <a:cubicBezTo>
                      <a:pt x="301" y="326"/>
                      <a:pt x="251" y="301"/>
                      <a:pt x="201" y="276"/>
                    </a:cubicBezTo>
                    <a:cubicBezTo>
                      <a:pt x="176" y="251"/>
                      <a:pt x="151" y="251"/>
                      <a:pt x="125" y="226"/>
                    </a:cubicBezTo>
                    <a:cubicBezTo>
                      <a:pt x="125" y="226"/>
                      <a:pt x="125" y="201"/>
                      <a:pt x="100" y="201"/>
                    </a:cubicBezTo>
                    <a:cubicBezTo>
                      <a:pt x="100" y="201"/>
                      <a:pt x="100" y="176"/>
                      <a:pt x="100" y="176"/>
                    </a:cubicBezTo>
                    <a:cubicBezTo>
                      <a:pt x="100" y="176"/>
                      <a:pt x="100" y="151"/>
                      <a:pt x="75" y="151"/>
                    </a:cubicBezTo>
                    <a:cubicBezTo>
                      <a:pt x="100" y="126"/>
                      <a:pt x="100" y="126"/>
                      <a:pt x="100" y="126"/>
                    </a:cubicBezTo>
                    <a:cubicBezTo>
                      <a:pt x="125" y="101"/>
                      <a:pt x="176" y="76"/>
                      <a:pt x="201" y="76"/>
                    </a:cubicBezTo>
                    <a:cubicBezTo>
                      <a:pt x="251" y="51"/>
                      <a:pt x="301" y="26"/>
                      <a:pt x="351" y="26"/>
                    </a:cubicBezTo>
                    <a:cubicBezTo>
                      <a:pt x="376" y="26"/>
                      <a:pt x="351" y="0"/>
                      <a:pt x="3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1" name="Google Shape;1801;p54"/>
              <p:cNvSpPr/>
              <p:nvPr/>
            </p:nvSpPr>
            <p:spPr>
              <a:xfrm>
                <a:off x="1226819" y="3214722"/>
                <a:ext cx="14405" cy="6505"/>
              </a:xfrm>
              <a:custGeom>
                <a:avLst/>
                <a:gdLst/>
                <a:ahLst/>
                <a:cxnLst/>
                <a:rect l="l" t="t" r="r" b="b"/>
                <a:pathLst>
                  <a:path w="846" h="382" extrusionOk="0">
                    <a:moveTo>
                      <a:pt x="126" y="1"/>
                    </a:moveTo>
                    <a:cubicBezTo>
                      <a:pt x="76" y="1"/>
                      <a:pt x="25" y="26"/>
                      <a:pt x="25" y="76"/>
                    </a:cubicBezTo>
                    <a:cubicBezTo>
                      <a:pt x="0" y="126"/>
                      <a:pt x="50" y="151"/>
                      <a:pt x="76" y="176"/>
                    </a:cubicBezTo>
                    <a:cubicBezTo>
                      <a:pt x="151" y="201"/>
                      <a:pt x="201" y="227"/>
                      <a:pt x="251" y="227"/>
                    </a:cubicBezTo>
                    <a:cubicBezTo>
                      <a:pt x="326" y="252"/>
                      <a:pt x="376" y="277"/>
                      <a:pt x="426" y="277"/>
                    </a:cubicBezTo>
                    <a:cubicBezTo>
                      <a:pt x="552" y="327"/>
                      <a:pt x="652" y="377"/>
                      <a:pt x="777" y="377"/>
                    </a:cubicBezTo>
                    <a:cubicBezTo>
                      <a:pt x="784" y="380"/>
                      <a:pt x="791" y="382"/>
                      <a:pt x="797" y="382"/>
                    </a:cubicBezTo>
                    <a:cubicBezTo>
                      <a:pt x="833" y="382"/>
                      <a:pt x="845" y="323"/>
                      <a:pt x="802" y="302"/>
                    </a:cubicBezTo>
                    <a:cubicBezTo>
                      <a:pt x="702" y="252"/>
                      <a:pt x="577" y="201"/>
                      <a:pt x="477" y="151"/>
                    </a:cubicBezTo>
                    <a:cubicBezTo>
                      <a:pt x="351" y="101"/>
                      <a:pt x="251" y="51"/>
                      <a:pt x="12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2" name="Google Shape;1802;p54"/>
              <p:cNvSpPr/>
              <p:nvPr/>
            </p:nvSpPr>
            <p:spPr>
              <a:xfrm>
                <a:off x="1254233" y="3231937"/>
                <a:ext cx="13128" cy="6283"/>
              </a:xfrm>
              <a:custGeom>
                <a:avLst/>
                <a:gdLst/>
                <a:ahLst/>
                <a:cxnLst/>
                <a:rect l="l" t="t" r="r" b="b"/>
                <a:pathLst>
                  <a:path w="771" h="369" extrusionOk="0">
                    <a:moveTo>
                      <a:pt x="71" y="1"/>
                    </a:moveTo>
                    <a:cubicBezTo>
                      <a:pt x="40" y="1"/>
                      <a:pt x="0" y="54"/>
                      <a:pt x="19" y="93"/>
                    </a:cubicBezTo>
                    <a:cubicBezTo>
                      <a:pt x="120" y="193"/>
                      <a:pt x="220" y="293"/>
                      <a:pt x="370" y="318"/>
                    </a:cubicBezTo>
                    <a:cubicBezTo>
                      <a:pt x="420" y="343"/>
                      <a:pt x="496" y="368"/>
                      <a:pt x="546" y="368"/>
                    </a:cubicBezTo>
                    <a:lnTo>
                      <a:pt x="596" y="368"/>
                    </a:lnTo>
                    <a:cubicBezTo>
                      <a:pt x="621" y="343"/>
                      <a:pt x="621" y="343"/>
                      <a:pt x="646" y="343"/>
                    </a:cubicBezTo>
                    <a:lnTo>
                      <a:pt x="746" y="343"/>
                    </a:lnTo>
                    <a:cubicBezTo>
                      <a:pt x="767" y="323"/>
                      <a:pt x="770" y="286"/>
                      <a:pt x="758" y="286"/>
                    </a:cubicBezTo>
                    <a:cubicBezTo>
                      <a:pt x="755" y="286"/>
                      <a:pt x="751" y="288"/>
                      <a:pt x="746" y="293"/>
                    </a:cubicBezTo>
                    <a:lnTo>
                      <a:pt x="596" y="293"/>
                    </a:lnTo>
                    <a:cubicBezTo>
                      <a:pt x="596" y="293"/>
                      <a:pt x="571" y="268"/>
                      <a:pt x="571" y="268"/>
                    </a:cubicBezTo>
                    <a:cubicBezTo>
                      <a:pt x="496" y="268"/>
                      <a:pt x="445" y="243"/>
                      <a:pt x="395" y="243"/>
                    </a:cubicBezTo>
                    <a:cubicBezTo>
                      <a:pt x="270" y="193"/>
                      <a:pt x="195" y="118"/>
                      <a:pt x="95" y="18"/>
                    </a:cubicBezTo>
                    <a:cubicBezTo>
                      <a:pt x="89" y="6"/>
                      <a:pt x="80" y="1"/>
                      <a:pt x="7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3" name="Google Shape;1803;p54"/>
              <p:cNvSpPr/>
              <p:nvPr/>
            </p:nvSpPr>
            <p:spPr>
              <a:xfrm>
                <a:off x="1277595" y="3244606"/>
                <a:ext cx="5142" cy="5142"/>
              </a:xfrm>
              <a:custGeom>
                <a:avLst/>
                <a:gdLst/>
                <a:ahLst/>
                <a:cxnLst/>
                <a:rect l="l" t="t" r="r" b="b"/>
                <a:pathLst>
                  <a:path w="302" h="302" extrusionOk="0">
                    <a:moveTo>
                      <a:pt x="51" y="0"/>
                    </a:moveTo>
                    <a:cubicBezTo>
                      <a:pt x="26" y="0"/>
                      <a:pt x="1" y="25"/>
                      <a:pt x="1" y="50"/>
                    </a:cubicBezTo>
                    <a:cubicBezTo>
                      <a:pt x="1" y="76"/>
                      <a:pt x="26" y="101"/>
                      <a:pt x="51" y="101"/>
                    </a:cubicBezTo>
                    <a:lnTo>
                      <a:pt x="151" y="101"/>
                    </a:lnTo>
                    <a:cubicBezTo>
                      <a:pt x="151" y="126"/>
                      <a:pt x="176" y="126"/>
                      <a:pt x="176" y="126"/>
                    </a:cubicBezTo>
                    <a:lnTo>
                      <a:pt x="201" y="126"/>
                    </a:lnTo>
                    <a:cubicBezTo>
                      <a:pt x="201" y="126"/>
                      <a:pt x="201" y="126"/>
                      <a:pt x="201" y="126"/>
                    </a:cubicBezTo>
                    <a:lnTo>
                      <a:pt x="201" y="126"/>
                    </a:lnTo>
                    <a:cubicBezTo>
                      <a:pt x="201" y="151"/>
                      <a:pt x="201" y="151"/>
                      <a:pt x="226" y="151"/>
                    </a:cubicBezTo>
                    <a:cubicBezTo>
                      <a:pt x="226" y="151"/>
                      <a:pt x="226" y="176"/>
                      <a:pt x="226" y="176"/>
                    </a:cubicBezTo>
                    <a:cubicBezTo>
                      <a:pt x="226" y="176"/>
                      <a:pt x="226" y="176"/>
                      <a:pt x="226" y="201"/>
                    </a:cubicBezTo>
                    <a:cubicBezTo>
                      <a:pt x="251" y="201"/>
                      <a:pt x="251" y="201"/>
                      <a:pt x="251" y="226"/>
                    </a:cubicBezTo>
                    <a:cubicBezTo>
                      <a:pt x="251" y="251"/>
                      <a:pt x="251" y="276"/>
                      <a:pt x="251" y="301"/>
                    </a:cubicBezTo>
                    <a:lnTo>
                      <a:pt x="276" y="301"/>
                    </a:lnTo>
                    <a:cubicBezTo>
                      <a:pt x="302" y="276"/>
                      <a:pt x="302" y="276"/>
                      <a:pt x="302" y="276"/>
                    </a:cubicBezTo>
                    <a:cubicBezTo>
                      <a:pt x="302" y="251"/>
                      <a:pt x="302" y="251"/>
                      <a:pt x="302" y="226"/>
                    </a:cubicBezTo>
                    <a:cubicBezTo>
                      <a:pt x="302" y="226"/>
                      <a:pt x="302" y="201"/>
                      <a:pt x="302" y="176"/>
                    </a:cubicBezTo>
                    <a:cubicBezTo>
                      <a:pt x="302" y="155"/>
                      <a:pt x="302" y="116"/>
                      <a:pt x="287" y="89"/>
                    </a:cubicBezTo>
                    <a:lnTo>
                      <a:pt x="287" y="89"/>
                    </a:lnTo>
                    <a:cubicBezTo>
                      <a:pt x="289" y="81"/>
                      <a:pt x="288" y="76"/>
                      <a:pt x="276" y="76"/>
                    </a:cubicBezTo>
                    <a:cubicBezTo>
                      <a:pt x="276" y="50"/>
                      <a:pt x="251" y="25"/>
                      <a:pt x="226" y="25"/>
                    </a:cubicBezTo>
                    <a:cubicBezTo>
                      <a:pt x="226" y="25"/>
                      <a:pt x="201" y="0"/>
                      <a:pt x="17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4" name="Google Shape;1804;p54"/>
              <p:cNvSpPr/>
              <p:nvPr/>
            </p:nvSpPr>
            <p:spPr>
              <a:xfrm>
                <a:off x="1249432" y="3263063"/>
                <a:ext cx="13128" cy="9467"/>
              </a:xfrm>
              <a:custGeom>
                <a:avLst/>
                <a:gdLst/>
                <a:ahLst/>
                <a:cxnLst/>
                <a:rect l="l" t="t" r="r" b="b"/>
                <a:pathLst>
                  <a:path w="771" h="556" extrusionOk="0">
                    <a:moveTo>
                      <a:pt x="38" y="0"/>
                    </a:moveTo>
                    <a:cubicBezTo>
                      <a:pt x="26" y="0"/>
                      <a:pt x="13" y="7"/>
                      <a:pt x="1" y="19"/>
                    </a:cubicBezTo>
                    <a:cubicBezTo>
                      <a:pt x="1" y="44"/>
                      <a:pt x="1" y="69"/>
                      <a:pt x="26" y="94"/>
                    </a:cubicBezTo>
                    <a:cubicBezTo>
                      <a:pt x="151" y="169"/>
                      <a:pt x="251" y="270"/>
                      <a:pt x="352" y="345"/>
                    </a:cubicBezTo>
                    <a:cubicBezTo>
                      <a:pt x="402" y="370"/>
                      <a:pt x="427" y="395"/>
                      <a:pt x="452" y="395"/>
                    </a:cubicBezTo>
                    <a:cubicBezTo>
                      <a:pt x="452" y="420"/>
                      <a:pt x="477" y="420"/>
                      <a:pt x="502" y="420"/>
                    </a:cubicBezTo>
                    <a:cubicBezTo>
                      <a:pt x="502" y="445"/>
                      <a:pt x="527" y="445"/>
                      <a:pt x="527" y="445"/>
                    </a:cubicBezTo>
                    <a:cubicBezTo>
                      <a:pt x="602" y="495"/>
                      <a:pt x="652" y="520"/>
                      <a:pt x="702" y="545"/>
                    </a:cubicBezTo>
                    <a:cubicBezTo>
                      <a:pt x="710" y="553"/>
                      <a:pt x="719" y="556"/>
                      <a:pt x="728" y="556"/>
                    </a:cubicBezTo>
                    <a:cubicBezTo>
                      <a:pt x="750" y="556"/>
                      <a:pt x="770" y="538"/>
                      <a:pt x="753" y="520"/>
                    </a:cubicBezTo>
                    <a:cubicBezTo>
                      <a:pt x="702" y="470"/>
                      <a:pt x="652" y="420"/>
                      <a:pt x="577" y="370"/>
                    </a:cubicBezTo>
                    <a:cubicBezTo>
                      <a:pt x="552" y="370"/>
                      <a:pt x="527" y="345"/>
                      <a:pt x="502" y="320"/>
                    </a:cubicBezTo>
                    <a:cubicBezTo>
                      <a:pt x="477" y="295"/>
                      <a:pt x="452" y="270"/>
                      <a:pt x="427" y="245"/>
                    </a:cubicBezTo>
                    <a:cubicBezTo>
                      <a:pt x="301" y="169"/>
                      <a:pt x="201" y="94"/>
                      <a:pt x="76" y="19"/>
                    </a:cubicBezTo>
                    <a:cubicBezTo>
                      <a:pt x="63" y="7"/>
                      <a:pt x="51" y="0"/>
                      <a:pt x="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5" name="Google Shape;1805;p54"/>
              <p:cNvSpPr/>
              <p:nvPr/>
            </p:nvSpPr>
            <p:spPr>
              <a:xfrm>
                <a:off x="1011438" y="3121633"/>
                <a:ext cx="17385" cy="5636"/>
              </a:xfrm>
              <a:custGeom>
                <a:avLst/>
                <a:gdLst/>
                <a:ahLst/>
                <a:cxnLst/>
                <a:rect l="l" t="t" r="r" b="b"/>
                <a:pathLst>
                  <a:path w="1021" h="331" extrusionOk="0">
                    <a:moveTo>
                      <a:pt x="70" y="0"/>
                    </a:moveTo>
                    <a:cubicBezTo>
                      <a:pt x="13" y="0"/>
                      <a:pt x="1" y="82"/>
                      <a:pt x="68" y="104"/>
                    </a:cubicBezTo>
                    <a:cubicBezTo>
                      <a:pt x="218" y="155"/>
                      <a:pt x="369" y="205"/>
                      <a:pt x="519" y="255"/>
                    </a:cubicBezTo>
                    <a:cubicBezTo>
                      <a:pt x="594" y="255"/>
                      <a:pt x="669" y="280"/>
                      <a:pt x="745" y="305"/>
                    </a:cubicBezTo>
                    <a:cubicBezTo>
                      <a:pt x="820" y="305"/>
                      <a:pt x="920" y="330"/>
                      <a:pt x="995" y="330"/>
                    </a:cubicBezTo>
                    <a:cubicBezTo>
                      <a:pt x="1020" y="330"/>
                      <a:pt x="1020" y="305"/>
                      <a:pt x="995" y="305"/>
                    </a:cubicBezTo>
                    <a:cubicBezTo>
                      <a:pt x="920" y="255"/>
                      <a:pt x="845" y="255"/>
                      <a:pt x="770" y="230"/>
                    </a:cubicBezTo>
                    <a:cubicBezTo>
                      <a:pt x="694" y="205"/>
                      <a:pt x="619" y="180"/>
                      <a:pt x="544" y="155"/>
                    </a:cubicBezTo>
                    <a:cubicBezTo>
                      <a:pt x="394" y="104"/>
                      <a:pt x="243" y="54"/>
                      <a:pt x="93" y="4"/>
                    </a:cubicBezTo>
                    <a:cubicBezTo>
                      <a:pt x="85" y="1"/>
                      <a:pt x="77" y="0"/>
                      <a:pt x="7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6" name="Google Shape;1806;p54"/>
              <p:cNvSpPr/>
              <p:nvPr/>
            </p:nvSpPr>
            <p:spPr>
              <a:xfrm>
                <a:off x="1050568" y="3139188"/>
                <a:ext cx="1294" cy="868"/>
              </a:xfrm>
              <a:custGeom>
                <a:avLst/>
                <a:gdLst/>
                <a:ahLst/>
                <a:cxnLst/>
                <a:rect l="l" t="t" r="r" b="b"/>
                <a:pathLst>
                  <a:path w="76" h="51" extrusionOk="0">
                    <a:moveTo>
                      <a:pt x="51" y="1"/>
                    </a:moveTo>
                    <a:cubicBezTo>
                      <a:pt x="0" y="1"/>
                      <a:pt x="0" y="51"/>
                      <a:pt x="51" y="51"/>
                    </a:cubicBezTo>
                    <a:cubicBezTo>
                      <a:pt x="76" y="51"/>
                      <a:pt x="76" y="1"/>
                      <a:pt x="5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7" name="Google Shape;1807;p54"/>
              <p:cNvSpPr/>
              <p:nvPr/>
            </p:nvSpPr>
            <p:spPr>
              <a:xfrm>
                <a:off x="903331" y="3086710"/>
                <a:ext cx="9416" cy="5551"/>
              </a:xfrm>
              <a:custGeom>
                <a:avLst/>
                <a:gdLst/>
                <a:ahLst/>
                <a:cxnLst/>
                <a:rect l="l" t="t" r="r" b="b"/>
                <a:pathLst>
                  <a:path w="553" h="326" extrusionOk="0">
                    <a:moveTo>
                      <a:pt x="51" y="0"/>
                    </a:moveTo>
                    <a:cubicBezTo>
                      <a:pt x="26" y="25"/>
                      <a:pt x="1" y="50"/>
                      <a:pt x="26" y="75"/>
                    </a:cubicBezTo>
                    <a:cubicBezTo>
                      <a:pt x="76" y="150"/>
                      <a:pt x="151" y="226"/>
                      <a:pt x="251" y="251"/>
                    </a:cubicBezTo>
                    <a:cubicBezTo>
                      <a:pt x="327" y="301"/>
                      <a:pt x="427" y="326"/>
                      <a:pt x="527" y="326"/>
                    </a:cubicBezTo>
                    <a:cubicBezTo>
                      <a:pt x="552" y="301"/>
                      <a:pt x="552" y="276"/>
                      <a:pt x="527" y="276"/>
                    </a:cubicBezTo>
                    <a:cubicBezTo>
                      <a:pt x="477" y="251"/>
                      <a:pt x="452" y="251"/>
                      <a:pt x="402" y="226"/>
                    </a:cubicBezTo>
                    <a:cubicBezTo>
                      <a:pt x="352" y="226"/>
                      <a:pt x="327" y="201"/>
                      <a:pt x="276" y="201"/>
                    </a:cubicBezTo>
                    <a:cubicBezTo>
                      <a:pt x="226" y="150"/>
                      <a:pt x="151" y="100"/>
                      <a:pt x="101" y="25"/>
                    </a:cubicBezTo>
                    <a:cubicBezTo>
                      <a:pt x="101" y="0"/>
                      <a:pt x="76" y="0"/>
                      <a:pt x="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8" name="Google Shape;1808;p54"/>
              <p:cNvSpPr/>
              <p:nvPr/>
            </p:nvSpPr>
            <p:spPr>
              <a:xfrm>
                <a:off x="875167" y="3105048"/>
                <a:ext cx="9399" cy="5568"/>
              </a:xfrm>
              <a:custGeom>
                <a:avLst/>
                <a:gdLst/>
                <a:ahLst/>
                <a:cxnLst/>
                <a:rect l="l" t="t" r="r" b="b"/>
                <a:pathLst>
                  <a:path w="552" h="327" extrusionOk="0">
                    <a:moveTo>
                      <a:pt x="76" y="1"/>
                    </a:moveTo>
                    <a:cubicBezTo>
                      <a:pt x="1" y="1"/>
                      <a:pt x="1" y="101"/>
                      <a:pt x="76" y="101"/>
                    </a:cubicBezTo>
                    <a:cubicBezTo>
                      <a:pt x="151" y="101"/>
                      <a:pt x="226" y="126"/>
                      <a:pt x="301" y="176"/>
                    </a:cubicBezTo>
                    <a:cubicBezTo>
                      <a:pt x="377" y="201"/>
                      <a:pt x="452" y="251"/>
                      <a:pt x="502" y="327"/>
                    </a:cubicBezTo>
                    <a:cubicBezTo>
                      <a:pt x="527" y="327"/>
                      <a:pt x="552" y="327"/>
                      <a:pt x="552" y="302"/>
                    </a:cubicBezTo>
                    <a:cubicBezTo>
                      <a:pt x="527" y="276"/>
                      <a:pt x="527" y="251"/>
                      <a:pt x="502" y="226"/>
                    </a:cubicBezTo>
                    <a:cubicBezTo>
                      <a:pt x="502" y="201"/>
                      <a:pt x="477" y="201"/>
                      <a:pt x="477" y="176"/>
                    </a:cubicBezTo>
                    <a:cubicBezTo>
                      <a:pt x="427" y="151"/>
                      <a:pt x="402" y="101"/>
                      <a:pt x="351" y="76"/>
                    </a:cubicBezTo>
                    <a:cubicBezTo>
                      <a:pt x="276" y="26"/>
                      <a:pt x="176" y="1"/>
                      <a:pt x="7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9" name="Google Shape;1809;p54"/>
              <p:cNvSpPr/>
              <p:nvPr/>
            </p:nvSpPr>
            <p:spPr>
              <a:xfrm>
                <a:off x="855960" y="3104623"/>
                <a:ext cx="13247" cy="1720"/>
              </a:xfrm>
              <a:custGeom>
                <a:avLst/>
                <a:gdLst/>
                <a:ahLst/>
                <a:cxnLst/>
                <a:rect l="l" t="t" r="r" b="b"/>
                <a:pathLst>
                  <a:path w="778" h="101" extrusionOk="0">
                    <a:moveTo>
                      <a:pt x="51" y="1"/>
                    </a:moveTo>
                    <a:cubicBezTo>
                      <a:pt x="1" y="1"/>
                      <a:pt x="1" y="76"/>
                      <a:pt x="51" y="76"/>
                    </a:cubicBezTo>
                    <a:cubicBezTo>
                      <a:pt x="176" y="76"/>
                      <a:pt x="276" y="76"/>
                      <a:pt x="402" y="101"/>
                    </a:cubicBezTo>
                    <a:lnTo>
                      <a:pt x="753" y="101"/>
                    </a:lnTo>
                    <a:cubicBezTo>
                      <a:pt x="778" y="101"/>
                      <a:pt x="778" y="51"/>
                      <a:pt x="753" y="26"/>
                    </a:cubicBezTo>
                    <a:lnTo>
                      <a:pt x="402" y="26"/>
                    </a:lnTo>
                    <a:cubicBezTo>
                      <a:pt x="276" y="26"/>
                      <a:pt x="176" y="26"/>
                      <a:pt x="5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0" name="Google Shape;1810;p54"/>
              <p:cNvSpPr/>
              <p:nvPr/>
            </p:nvSpPr>
            <p:spPr>
              <a:xfrm>
                <a:off x="855960" y="3100366"/>
                <a:ext cx="13673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803" h="370" extrusionOk="0">
                    <a:moveTo>
                      <a:pt x="151" y="0"/>
                    </a:moveTo>
                    <a:cubicBezTo>
                      <a:pt x="126" y="0"/>
                      <a:pt x="76" y="0"/>
                      <a:pt x="51" y="25"/>
                    </a:cubicBezTo>
                    <a:cubicBezTo>
                      <a:pt x="1" y="50"/>
                      <a:pt x="1" y="100"/>
                      <a:pt x="51" y="100"/>
                    </a:cubicBezTo>
                    <a:cubicBezTo>
                      <a:pt x="59" y="109"/>
                      <a:pt x="70" y="111"/>
                      <a:pt x="82" y="111"/>
                    </a:cubicBezTo>
                    <a:cubicBezTo>
                      <a:pt x="107" y="111"/>
                      <a:pt x="134" y="100"/>
                      <a:pt x="151" y="100"/>
                    </a:cubicBezTo>
                    <a:lnTo>
                      <a:pt x="251" y="100"/>
                    </a:lnTo>
                    <a:cubicBezTo>
                      <a:pt x="302" y="100"/>
                      <a:pt x="352" y="125"/>
                      <a:pt x="427" y="150"/>
                    </a:cubicBezTo>
                    <a:cubicBezTo>
                      <a:pt x="527" y="176"/>
                      <a:pt x="627" y="276"/>
                      <a:pt x="703" y="351"/>
                    </a:cubicBezTo>
                    <a:cubicBezTo>
                      <a:pt x="715" y="364"/>
                      <a:pt x="734" y="370"/>
                      <a:pt x="750" y="370"/>
                    </a:cubicBezTo>
                    <a:cubicBezTo>
                      <a:pt x="765" y="370"/>
                      <a:pt x="778" y="364"/>
                      <a:pt x="778" y="351"/>
                    </a:cubicBezTo>
                    <a:cubicBezTo>
                      <a:pt x="803" y="326"/>
                      <a:pt x="803" y="301"/>
                      <a:pt x="778" y="276"/>
                    </a:cubicBezTo>
                    <a:cubicBezTo>
                      <a:pt x="703" y="176"/>
                      <a:pt x="577" y="75"/>
                      <a:pt x="452" y="25"/>
                    </a:cubicBezTo>
                    <a:cubicBezTo>
                      <a:pt x="377" y="25"/>
                      <a:pt x="327" y="0"/>
                      <a:pt x="25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1" name="Google Shape;1811;p54"/>
              <p:cNvSpPr/>
              <p:nvPr/>
            </p:nvSpPr>
            <p:spPr>
              <a:xfrm>
                <a:off x="872187" y="3089792"/>
                <a:ext cx="5551" cy="5040"/>
              </a:xfrm>
              <a:custGeom>
                <a:avLst/>
                <a:gdLst/>
                <a:ahLst/>
                <a:cxnLst/>
                <a:rect l="l" t="t" r="r" b="b"/>
                <a:pathLst>
                  <a:path w="326" h="296" extrusionOk="0">
                    <a:moveTo>
                      <a:pt x="285" y="1"/>
                    </a:moveTo>
                    <a:cubicBezTo>
                      <a:pt x="276" y="1"/>
                      <a:pt x="263" y="7"/>
                      <a:pt x="251" y="20"/>
                    </a:cubicBezTo>
                    <a:lnTo>
                      <a:pt x="25" y="220"/>
                    </a:lnTo>
                    <a:cubicBezTo>
                      <a:pt x="0" y="245"/>
                      <a:pt x="0" y="270"/>
                      <a:pt x="25" y="295"/>
                    </a:cubicBezTo>
                    <a:lnTo>
                      <a:pt x="75" y="295"/>
                    </a:lnTo>
                    <a:cubicBezTo>
                      <a:pt x="151" y="220"/>
                      <a:pt x="226" y="145"/>
                      <a:pt x="301" y="70"/>
                    </a:cubicBezTo>
                    <a:cubicBezTo>
                      <a:pt x="326" y="45"/>
                      <a:pt x="326" y="20"/>
                      <a:pt x="301" y="20"/>
                    </a:cubicBezTo>
                    <a:cubicBezTo>
                      <a:pt x="301" y="7"/>
                      <a:pt x="295" y="1"/>
                      <a:pt x="28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2" name="Google Shape;1812;p54"/>
              <p:cNvSpPr/>
              <p:nvPr/>
            </p:nvSpPr>
            <p:spPr>
              <a:xfrm>
                <a:off x="2168661" y="3384572"/>
                <a:ext cx="300348" cy="160569"/>
              </a:xfrm>
              <a:custGeom>
                <a:avLst/>
                <a:gdLst/>
                <a:ahLst/>
                <a:cxnLst/>
                <a:rect l="l" t="t" r="r" b="b"/>
                <a:pathLst>
                  <a:path w="17639" h="9430" extrusionOk="0">
                    <a:moveTo>
                      <a:pt x="51" y="1"/>
                    </a:moveTo>
                    <a:cubicBezTo>
                      <a:pt x="26" y="1"/>
                      <a:pt x="1" y="26"/>
                      <a:pt x="26" y="26"/>
                    </a:cubicBezTo>
                    <a:cubicBezTo>
                      <a:pt x="3159" y="1254"/>
                      <a:pt x="6141" y="2733"/>
                      <a:pt x="9074" y="4362"/>
                    </a:cubicBezTo>
                    <a:cubicBezTo>
                      <a:pt x="11956" y="5966"/>
                      <a:pt x="14713" y="7745"/>
                      <a:pt x="17545" y="9425"/>
                    </a:cubicBezTo>
                    <a:cubicBezTo>
                      <a:pt x="17552" y="9428"/>
                      <a:pt x="17559" y="9430"/>
                      <a:pt x="17566" y="9430"/>
                    </a:cubicBezTo>
                    <a:cubicBezTo>
                      <a:pt x="17607" y="9430"/>
                      <a:pt x="17638" y="9371"/>
                      <a:pt x="17595" y="9349"/>
                    </a:cubicBezTo>
                    <a:cubicBezTo>
                      <a:pt x="14788" y="7495"/>
                      <a:pt x="11906" y="5765"/>
                      <a:pt x="8948" y="4161"/>
                    </a:cubicBezTo>
                    <a:cubicBezTo>
                      <a:pt x="6091" y="2582"/>
                      <a:pt x="3109" y="1154"/>
                      <a:pt x="5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3" name="Google Shape;1813;p54"/>
              <p:cNvSpPr/>
              <p:nvPr/>
            </p:nvSpPr>
            <p:spPr>
              <a:xfrm>
                <a:off x="2211434" y="3242341"/>
                <a:ext cx="300161" cy="160467"/>
              </a:xfrm>
              <a:custGeom>
                <a:avLst/>
                <a:gdLst/>
                <a:ahLst/>
                <a:cxnLst/>
                <a:rect l="l" t="t" r="r" b="b"/>
                <a:pathLst>
                  <a:path w="17628" h="9424" extrusionOk="0">
                    <a:moveTo>
                      <a:pt x="31" y="1"/>
                    </a:moveTo>
                    <a:cubicBezTo>
                      <a:pt x="12" y="1"/>
                      <a:pt x="0" y="33"/>
                      <a:pt x="20" y="33"/>
                    </a:cubicBezTo>
                    <a:cubicBezTo>
                      <a:pt x="3153" y="1261"/>
                      <a:pt x="6136" y="2740"/>
                      <a:pt x="9068" y="4369"/>
                    </a:cubicBezTo>
                    <a:cubicBezTo>
                      <a:pt x="11950" y="5973"/>
                      <a:pt x="14707" y="7727"/>
                      <a:pt x="17539" y="9407"/>
                    </a:cubicBezTo>
                    <a:cubicBezTo>
                      <a:pt x="17551" y="9418"/>
                      <a:pt x="17562" y="9423"/>
                      <a:pt x="17573" y="9423"/>
                    </a:cubicBezTo>
                    <a:cubicBezTo>
                      <a:pt x="17607" y="9423"/>
                      <a:pt x="17628" y="9370"/>
                      <a:pt x="17589" y="9331"/>
                    </a:cubicBezTo>
                    <a:cubicBezTo>
                      <a:pt x="14782" y="7502"/>
                      <a:pt x="11900" y="5772"/>
                      <a:pt x="8943" y="4168"/>
                    </a:cubicBezTo>
                    <a:cubicBezTo>
                      <a:pt x="6085" y="2589"/>
                      <a:pt x="3103" y="1136"/>
                      <a:pt x="45" y="8"/>
                    </a:cubicBezTo>
                    <a:cubicBezTo>
                      <a:pt x="40" y="3"/>
                      <a:pt x="35" y="1"/>
                      <a:pt x="3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4" name="Google Shape;1814;p54"/>
              <p:cNvSpPr/>
              <p:nvPr/>
            </p:nvSpPr>
            <p:spPr>
              <a:xfrm>
                <a:off x="1533229" y="3037926"/>
                <a:ext cx="532177" cy="91642"/>
              </a:xfrm>
              <a:custGeom>
                <a:avLst/>
                <a:gdLst/>
                <a:ahLst/>
                <a:cxnLst/>
                <a:rect l="l" t="t" r="r" b="b"/>
                <a:pathLst>
                  <a:path w="31254" h="5382" extrusionOk="0">
                    <a:moveTo>
                      <a:pt x="9107" y="1"/>
                    </a:moveTo>
                    <a:cubicBezTo>
                      <a:pt x="8454" y="1"/>
                      <a:pt x="7800" y="20"/>
                      <a:pt x="7143" y="58"/>
                    </a:cubicBezTo>
                    <a:cubicBezTo>
                      <a:pt x="5528" y="161"/>
                      <a:pt x="3888" y="370"/>
                      <a:pt x="2249" y="370"/>
                    </a:cubicBezTo>
                    <a:cubicBezTo>
                      <a:pt x="1499" y="370"/>
                      <a:pt x="748" y="327"/>
                      <a:pt x="0" y="208"/>
                    </a:cubicBezTo>
                    <a:lnTo>
                      <a:pt x="0" y="208"/>
                    </a:lnTo>
                    <a:cubicBezTo>
                      <a:pt x="858" y="362"/>
                      <a:pt x="1721" y="415"/>
                      <a:pt x="2584" y="415"/>
                    </a:cubicBezTo>
                    <a:cubicBezTo>
                      <a:pt x="3688" y="415"/>
                      <a:pt x="4793" y="329"/>
                      <a:pt x="5890" y="259"/>
                    </a:cubicBezTo>
                    <a:cubicBezTo>
                      <a:pt x="6944" y="174"/>
                      <a:pt x="7992" y="130"/>
                      <a:pt x="9037" y="130"/>
                    </a:cubicBezTo>
                    <a:cubicBezTo>
                      <a:pt x="10154" y="130"/>
                      <a:pt x="11268" y="180"/>
                      <a:pt x="12381" y="284"/>
                    </a:cubicBezTo>
                    <a:cubicBezTo>
                      <a:pt x="14637" y="509"/>
                      <a:pt x="16792" y="1036"/>
                      <a:pt x="18998" y="1537"/>
                    </a:cubicBezTo>
                    <a:cubicBezTo>
                      <a:pt x="20928" y="1988"/>
                      <a:pt x="22883" y="2389"/>
                      <a:pt x="24813" y="2890"/>
                    </a:cubicBezTo>
                    <a:cubicBezTo>
                      <a:pt x="27043" y="3467"/>
                      <a:pt x="29199" y="4269"/>
                      <a:pt x="31229" y="5371"/>
                    </a:cubicBezTo>
                    <a:cubicBezTo>
                      <a:pt x="31236" y="5379"/>
                      <a:pt x="31241" y="5382"/>
                      <a:pt x="31245" y="5382"/>
                    </a:cubicBezTo>
                    <a:cubicBezTo>
                      <a:pt x="31254" y="5382"/>
                      <a:pt x="31254" y="5364"/>
                      <a:pt x="31254" y="5346"/>
                    </a:cubicBezTo>
                    <a:cubicBezTo>
                      <a:pt x="27870" y="3266"/>
                      <a:pt x="23735" y="2614"/>
                      <a:pt x="19925" y="1737"/>
                    </a:cubicBezTo>
                    <a:cubicBezTo>
                      <a:pt x="17820" y="1286"/>
                      <a:pt x="15765" y="635"/>
                      <a:pt x="13610" y="334"/>
                    </a:cubicBezTo>
                    <a:cubicBezTo>
                      <a:pt x="12121" y="106"/>
                      <a:pt x="10620" y="1"/>
                      <a:pt x="910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5" name="Google Shape;1815;p54"/>
              <p:cNvSpPr/>
              <p:nvPr/>
            </p:nvSpPr>
            <p:spPr>
              <a:xfrm>
                <a:off x="2008722" y="2961541"/>
                <a:ext cx="435649" cy="122870"/>
              </a:xfrm>
              <a:custGeom>
                <a:avLst/>
                <a:gdLst/>
                <a:ahLst/>
                <a:cxnLst/>
                <a:rect l="l" t="t" r="r" b="b"/>
                <a:pathLst>
                  <a:path w="25585" h="7216" extrusionOk="0">
                    <a:moveTo>
                      <a:pt x="31" y="1"/>
                    </a:moveTo>
                    <a:cubicBezTo>
                      <a:pt x="13" y="1"/>
                      <a:pt x="0" y="38"/>
                      <a:pt x="20" y="58"/>
                    </a:cubicBezTo>
                    <a:cubicBezTo>
                      <a:pt x="1650" y="1060"/>
                      <a:pt x="3153" y="2213"/>
                      <a:pt x="4832" y="3141"/>
                    </a:cubicBezTo>
                    <a:cubicBezTo>
                      <a:pt x="6587" y="4093"/>
                      <a:pt x="8517" y="4694"/>
                      <a:pt x="10396" y="5346"/>
                    </a:cubicBezTo>
                    <a:cubicBezTo>
                      <a:pt x="12276" y="5998"/>
                      <a:pt x="14156" y="6449"/>
                      <a:pt x="16161" y="6649"/>
                    </a:cubicBezTo>
                    <a:cubicBezTo>
                      <a:pt x="17865" y="6825"/>
                      <a:pt x="19544" y="6975"/>
                      <a:pt x="21249" y="7100"/>
                    </a:cubicBezTo>
                    <a:cubicBezTo>
                      <a:pt x="21813" y="7144"/>
                      <a:pt x="22482" y="7216"/>
                      <a:pt x="23151" y="7216"/>
                    </a:cubicBezTo>
                    <a:cubicBezTo>
                      <a:pt x="24027" y="7216"/>
                      <a:pt x="24906" y="7093"/>
                      <a:pt x="25559" y="6624"/>
                    </a:cubicBezTo>
                    <a:cubicBezTo>
                      <a:pt x="25584" y="6624"/>
                      <a:pt x="25559" y="6599"/>
                      <a:pt x="25534" y="6599"/>
                    </a:cubicBezTo>
                    <a:cubicBezTo>
                      <a:pt x="24804" y="6980"/>
                      <a:pt x="23944" y="7083"/>
                      <a:pt x="23084" y="7083"/>
                    </a:cubicBezTo>
                    <a:cubicBezTo>
                      <a:pt x="22528" y="7083"/>
                      <a:pt x="21971" y="7040"/>
                      <a:pt x="21449" y="7000"/>
                    </a:cubicBezTo>
                    <a:cubicBezTo>
                      <a:pt x="19920" y="6900"/>
                      <a:pt x="18391" y="6750"/>
                      <a:pt x="16863" y="6599"/>
                    </a:cubicBezTo>
                    <a:cubicBezTo>
                      <a:pt x="14807" y="6424"/>
                      <a:pt x="12853" y="6073"/>
                      <a:pt x="10873" y="5471"/>
                    </a:cubicBezTo>
                    <a:cubicBezTo>
                      <a:pt x="8993" y="4870"/>
                      <a:pt x="7063" y="4168"/>
                      <a:pt x="5284" y="3266"/>
                    </a:cubicBezTo>
                    <a:cubicBezTo>
                      <a:pt x="3454" y="2339"/>
                      <a:pt x="1800" y="1085"/>
                      <a:pt x="45" y="8"/>
                    </a:cubicBezTo>
                    <a:cubicBezTo>
                      <a:pt x="41" y="3"/>
                      <a:pt x="36" y="1"/>
                      <a:pt x="3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6" name="Google Shape;1816;p54"/>
              <p:cNvSpPr/>
              <p:nvPr/>
            </p:nvSpPr>
            <p:spPr>
              <a:xfrm>
                <a:off x="2088019" y="2991356"/>
                <a:ext cx="160893" cy="612598"/>
              </a:xfrm>
              <a:custGeom>
                <a:avLst/>
                <a:gdLst/>
                <a:ahLst/>
                <a:cxnLst/>
                <a:rect l="l" t="t" r="r" b="b"/>
                <a:pathLst>
                  <a:path w="9449" h="35977" extrusionOk="0">
                    <a:moveTo>
                      <a:pt x="9420" y="1"/>
                    </a:moveTo>
                    <a:cubicBezTo>
                      <a:pt x="9413" y="1"/>
                      <a:pt x="9406" y="4"/>
                      <a:pt x="9399" y="11"/>
                    </a:cubicBezTo>
                    <a:cubicBezTo>
                      <a:pt x="6817" y="3846"/>
                      <a:pt x="5639" y="8507"/>
                      <a:pt x="4461" y="12943"/>
                    </a:cubicBezTo>
                    <a:cubicBezTo>
                      <a:pt x="3183" y="17781"/>
                      <a:pt x="1855" y="22593"/>
                      <a:pt x="978" y="27505"/>
                    </a:cubicBezTo>
                    <a:cubicBezTo>
                      <a:pt x="476" y="30312"/>
                      <a:pt x="125" y="33144"/>
                      <a:pt x="0" y="35976"/>
                    </a:cubicBezTo>
                    <a:lnTo>
                      <a:pt x="25" y="35976"/>
                    </a:lnTo>
                    <a:cubicBezTo>
                      <a:pt x="301" y="30838"/>
                      <a:pt x="1278" y="25751"/>
                      <a:pt x="2506" y="20788"/>
                    </a:cubicBezTo>
                    <a:cubicBezTo>
                      <a:pt x="3083" y="18482"/>
                      <a:pt x="3709" y="16202"/>
                      <a:pt x="4336" y="13896"/>
                    </a:cubicBezTo>
                    <a:cubicBezTo>
                      <a:pt x="4912" y="11690"/>
                      <a:pt x="5514" y="9460"/>
                      <a:pt x="6241" y="7254"/>
                    </a:cubicBezTo>
                    <a:cubicBezTo>
                      <a:pt x="7068" y="4748"/>
                      <a:pt x="8095" y="2317"/>
                      <a:pt x="9449" y="36"/>
                    </a:cubicBezTo>
                    <a:cubicBezTo>
                      <a:pt x="9449" y="18"/>
                      <a:pt x="9436" y="1"/>
                      <a:pt x="942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" name="Google Shape;1817;p54"/>
              <p:cNvSpPr/>
              <p:nvPr/>
            </p:nvSpPr>
            <p:spPr>
              <a:xfrm>
                <a:off x="2090999" y="2661652"/>
                <a:ext cx="443" cy="17"/>
              </a:xfrm>
              <a:custGeom>
                <a:avLst/>
                <a:gdLst/>
                <a:ahLst/>
                <a:cxnLst/>
                <a:rect l="l" t="t" r="r" b="b"/>
                <a:pathLst>
                  <a:path w="26" h="1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0" y="1"/>
                      <a:pt x="0" y="1"/>
                      <a:pt x="0" y="1"/>
                    </a:cubicBezTo>
                    <a:cubicBezTo>
                      <a:pt x="26" y="1"/>
                      <a:pt x="26" y="1"/>
                      <a:pt x="26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8" name="Google Shape;1818;p54"/>
              <p:cNvSpPr/>
              <p:nvPr/>
            </p:nvSpPr>
            <p:spPr>
              <a:xfrm>
                <a:off x="2088870" y="2664632"/>
                <a:ext cx="17" cy="1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0" y="1"/>
                      <a:pt x="0" y="1"/>
                      <a:pt x="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9" name="Google Shape;1819;p54"/>
              <p:cNvSpPr/>
              <p:nvPr/>
            </p:nvSpPr>
            <p:spPr>
              <a:xfrm>
                <a:off x="2313344" y="2307020"/>
                <a:ext cx="17" cy="1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" name="Google Shape;1820;p54"/>
              <p:cNvSpPr/>
              <p:nvPr/>
            </p:nvSpPr>
            <p:spPr>
              <a:xfrm>
                <a:off x="2312493" y="2313423"/>
                <a:ext cx="17" cy="17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1" name="Google Shape;1821;p54"/>
              <p:cNvSpPr/>
              <p:nvPr/>
            </p:nvSpPr>
            <p:spPr>
              <a:xfrm>
                <a:off x="1485859" y="3238306"/>
                <a:ext cx="609431" cy="121117"/>
              </a:xfrm>
              <a:custGeom>
                <a:avLst/>
                <a:gdLst/>
                <a:ahLst/>
                <a:cxnLst/>
                <a:rect l="l" t="t" r="r" b="b"/>
                <a:pathLst>
                  <a:path w="35791" h="7113" extrusionOk="0">
                    <a:moveTo>
                      <a:pt x="9524" y="1"/>
                    </a:moveTo>
                    <a:cubicBezTo>
                      <a:pt x="8730" y="1"/>
                      <a:pt x="7935" y="20"/>
                      <a:pt x="7143" y="45"/>
                    </a:cubicBezTo>
                    <a:cubicBezTo>
                      <a:pt x="4762" y="145"/>
                      <a:pt x="2331" y="45"/>
                      <a:pt x="26" y="596"/>
                    </a:cubicBezTo>
                    <a:cubicBezTo>
                      <a:pt x="0" y="596"/>
                      <a:pt x="26" y="621"/>
                      <a:pt x="26" y="621"/>
                    </a:cubicBezTo>
                    <a:cubicBezTo>
                      <a:pt x="2131" y="145"/>
                      <a:pt x="4336" y="245"/>
                      <a:pt x="6492" y="195"/>
                    </a:cubicBezTo>
                    <a:cubicBezTo>
                      <a:pt x="7339" y="186"/>
                      <a:pt x="8183" y="172"/>
                      <a:pt x="9026" y="172"/>
                    </a:cubicBezTo>
                    <a:cubicBezTo>
                      <a:pt x="10625" y="172"/>
                      <a:pt x="12218" y="224"/>
                      <a:pt x="13810" y="471"/>
                    </a:cubicBezTo>
                    <a:cubicBezTo>
                      <a:pt x="16241" y="847"/>
                      <a:pt x="18622" y="1623"/>
                      <a:pt x="21003" y="2225"/>
                    </a:cubicBezTo>
                    <a:cubicBezTo>
                      <a:pt x="23409" y="2826"/>
                      <a:pt x="25790" y="3428"/>
                      <a:pt x="28171" y="4155"/>
                    </a:cubicBezTo>
                    <a:cubicBezTo>
                      <a:pt x="30752" y="4932"/>
                      <a:pt x="33459" y="5684"/>
                      <a:pt x="35765" y="7112"/>
                    </a:cubicBezTo>
                    <a:cubicBezTo>
                      <a:pt x="35790" y="7112"/>
                      <a:pt x="35790" y="7087"/>
                      <a:pt x="35790" y="7062"/>
                    </a:cubicBezTo>
                    <a:cubicBezTo>
                      <a:pt x="33935" y="5684"/>
                      <a:pt x="31580" y="5007"/>
                      <a:pt x="29399" y="4330"/>
                    </a:cubicBezTo>
                    <a:cubicBezTo>
                      <a:pt x="26943" y="3528"/>
                      <a:pt x="24437" y="2902"/>
                      <a:pt x="21930" y="2250"/>
                    </a:cubicBezTo>
                    <a:cubicBezTo>
                      <a:pt x="20677" y="1949"/>
                      <a:pt x="19424" y="1623"/>
                      <a:pt x="18171" y="1298"/>
                    </a:cubicBezTo>
                    <a:cubicBezTo>
                      <a:pt x="16943" y="972"/>
                      <a:pt x="15715" y="596"/>
                      <a:pt x="14437" y="370"/>
                    </a:cubicBezTo>
                    <a:cubicBezTo>
                      <a:pt x="12814" y="83"/>
                      <a:pt x="11169" y="1"/>
                      <a:pt x="9524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2" name="Google Shape;1822;p54"/>
              <p:cNvSpPr/>
              <p:nvPr/>
            </p:nvSpPr>
            <p:spPr>
              <a:xfrm>
                <a:off x="1904071" y="3131509"/>
                <a:ext cx="174566" cy="610504"/>
              </a:xfrm>
              <a:custGeom>
                <a:avLst/>
                <a:gdLst/>
                <a:ahLst/>
                <a:cxnLst/>
                <a:rect l="l" t="t" r="r" b="b"/>
                <a:pathLst>
                  <a:path w="10252" h="35854" extrusionOk="0">
                    <a:moveTo>
                      <a:pt x="1" y="1"/>
                    </a:moveTo>
                    <a:cubicBezTo>
                      <a:pt x="2181" y="4286"/>
                      <a:pt x="3811" y="8873"/>
                      <a:pt x="5189" y="13484"/>
                    </a:cubicBezTo>
                    <a:cubicBezTo>
                      <a:pt x="5866" y="15740"/>
                      <a:pt x="6442" y="17996"/>
                      <a:pt x="7069" y="20276"/>
                    </a:cubicBezTo>
                    <a:cubicBezTo>
                      <a:pt x="7720" y="22657"/>
                      <a:pt x="8372" y="25038"/>
                      <a:pt x="8898" y="27444"/>
                    </a:cubicBezTo>
                    <a:cubicBezTo>
                      <a:pt x="9500" y="30201"/>
                      <a:pt x="9876" y="32983"/>
                      <a:pt x="9851" y="35815"/>
                    </a:cubicBezTo>
                    <a:cubicBezTo>
                      <a:pt x="9851" y="35840"/>
                      <a:pt x="9863" y="35853"/>
                      <a:pt x="9876" y="35853"/>
                    </a:cubicBezTo>
                    <a:cubicBezTo>
                      <a:pt x="9888" y="35853"/>
                      <a:pt x="9901" y="35840"/>
                      <a:pt x="9901" y="35815"/>
                    </a:cubicBezTo>
                    <a:cubicBezTo>
                      <a:pt x="10252" y="30853"/>
                      <a:pt x="8723" y="25891"/>
                      <a:pt x="7420" y="21154"/>
                    </a:cubicBezTo>
                    <a:cubicBezTo>
                      <a:pt x="6141" y="16517"/>
                      <a:pt x="4913" y="11855"/>
                      <a:pt x="3234" y="7319"/>
                    </a:cubicBezTo>
                    <a:cubicBezTo>
                      <a:pt x="2307" y="4813"/>
                      <a:pt x="1254" y="2357"/>
                      <a:pt x="1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3" name="Google Shape;1823;p54"/>
              <p:cNvSpPr/>
              <p:nvPr/>
            </p:nvSpPr>
            <p:spPr>
              <a:xfrm>
                <a:off x="1624973" y="3393971"/>
                <a:ext cx="241143" cy="161761"/>
              </a:xfrm>
              <a:custGeom>
                <a:avLst/>
                <a:gdLst/>
                <a:ahLst/>
                <a:cxnLst/>
                <a:rect l="l" t="t" r="r" b="b"/>
                <a:pathLst>
                  <a:path w="14162" h="9500" extrusionOk="0">
                    <a:moveTo>
                      <a:pt x="26" y="0"/>
                    </a:moveTo>
                    <a:cubicBezTo>
                      <a:pt x="1" y="0"/>
                      <a:pt x="1" y="50"/>
                      <a:pt x="1" y="50"/>
                    </a:cubicBezTo>
                    <a:cubicBezTo>
                      <a:pt x="1354" y="552"/>
                      <a:pt x="2683" y="1003"/>
                      <a:pt x="3936" y="1680"/>
                    </a:cubicBezTo>
                    <a:cubicBezTo>
                      <a:pt x="5189" y="2356"/>
                      <a:pt x="6392" y="3133"/>
                      <a:pt x="7545" y="3985"/>
                    </a:cubicBezTo>
                    <a:cubicBezTo>
                      <a:pt x="9851" y="5690"/>
                      <a:pt x="11956" y="7644"/>
                      <a:pt x="14161" y="9499"/>
                    </a:cubicBezTo>
                    <a:cubicBezTo>
                      <a:pt x="12056" y="7469"/>
                      <a:pt x="9901" y="5514"/>
                      <a:pt x="7570" y="3785"/>
                    </a:cubicBezTo>
                    <a:cubicBezTo>
                      <a:pt x="6367" y="2908"/>
                      <a:pt x="5114" y="2081"/>
                      <a:pt x="3810" y="1404"/>
                    </a:cubicBezTo>
                    <a:cubicBezTo>
                      <a:pt x="2633" y="802"/>
                      <a:pt x="1329" y="201"/>
                      <a:pt x="26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24" name="Google Shape;1824;p54"/>
            <p:cNvGrpSpPr/>
            <p:nvPr/>
          </p:nvGrpSpPr>
          <p:grpSpPr>
            <a:xfrm>
              <a:off x="955827" y="3138763"/>
              <a:ext cx="1587985" cy="516819"/>
              <a:chOff x="955827" y="3138763"/>
              <a:chExt cx="1587985" cy="516819"/>
            </a:xfrm>
          </p:grpSpPr>
          <p:sp>
            <p:nvSpPr>
              <p:cNvPr id="1825" name="Google Shape;1825;p54"/>
              <p:cNvSpPr/>
              <p:nvPr/>
            </p:nvSpPr>
            <p:spPr>
              <a:xfrm>
                <a:off x="1612186" y="3467802"/>
                <a:ext cx="56770" cy="79382"/>
              </a:xfrm>
              <a:custGeom>
                <a:avLst/>
                <a:gdLst/>
                <a:ahLst/>
                <a:cxnLst/>
                <a:rect l="l" t="t" r="r" b="b"/>
                <a:pathLst>
                  <a:path w="3334" h="4662" extrusionOk="0">
                    <a:moveTo>
                      <a:pt x="2732" y="0"/>
                    </a:moveTo>
                    <a:lnTo>
                      <a:pt x="1805" y="953"/>
                    </a:lnTo>
                    <a:cubicBezTo>
                      <a:pt x="1779" y="978"/>
                      <a:pt x="1729" y="1003"/>
                      <a:pt x="1704" y="1053"/>
                    </a:cubicBezTo>
                    <a:cubicBezTo>
                      <a:pt x="1679" y="1078"/>
                      <a:pt x="1654" y="1103"/>
                      <a:pt x="1629" y="1128"/>
                    </a:cubicBezTo>
                    <a:cubicBezTo>
                      <a:pt x="1604" y="1153"/>
                      <a:pt x="1554" y="1178"/>
                      <a:pt x="1529" y="1203"/>
                    </a:cubicBezTo>
                    <a:cubicBezTo>
                      <a:pt x="1529" y="1228"/>
                      <a:pt x="1504" y="1253"/>
                      <a:pt x="1479" y="1278"/>
                    </a:cubicBezTo>
                    <a:cubicBezTo>
                      <a:pt x="1454" y="1303"/>
                      <a:pt x="1429" y="1329"/>
                      <a:pt x="1404" y="1354"/>
                    </a:cubicBezTo>
                    <a:cubicBezTo>
                      <a:pt x="1378" y="1379"/>
                      <a:pt x="1353" y="1404"/>
                      <a:pt x="1328" y="1454"/>
                    </a:cubicBezTo>
                    <a:cubicBezTo>
                      <a:pt x="1303" y="1479"/>
                      <a:pt x="1278" y="1479"/>
                      <a:pt x="1278" y="1504"/>
                    </a:cubicBezTo>
                    <a:cubicBezTo>
                      <a:pt x="1203" y="1579"/>
                      <a:pt x="1153" y="1629"/>
                      <a:pt x="1078" y="1679"/>
                    </a:cubicBezTo>
                    <a:cubicBezTo>
                      <a:pt x="1003" y="1755"/>
                      <a:pt x="952" y="1830"/>
                      <a:pt x="902" y="1880"/>
                    </a:cubicBezTo>
                    <a:lnTo>
                      <a:pt x="602" y="2181"/>
                    </a:lnTo>
                    <a:cubicBezTo>
                      <a:pt x="551" y="2206"/>
                      <a:pt x="526" y="2231"/>
                      <a:pt x="526" y="2281"/>
                    </a:cubicBezTo>
                    <a:cubicBezTo>
                      <a:pt x="501" y="2306"/>
                      <a:pt x="476" y="2331"/>
                      <a:pt x="426" y="2331"/>
                    </a:cubicBezTo>
                    <a:lnTo>
                      <a:pt x="201" y="2582"/>
                    </a:lnTo>
                    <a:cubicBezTo>
                      <a:pt x="175" y="2607"/>
                      <a:pt x="125" y="2632"/>
                      <a:pt x="100" y="2682"/>
                    </a:cubicBezTo>
                    <a:cubicBezTo>
                      <a:pt x="75" y="2707"/>
                      <a:pt x="25" y="2757"/>
                      <a:pt x="0" y="2832"/>
                    </a:cubicBezTo>
                    <a:lnTo>
                      <a:pt x="201" y="3008"/>
                    </a:lnTo>
                    <a:cubicBezTo>
                      <a:pt x="251" y="3058"/>
                      <a:pt x="301" y="3108"/>
                      <a:pt x="376" y="3183"/>
                    </a:cubicBezTo>
                    <a:cubicBezTo>
                      <a:pt x="451" y="3233"/>
                      <a:pt x="501" y="3283"/>
                      <a:pt x="551" y="3334"/>
                    </a:cubicBezTo>
                    <a:cubicBezTo>
                      <a:pt x="602" y="3359"/>
                      <a:pt x="627" y="3384"/>
                      <a:pt x="652" y="3409"/>
                    </a:cubicBezTo>
                    <a:cubicBezTo>
                      <a:pt x="677" y="3434"/>
                      <a:pt x="702" y="3459"/>
                      <a:pt x="727" y="3484"/>
                    </a:cubicBezTo>
                    <a:lnTo>
                      <a:pt x="777" y="3534"/>
                    </a:lnTo>
                    <a:cubicBezTo>
                      <a:pt x="827" y="3584"/>
                      <a:pt x="852" y="3634"/>
                      <a:pt x="902" y="3659"/>
                    </a:cubicBezTo>
                    <a:cubicBezTo>
                      <a:pt x="952" y="3709"/>
                      <a:pt x="977" y="3760"/>
                      <a:pt x="1028" y="3835"/>
                    </a:cubicBezTo>
                    <a:lnTo>
                      <a:pt x="1278" y="4060"/>
                    </a:lnTo>
                    <a:cubicBezTo>
                      <a:pt x="1328" y="4136"/>
                      <a:pt x="1378" y="4186"/>
                      <a:pt x="1454" y="4236"/>
                    </a:cubicBezTo>
                    <a:cubicBezTo>
                      <a:pt x="1504" y="4286"/>
                      <a:pt x="1579" y="4361"/>
                      <a:pt x="1654" y="4436"/>
                    </a:cubicBezTo>
                    <a:lnTo>
                      <a:pt x="1880" y="4662"/>
                    </a:lnTo>
                    <a:cubicBezTo>
                      <a:pt x="1880" y="4662"/>
                      <a:pt x="1905" y="4662"/>
                      <a:pt x="1930" y="4637"/>
                    </a:cubicBezTo>
                    <a:cubicBezTo>
                      <a:pt x="1955" y="4612"/>
                      <a:pt x="1980" y="4587"/>
                      <a:pt x="2005" y="4562"/>
                    </a:cubicBezTo>
                    <a:cubicBezTo>
                      <a:pt x="2030" y="4537"/>
                      <a:pt x="2055" y="4511"/>
                      <a:pt x="2080" y="4486"/>
                    </a:cubicBezTo>
                    <a:cubicBezTo>
                      <a:pt x="2105" y="4436"/>
                      <a:pt x="2130" y="4411"/>
                      <a:pt x="2155" y="4411"/>
                    </a:cubicBezTo>
                    <a:cubicBezTo>
                      <a:pt x="2181" y="4411"/>
                      <a:pt x="2181" y="4386"/>
                      <a:pt x="2181" y="4386"/>
                    </a:cubicBezTo>
                    <a:lnTo>
                      <a:pt x="2181" y="4361"/>
                    </a:lnTo>
                    <a:cubicBezTo>
                      <a:pt x="2181" y="4336"/>
                      <a:pt x="2181" y="4336"/>
                      <a:pt x="2181" y="4311"/>
                    </a:cubicBezTo>
                    <a:lnTo>
                      <a:pt x="2005" y="4136"/>
                    </a:lnTo>
                    <a:cubicBezTo>
                      <a:pt x="1930" y="4085"/>
                      <a:pt x="1855" y="4010"/>
                      <a:pt x="1779" y="3935"/>
                    </a:cubicBezTo>
                    <a:cubicBezTo>
                      <a:pt x="1704" y="3860"/>
                      <a:pt x="1654" y="3760"/>
                      <a:pt x="1579" y="3684"/>
                    </a:cubicBezTo>
                    <a:lnTo>
                      <a:pt x="1303" y="3409"/>
                    </a:lnTo>
                    <a:cubicBezTo>
                      <a:pt x="1278" y="3359"/>
                      <a:pt x="1253" y="3334"/>
                      <a:pt x="1228" y="3308"/>
                    </a:cubicBezTo>
                    <a:cubicBezTo>
                      <a:pt x="1203" y="3283"/>
                      <a:pt x="1178" y="3258"/>
                      <a:pt x="1153" y="3208"/>
                    </a:cubicBezTo>
                    <a:lnTo>
                      <a:pt x="952" y="3008"/>
                    </a:lnTo>
                    <a:cubicBezTo>
                      <a:pt x="977" y="2958"/>
                      <a:pt x="1028" y="2907"/>
                      <a:pt x="1078" y="2857"/>
                    </a:cubicBezTo>
                    <a:cubicBezTo>
                      <a:pt x="1153" y="2782"/>
                      <a:pt x="1228" y="2732"/>
                      <a:pt x="1303" y="2657"/>
                    </a:cubicBezTo>
                    <a:cubicBezTo>
                      <a:pt x="1378" y="2582"/>
                      <a:pt x="1429" y="2506"/>
                      <a:pt x="1504" y="2456"/>
                    </a:cubicBezTo>
                    <a:cubicBezTo>
                      <a:pt x="1579" y="2381"/>
                      <a:pt x="1629" y="2331"/>
                      <a:pt x="1654" y="2306"/>
                    </a:cubicBezTo>
                    <a:cubicBezTo>
                      <a:pt x="1654" y="2281"/>
                      <a:pt x="1679" y="2256"/>
                      <a:pt x="1704" y="2231"/>
                    </a:cubicBezTo>
                    <a:cubicBezTo>
                      <a:pt x="1729" y="2206"/>
                      <a:pt x="1754" y="2181"/>
                      <a:pt x="1779" y="2156"/>
                    </a:cubicBezTo>
                    <a:cubicBezTo>
                      <a:pt x="1805" y="2131"/>
                      <a:pt x="1830" y="2105"/>
                      <a:pt x="1880" y="2080"/>
                    </a:cubicBezTo>
                    <a:cubicBezTo>
                      <a:pt x="1905" y="2055"/>
                      <a:pt x="1905" y="2030"/>
                      <a:pt x="1930" y="2005"/>
                    </a:cubicBezTo>
                    <a:cubicBezTo>
                      <a:pt x="1955" y="1980"/>
                      <a:pt x="1980" y="1955"/>
                      <a:pt x="2005" y="1930"/>
                    </a:cubicBezTo>
                    <a:cubicBezTo>
                      <a:pt x="2030" y="1905"/>
                      <a:pt x="2055" y="1880"/>
                      <a:pt x="2105" y="1855"/>
                    </a:cubicBezTo>
                    <a:cubicBezTo>
                      <a:pt x="2130" y="1805"/>
                      <a:pt x="2155" y="1780"/>
                      <a:pt x="2181" y="1755"/>
                    </a:cubicBezTo>
                    <a:lnTo>
                      <a:pt x="2481" y="1454"/>
                    </a:lnTo>
                    <a:cubicBezTo>
                      <a:pt x="2506" y="1429"/>
                      <a:pt x="2531" y="1404"/>
                      <a:pt x="2556" y="1379"/>
                    </a:cubicBezTo>
                    <a:cubicBezTo>
                      <a:pt x="2582" y="1354"/>
                      <a:pt x="2607" y="1329"/>
                      <a:pt x="2657" y="1278"/>
                    </a:cubicBezTo>
                    <a:cubicBezTo>
                      <a:pt x="2707" y="1253"/>
                      <a:pt x="2757" y="1203"/>
                      <a:pt x="2807" y="1153"/>
                    </a:cubicBezTo>
                    <a:cubicBezTo>
                      <a:pt x="2882" y="1103"/>
                      <a:pt x="2957" y="1028"/>
                      <a:pt x="3033" y="927"/>
                    </a:cubicBezTo>
                    <a:lnTo>
                      <a:pt x="3333" y="627"/>
                    </a:lnTo>
                    <a:cubicBezTo>
                      <a:pt x="3333" y="602"/>
                      <a:pt x="3308" y="552"/>
                      <a:pt x="3283" y="552"/>
                    </a:cubicBezTo>
                    <a:cubicBezTo>
                      <a:pt x="3258" y="526"/>
                      <a:pt x="3233" y="501"/>
                      <a:pt x="3208" y="476"/>
                    </a:cubicBezTo>
                    <a:cubicBezTo>
                      <a:pt x="3183" y="451"/>
                      <a:pt x="3133" y="401"/>
                      <a:pt x="3083" y="351"/>
                    </a:cubicBezTo>
                    <a:cubicBezTo>
                      <a:pt x="3008" y="301"/>
                      <a:pt x="2957" y="226"/>
                      <a:pt x="2882" y="176"/>
                    </a:cubicBezTo>
                    <a:cubicBezTo>
                      <a:pt x="2807" y="100"/>
                      <a:pt x="2757" y="50"/>
                      <a:pt x="273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6" name="Google Shape;1826;p54"/>
              <p:cNvSpPr/>
              <p:nvPr/>
            </p:nvSpPr>
            <p:spPr>
              <a:xfrm>
                <a:off x="1668938" y="3492117"/>
                <a:ext cx="40985" cy="61895"/>
              </a:xfrm>
              <a:custGeom>
                <a:avLst/>
                <a:gdLst/>
                <a:ahLst/>
                <a:cxnLst/>
                <a:rect l="l" t="t" r="r" b="b"/>
                <a:pathLst>
                  <a:path w="2407" h="3635" extrusionOk="0">
                    <a:moveTo>
                      <a:pt x="1905" y="1"/>
                    </a:moveTo>
                    <a:cubicBezTo>
                      <a:pt x="1905" y="1"/>
                      <a:pt x="1880" y="26"/>
                      <a:pt x="1880" y="26"/>
                    </a:cubicBezTo>
                    <a:lnTo>
                      <a:pt x="1855" y="51"/>
                    </a:lnTo>
                    <a:cubicBezTo>
                      <a:pt x="1830" y="101"/>
                      <a:pt x="1830" y="126"/>
                      <a:pt x="1805" y="176"/>
                    </a:cubicBezTo>
                    <a:cubicBezTo>
                      <a:pt x="1780" y="226"/>
                      <a:pt x="1755" y="276"/>
                      <a:pt x="1730" y="327"/>
                    </a:cubicBezTo>
                    <a:lnTo>
                      <a:pt x="1629" y="477"/>
                    </a:lnTo>
                    <a:cubicBezTo>
                      <a:pt x="1579" y="577"/>
                      <a:pt x="1554" y="652"/>
                      <a:pt x="1504" y="703"/>
                    </a:cubicBezTo>
                    <a:cubicBezTo>
                      <a:pt x="1454" y="778"/>
                      <a:pt x="1429" y="853"/>
                      <a:pt x="1379" y="903"/>
                    </a:cubicBezTo>
                    <a:cubicBezTo>
                      <a:pt x="1354" y="978"/>
                      <a:pt x="1304" y="1053"/>
                      <a:pt x="1279" y="1104"/>
                    </a:cubicBezTo>
                    <a:cubicBezTo>
                      <a:pt x="1254" y="1179"/>
                      <a:pt x="1203" y="1254"/>
                      <a:pt x="1153" y="1329"/>
                    </a:cubicBezTo>
                    <a:cubicBezTo>
                      <a:pt x="1153" y="1354"/>
                      <a:pt x="1128" y="1354"/>
                      <a:pt x="1128" y="1379"/>
                    </a:cubicBezTo>
                    <a:cubicBezTo>
                      <a:pt x="1103" y="1379"/>
                      <a:pt x="1103" y="1404"/>
                      <a:pt x="1103" y="1429"/>
                    </a:cubicBezTo>
                    <a:cubicBezTo>
                      <a:pt x="1053" y="1505"/>
                      <a:pt x="1028" y="1555"/>
                      <a:pt x="978" y="1630"/>
                    </a:cubicBezTo>
                    <a:cubicBezTo>
                      <a:pt x="953" y="1705"/>
                      <a:pt x="903" y="1755"/>
                      <a:pt x="878" y="1830"/>
                    </a:cubicBezTo>
                    <a:lnTo>
                      <a:pt x="752" y="2031"/>
                    </a:lnTo>
                    <a:cubicBezTo>
                      <a:pt x="727" y="2081"/>
                      <a:pt x="677" y="2131"/>
                      <a:pt x="652" y="2181"/>
                    </a:cubicBezTo>
                    <a:cubicBezTo>
                      <a:pt x="627" y="2231"/>
                      <a:pt x="602" y="2307"/>
                      <a:pt x="577" y="2357"/>
                    </a:cubicBezTo>
                    <a:lnTo>
                      <a:pt x="477" y="2507"/>
                    </a:lnTo>
                    <a:cubicBezTo>
                      <a:pt x="452" y="2582"/>
                      <a:pt x="401" y="2657"/>
                      <a:pt x="376" y="2708"/>
                    </a:cubicBezTo>
                    <a:cubicBezTo>
                      <a:pt x="326" y="2783"/>
                      <a:pt x="276" y="2858"/>
                      <a:pt x="251" y="2933"/>
                    </a:cubicBezTo>
                    <a:lnTo>
                      <a:pt x="25" y="3359"/>
                    </a:lnTo>
                    <a:lnTo>
                      <a:pt x="0" y="3434"/>
                    </a:lnTo>
                    <a:lnTo>
                      <a:pt x="376" y="3635"/>
                    </a:lnTo>
                    <a:lnTo>
                      <a:pt x="452" y="3635"/>
                    </a:lnTo>
                    <a:cubicBezTo>
                      <a:pt x="502" y="3560"/>
                      <a:pt x="527" y="3535"/>
                      <a:pt x="552" y="3484"/>
                    </a:cubicBezTo>
                    <a:cubicBezTo>
                      <a:pt x="552" y="3434"/>
                      <a:pt x="602" y="3384"/>
                      <a:pt x="652" y="3259"/>
                    </a:cubicBezTo>
                    <a:cubicBezTo>
                      <a:pt x="677" y="3259"/>
                      <a:pt x="677" y="3234"/>
                      <a:pt x="702" y="3209"/>
                    </a:cubicBezTo>
                    <a:cubicBezTo>
                      <a:pt x="702" y="3184"/>
                      <a:pt x="727" y="3159"/>
                      <a:pt x="727" y="3134"/>
                    </a:cubicBezTo>
                    <a:cubicBezTo>
                      <a:pt x="752" y="3109"/>
                      <a:pt x="752" y="3109"/>
                      <a:pt x="777" y="3083"/>
                    </a:cubicBezTo>
                    <a:cubicBezTo>
                      <a:pt x="777" y="3058"/>
                      <a:pt x="802" y="3033"/>
                      <a:pt x="802" y="3033"/>
                    </a:cubicBezTo>
                    <a:cubicBezTo>
                      <a:pt x="853" y="2958"/>
                      <a:pt x="878" y="2883"/>
                      <a:pt x="928" y="2808"/>
                    </a:cubicBezTo>
                    <a:cubicBezTo>
                      <a:pt x="978" y="2758"/>
                      <a:pt x="1003" y="2682"/>
                      <a:pt x="1053" y="2607"/>
                    </a:cubicBezTo>
                    <a:cubicBezTo>
                      <a:pt x="1078" y="2557"/>
                      <a:pt x="1103" y="2482"/>
                      <a:pt x="1128" y="2432"/>
                    </a:cubicBezTo>
                    <a:cubicBezTo>
                      <a:pt x="1153" y="2382"/>
                      <a:pt x="1203" y="2332"/>
                      <a:pt x="1228" y="2256"/>
                    </a:cubicBezTo>
                    <a:cubicBezTo>
                      <a:pt x="1228" y="2256"/>
                      <a:pt x="1254" y="2231"/>
                      <a:pt x="1254" y="2231"/>
                    </a:cubicBezTo>
                    <a:cubicBezTo>
                      <a:pt x="1279" y="2206"/>
                      <a:pt x="1329" y="2156"/>
                      <a:pt x="1379" y="2056"/>
                    </a:cubicBezTo>
                    <a:cubicBezTo>
                      <a:pt x="1379" y="2031"/>
                      <a:pt x="1379" y="2031"/>
                      <a:pt x="1404" y="2006"/>
                    </a:cubicBezTo>
                    <a:cubicBezTo>
                      <a:pt x="1404" y="1981"/>
                      <a:pt x="1429" y="1956"/>
                      <a:pt x="1429" y="1931"/>
                    </a:cubicBezTo>
                    <a:cubicBezTo>
                      <a:pt x="1454" y="1906"/>
                      <a:pt x="1454" y="1880"/>
                      <a:pt x="1479" y="1855"/>
                    </a:cubicBezTo>
                    <a:cubicBezTo>
                      <a:pt x="1479" y="1830"/>
                      <a:pt x="1479" y="1830"/>
                      <a:pt x="1504" y="1805"/>
                    </a:cubicBezTo>
                    <a:cubicBezTo>
                      <a:pt x="1504" y="1805"/>
                      <a:pt x="1529" y="1780"/>
                      <a:pt x="1529" y="1780"/>
                    </a:cubicBezTo>
                    <a:cubicBezTo>
                      <a:pt x="1529" y="1755"/>
                      <a:pt x="1554" y="1755"/>
                      <a:pt x="1554" y="1730"/>
                    </a:cubicBezTo>
                    <a:lnTo>
                      <a:pt x="1604" y="1630"/>
                    </a:lnTo>
                    <a:cubicBezTo>
                      <a:pt x="1629" y="1605"/>
                      <a:pt x="1655" y="1555"/>
                      <a:pt x="1680" y="1505"/>
                    </a:cubicBezTo>
                    <a:cubicBezTo>
                      <a:pt x="1705" y="1479"/>
                      <a:pt x="1730" y="1429"/>
                      <a:pt x="1755" y="1379"/>
                    </a:cubicBezTo>
                    <a:cubicBezTo>
                      <a:pt x="1780" y="1354"/>
                      <a:pt x="1805" y="1329"/>
                      <a:pt x="1805" y="1304"/>
                    </a:cubicBezTo>
                    <a:cubicBezTo>
                      <a:pt x="1830" y="1279"/>
                      <a:pt x="1855" y="1229"/>
                      <a:pt x="1855" y="1204"/>
                    </a:cubicBezTo>
                    <a:lnTo>
                      <a:pt x="2381" y="302"/>
                    </a:lnTo>
                    <a:cubicBezTo>
                      <a:pt x="2406" y="302"/>
                      <a:pt x="2381" y="276"/>
                      <a:pt x="2356" y="251"/>
                    </a:cubicBezTo>
                    <a:cubicBezTo>
                      <a:pt x="2356" y="251"/>
                      <a:pt x="2306" y="226"/>
                      <a:pt x="2281" y="201"/>
                    </a:cubicBezTo>
                    <a:cubicBezTo>
                      <a:pt x="2231" y="176"/>
                      <a:pt x="2181" y="151"/>
                      <a:pt x="2156" y="126"/>
                    </a:cubicBezTo>
                    <a:cubicBezTo>
                      <a:pt x="2106" y="101"/>
                      <a:pt x="2081" y="76"/>
                      <a:pt x="2056" y="51"/>
                    </a:cubicBezTo>
                    <a:cubicBezTo>
                      <a:pt x="2030" y="26"/>
                      <a:pt x="2005" y="26"/>
                      <a:pt x="1980" y="26"/>
                    </a:cubicBezTo>
                    <a:cubicBezTo>
                      <a:pt x="1930" y="1"/>
                      <a:pt x="1905" y="1"/>
                      <a:pt x="19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7" name="Google Shape;1827;p54"/>
              <p:cNvSpPr/>
              <p:nvPr/>
            </p:nvSpPr>
            <p:spPr>
              <a:xfrm>
                <a:off x="1683446" y="3502794"/>
                <a:ext cx="66595" cy="58898"/>
              </a:xfrm>
              <a:custGeom>
                <a:avLst/>
                <a:gdLst/>
                <a:ahLst/>
                <a:cxnLst/>
                <a:rect l="l" t="t" r="r" b="b"/>
                <a:pathLst>
                  <a:path w="3911" h="3459" extrusionOk="0">
                    <a:moveTo>
                      <a:pt x="2106" y="0"/>
                    </a:moveTo>
                    <a:lnTo>
                      <a:pt x="2056" y="25"/>
                    </a:lnTo>
                    <a:cubicBezTo>
                      <a:pt x="2056" y="50"/>
                      <a:pt x="2031" y="76"/>
                      <a:pt x="2006" y="101"/>
                    </a:cubicBezTo>
                    <a:cubicBezTo>
                      <a:pt x="2006" y="101"/>
                      <a:pt x="1980" y="126"/>
                      <a:pt x="1980" y="126"/>
                    </a:cubicBezTo>
                    <a:cubicBezTo>
                      <a:pt x="1955" y="151"/>
                      <a:pt x="1955" y="176"/>
                      <a:pt x="1905" y="226"/>
                    </a:cubicBezTo>
                    <a:cubicBezTo>
                      <a:pt x="1880" y="251"/>
                      <a:pt x="1855" y="301"/>
                      <a:pt x="1805" y="351"/>
                    </a:cubicBezTo>
                    <a:cubicBezTo>
                      <a:pt x="1780" y="401"/>
                      <a:pt x="1755" y="451"/>
                      <a:pt x="1705" y="502"/>
                    </a:cubicBezTo>
                    <a:cubicBezTo>
                      <a:pt x="1680" y="527"/>
                      <a:pt x="1680" y="552"/>
                      <a:pt x="1655" y="577"/>
                    </a:cubicBezTo>
                    <a:cubicBezTo>
                      <a:pt x="1630" y="652"/>
                      <a:pt x="1605" y="702"/>
                      <a:pt x="1579" y="752"/>
                    </a:cubicBezTo>
                    <a:cubicBezTo>
                      <a:pt x="1554" y="802"/>
                      <a:pt x="1529" y="852"/>
                      <a:pt x="1504" y="878"/>
                    </a:cubicBezTo>
                    <a:cubicBezTo>
                      <a:pt x="1479" y="928"/>
                      <a:pt x="1454" y="978"/>
                      <a:pt x="1404" y="1028"/>
                    </a:cubicBezTo>
                    <a:cubicBezTo>
                      <a:pt x="1379" y="1053"/>
                      <a:pt x="1354" y="1103"/>
                      <a:pt x="1304" y="1153"/>
                    </a:cubicBezTo>
                    <a:cubicBezTo>
                      <a:pt x="1304" y="1178"/>
                      <a:pt x="1279" y="1203"/>
                      <a:pt x="1254" y="1228"/>
                    </a:cubicBezTo>
                    <a:cubicBezTo>
                      <a:pt x="1229" y="1279"/>
                      <a:pt x="1204" y="1304"/>
                      <a:pt x="1178" y="1354"/>
                    </a:cubicBezTo>
                    <a:cubicBezTo>
                      <a:pt x="1153" y="1404"/>
                      <a:pt x="1128" y="1454"/>
                      <a:pt x="1103" y="1479"/>
                    </a:cubicBezTo>
                    <a:cubicBezTo>
                      <a:pt x="1078" y="1529"/>
                      <a:pt x="1053" y="1554"/>
                      <a:pt x="1053" y="1554"/>
                    </a:cubicBezTo>
                    <a:cubicBezTo>
                      <a:pt x="1053" y="1579"/>
                      <a:pt x="1028" y="1604"/>
                      <a:pt x="1003" y="1654"/>
                    </a:cubicBezTo>
                    <a:cubicBezTo>
                      <a:pt x="953" y="1705"/>
                      <a:pt x="903" y="1780"/>
                      <a:pt x="878" y="1830"/>
                    </a:cubicBezTo>
                    <a:cubicBezTo>
                      <a:pt x="828" y="1905"/>
                      <a:pt x="777" y="1980"/>
                      <a:pt x="752" y="2030"/>
                    </a:cubicBezTo>
                    <a:cubicBezTo>
                      <a:pt x="702" y="2081"/>
                      <a:pt x="677" y="2106"/>
                      <a:pt x="677" y="2131"/>
                    </a:cubicBezTo>
                    <a:cubicBezTo>
                      <a:pt x="652" y="2131"/>
                      <a:pt x="652" y="2156"/>
                      <a:pt x="652" y="2181"/>
                    </a:cubicBezTo>
                    <a:cubicBezTo>
                      <a:pt x="627" y="2206"/>
                      <a:pt x="602" y="2256"/>
                      <a:pt x="577" y="2306"/>
                    </a:cubicBezTo>
                    <a:cubicBezTo>
                      <a:pt x="552" y="2331"/>
                      <a:pt x="527" y="2381"/>
                      <a:pt x="502" y="2406"/>
                    </a:cubicBezTo>
                    <a:cubicBezTo>
                      <a:pt x="477" y="2456"/>
                      <a:pt x="427" y="2507"/>
                      <a:pt x="402" y="2557"/>
                    </a:cubicBezTo>
                    <a:cubicBezTo>
                      <a:pt x="351" y="2632"/>
                      <a:pt x="301" y="2682"/>
                      <a:pt x="276" y="2757"/>
                    </a:cubicBezTo>
                    <a:cubicBezTo>
                      <a:pt x="226" y="2807"/>
                      <a:pt x="201" y="2883"/>
                      <a:pt x="176" y="2933"/>
                    </a:cubicBezTo>
                    <a:cubicBezTo>
                      <a:pt x="126" y="2983"/>
                      <a:pt x="101" y="3033"/>
                      <a:pt x="101" y="3058"/>
                    </a:cubicBezTo>
                    <a:cubicBezTo>
                      <a:pt x="76" y="3108"/>
                      <a:pt x="51" y="3108"/>
                      <a:pt x="51" y="3133"/>
                    </a:cubicBezTo>
                    <a:cubicBezTo>
                      <a:pt x="51" y="3133"/>
                      <a:pt x="26" y="3158"/>
                      <a:pt x="1" y="3183"/>
                    </a:cubicBezTo>
                    <a:cubicBezTo>
                      <a:pt x="26" y="3208"/>
                      <a:pt x="51" y="3208"/>
                      <a:pt x="51" y="3208"/>
                    </a:cubicBezTo>
                    <a:cubicBezTo>
                      <a:pt x="76" y="3233"/>
                      <a:pt x="101" y="3233"/>
                      <a:pt x="176" y="3258"/>
                    </a:cubicBezTo>
                    <a:cubicBezTo>
                      <a:pt x="226" y="3284"/>
                      <a:pt x="251" y="3309"/>
                      <a:pt x="276" y="3334"/>
                    </a:cubicBezTo>
                    <a:cubicBezTo>
                      <a:pt x="301" y="3359"/>
                      <a:pt x="326" y="3359"/>
                      <a:pt x="351" y="3384"/>
                    </a:cubicBezTo>
                    <a:cubicBezTo>
                      <a:pt x="351" y="3384"/>
                      <a:pt x="376" y="3409"/>
                      <a:pt x="402" y="3409"/>
                    </a:cubicBezTo>
                    <a:cubicBezTo>
                      <a:pt x="402" y="3434"/>
                      <a:pt x="452" y="3434"/>
                      <a:pt x="502" y="3459"/>
                    </a:cubicBezTo>
                    <a:lnTo>
                      <a:pt x="627" y="3284"/>
                    </a:lnTo>
                    <a:lnTo>
                      <a:pt x="903" y="2883"/>
                    </a:lnTo>
                    <a:cubicBezTo>
                      <a:pt x="928" y="2883"/>
                      <a:pt x="953" y="2832"/>
                      <a:pt x="1003" y="2782"/>
                    </a:cubicBezTo>
                    <a:cubicBezTo>
                      <a:pt x="1053" y="2707"/>
                      <a:pt x="1078" y="2657"/>
                      <a:pt x="1128" y="2607"/>
                    </a:cubicBezTo>
                    <a:cubicBezTo>
                      <a:pt x="1178" y="2507"/>
                      <a:pt x="1229" y="2431"/>
                      <a:pt x="1279" y="2381"/>
                    </a:cubicBezTo>
                    <a:cubicBezTo>
                      <a:pt x="1354" y="2306"/>
                      <a:pt x="1404" y="2231"/>
                      <a:pt x="1454" y="2156"/>
                    </a:cubicBezTo>
                    <a:cubicBezTo>
                      <a:pt x="1529" y="2055"/>
                      <a:pt x="1554" y="1980"/>
                      <a:pt x="1605" y="1955"/>
                    </a:cubicBezTo>
                    <a:cubicBezTo>
                      <a:pt x="1630" y="1930"/>
                      <a:pt x="1655" y="1880"/>
                      <a:pt x="1680" y="1805"/>
                    </a:cubicBezTo>
                    <a:cubicBezTo>
                      <a:pt x="1705" y="1830"/>
                      <a:pt x="1705" y="1830"/>
                      <a:pt x="1730" y="1830"/>
                    </a:cubicBezTo>
                    <a:cubicBezTo>
                      <a:pt x="1730" y="1830"/>
                      <a:pt x="1730" y="1830"/>
                      <a:pt x="1755" y="1855"/>
                    </a:cubicBezTo>
                    <a:lnTo>
                      <a:pt x="1830" y="1905"/>
                    </a:lnTo>
                    <a:cubicBezTo>
                      <a:pt x="1855" y="1905"/>
                      <a:pt x="1880" y="1905"/>
                      <a:pt x="1905" y="1930"/>
                    </a:cubicBezTo>
                    <a:cubicBezTo>
                      <a:pt x="1905" y="1955"/>
                      <a:pt x="1930" y="1955"/>
                      <a:pt x="1955" y="1955"/>
                    </a:cubicBezTo>
                    <a:lnTo>
                      <a:pt x="2206" y="2131"/>
                    </a:lnTo>
                    <a:cubicBezTo>
                      <a:pt x="2256" y="2156"/>
                      <a:pt x="2306" y="2181"/>
                      <a:pt x="2356" y="2231"/>
                    </a:cubicBezTo>
                    <a:cubicBezTo>
                      <a:pt x="2407" y="2256"/>
                      <a:pt x="2457" y="2281"/>
                      <a:pt x="2482" y="2306"/>
                    </a:cubicBezTo>
                    <a:lnTo>
                      <a:pt x="2507" y="2306"/>
                    </a:lnTo>
                    <a:cubicBezTo>
                      <a:pt x="2482" y="2306"/>
                      <a:pt x="2507" y="2306"/>
                      <a:pt x="2532" y="2281"/>
                    </a:cubicBezTo>
                    <a:lnTo>
                      <a:pt x="2557" y="2256"/>
                    </a:lnTo>
                    <a:lnTo>
                      <a:pt x="2607" y="2206"/>
                    </a:lnTo>
                    <a:cubicBezTo>
                      <a:pt x="2607" y="2181"/>
                      <a:pt x="2607" y="2156"/>
                      <a:pt x="2632" y="2156"/>
                    </a:cubicBezTo>
                    <a:cubicBezTo>
                      <a:pt x="2657" y="2131"/>
                      <a:pt x="2657" y="2106"/>
                      <a:pt x="2682" y="2081"/>
                    </a:cubicBezTo>
                    <a:lnTo>
                      <a:pt x="2707" y="2005"/>
                    </a:lnTo>
                    <a:cubicBezTo>
                      <a:pt x="2732" y="2005"/>
                      <a:pt x="2732" y="1980"/>
                      <a:pt x="2757" y="1980"/>
                    </a:cubicBezTo>
                    <a:cubicBezTo>
                      <a:pt x="2757" y="1955"/>
                      <a:pt x="2757" y="1930"/>
                      <a:pt x="2757" y="1930"/>
                    </a:cubicBezTo>
                    <a:cubicBezTo>
                      <a:pt x="2757" y="1930"/>
                      <a:pt x="2732" y="1905"/>
                      <a:pt x="2732" y="1905"/>
                    </a:cubicBezTo>
                    <a:lnTo>
                      <a:pt x="2707" y="1905"/>
                    </a:lnTo>
                    <a:cubicBezTo>
                      <a:pt x="2682" y="1880"/>
                      <a:pt x="2632" y="1855"/>
                      <a:pt x="2582" y="1830"/>
                    </a:cubicBezTo>
                    <a:cubicBezTo>
                      <a:pt x="2557" y="1805"/>
                      <a:pt x="2507" y="1780"/>
                      <a:pt x="2457" y="1755"/>
                    </a:cubicBezTo>
                    <a:lnTo>
                      <a:pt x="2356" y="1654"/>
                    </a:lnTo>
                    <a:cubicBezTo>
                      <a:pt x="2331" y="1654"/>
                      <a:pt x="2331" y="1629"/>
                      <a:pt x="2306" y="1629"/>
                    </a:cubicBezTo>
                    <a:cubicBezTo>
                      <a:pt x="2306" y="1604"/>
                      <a:pt x="2281" y="1604"/>
                      <a:pt x="2256" y="1604"/>
                    </a:cubicBezTo>
                    <a:cubicBezTo>
                      <a:pt x="2256" y="1579"/>
                      <a:pt x="2256" y="1579"/>
                      <a:pt x="2231" y="1554"/>
                    </a:cubicBezTo>
                    <a:cubicBezTo>
                      <a:pt x="2206" y="1554"/>
                      <a:pt x="2181" y="1529"/>
                      <a:pt x="2156" y="1504"/>
                    </a:cubicBezTo>
                    <a:cubicBezTo>
                      <a:pt x="2131" y="1504"/>
                      <a:pt x="2106" y="1479"/>
                      <a:pt x="2081" y="1454"/>
                    </a:cubicBezTo>
                    <a:cubicBezTo>
                      <a:pt x="2056" y="1454"/>
                      <a:pt x="2056" y="1429"/>
                      <a:pt x="2056" y="1429"/>
                    </a:cubicBezTo>
                    <a:lnTo>
                      <a:pt x="2106" y="1279"/>
                    </a:lnTo>
                    <a:cubicBezTo>
                      <a:pt x="2131" y="1253"/>
                      <a:pt x="2156" y="1203"/>
                      <a:pt x="2206" y="1128"/>
                    </a:cubicBezTo>
                    <a:cubicBezTo>
                      <a:pt x="2256" y="1078"/>
                      <a:pt x="2281" y="1028"/>
                      <a:pt x="2306" y="1003"/>
                    </a:cubicBezTo>
                    <a:cubicBezTo>
                      <a:pt x="2331" y="953"/>
                      <a:pt x="2331" y="928"/>
                      <a:pt x="2356" y="903"/>
                    </a:cubicBezTo>
                    <a:cubicBezTo>
                      <a:pt x="2356" y="878"/>
                      <a:pt x="2381" y="852"/>
                      <a:pt x="2407" y="827"/>
                    </a:cubicBezTo>
                    <a:cubicBezTo>
                      <a:pt x="2457" y="852"/>
                      <a:pt x="2482" y="878"/>
                      <a:pt x="2532" y="903"/>
                    </a:cubicBezTo>
                    <a:cubicBezTo>
                      <a:pt x="2557" y="928"/>
                      <a:pt x="2607" y="953"/>
                      <a:pt x="2632" y="978"/>
                    </a:cubicBezTo>
                    <a:lnTo>
                      <a:pt x="3083" y="1228"/>
                    </a:lnTo>
                    <a:cubicBezTo>
                      <a:pt x="3108" y="1253"/>
                      <a:pt x="3158" y="1304"/>
                      <a:pt x="3234" y="1329"/>
                    </a:cubicBezTo>
                    <a:cubicBezTo>
                      <a:pt x="3309" y="1379"/>
                      <a:pt x="3359" y="1404"/>
                      <a:pt x="3409" y="1454"/>
                    </a:cubicBezTo>
                    <a:cubicBezTo>
                      <a:pt x="3434" y="1479"/>
                      <a:pt x="3459" y="1504"/>
                      <a:pt x="3509" y="1504"/>
                    </a:cubicBezTo>
                    <a:cubicBezTo>
                      <a:pt x="3559" y="1529"/>
                      <a:pt x="3610" y="1554"/>
                      <a:pt x="3635" y="1579"/>
                    </a:cubicBezTo>
                    <a:lnTo>
                      <a:pt x="3660" y="1604"/>
                    </a:lnTo>
                    <a:lnTo>
                      <a:pt x="3785" y="1404"/>
                    </a:lnTo>
                    <a:cubicBezTo>
                      <a:pt x="3810" y="1379"/>
                      <a:pt x="3835" y="1354"/>
                      <a:pt x="3860" y="1329"/>
                    </a:cubicBezTo>
                    <a:cubicBezTo>
                      <a:pt x="3910" y="1304"/>
                      <a:pt x="3910" y="1253"/>
                      <a:pt x="3910" y="1228"/>
                    </a:cubicBezTo>
                    <a:lnTo>
                      <a:pt x="3610" y="1028"/>
                    </a:lnTo>
                    <a:cubicBezTo>
                      <a:pt x="3534" y="978"/>
                      <a:pt x="3459" y="928"/>
                      <a:pt x="3359" y="878"/>
                    </a:cubicBezTo>
                    <a:cubicBezTo>
                      <a:pt x="3284" y="802"/>
                      <a:pt x="3183" y="752"/>
                      <a:pt x="3083" y="652"/>
                    </a:cubicBezTo>
                    <a:cubicBezTo>
                      <a:pt x="3058" y="627"/>
                      <a:pt x="3008" y="602"/>
                      <a:pt x="2933" y="552"/>
                    </a:cubicBezTo>
                    <a:cubicBezTo>
                      <a:pt x="2883" y="527"/>
                      <a:pt x="2757" y="451"/>
                      <a:pt x="2607" y="326"/>
                    </a:cubicBezTo>
                    <a:lnTo>
                      <a:pt x="2106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8" name="Google Shape;1828;p54"/>
              <p:cNvSpPr/>
              <p:nvPr/>
            </p:nvSpPr>
            <p:spPr>
              <a:xfrm>
                <a:off x="1720140" y="3531809"/>
                <a:ext cx="73848" cy="81528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4788" extrusionOk="0">
                    <a:moveTo>
                      <a:pt x="2332" y="1"/>
                    </a:moveTo>
                    <a:cubicBezTo>
                      <a:pt x="2332" y="26"/>
                      <a:pt x="2307" y="26"/>
                      <a:pt x="2307" y="51"/>
                    </a:cubicBezTo>
                    <a:cubicBezTo>
                      <a:pt x="2257" y="126"/>
                      <a:pt x="2181" y="176"/>
                      <a:pt x="2131" y="251"/>
                    </a:cubicBezTo>
                    <a:cubicBezTo>
                      <a:pt x="2081" y="326"/>
                      <a:pt x="2006" y="402"/>
                      <a:pt x="1956" y="477"/>
                    </a:cubicBezTo>
                    <a:cubicBezTo>
                      <a:pt x="1906" y="552"/>
                      <a:pt x="1831" y="627"/>
                      <a:pt x="1805" y="702"/>
                    </a:cubicBezTo>
                    <a:cubicBezTo>
                      <a:pt x="1755" y="752"/>
                      <a:pt x="1705" y="828"/>
                      <a:pt x="1630" y="928"/>
                    </a:cubicBezTo>
                    <a:cubicBezTo>
                      <a:pt x="1605" y="978"/>
                      <a:pt x="1555" y="1028"/>
                      <a:pt x="1505" y="1078"/>
                    </a:cubicBezTo>
                    <a:cubicBezTo>
                      <a:pt x="1430" y="1128"/>
                      <a:pt x="1404" y="1179"/>
                      <a:pt x="1379" y="1204"/>
                    </a:cubicBezTo>
                    <a:lnTo>
                      <a:pt x="1254" y="1379"/>
                    </a:lnTo>
                    <a:cubicBezTo>
                      <a:pt x="1204" y="1429"/>
                      <a:pt x="1179" y="1479"/>
                      <a:pt x="1129" y="1554"/>
                    </a:cubicBezTo>
                    <a:cubicBezTo>
                      <a:pt x="1079" y="1630"/>
                      <a:pt x="1054" y="1680"/>
                      <a:pt x="1028" y="1705"/>
                    </a:cubicBezTo>
                    <a:cubicBezTo>
                      <a:pt x="928" y="1805"/>
                      <a:pt x="853" y="1905"/>
                      <a:pt x="753" y="2031"/>
                    </a:cubicBezTo>
                    <a:cubicBezTo>
                      <a:pt x="678" y="2131"/>
                      <a:pt x="602" y="2231"/>
                      <a:pt x="502" y="2356"/>
                    </a:cubicBezTo>
                    <a:cubicBezTo>
                      <a:pt x="452" y="2382"/>
                      <a:pt x="427" y="2407"/>
                      <a:pt x="402" y="2457"/>
                    </a:cubicBezTo>
                    <a:cubicBezTo>
                      <a:pt x="377" y="2507"/>
                      <a:pt x="327" y="2557"/>
                      <a:pt x="302" y="2582"/>
                    </a:cubicBezTo>
                    <a:cubicBezTo>
                      <a:pt x="252" y="2632"/>
                      <a:pt x="226" y="2707"/>
                      <a:pt x="176" y="2783"/>
                    </a:cubicBezTo>
                    <a:cubicBezTo>
                      <a:pt x="126" y="2858"/>
                      <a:pt x="76" y="2933"/>
                      <a:pt x="1" y="3008"/>
                    </a:cubicBezTo>
                    <a:cubicBezTo>
                      <a:pt x="26" y="3008"/>
                      <a:pt x="51" y="3033"/>
                      <a:pt x="76" y="3058"/>
                    </a:cubicBezTo>
                    <a:cubicBezTo>
                      <a:pt x="126" y="3108"/>
                      <a:pt x="176" y="3133"/>
                      <a:pt x="226" y="3159"/>
                    </a:cubicBezTo>
                    <a:cubicBezTo>
                      <a:pt x="277" y="3209"/>
                      <a:pt x="302" y="3234"/>
                      <a:pt x="352" y="3259"/>
                    </a:cubicBezTo>
                    <a:cubicBezTo>
                      <a:pt x="402" y="3309"/>
                      <a:pt x="427" y="3309"/>
                      <a:pt x="427" y="3334"/>
                    </a:cubicBezTo>
                    <a:cubicBezTo>
                      <a:pt x="627" y="3484"/>
                      <a:pt x="778" y="3585"/>
                      <a:pt x="853" y="3635"/>
                    </a:cubicBezTo>
                    <a:cubicBezTo>
                      <a:pt x="953" y="3710"/>
                      <a:pt x="1003" y="3760"/>
                      <a:pt x="1028" y="3785"/>
                    </a:cubicBezTo>
                    <a:cubicBezTo>
                      <a:pt x="1079" y="3810"/>
                      <a:pt x="1129" y="3860"/>
                      <a:pt x="1179" y="3910"/>
                    </a:cubicBezTo>
                    <a:cubicBezTo>
                      <a:pt x="1254" y="3961"/>
                      <a:pt x="1304" y="4011"/>
                      <a:pt x="1329" y="4061"/>
                    </a:cubicBezTo>
                    <a:lnTo>
                      <a:pt x="1404" y="4111"/>
                    </a:lnTo>
                    <a:cubicBezTo>
                      <a:pt x="1480" y="4161"/>
                      <a:pt x="1580" y="4236"/>
                      <a:pt x="1680" y="4311"/>
                    </a:cubicBezTo>
                    <a:cubicBezTo>
                      <a:pt x="1755" y="4387"/>
                      <a:pt x="1856" y="4462"/>
                      <a:pt x="1906" y="4512"/>
                    </a:cubicBezTo>
                    <a:cubicBezTo>
                      <a:pt x="1956" y="4537"/>
                      <a:pt x="1981" y="4562"/>
                      <a:pt x="2006" y="4587"/>
                    </a:cubicBezTo>
                    <a:cubicBezTo>
                      <a:pt x="2031" y="4612"/>
                      <a:pt x="2056" y="4612"/>
                      <a:pt x="2081" y="4637"/>
                    </a:cubicBezTo>
                    <a:cubicBezTo>
                      <a:pt x="2106" y="4662"/>
                      <a:pt x="2156" y="4712"/>
                      <a:pt x="2206" y="4737"/>
                    </a:cubicBezTo>
                    <a:cubicBezTo>
                      <a:pt x="2232" y="4763"/>
                      <a:pt x="2282" y="4788"/>
                      <a:pt x="2332" y="4788"/>
                    </a:cubicBezTo>
                    <a:cubicBezTo>
                      <a:pt x="2357" y="4737"/>
                      <a:pt x="2407" y="4662"/>
                      <a:pt x="2457" y="4612"/>
                    </a:cubicBezTo>
                    <a:cubicBezTo>
                      <a:pt x="2507" y="4562"/>
                      <a:pt x="2532" y="4487"/>
                      <a:pt x="2582" y="4412"/>
                    </a:cubicBezTo>
                    <a:cubicBezTo>
                      <a:pt x="2557" y="4387"/>
                      <a:pt x="2557" y="4387"/>
                      <a:pt x="2532" y="4387"/>
                    </a:cubicBezTo>
                    <a:cubicBezTo>
                      <a:pt x="2507" y="4387"/>
                      <a:pt x="2482" y="4362"/>
                      <a:pt x="2482" y="4362"/>
                    </a:cubicBezTo>
                    <a:lnTo>
                      <a:pt x="2282" y="4211"/>
                    </a:lnTo>
                    <a:cubicBezTo>
                      <a:pt x="2206" y="4136"/>
                      <a:pt x="2131" y="4061"/>
                      <a:pt x="2056" y="3986"/>
                    </a:cubicBezTo>
                    <a:cubicBezTo>
                      <a:pt x="1956" y="3910"/>
                      <a:pt x="1881" y="3835"/>
                      <a:pt x="1805" y="3760"/>
                    </a:cubicBezTo>
                    <a:cubicBezTo>
                      <a:pt x="1780" y="3760"/>
                      <a:pt x="1755" y="3710"/>
                      <a:pt x="1705" y="3660"/>
                    </a:cubicBezTo>
                    <a:cubicBezTo>
                      <a:pt x="1630" y="3635"/>
                      <a:pt x="1605" y="3585"/>
                      <a:pt x="1605" y="3560"/>
                    </a:cubicBezTo>
                    <a:cubicBezTo>
                      <a:pt x="1580" y="3534"/>
                      <a:pt x="1555" y="3509"/>
                      <a:pt x="1505" y="3459"/>
                    </a:cubicBezTo>
                    <a:cubicBezTo>
                      <a:pt x="1480" y="3434"/>
                      <a:pt x="1430" y="3384"/>
                      <a:pt x="1379" y="3334"/>
                    </a:cubicBezTo>
                    <a:cubicBezTo>
                      <a:pt x="1329" y="3284"/>
                      <a:pt x="1304" y="3259"/>
                      <a:pt x="1279" y="3209"/>
                    </a:cubicBezTo>
                    <a:cubicBezTo>
                      <a:pt x="1229" y="3184"/>
                      <a:pt x="1229" y="3159"/>
                      <a:pt x="1204" y="3159"/>
                    </a:cubicBezTo>
                    <a:lnTo>
                      <a:pt x="1279" y="3083"/>
                    </a:lnTo>
                    <a:cubicBezTo>
                      <a:pt x="1304" y="3033"/>
                      <a:pt x="1354" y="2983"/>
                      <a:pt x="1404" y="2908"/>
                    </a:cubicBezTo>
                    <a:cubicBezTo>
                      <a:pt x="1430" y="2858"/>
                      <a:pt x="1480" y="2808"/>
                      <a:pt x="1530" y="2732"/>
                    </a:cubicBezTo>
                    <a:cubicBezTo>
                      <a:pt x="1555" y="2707"/>
                      <a:pt x="1580" y="2657"/>
                      <a:pt x="1630" y="2582"/>
                    </a:cubicBezTo>
                    <a:cubicBezTo>
                      <a:pt x="1655" y="2532"/>
                      <a:pt x="1705" y="2482"/>
                      <a:pt x="1730" y="2432"/>
                    </a:cubicBezTo>
                    <a:lnTo>
                      <a:pt x="1881" y="2231"/>
                    </a:lnTo>
                    <a:cubicBezTo>
                      <a:pt x="1906" y="2256"/>
                      <a:pt x="1906" y="2256"/>
                      <a:pt x="1931" y="2281"/>
                    </a:cubicBezTo>
                    <a:cubicBezTo>
                      <a:pt x="1956" y="2281"/>
                      <a:pt x="1981" y="2306"/>
                      <a:pt x="2006" y="2306"/>
                    </a:cubicBezTo>
                    <a:cubicBezTo>
                      <a:pt x="2081" y="2382"/>
                      <a:pt x="2131" y="2432"/>
                      <a:pt x="2206" y="2482"/>
                    </a:cubicBezTo>
                    <a:cubicBezTo>
                      <a:pt x="2257" y="2532"/>
                      <a:pt x="2332" y="2557"/>
                      <a:pt x="2407" y="2607"/>
                    </a:cubicBezTo>
                    <a:lnTo>
                      <a:pt x="2633" y="2783"/>
                    </a:lnTo>
                    <a:cubicBezTo>
                      <a:pt x="2658" y="2808"/>
                      <a:pt x="2683" y="2833"/>
                      <a:pt x="2733" y="2858"/>
                    </a:cubicBezTo>
                    <a:cubicBezTo>
                      <a:pt x="2783" y="2883"/>
                      <a:pt x="2808" y="2908"/>
                      <a:pt x="2808" y="2908"/>
                    </a:cubicBezTo>
                    <a:lnTo>
                      <a:pt x="2883" y="2833"/>
                    </a:lnTo>
                    <a:cubicBezTo>
                      <a:pt x="2908" y="2808"/>
                      <a:pt x="2933" y="2783"/>
                      <a:pt x="2958" y="2732"/>
                    </a:cubicBezTo>
                    <a:cubicBezTo>
                      <a:pt x="2983" y="2707"/>
                      <a:pt x="3008" y="2657"/>
                      <a:pt x="3034" y="2632"/>
                    </a:cubicBezTo>
                    <a:cubicBezTo>
                      <a:pt x="2983" y="2607"/>
                      <a:pt x="2958" y="2582"/>
                      <a:pt x="2908" y="2557"/>
                    </a:cubicBezTo>
                    <a:cubicBezTo>
                      <a:pt x="2883" y="2507"/>
                      <a:pt x="2833" y="2482"/>
                      <a:pt x="2808" y="2457"/>
                    </a:cubicBezTo>
                    <a:cubicBezTo>
                      <a:pt x="2758" y="2407"/>
                      <a:pt x="2683" y="2356"/>
                      <a:pt x="2658" y="2331"/>
                    </a:cubicBezTo>
                    <a:cubicBezTo>
                      <a:pt x="2607" y="2281"/>
                      <a:pt x="2557" y="2231"/>
                      <a:pt x="2507" y="2181"/>
                    </a:cubicBezTo>
                    <a:lnTo>
                      <a:pt x="2181" y="1955"/>
                    </a:lnTo>
                    <a:cubicBezTo>
                      <a:pt x="2206" y="1905"/>
                      <a:pt x="2232" y="1880"/>
                      <a:pt x="2232" y="1855"/>
                    </a:cubicBezTo>
                    <a:cubicBezTo>
                      <a:pt x="2257" y="1855"/>
                      <a:pt x="2257" y="1830"/>
                      <a:pt x="2282" y="1805"/>
                    </a:cubicBezTo>
                    <a:lnTo>
                      <a:pt x="2482" y="1554"/>
                    </a:lnTo>
                    <a:cubicBezTo>
                      <a:pt x="2482" y="1554"/>
                      <a:pt x="2507" y="1529"/>
                      <a:pt x="2532" y="1479"/>
                    </a:cubicBezTo>
                    <a:cubicBezTo>
                      <a:pt x="2557" y="1429"/>
                      <a:pt x="2607" y="1379"/>
                      <a:pt x="2633" y="1329"/>
                    </a:cubicBezTo>
                    <a:cubicBezTo>
                      <a:pt x="2683" y="1279"/>
                      <a:pt x="2708" y="1229"/>
                      <a:pt x="2733" y="1204"/>
                    </a:cubicBezTo>
                    <a:cubicBezTo>
                      <a:pt x="2783" y="1153"/>
                      <a:pt x="2783" y="1128"/>
                      <a:pt x="2808" y="1103"/>
                    </a:cubicBezTo>
                    <a:cubicBezTo>
                      <a:pt x="2808" y="1103"/>
                      <a:pt x="2833" y="1078"/>
                      <a:pt x="2833" y="1078"/>
                    </a:cubicBezTo>
                    <a:cubicBezTo>
                      <a:pt x="2858" y="1053"/>
                      <a:pt x="2858" y="1053"/>
                      <a:pt x="2883" y="1028"/>
                    </a:cubicBezTo>
                    <a:cubicBezTo>
                      <a:pt x="2883" y="1053"/>
                      <a:pt x="2908" y="1053"/>
                      <a:pt x="2933" y="1078"/>
                    </a:cubicBezTo>
                    <a:cubicBezTo>
                      <a:pt x="2958" y="1103"/>
                      <a:pt x="2983" y="1103"/>
                      <a:pt x="2983" y="1128"/>
                    </a:cubicBezTo>
                    <a:cubicBezTo>
                      <a:pt x="3059" y="1179"/>
                      <a:pt x="3134" y="1229"/>
                      <a:pt x="3184" y="1279"/>
                    </a:cubicBezTo>
                    <a:cubicBezTo>
                      <a:pt x="3234" y="1329"/>
                      <a:pt x="3309" y="1379"/>
                      <a:pt x="3384" y="1429"/>
                    </a:cubicBezTo>
                    <a:lnTo>
                      <a:pt x="3685" y="1655"/>
                    </a:lnTo>
                    <a:lnTo>
                      <a:pt x="3785" y="1730"/>
                    </a:lnTo>
                    <a:cubicBezTo>
                      <a:pt x="3810" y="1730"/>
                      <a:pt x="3836" y="1730"/>
                      <a:pt x="3836" y="1755"/>
                    </a:cubicBezTo>
                    <a:cubicBezTo>
                      <a:pt x="3861" y="1780"/>
                      <a:pt x="3861" y="1780"/>
                      <a:pt x="3886" y="1780"/>
                    </a:cubicBezTo>
                    <a:cubicBezTo>
                      <a:pt x="3911" y="1805"/>
                      <a:pt x="3961" y="1830"/>
                      <a:pt x="4011" y="1855"/>
                    </a:cubicBezTo>
                    <a:cubicBezTo>
                      <a:pt x="4036" y="1880"/>
                      <a:pt x="4086" y="1880"/>
                      <a:pt x="4086" y="1905"/>
                    </a:cubicBezTo>
                    <a:cubicBezTo>
                      <a:pt x="4136" y="1855"/>
                      <a:pt x="4161" y="1805"/>
                      <a:pt x="4186" y="1730"/>
                    </a:cubicBezTo>
                    <a:cubicBezTo>
                      <a:pt x="4237" y="1680"/>
                      <a:pt x="4287" y="1630"/>
                      <a:pt x="4337" y="1605"/>
                    </a:cubicBezTo>
                    <a:cubicBezTo>
                      <a:pt x="4312" y="1605"/>
                      <a:pt x="4312" y="1580"/>
                      <a:pt x="4262" y="1554"/>
                    </a:cubicBezTo>
                    <a:cubicBezTo>
                      <a:pt x="4237" y="1529"/>
                      <a:pt x="4211" y="1504"/>
                      <a:pt x="4161" y="1454"/>
                    </a:cubicBezTo>
                    <a:cubicBezTo>
                      <a:pt x="4136" y="1429"/>
                      <a:pt x="4086" y="1379"/>
                      <a:pt x="4061" y="1354"/>
                    </a:cubicBezTo>
                    <a:cubicBezTo>
                      <a:pt x="4036" y="1329"/>
                      <a:pt x="4011" y="1329"/>
                      <a:pt x="4011" y="1304"/>
                    </a:cubicBezTo>
                    <a:cubicBezTo>
                      <a:pt x="3961" y="1279"/>
                      <a:pt x="3936" y="1254"/>
                      <a:pt x="3911" y="1229"/>
                    </a:cubicBezTo>
                    <a:cubicBezTo>
                      <a:pt x="3861" y="1204"/>
                      <a:pt x="3836" y="1179"/>
                      <a:pt x="3810" y="1128"/>
                    </a:cubicBezTo>
                    <a:cubicBezTo>
                      <a:pt x="3785" y="1128"/>
                      <a:pt x="3760" y="1103"/>
                      <a:pt x="3760" y="1103"/>
                    </a:cubicBezTo>
                    <a:cubicBezTo>
                      <a:pt x="3735" y="1078"/>
                      <a:pt x="3710" y="1053"/>
                      <a:pt x="3685" y="1053"/>
                    </a:cubicBezTo>
                    <a:cubicBezTo>
                      <a:pt x="3660" y="1028"/>
                      <a:pt x="3635" y="1003"/>
                      <a:pt x="3610" y="1003"/>
                    </a:cubicBezTo>
                    <a:cubicBezTo>
                      <a:pt x="3585" y="978"/>
                      <a:pt x="3585" y="978"/>
                      <a:pt x="3560" y="953"/>
                    </a:cubicBezTo>
                    <a:cubicBezTo>
                      <a:pt x="3560" y="953"/>
                      <a:pt x="3535" y="928"/>
                      <a:pt x="3485" y="903"/>
                    </a:cubicBezTo>
                    <a:cubicBezTo>
                      <a:pt x="3460" y="853"/>
                      <a:pt x="3435" y="853"/>
                      <a:pt x="3435" y="828"/>
                    </a:cubicBezTo>
                    <a:cubicBezTo>
                      <a:pt x="3435" y="828"/>
                      <a:pt x="3409" y="803"/>
                      <a:pt x="3384" y="778"/>
                    </a:cubicBezTo>
                    <a:cubicBezTo>
                      <a:pt x="3359" y="752"/>
                      <a:pt x="3309" y="727"/>
                      <a:pt x="3284" y="702"/>
                    </a:cubicBezTo>
                    <a:cubicBezTo>
                      <a:pt x="3234" y="677"/>
                      <a:pt x="3209" y="652"/>
                      <a:pt x="3184" y="602"/>
                    </a:cubicBezTo>
                    <a:cubicBezTo>
                      <a:pt x="3134" y="577"/>
                      <a:pt x="3109" y="577"/>
                      <a:pt x="3109" y="552"/>
                    </a:cubicBezTo>
                    <a:cubicBezTo>
                      <a:pt x="3084" y="552"/>
                      <a:pt x="3084" y="552"/>
                      <a:pt x="3059" y="527"/>
                    </a:cubicBezTo>
                    <a:cubicBezTo>
                      <a:pt x="3059" y="527"/>
                      <a:pt x="3034" y="527"/>
                      <a:pt x="3008" y="502"/>
                    </a:cubicBezTo>
                    <a:cubicBezTo>
                      <a:pt x="2983" y="452"/>
                      <a:pt x="2908" y="402"/>
                      <a:pt x="2833" y="351"/>
                    </a:cubicBezTo>
                    <a:cubicBezTo>
                      <a:pt x="2758" y="301"/>
                      <a:pt x="2708" y="251"/>
                      <a:pt x="2658" y="226"/>
                    </a:cubicBezTo>
                    <a:lnTo>
                      <a:pt x="240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9" name="Google Shape;1829;p54"/>
              <p:cNvSpPr/>
              <p:nvPr/>
            </p:nvSpPr>
            <p:spPr>
              <a:xfrm>
                <a:off x="1526401" y="3139188"/>
                <a:ext cx="50367" cy="71294"/>
              </a:xfrm>
              <a:custGeom>
                <a:avLst/>
                <a:gdLst/>
                <a:ahLst/>
                <a:cxnLst/>
                <a:rect l="l" t="t" r="r" b="b"/>
                <a:pathLst>
                  <a:path w="2958" h="4187" extrusionOk="0">
                    <a:moveTo>
                      <a:pt x="2657" y="1"/>
                    </a:moveTo>
                    <a:lnTo>
                      <a:pt x="1955" y="51"/>
                    </a:lnTo>
                    <a:cubicBezTo>
                      <a:pt x="1955" y="76"/>
                      <a:pt x="1930" y="101"/>
                      <a:pt x="1955" y="101"/>
                    </a:cubicBezTo>
                    <a:cubicBezTo>
                      <a:pt x="1955" y="126"/>
                      <a:pt x="1955" y="151"/>
                      <a:pt x="1955" y="151"/>
                    </a:cubicBezTo>
                    <a:cubicBezTo>
                      <a:pt x="1955" y="176"/>
                      <a:pt x="1955" y="176"/>
                      <a:pt x="1955" y="176"/>
                    </a:cubicBezTo>
                    <a:cubicBezTo>
                      <a:pt x="1955" y="201"/>
                      <a:pt x="1955" y="201"/>
                      <a:pt x="1955" y="201"/>
                    </a:cubicBezTo>
                    <a:cubicBezTo>
                      <a:pt x="1955" y="226"/>
                      <a:pt x="1955" y="251"/>
                      <a:pt x="1980" y="251"/>
                    </a:cubicBezTo>
                    <a:cubicBezTo>
                      <a:pt x="1980" y="277"/>
                      <a:pt x="1980" y="302"/>
                      <a:pt x="1980" y="302"/>
                    </a:cubicBezTo>
                    <a:cubicBezTo>
                      <a:pt x="1980" y="402"/>
                      <a:pt x="2005" y="452"/>
                      <a:pt x="2005" y="502"/>
                    </a:cubicBezTo>
                    <a:cubicBezTo>
                      <a:pt x="1980" y="552"/>
                      <a:pt x="2005" y="602"/>
                      <a:pt x="2005" y="678"/>
                    </a:cubicBezTo>
                    <a:cubicBezTo>
                      <a:pt x="2005" y="728"/>
                      <a:pt x="2005" y="778"/>
                      <a:pt x="2005" y="828"/>
                    </a:cubicBezTo>
                    <a:cubicBezTo>
                      <a:pt x="2005" y="878"/>
                      <a:pt x="2005" y="903"/>
                      <a:pt x="2005" y="903"/>
                    </a:cubicBezTo>
                    <a:lnTo>
                      <a:pt x="2031" y="1229"/>
                    </a:lnTo>
                    <a:cubicBezTo>
                      <a:pt x="2031" y="1254"/>
                      <a:pt x="2056" y="1279"/>
                      <a:pt x="2056" y="1329"/>
                    </a:cubicBezTo>
                    <a:cubicBezTo>
                      <a:pt x="2056" y="1354"/>
                      <a:pt x="2056" y="1379"/>
                      <a:pt x="2056" y="1429"/>
                    </a:cubicBezTo>
                    <a:cubicBezTo>
                      <a:pt x="2056" y="1454"/>
                      <a:pt x="2081" y="1505"/>
                      <a:pt x="2081" y="1530"/>
                    </a:cubicBezTo>
                    <a:cubicBezTo>
                      <a:pt x="2081" y="1580"/>
                      <a:pt x="2081" y="1605"/>
                      <a:pt x="2081" y="1655"/>
                    </a:cubicBezTo>
                    <a:cubicBezTo>
                      <a:pt x="2106" y="1680"/>
                      <a:pt x="2106" y="1755"/>
                      <a:pt x="2106" y="1830"/>
                    </a:cubicBezTo>
                    <a:cubicBezTo>
                      <a:pt x="2106" y="1906"/>
                      <a:pt x="2106" y="1956"/>
                      <a:pt x="2081" y="2006"/>
                    </a:cubicBezTo>
                    <a:lnTo>
                      <a:pt x="2106" y="2056"/>
                    </a:lnTo>
                    <a:cubicBezTo>
                      <a:pt x="2056" y="2056"/>
                      <a:pt x="2031" y="2056"/>
                      <a:pt x="2005" y="2081"/>
                    </a:cubicBezTo>
                    <a:cubicBezTo>
                      <a:pt x="1980" y="2081"/>
                      <a:pt x="1930" y="2106"/>
                      <a:pt x="1905" y="2106"/>
                    </a:cubicBezTo>
                    <a:lnTo>
                      <a:pt x="1153" y="2156"/>
                    </a:lnTo>
                    <a:lnTo>
                      <a:pt x="1053" y="2156"/>
                    </a:lnTo>
                    <a:cubicBezTo>
                      <a:pt x="1041" y="2169"/>
                      <a:pt x="1028" y="2175"/>
                      <a:pt x="1019" y="2175"/>
                    </a:cubicBezTo>
                    <a:cubicBezTo>
                      <a:pt x="1009" y="2175"/>
                      <a:pt x="1003" y="2169"/>
                      <a:pt x="1003" y="2156"/>
                    </a:cubicBezTo>
                    <a:cubicBezTo>
                      <a:pt x="1003" y="2131"/>
                      <a:pt x="1003" y="2081"/>
                      <a:pt x="1003" y="2006"/>
                    </a:cubicBezTo>
                    <a:cubicBezTo>
                      <a:pt x="1003" y="1931"/>
                      <a:pt x="978" y="1881"/>
                      <a:pt x="978" y="1805"/>
                    </a:cubicBezTo>
                    <a:cubicBezTo>
                      <a:pt x="978" y="1755"/>
                      <a:pt x="978" y="1680"/>
                      <a:pt x="978" y="1605"/>
                    </a:cubicBezTo>
                    <a:cubicBezTo>
                      <a:pt x="978" y="1555"/>
                      <a:pt x="978" y="1480"/>
                      <a:pt x="953" y="1429"/>
                    </a:cubicBezTo>
                    <a:cubicBezTo>
                      <a:pt x="953" y="1304"/>
                      <a:pt x="928" y="1179"/>
                      <a:pt x="928" y="1079"/>
                    </a:cubicBezTo>
                    <a:cubicBezTo>
                      <a:pt x="903" y="953"/>
                      <a:pt x="903" y="853"/>
                      <a:pt x="878" y="728"/>
                    </a:cubicBezTo>
                    <a:cubicBezTo>
                      <a:pt x="878" y="627"/>
                      <a:pt x="878" y="552"/>
                      <a:pt x="878" y="452"/>
                    </a:cubicBezTo>
                    <a:cubicBezTo>
                      <a:pt x="878" y="377"/>
                      <a:pt x="878" y="302"/>
                      <a:pt x="853" y="201"/>
                    </a:cubicBezTo>
                    <a:cubicBezTo>
                      <a:pt x="853" y="201"/>
                      <a:pt x="853" y="201"/>
                      <a:pt x="853" y="176"/>
                    </a:cubicBezTo>
                    <a:cubicBezTo>
                      <a:pt x="853" y="176"/>
                      <a:pt x="827" y="151"/>
                      <a:pt x="802" y="126"/>
                    </a:cubicBezTo>
                    <a:lnTo>
                      <a:pt x="0" y="201"/>
                    </a:lnTo>
                    <a:lnTo>
                      <a:pt x="0" y="226"/>
                    </a:lnTo>
                    <a:cubicBezTo>
                      <a:pt x="0" y="251"/>
                      <a:pt x="0" y="277"/>
                      <a:pt x="25" y="302"/>
                    </a:cubicBezTo>
                    <a:cubicBezTo>
                      <a:pt x="25" y="302"/>
                      <a:pt x="25" y="352"/>
                      <a:pt x="25" y="377"/>
                    </a:cubicBezTo>
                    <a:cubicBezTo>
                      <a:pt x="25" y="402"/>
                      <a:pt x="25" y="427"/>
                      <a:pt x="25" y="477"/>
                    </a:cubicBezTo>
                    <a:cubicBezTo>
                      <a:pt x="51" y="527"/>
                      <a:pt x="51" y="552"/>
                      <a:pt x="51" y="602"/>
                    </a:cubicBezTo>
                    <a:cubicBezTo>
                      <a:pt x="51" y="652"/>
                      <a:pt x="51" y="703"/>
                      <a:pt x="51" y="753"/>
                    </a:cubicBezTo>
                    <a:cubicBezTo>
                      <a:pt x="51" y="778"/>
                      <a:pt x="51" y="828"/>
                      <a:pt x="51" y="828"/>
                    </a:cubicBezTo>
                    <a:cubicBezTo>
                      <a:pt x="76" y="903"/>
                      <a:pt x="76" y="978"/>
                      <a:pt x="76" y="1028"/>
                    </a:cubicBezTo>
                    <a:cubicBezTo>
                      <a:pt x="76" y="1079"/>
                      <a:pt x="76" y="1154"/>
                      <a:pt x="76" y="1204"/>
                    </a:cubicBezTo>
                    <a:cubicBezTo>
                      <a:pt x="76" y="1254"/>
                      <a:pt x="76" y="1304"/>
                      <a:pt x="76" y="1354"/>
                    </a:cubicBezTo>
                    <a:cubicBezTo>
                      <a:pt x="76" y="1429"/>
                      <a:pt x="76" y="1480"/>
                      <a:pt x="76" y="1555"/>
                    </a:cubicBezTo>
                    <a:cubicBezTo>
                      <a:pt x="101" y="1605"/>
                      <a:pt x="101" y="1655"/>
                      <a:pt x="101" y="1705"/>
                    </a:cubicBezTo>
                    <a:cubicBezTo>
                      <a:pt x="126" y="1755"/>
                      <a:pt x="126" y="1780"/>
                      <a:pt x="126" y="1805"/>
                    </a:cubicBezTo>
                    <a:cubicBezTo>
                      <a:pt x="126" y="1855"/>
                      <a:pt x="126" y="1956"/>
                      <a:pt x="126" y="2056"/>
                    </a:cubicBezTo>
                    <a:cubicBezTo>
                      <a:pt x="151" y="2131"/>
                      <a:pt x="151" y="2181"/>
                      <a:pt x="151" y="2256"/>
                    </a:cubicBezTo>
                    <a:cubicBezTo>
                      <a:pt x="151" y="2332"/>
                      <a:pt x="151" y="2407"/>
                      <a:pt x="176" y="2482"/>
                    </a:cubicBezTo>
                    <a:cubicBezTo>
                      <a:pt x="176" y="2532"/>
                      <a:pt x="176" y="2557"/>
                      <a:pt x="176" y="2607"/>
                    </a:cubicBezTo>
                    <a:cubicBezTo>
                      <a:pt x="176" y="2657"/>
                      <a:pt x="176" y="2683"/>
                      <a:pt x="176" y="2733"/>
                    </a:cubicBezTo>
                    <a:cubicBezTo>
                      <a:pt x="201" y="2783"/>
                      <a:pt x="201" y="2883"/>
                      <a:pt x="226" y="2983"/>
                    </a:cubicBezTo>
                    <a:cubicBezTo>
                      <a:pt x="226" y="3084"/>
                      <a:pt x="251" y="3159"/>
                      <a:pt x="251" y="3259"/>
                    </a:cubicBezTo>
                    <a:cubicBezTo>
                      <a:pt x="251" y="3284"/>
                      <a:pt x="251" y="3309"/>
                      <a:pt x="251" y="3334"/>
                    </a:cubicBezTo>
                    <a:cubicBezTo>
                      <a:pt x="226" y="3359"/>
                      <a:pt x="251" y="3384"/>
                      <a:pt x="251" y="3409"/>
                    </a:cubicBezTo>
                    <a:cubicBezTo>
                      <a:pt x="251" y="3434"/>
                      <a:pt x="251" y="3459"/>
                      <a:pt x="251" y="3485"/>
                    </a:cubicBezTo>
                    <a:cubicBezTo>
                      <a:pt x="276" y="3510"/>
                      <a:pt x="276" y="3585"/>
                      <a:pt x="276" y="3685"/>
                    </a:cubicBezTo>
                    <a:lnTo>
                      <a:pt x="301" y="4136"/>
                    </a:lnTo>
                    <a:cubicBezTo>
                      <a:pt x="351" y="4161"/>
                      <a:pt x="376" y="4161"/>
                      <a:pt x="401" y="4161"/>
                    </a:cubicBezTo>
                    <a:cubicBezTo>
                      <a:pt x="426" y="4186"/>
                      <a:pt x="452" y="4186"/>
                      <a:pt x="452" y="4186"/>
                    </a:cubicBezTo>
                    <a:lnTo>
                      <a:pt x="652" y="4161"/>
                    </a:lnTo>
                    <a:cubicBezTo>
                      <a:pt x="702" y="4136"/>
                      <a:pt x="727" y="4111"/>
                      <a:pt x="777" y="4111"/>
                    </a:cubicBezTo>
                    <a:lnTo>
                      <a:pt x="928" y="4111"/>
                    </a:lnTo>
                    <a:cubicBezTo>
                      <a:pt x="953" y="4111"/>
                      <a:pt x="978" y="4086"/>
                      <a:pt x="1003" y="4086"/>
                    </a:cubicBezTo>
                    <a:cubicBezTo>
                      <a:pt x="1028" y="4086"/>
                      <a:pt x="1053" y="4086"/>
                      <a:pt x="1053" y="4061"/>
                    </a:cubicBezTo>
                    <a:lnTo>
                      <a:pt x="1053" y="3860"/>
                    </a:lnTo>
                    <a:cubicBezTo>
                      <a:pt x="1053" y="3760"/>
                      <a:pt x="1053" y="3635"/>
                      <a:pt x="1053" y="3535"/>
                    </a:cubicBezTo>
                    <a:cubicBezTo>
                      <a:pt x="1053" y="3409"/>
                      <a:pt x="1053" y="3309"/>
                      <a:pt x="1028" y="3184"/>
                    </a:cubicBezTo>
                    <a:lnTo>
                      <a:pt x="1028" y="3008"/>
                    </a:lnTo>
                    <a:cubicBezTo>
                      <a:pt x="1003" y="2933"/>
                      <a:pt x="1003" y="2883"/>
                      <a:pt x="1003" y="2833"/>
                    </a:cubicBezTo>
                    <a:cubicBezTo>
                      <a:pt x="1003" y="2783"/>
                      <a:pt x="978" y="2708"/>
                      <a:pt x="978" y="2657"/>
                    </a:cubicBezTo>
                    <a:cubicBezTo>
                      <a:pt x="978" y="2632"/>
                      <a:pt x="978" y="2607"/>
                      <a:pt x="978" y="2607"/>
                    </a:cubicBezTo>
                    <a:lnTo>
                      <a:pt x="1103" y="2607"/>
                    </a:lnTo>
                    <a:lnTo>
                      <a:pt x="1379" y="2582"/>
                    </a:lnTo>
                    <a:cubicBezTo>
                      <a:pt x="1404" y="2582"/>
                      <a:pt x="1454" y="2582"/>
                      <a:pt x="1479" y="2557"/>
                    </a:cubicBezTo>
                    <a:lnTo>
                      <a:pt x="1604" y="2557"/>
                    </a:lnTo>
                    <a:cubicBezTo>
                      <a:pt x="1655" y="2532"/>
                      <a:pt x="1705" y="2532"/>
                      <a:pt x="1730" y="2532"/>
                    </a:cubicBezTo>
                    <a:lnTo>
                      <a:pt x="1830" y="2532"/>
                    </a:lnTo>
                    <a:cubicBezTo>
                      <a:pt x="1880" y="2507"/>
                      <a:pt x="1905" y="2507"/>
                      <a:pt x="1955" y="2507"/>
                    </a:cubicBezTo>
                    <a:cubicBezTo>
                      <a:pt x="1968" y="2495"/>
                      <a:pt x="1980" y="2488"/>
                      <a:pt x="1996" y="2488"/>
                    </a:cubicBezTo>
                    <a:cubicBezTo>
                      <a:pt x="2012" y="2488"/>
                      <a:pt x="2031" y="2495"/>
                      <a:pt x="2056" y="2507"/>
                    </a:cubicBezTo>
                    <a:cubicBezTo>
                      <a:pt x="2081" y="2507"/>
                      <a:pt x="2106" y="2507"/>
                      <a:pt x="2106" y="2482"/>
                    </a:cubicBezTo>
                    <a:cubicBezTo>
                      <a:pt x="2131" y="2482"/>
                      <a:pt x="2131" y="2507"/>
                      <a:pt x="2131" y="2507"/>
                    </a:cubicBezTo>
                    <a:cubicBezTo>
                      <a:pt x="2131" y="2532"/>
                      <a:pt x="2131" y="2532"/>
                      <a:pt x="2131" y="2582"/>
                    </a:cubicBezTo>
                    <a:cubicBezTo>
                      <a:pt x="2131" y="2607"/>
                      <a:pt x="2156" y="2632"/>
                      <a:pt x="2156" y="2657"/>
                    </a:cubicBezTo>
                    <a:cubicBezTo>
                      <a:pt x="2156" y="2708"/>
                      <a:pt x="2156" y="2733"/>
                      <a:pt x="2156" y="2758"/>
                    </a:cubicBezTo>
                    <a:cubicBezTo>
                      <a:pt x="2156" y="2767"/>
                      <a:pt x="2156" y="2776"/>
                      <a:pt x="2156" y="2783"/>
                    </a:cubicBezTo>
                    <a:cubicBezTo>
                      <a:pt x="2181" y="2883"/>
                      <a:pt x="2181" y="3008"/>
                      <a:pt x="2181" y="3109"/>
                    </a:cubicBezTo>
                    <a:cubicBezTo>
                      <a:pt x="2181" y="3209"/>
                      <a:pt x="2181" y="3309"/>
                      <a:pt x="2206" y="3409"/>
                    </a:cubicBezTo>
                    <a:cubicBezTo>
                      <a:pt x="2206" y="3434"/>
                      <a:pt x="2206" y="3485"/>
                      <a:pt x="2206" y="3535"/>
                    </a:cubicBezTo>
                    <a:cubicBezTo>
                      <a:pt x="2206" y="3585"/>
                      <a:pt x="2206" y="3660"/>
                      <a:pt x="2231" y="3710"/>
                    </a:cubicBezTo>
                    <a:cubicBezTo>
                      <a:pt x="2231" y="3760"/>
                      <a:pt x="2231" y="3835"/>
                      <a:pt x="2231" y="3886"/>
                    </a:cubicBezTo>
                    <a:cubicBezTo>
                      <a:pt x="2231" y="3936"/>
                      <a:pt x="2231" y="3986"/>
                      <a:pt x="2231" y="4011"/>
                    </a:cubicBezTo>
                    <a:lnTo>
                      <a:pt x="2281" y="4036"/>
                    </a:lnTo>
                    <a:cubicBezTo>
                      <a:pt x="2306" y="4011"/>
                      <a:pt x="2331" y="4011"/>
                      <a:pt x="2356" y="4011"/>
                    </a:cubicBezTo>
                    <a:cubicBezTo>
                      <a:pt x="2381" y="3986"/>
                      <a:pt x="2406" y="3986"/>
                      <a:pt x="2457" y="3986"/>
                    </a:cubicBezTo>
                    <a:cubicBezTo>
                      <a:pt x="2532" y="3986"/>
                      <a:pt x="2607" y="3961"/>
                      <a:pt x="2682" y="3961"/>
                    </a:cubicBezTo>
                    <a:cubicBezTo>
                      <a:pt x="2757" y="3936"/>
                      <a:pt x="2858" y="3936"/>
                      <a:pt x="2958" y="3911"/>
                    </a:cubicBezTo>
                    <a:lnTo>
                      <a:pt x="2908" y="3234"/>
                    </a:lnTo>
                    <a:cubicBezTo>
                      <a:pt x="2908" y="3209"/>
                      <a:pt x="2883" y="3159"/>
                      <a:pt x="2883" y="3084"/>
                    </a:cubicBezTo>
                    <a:cubicBezTo>
                      <a:pt x="2883" y="2983"/>
                      <a:pt x="2858" y="2908"/>
                      <a:pt x="2858" y="2833"/>
                    </a:cubicBezTo>
                    <a:cubicBezTo>
                      <a:pt x="2858" y="2733"/>
                      <a:pt x="2833" y="2657"/>
                      <a:pt x="2833" y="2582"/>
                    </a:cubicBezTo>
                    <a:cubicBezTo>
                      <a:pt x="2833" y="2482"/>
                      <a:pt x="2833" y="2432"/>
                      <a:pt x="2833" y="2407"/>
                    </a:cubicBezTo>
                    <a:cubicBezTo>
                      <a:pt x="2833" y="2332"/>
                      <a:pt x="2833" y="2256"/>
                      <a:pt x="2807" y="2156"/>
                    </a:cubicBezTo>
                    <a:cubicBezTo>
                      <a:pt x="2782" y="2056"/>
                      <a:pt x="2782" y="1981"/>
                      <a:pt x="2782" y="1881"/>
                    </a:cubicBezTo>
                    <a:cubicBezTo>
                      <a:pt x="2757" y="1780"/>
                      <a:pt x="2757" y="1680"/>
                      <a:pt x="2757" y="1580"/>
                    </a:cubicBezTo>
                    <a:cubicBezTo>
                      <a:pt x="2757" y="1480"/>
                      <a:pt x="2757" y="1379"/>
                      <a:pt x="2757" y="1254"/>
                    </a:cubicBezTo>
                    <a:cubicBezTo>
                      <a:pt x="2757" y="1204"/>
                      <a:pt x="2757" y="1179"/>
                      <a:pt x="2757" y="1104"/>
                    </a:cubicBezTo>
                    <a:cubicBezTo>
                      <a:pt x="2732" y="1053"/>
                      <a:pt x="2732" y="1028"/>
                      <a:pt x="2732" y="978"/>
                    </a:cubicBezTo>
                    <a:cubicBezTo>
                      <a:pt x="2732" y="878"/>
                      <a:pt x="2732" y="778"/>
                      <a:pt x="2732" y="703"/>
                    </a:cubicBezTo>
                    <a:cubicBezTo>
                      <a:pt x="2732" y="602"/>
                      <a:pt x="2732" y="527"/>
                      <a:pt x="2732" y="427"/>
                    </a:cubicBezTo>
                    <a:cubicBezTo>
                      <a:pt x="2732" y="402"/>
                      <a:pt x="2707" y="327"/>
                      <a:pt x="2707" y="277"/>
                    </a:cubicBezTo>
                    <a:cubicBezTo>
                      <a:pt x="2707" y="226"/>
                      <a:pt x="2707" y="176"/>
                      <a:pt x="2707" y="101"/>
                    </a:cubicBezTo>
                    <a:cubicBezTo>
                      <a:pt x="2707" y="76"/>
                      <a:pt x="2707" y="76"/>
                      <a:pt x="2707" y="51"/>
                    </a:cubicBezTo>
                    <a:cubicBezTo>
                      <a:pt x="2707" y="26"/>
                      <a:pt x="2682" y="26"/>
                      <a:pt x="265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" name="Google Shape;1830;p54"/>
              <p:cNvSpPr/>
              <p:nvPr/>
            </p:nvSpPr>
            <p:spPr>
              <a:xfrm>
                <a:off x="1587002" y="3138763"/>
                <a:ext cx="49942" cy="67872"/>
              </a:xfrm>
              <a:custGeom>
                <a:avLst/>
                <a:gdLst/>
                <a:ahLst/>
                <a:cxnLst/>
                <a:rect l="l" t="t" r="r" b="b"/>
                <a:pathLst>
                  <a:path w="2933" h="3986" extrusionOk="0">
                    <a:moveTo>
                      <a:pt x="201" y="1"/>
                    </a:moveTo>
                    <a:cubicBezTo>
                      <a:pt x="176" y="26"/>
                      <a:pt x="176" y="26"/>
                      <a:pt x="176" y="51"/>
                    </a:cubicBezTo>
                    <a:cubicBezTo>
                      <a:pt x="176" y="76"/>
                      <a:pt x="176" y="76"/>
                      <a:pt x="176" y="101"/>
                    </a:cubicBezTo>
                    <a:cubicBezTo>
                      <a:pt x="151" y="201"/>
                      <a:pt x="151" y="276"/>
                      <a:pt x="151" y="377"/>
                    </a:cubicBezTo>
                    <a:cubicBezTo>
                      <a:pt x="126" y="452"/>
                      <a:pt x="126" y="552"/>
                      <a:pt x="126" y="652"/>
                    </a:cubicBezTo>
                    <a:cubicBezTo>
                      <a:pt x="126" y="753"/>
                      <a:pt x="126" y="853"/>
                      <a:pt x="126" y="928"/>
                    </a:cubicBezTo>
                    <a:cubicBezTo>
                      <a:pt x="126" y="1003"/>
                      <a:pt x="126" y="1104"/>
                      <a:pt x="126" y="1204"/>
                    </a:cubicBezTo>
                    <a:cubicBezTo>
                      <a:pt x="126" y="1254"/>
                      <a:pt x="126" y="1329"/>
                      <a:pt x="101" y="1404"/>
                    </a:cubicBezTo>
                    <a:cubicBezTo>
                      <a:pt x="101" y="1505"/>
                      <a:pt x="76" y="1555"/>
                      <a:pt x="76" y="1580"/>
                    </a:cubicBezTo>
                    <a:lnTo>
                      <a:pt x="101" y="1780"/>
                    </a:lnTo>
                    <a:cubicBezTo>
                      <a:pt x="76" y="1855"/>
                      <a:pt x="76" y="1931"/>
                      <a:pt x="76" y="2006"/>
                    </a:cubicBezTo>
                    <a:cubicBezTo>
                      <a:pt x="76" y="2106"/>
                      <a:pt x="76" y="2156"/>
                      <a:pt x="76" y="2181"/>
                    </a:cubicBezTo>
                    <a:cubicBezTo>
                      <a:pt x="76" y="2332"/>
                      <a:pt x="76" y="2457"/>
                      <a:pt x="50" y="2607"/>
                    </a:cubicBezTo>
                    <a:cubicBezTo>
                      <a:pt x="50" y="2733"/>
                      <a:pt x="50" y="2883"/>
                      <a:pt x="25" y="3033"/>
                    </a:cubicBezTo>
                    <a:cubicBezTo>
                      <a:pt x="25" y="3058"/>
                      <a:pt x="25" y="3109"/>
                      <a:pt x="25" y="3184"/>
                    </a:cubicBezTo>
                    <a:cubicBezTo>
                      <a:pt x="25" y="3234"/>
                      <a:pt x="25" y="3284"/>
                      <a:pt x="25" y="3334"/>
                    </a:cubicBezTo>
                    <a:cubicBezTo>
                      <a:pt x="0" y="3409"/>
                      <a:pt x="25" y="3484"/>
                      <a:pt x="25" y="3585"/>
                    </a:cubicBezTo>
                    <a:cubicBezTo>
                      <a:pt x="25" y="3660"/>
                      <a:pt x="25" y="3760"/>
                      <a:pt x="25" y="3835"/>
                    </a:cubicBezTo>
                    <a:cubicBezTo>
                      <a:pt x="25" y="3860"/>
                      <a:pt x="50" y="3860"/>
                      <a:pt x="126" y="3860"/>
                    </a:cubicBezTo>
                    <a:lnTo>
                      <a:pt x="1078" y="3860"/>
                    </a:lnTo>
                    <a:cubicBezTo>
                      <a:pt x="1178" y="3860"/>
                      <a:pt x="1253" y="3860"/>
                      <a:pt x="1304" y="3885"/>
                    </a:cubicBezTo>
                    <a:lnTo>
                      <a:pt x="1504" y="3885"/>
                    </a:lnTo>
                    <a:cubicBezTo>
                      <a:pt x="1579" y="3911"/>
                      <a:pt x="1654" y="3911"/>
                      <a:pt x="1705" y="3936"/>
                    </a:cubicBezTo>
                    <a:lnTo>
                      <a:pt x="2131" y="3936"/>
                    </a:lnTo>
                    <a:cubicBezTo>
                      <a:pt x="2256" y="3936"/>
                      <a:pt x="2356" y="3961"/>
                      <a:pt x="2431" y="3961"/>
                    </a:cubicBezTo>
                    <a:lnTo>
                      <a:pt x="2557" y="3961"/>
                    </a:lnTo>
                    <a:cubicBezTo>
                      <a:pt x="2582" y="3961"/>
                      <a:pt x="2607" y="3986"/>
                      <a:pt x="2657" y="3986"/>
                    </a:cubicBezTo>
                    <a:lnTo>
                      <a:pt x="2807" y="3986"/>
                    </a:lnTo>
                    <a:cubicBezTo>
                      <a:pt x="2857" y="3986"/>
                      <a:pt x="2908" y="3961"/>
                      <a:pt x="2933" y="3961"/>
                    </a:cubicBezTo>
                    <a:cubicBezTo>
                      <a:pt x="2933" y="3885"/>
                      <a:pt x="2933" y="3810"/>
                      <a:pt x="2933" y="3735"/>
                    </a:cubicBezTo>
                    <a:cubicBezTo>
                      <a:pt x="2933" y="3660"/>
                      <a:pt x="2933" y="3560"/>
                      <a:pt x="2908" y="3484"/>
                    </a:cubicBezTo>
                    <a:lnTo>
                      <a:pt x="2883" y="3484"/>
                    </a:lnTo>
                    <a:cubicBezTo>
                      <a:pt x="2857" y="3510"/>
                      <a:pt x="2832" y="3510"/>
                      <a:pt x="2807" y="3510"/>
                    </a:cubicBezTo>
                    <a:lnTo>
                      <a:pt x="2582" y="3484"/>
                    </a:lnTo>
                    <a:cubicBezTo>
                      <a:pt x="2456" y="3484"/>
                      <a:pt x="2356" y="3459"/>
                      <a:pt x="2256" y="3459"/>
                    </a:cubicBezTo>
                    <a:cubicBezTo>
                      <a:pt x="2131" y="3434"/>
                      <a:pt x="2030" y="3434"/>
                      <a:pt x="1930" y="3409"/>
                    </a:cubicBezTo>
                    <a:lnTo>
                      <a:pt x="1780" y="3409"/>
                    </a:lnTo>
                    <a:cubicBezTo>
                      <a:pt x="1705" y="3384"/>
                      <a:pt x="1654" y="3384"/>
                      <a:pt x="1629" y="3384"/>
                    </a:cubicBezTo>
                    <a:cubicBezTo>
                      <a:pt x="1604" y="3359"/>
                      <a:pt x="1554" y="3359"/>
                      <a:pt x="1504" y="3334"/>
                    </a:cubicBezTo>
                    <a:cubicBezTo>
                      <a:pt x="1454" y="3334"/>
                      <a:pt x="1404" y="3334"/>
                      <a:pt x="1329" y="3309"/>
                    </a:cubicBezTo>
                    <a:cubicBezTo>
                      <a:pt x="1279" y="3309"/>
                      <a:pt x="1203" y="3284"/>
                      <a:pt x="1153" y="3284"/>
                    </a:cubicBezTo>
                    <a:cubicBezTo>
                      <a:pt x="1128" y="3259"/>
                      <a:pt x="1103" y="3259"/>
                      <a:pt x="1078" y="3259"/>
                    </a:cubicBezTo>
                    <a:lnTo>
                      <a:pt x="1078" y="3159"/>
                    </a:lnTo>
                    <a:cubicBezTo>
                      <a:pt x="1078" y="3109"/>
                      <a:pt x="1103" y="3033"/>
                      <a:pt x="1103" y="2958"/>
                    </a:cubicBezTo>
                    <a:cubicBezTo>
                      <a:pt x="1103" y="2908"/>
                      <a:pt x="1103" y="2833"/>
                      <a:pt x="1103" y="2733"/>
                    </a:cubicBezTo>
                    <a:cubicBezTo>
                      <a:pt x="1078" y="2682"/>
                      <a:pt x="1078" y="2632"/>
                      <a:pt x="1078" y="2557"/>
                    </a:cubicBezTo>
                    <a:cubicBezTo>
                      <a:pt x="1078" y="2507"/>
                      <a:pt x="1078" y="2432"/>
                      <a:pt x="1103" y="2382"/>
                    </a:cubicBezTo>
                    <a:lnTo>
                      <a:pt x="1103" y="2131"/>
                    </a:lnTo>
                    <a:lnTo>
                      <a:pt x="1730" y="2131"/>
                    </a:lnTo>
                    <a:lnTo>
                      <a:pt x="2005" y="2156"/>
                    </a:lnTo>
                    <a:cubicBezTo>
                      <a:pt x="2055" y="2131"/>
                      <a:pt x="2106" y="2131"/>
                      <a:pt x="2156" y="2131"/>
                    </a:cubicBezTo>
                    <a:lnTo>
                      <a:pt x="2256" y="2131"/>
                    </a:lnTo>
                    <a:lnTo>
                      <a:pt x="2256" y="2031"/>
                    </a:lnTo>
                    <a:cubicBezTo>
                      <a:pt x="2256" y="2006"/>
                      <a:pt x="2256" y="1956"/>
                      <a:pt x="2256" y="1906"/>
                    </a:cubicBezTo>
                    <a:cubicBezTo>
                      <a:pt x="2256" y="1855"/>
                      <a:pt x="2256" y="1830"/>
                      <a:pt x="2256" y="1780"/>
                    </a:cubicBezTo>
                    <a:lnTo>
                      <a:pt x="1980" y="1780"/>
                    </a:lnTo>
                    <a:cubicBezTo>
                      <a:pt x="1905" y="1755"/>
                      <a:pt x="1830" y="1755"/>
                      <a:pt x="1755" y="1755"/>
                    </a:cubicBezTo>
                    <a:cubicBezTo>
                      <a:pt x="1705" y="1755"/>
                      <a:pt x="1629" y="1730"/>
                      <a:pt x="1554" y="1730"/>
                    </a:cubicBezTo>
                    <a:lnTo>
                      <a:pt x="1178" y="1705"/>
                    </a:lnTo>
                    <a:cubicBezTo>
                      <a:pt x="1178" y="1680"/>
                      <a:pt x="1178" y="1655"/>
                      <a:pt x="1178" y="1630"/>
                    </a:cubicBezTo>
                    <a:cubicBezTo>
                      <a:pt x="1153" y="1605"/>
                      <a:pt x="1153" y="1580"/>
                      <a:pt x="1178" y="1530"/>
                    </a:cubicBezTo>
                    <a:lnTo>
                      <a:pt x="1178" y="1229"/>
                    </a:lnTo>
                    <a:cubicBezTo>
                      <a:pt x="1178" y="1229"/>
                      <a:pt x="1178" y="1179"/>
                      <a:pt x="1178" y="1129"/>
                    </a:cubicBezTo>
                    <a:cubicBezTo>
                      <a:pt x="1178" y="1078"/>
                      <a:pt x="1178" y="1028"/>
                      <a:pt x="1178" y="953"/>
                    </a:cubicBezTo>
                    <a:cubicBezTo>
                      <a:pt x="1178" y="903"/>
                      <a:pt x="1178" y="828"/>
                      <a:pt x="1178" y="778"/>
                    </a:cubicBezTo>
                    <a:cubicBezTo>
                      <a:pt x="1178" y="728"/>
                      <a:pt x="1178" y="703"/>
                      <a:pt x="1178" y="677"/>
                    </a:cubicBezTo>
                    <a:cubicBezTo>
                      <a:pt x="1178" y="652"/>
                      <a:pt x="1178" y="627"/>
                      <a:pt x="1203" y="627"/>
                    </a:cubicBezTo>
                    <a:cubicBezTo>
                      <a:pt x="1203" y="602"/>
                      <a:pt x="1203" y="602"/>
                      <a:pt x="1203" y="577"/>
                    </a:cubicBezTo>
                    <a:lnTo>
                      <a:pt x="1604" y="577"/>
                    </a:lnTo>
                    <a:cubicBezTo>
                      <a:pt x="1680" y="602"/>
                      <a:pt x="1755" y="602"/>
                      <a:pt x="1855" y="602"/>
                    </a:cubicBezTo>
                    <a:lnTo>
                      <a:pt x="2231" y="627"/>
                    </a:lnTo>
                    <a:lnTo>
                      <a:pt x="2356" y="602"/>
                    </a:lnTo>
                    <a:lnTo>
                      <a:pt x="2456" y="602"/>
                    </a:lnTo>
                    <a:cubicBezTo>
                      <a:pt x="2507" y="602"/>
                      <a:pt x="2557" y="602"/>
                      <a:pt x="2607" y="577"/>
                    </a:cubicBezTo>
                    <a:lnTo>
                      <a:pt x="2682" y="577"/>
                    </a:lnTo>
                    <a:cubicBezTo>
                      <a:pt x="2707" y="502"/>
                      <a:pt x="2682" y="452"/>
                      <a:pt x="2682" y="377"/>
                    </a:cubicBezTo>
                    <a:cubicBezTo>
                      <a:pt x="2682" y="302"/>
                      <a:pt x="2682" y="251"/>
                      <a:pt x="2707" y="201"/>
                    </a:cubicBezTo>
                    <a:cubicBezTo>
                      <a:pt x="2707" y="201"/>
                      <a:pt x="2682" y="201"/>
                      <a:pt x="2632" y="176"/>
                    </a:cubicBezTo>
                    <a:lnTo>
                      <a:pt x="2507" y="176"/>
                    </a:lnTo>
                    <a:cubicBezTo>
                      <a:pt x="2456" y="151"/>
                      <a:pt x="2406" y="151"/>
                      <a:pt x="2356" y="151"/>
                    </a:cubicBezTo>
                    <a:lnTo>
                      <a:pt x="2281" y="151"/>
                    </a:lnTo>
                    <a:cubicBezTo>
                      <a:pt x="2231" y="126"/>
                      <a:pt x="2181" y="126"/>
                      <a:pt x="2156" y="126"/>
                    </a:cubicBezTo>
                    <a:lnTo>
                      <a:pt x="1955" y="126"/>
                    </a:lnTo>
                    <a:cubicBezTo>
                      <a:pt x="1930" y="126"/>
                      <a:pt x="1905" y="101"/>
                      <a:pt x="1880" y="101"/>
                    </a:cubicBezTo>
                    <a:lnTo>
                      <a:pt x="1629" y="101"/>
                    </a:lnTo>
                    <a:cubicBezTo>
                      <a:pt x="1579" y="101"/>
                      <a:pt x="1554" y="76"/>
                      <a:pt x="1554" y="76"/>
                    </a:cubicBezTo>
                    <a:lnTo>
                      <a:pt x="1329" y="76"/>
                    </a:lnTo>
                    <a:cubicBezTo>
                      <a:pt x="1279" y="51"/>
                      <a:pt x="1253" y="51"/>
                      <a:pt x="1203" y="51"/>
                    </a:cubicBezTo>
                    <a:lnTo>
                      <a:pt x="777" y="51"/>
                    </a:lnTo>
                    <a:cubicBezTo>
                      <a:pt x="702" y="51"/>
                      <a:pt x="627" y="51"/>
                      <a:pt x="552" y="26"/>
                    </a:cubicBezTo>
                    <a:lnTo>
                      <a:pt x="20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" name="Google Shape;1831;p54"/>
              <p:cNvSpPr/>
              <p:nvPr/>
            </p:nvSpPr>
            <p:spPr>
              <a:xfrm>
                <a:off x="1638204" y="3144314"/>
                <a:ext cx="59341" cy="72146"/>
              </a:xfrm>
              <a:custGeom>
                <a:avLst/>
                <a:gdLst/>
                <a:ahLst/>
                <a:cxnLst/>
                <a:rect l="l" t="t" r="r" b="b"/>
                <a:pathLst>
                  <a:path w="3485" h="4237" extrusionOk="0">
                    <a:moveTo>
                      <a:pt x="2131" y="1504"/>
                    </a:moveTo>
                    <a:lnTo>
                      <a:pt x="2257" y="1905"/>
                    </a:lnTo>
                    <a:cubicBezTo>
                      <a:pt x="2257" y="1930"/>
                      <a:pt x="2257" y="1981"/>
                      <a:pt x="2257" y="2006"/>
                    </a:cubicBezTo>
                    <a:lnTo>
                      <a:pt x="2432" y="2482"/>
                    </a:lnTo>
                    <a:cubicBezTo>
                      <a:pt x="2432" y="2532"/>
                      <a:pt x="2432" y="2557"/>
                      <a:pt x="2457" y="2607"/>
                    </a:cubicBezTo>
                    <a:cubicBezTo>
                      <a:pt x="2482" y="2632"/>
                      <a:pt x="2482" y="2657"/>
                      <a:pt x="2507" y="2707"/>
                    </a:cubicBezTo>
                    <a:cubicBezTo>
                      <a:pt x="2507" y="2707"/>
                      <a:pt x="2507" y="2732"/>
                      <a:pt x="2507" y="2732"/>
                    </a:cubicBezTo>
                    <a:cubicBezTo>
                      <a:pt x="2532" y="2757"/>
                      <a:pt x="2532" y="2757"/>
                      <a:pt x="2532" y="2783"/>
                    </a:cubicBezTo>
                    <a:lnTo>
                      <a:pt x="2482" y="2783"/>
                    </a:lnTo>
                    <a:cubicBezTo>
                      <a:pt x="2432" y="2757"/>
                      <a:pt x="2382" y="2757"/>
                      <a:pt x="2332" y="2757"/>
                    </a:cubicBezTo>
                    <a:cubicBezTo>
                      <a:pt x="2307" y="2757"/>
                      <a:pt x="2257" y="2757"/>
                      <a:pt x="2206" y="2732"/>
                    </a:cubicBezTo>
                    <a:cubicBezTo>
                      <a:pt x="2106" y="2707"/>
                      <a:pt x="2031" y="2707"/>
                      <a:pt x="1931" y="2682"/>
                    </a:cubicBezTo>
                    <a:cubicBezTo>
                      <a:pt x="1856" y="2682"/>
                      <a:pt x="1780" y="2682"/>
                      <a:pt x="1705" y="2657"/>
                    </a:cubicBezTo>
                    <a:lnTo>
                      <a:pt x="1630" y="2657"/>
                    </a:lnTo>
                    <a:cubicBezTo>
                      <a:pt x="1630" y="2632"/>
                      <a:pt x="1580" y="2632"/>
                      <a:pt x="1555" y="2632"/>
                    </a:cubicBezTo>
                    <a:cubicBezTo>
                      <a:pt x="1546" y="2641"/>
                      <a:pt x="1538" y="2643"/>
                      <a:pt x="1530" y="2643"/>
                    </a:cubicBezTo>
                    <a:cubicBezTo>
                      <a:pt x="1513" y="2643"/>
                      <a:pt x="1496" y="2632"/>
                      <a:pt x="1480" y="2632"/>
                    </a:cubicBezTo>
                    <a:cubicBezTo>
                      <a:pt x="1455" y="2632"/>
                      <a:pt x="1404" y="2607"/>
                      <a:pt x="1379" y="2607"/>
                    </a:cubicBezTo>
                    <a:lnTo>
                      <a:pt x="1329" y="2607"/>
                    </a:lnTo>
                    <a:cubicBezTo>
                      <a:pt x="1404" y="2532"/>
                      <a:pt x="1455" y="2457"/>
                      <a:pt x="1505" y="2382"/>
                    </a:cubicBezTo>
                    <a:cubicBezTo>
                      <a:pt x="1555" y="2281"/>
                      <a:pt x="1605" y="2206"/>
                      <a:pt x="1655" y="2131"/>
                    </a:cubicBezTo>
                    <a:cubicBezTo>
                      <a:pt x="1680" y="2081"/>
                      <a:pt x="1705" y="2056"/>
                      <a:pt x="1755" y="2006"/>
                    </a:cubicBezTo>
                    <a:cubicBezTo>
                      <a:pt x="1780" y="1981"/>
                      <a:pt x="1805" y="1955"/>
                      <a:pt x="1830" y="1905"/>
                    </a:cubicBezTo>
                    <a:cubicBezTo>
                      <a:pt x="1856" y="1855"/>
                      <a:pt x="1906" y="1780"/>
                      <a:pt x="1931" y="1730"/>
                    </a:cubicBezTo>
                    <a:cubicBezTo>
                      <a:pt x="1981" y="1680"/>
                      <a:pt x="2006" y="1630"/>
                      <a:pt x="2031" y="1554"/>
                    </a:cubicBezTo>
                    <a:cubicBezTo>
                      <a:pt x="2056" y="1554"/>
                      <a:pt x="2056" y="1529"/>
                      <a:pt x="2056" y="1529"/>
                    </a:cubicBezTo>
                    <a:cubicBezTo>
                      <a:pt x="2081" y="1504"/>
                      <a:pt x="2106" y="1504"/>
                      <a:pt x="2131" y="1504"/>
                    </a:cubicBezTo>
                    <a:close/>
                    <a:moveTo>
                      <a:pt x="2131" y="1"/>
                    </a:moveTo>
                    <a:cubicBezTo>
                      <a:pt x="2131" y="26"/>
                      <a:pt x="2106" y="51"/>
                      <a:pt x="2106" y="51"/>
                    </a:cubicBezTo>
                    <a:cubicBezTo>
                      <a:pt x="2106" y="76"/>
                      <a:pt x="2081" y="101"/>
                      <a:pt x="2081" y="101"/>
                    </a:cubicBezTo>
                    <a:cubicBezTo>
                      <a:pt x="2056" y="126"/>
                      <a:pt x="2056" y="151"/>
                      <a:pt x="2031" y="176"/>
                    </a:cubicBezTo>
                    <a:cubicBezTo>
                      <a:pt x="2031" y="201"/>
                      <a:pt x="2006" y="251"/>
                      <a:pt x="2006" y="276"/>
                    </a:cubicBezTo>
                    <a:cubicBezTo>
                      <a:pt x="1981" y="301"/>
                      <a:pt x="1981" y="326"/>
                      <a:pt x="1956" y="351"/>
                    </a:cubicBezTo>
                    <a:cubicBezTo>
                      <a:pt x="1956" y="377"/>
                      <a:pt x="1931" y="402"/>
                      <a:pt x="1931" y="427"/>
                    </a:cubicBezTo>
                    <a:cubicBezTo>
                      <a:pt x="1881" y="477"/>
                      <a:pt x="1856" y="502"/>
                      <a:pt x="1830" y="552"/>
                    </a:cubicBezTo>
                    <a:cubicBezTo>
                      <a:pt x="1830" y="602"/>
                      <a:pt x="1805" y="627"/>
                      <a:pt x="1755" y="677"/>
                    </a:cubicBezTo>
                    <a:cubicBezTo>
                      <a:pt x="1730" y="727"/>
                      <a:pt x="1730" y="752"/>
                      <a:pt x="1705" y="778"/>
                    </a:cubicBezTo>
                    <a:cubicBezTo>
                      <a:pt x="1705" y="803"/>
                      <a:pt x="1705" y="828"/>
                      <a:pt x="1680" y="853"/>
                    </a:cubicBezTo>
                    <a:cubicBezTo>
                      <a:pt x="1680" y="853"/>
                      <a:pt x="1680" y="878"/>
                      <a:pt x="1655" y="903"/>
                    </a:cubicBezTo>
                    <a:cubicBezTo>
                      <a:pt x="1655" y="928"/>
                      <a:pt x="1630" y="953"/>
                      <a:pt x="1605" y="1003"/>
                    </a:cubicBezTo>
                    <a:lnTo>
                      <a:pt x="1404" y="1354"/>
                    </a:lnTo>
                    <a:cubicBezTo>
                      <a:pt x="1379" y="1404"/>
                      <a:pt x="1354" y="1454"/>
                      <a:pt x="1329" y="1479"/>
                    </a:cubicBezTo>
                    <a:cubicBezTo>
                      <a:pt x="1304" y="1529"/>
                      <a:pt x="1304" y="1580"/>
                      <a:pt x="1279" y="1605"/>
                    </a:cubicBezTo>
                    <a:cubicBezTo>
                      <a:pt x="1229" y="1680"/>
                      <a:pt x="1204" y="1730"/>
                      <a:pt x="1179" y="1755"/>
                    </a:cubicBezTo>
                    <a:cubicBezTo>
                      <a:pt x="1154" y="1805"/>
                      <a:pt x="1154" y="1830"/>
                      <a:pt x="1154" y="1830"/>
                    </a:cubicBezTo>
                    <a:cubicBezTo>
                      <a:pt x="1129" y="1830"/>
                      <a:pt x="1129" y="1880"/>
                      <a:pt x="1079" y="1905"/>
                    </a:cubicBezTo>
                    <a:cubicBezTo>
                      <a:pt x="1054" y="1955"/>
                      <a:pt x="1028" y="2006"/>
                      <a:pt x="1003" y="2081"/>
                    </a:cubicBezTo>
                    <a:cubicBezTo>
                      <a:pt x="953" y="2131"/>
                      <a:pt x="928" y="2181"/>
                      <a:pt x="878" y="2256"/>
                    </a:cubicBezTo>
                    <a:cubicBezTo>
                      <a:pt x="828" y="2306"/>
                      <a:pt x="778" y="2382"/>
                      <a:pt x="753" y="2432"/>
                    </a:cubicBezTo>
                    <a:cubicBezTo>
                      <a:pt x="703" y="2507"/>
                      <a:pt x="678" y="2607"/>
                      <a:pt x="627" y="2682"/>
                    </a:cubicBezTo>
                    <a:cubicBezTo>
                      <a:pt x="577" y="2757"/>
                      <a:pt x="527" y="2833"/>
                      <a:pt x="477" y="2933"/>
                    </a:cubicBezTo>
                    <a:lnTo>
                      <a:pt x="226" y="3359"/>
                    </a:lnTo>
                    <a:cubicBezTo>
                      <a:pt x="201" y="3384"/>
                      <a:pt x="201" y="3434"/>
                      <a:pt x="176" y="3459"/>
                    </a:cubicBezTo>
                    <a:cubicBezTo>
                      <a:pt x="151" y="3509"/>
                      <a:pt x="126" y="3534"/>
                      <a:pt x="101" y="3559"/>
                    </a:cubicBezTo>
                    <a:cubicBezTo>
                      <a:pt x="101" y="3585"/>
                      <a:pt x="76" y="3610"/>
                      <a:pt x="76" y="3635"/>
                    </a:cubicBezTo>
                    <a:cubicBezTo>
                      <a:pt x="51" y="3660"/>
                      <a:pt x="26" y="3685"/>
                      <a:pt x="26" y="3710"/>
                    </a:cubicBezTo>
                    <a:cubicBezTo>
                      <a:pt x="26" y="3735"/>
                      <a:pt x="1" y="3735"/>
                      <a:pt x="1" y="3760"/>
                    </a:cubicBezTo>
                    <a:cubicBezTo>
                      <a:pt x="1" y="3760"/>
                      <a:pt x="1" y="3760"/>
                      <a:pt x="26" y="3785"/>
                    </a:cubicBezTo>
                    <a:lnTo>
                      <a:pt x="352" y="3835"/>
                    </a:lnTo>
                    <a:lnTo>
                      <a:pt x="402" y="3835"/>
                    </a:lnTo>
                    <a:cubicBezTo>
                      <a:pt x="427" y="3835"/>
                      <a:pt x="427" y="3835"/>
                      <a:pt x="452" y="3810"/>
                    </a:cubicBezTo>
                    <a:lnTo>
                      <a:pt x="653" y="3534"/>
                    </a:lnTo>
                    <a:lnTo>
                      <a:pt x="728" y="3409"/>
                    </a:lnTo>
                    <a:cubicBezTo>
                      <a:pt x="728" y="3384"/>
                      <a:pt x="753" y="3359"/>
                      <a:pt x="778" y="3334"/>
                    </a:cubicBezTo>
                    <a:cubicBezTo>
                      <a:pt x="803" y="3309"/>
                      <a:pt x="828" y="3259"/>
                      <a:pt x="853" y="3234"/>
                    </a:cubicBezTo>
                    <a:cubicBezTo>
                      <a:pt x="878" y="3209"/>
                      <a:pt x="903" y="3184"/>
                      <a:pt x="928" y="3133"/>
                    </a:cubicBezTo>
                    <a:cubicBezTo>
                      <a:pt x="953" y="3108"/>
                      <a:pt x="978" y="3083"/>
                      <a:pt x="1003" y="3058"/>
                    </a:cubicBezTo>
                    <a:lnTo>
                      <a:pt x="1028" y="3008"/>
                    </a:lnTo>
                    <a:lnTo>
                      <a:pt x="1129" y="3033"/>
                    </a:lnTo>
                    <a:cubicBezTo>
                      <a:pt x="1129" y="3021"/>
                      <a:pt x="1141" y="3014"/>
                      <a:pt x="1160" y="3014"/>
                    </a:cubicBezTo>
                    <a:cubicBezTo>
                      <a:pt x="1179" y="3014"/>
                      <a:pt x="1204" y="3021"/>
                      <a:pt x="1229" y="3033"/>
                    </a:cubicBezTo>
                    <a:lnTo>
                      <a:pt x="1329" y="3033"/>
                    </a:lnTo>
                    <a:cubicBezTo>
                      <a:pt x="1354" y="3058"/>
                      <a:pt x="1379" y="3058"/>
                      <a:pt x="1404" y="3058"/>
                    </a:cubicBezTo>
                    <a:lnTo>
                      <a:pt x="1480" y="3058"/>
                    </a:lnTo>
                    <a:lnTo>
                      <a:pt x="1530" y="3083"/>
                    </a:lnTo>
                    <a:cubicBezTo>
                      <a:pt x="1680" y="3108"/>
                      <a:pt x="1780" y="3108"/>
                      <a:pt x="1881" y="3133"/>
                    </a:cubicBezTo>
                    <a:lnTo>
                      <a:pt x="2081" y="3133"/>
                    </a:lnTo>
                    <a:cubicBezTo>
                      <a:pt x="2131" y="3158"/>
                      <a:pt x="2156" y="3158"/>
                      <a:pt x="2181" y="3158"/>
                    </a:cubicBezTo>
                    <a:lnTo>
                      <a:pt x="2257" y="3158"/>
                    </a:lnTo>
                    <a:lnTo>
                      <a:pt x="2407" y="3184"/>
                    </a:lnTo>
                    <a:cubicBezTo>
                      <a:pt x="2432" y="3184"/>
                      <a:pt x="2457" y="3184"/>
                      <a:pt x="2482" y="3209"/>
                    </a:cubicBezTo>
                    <a:cubicBezTo>
                      <a:pt x="2507" y="3209"/>
                      <a:pt x="2532" y="3209"/>
                      <a:pt x="2557" y="3234"/>
                    </a:cubicBezTo>
                    <a:lnTo>
                      <a:pt x="2632" y="3234"/>
                    </a:lnTo>
                    <a:cubicBezTo>
                      <a:pt x="2658" y="3259"/>
                      <a:pt x="2658" y="3284"/>
                      <a:pt x="2683" y="3309"/>
                    </a:cubicBezTo>
                    <a:cubicBezTo>
                      <a:pt x="2683" y="3334"/>
                      <a:pt x="2708" y="3384"/>
                      <a:pt x="2733" y="3434"/>
                    </a:cubicBezTo>
                    <a:cubicBezTo>
                      <a:pt x="2733" y="3459"/>
                      <a:pt x="2758" y="3484"/>
                      <a:pt x="2783" y="3534"/>
                    </a:cubicBezTo>
                    <a:cubicBezTo>
                      <a:pt x="2833" y="3610"/>
                      <a:pt x="2858" y="3635"/>
                      <a:pt x="2858" y="3660"/>
                    </a:cubicBezTo>
                    <a:cubicBezTo>
                      <a:pt x="2858" y="3685"/>
                      <a:pt x="2858" y="3710"/>
                      <a:pt x="2858" y="3735"/>
                    </a:cubicBezTo>
                    <a:cubicBezTo>
                      <a:pt x="2883" y="3735"/>
                      <a:pt x="2883" y="3760"/>
                      <a:pt x="2883" y="3785"/>
                    </a:cubicBezTo>
                    <a:cubicBezTo>
                      <a:pt x="2908" y="3860"/>
                      <a:pt x="2958" y="3935"/>
                      <a:pt x="2983" y="3986"/>
                    </a:cubicBezTo>
                    <a:cubicBezTo>
                      <a:pt x="3033" y="4061"/>
                      <a:pt x="3059" y="4111"/>
                      <a:pt x="3059" y="4161"/>
                    </a:cubicBezTo>
                    <a:cubicBezTo>
                      <a:pt x="3084" y="4161"/>
                      <a:pt x="3109" y="4161"/>
                      <a:pt x="3134" y="4186"/>
                    </a:cubicBezTo>
                    <a:lnTo>
                      <a:pt x="3259" y="4186"/>
                    </a:lnTo>
                    <a:lnTo>
                      <a:pt x="3359" y="4211"/>
                    </a:lnTo>
                    <a:lnTo>
                      <a:pt x="3409" y="4211"/>
                    </a:lnTo>
                    <a:cubicBezTo>
                      <a:pt x="3434" y="4236"/>
                      <a:pt x="3460" y="4236"/>
                      <a:pt x="3485" y="4236"/>
                    </a:cubicBezTo>
                    <a:cubicBezTo>
                      <a:pt x="3485" y="4211"/>
                      <a:pt x="3485" y="4186"/>
                      <a:pt x="3460" y="4161"/>
                    </a:cubicBezTo>
                    <a:cubicBezTo>
                      <a:pt x="3460" y="4136"/>
                      <a:pt x="3460" y="4111"/>
                      <a:pt x="3434" y="4086"/>
                    </a:cubicBezTo>
                    <a:cubicBezTo>
                      <a:pt x="3434" y="4011"/>
                      <a:pt x="3409" y="3986"/>
                      <a:pt x="3409" y="3935"/>
                    </a:cubicBezTo>
                    <a:cubicBezTo>
                      <a:pt x="3409" y="3885"/>
                      <a:pt x="3384" y="3835"/>
                      <a:pt x="3384" y="3810"/>
                    </a:cubicBezTo>
                    <a:cubicBezTo>
                      <a:pt x="3359" y="3785"/>
                      <a:pt x="3359" y="3760"/>
                      <a:pt x="3359" y="3735"/>
                    </a:cubicBezTo>
                    <a:cubicBezTo>
                      <a:pt x="3359" y="3710"/>
                      <a:pt x="3334" y="3685"/>
                      <a:pt x="3334" y="3660"/>
                    </a:cubicBezTo>
                    <a:cubicBezTo>
                      <a:pt x="3334" y="3610"/>
                      <a:pt x="3309" y="3585"/>
                      <a:pt x="3309" y="3534"/>
                    </a:cubicBezTo>
                    <a:cubicBezTo>
                      <a:pt x="3284" y="3509"/>
                      <a:pt x="3284" y="3459"/>
                      <a:pt x="3259" y="3409"/>
                    </a:cubicBezTo>
                    <a:cubicBezTo>
                      <a:pt x="3234" y="3334"/>
                      <a:pt x="3234" y="3234"/>
                      <a:pt x="3209" y="3158"/>
                    </a:cubicBezTo>
                    <a:cubicBezTo>
                      <a:pt x="3209" y="3083"/>
                      <a:pt x="3184" y="3008"/>
                      <a:pt x="3159" y="2908"/>
                    </a:cubicBezTo>
                    <a:cubicBezTo>
                      <a:pt x="3159" y="2883"/>
                      <a:pt x="3134" y="2833"/>
                      <a:pt x="3134" y="2783"/>
                    </a:cubicBezTo>
                    <a:cubicBezTo>
                      <a:pt x="3109" y="2757"/>
                      <a:pt x="3109" y="2707"/>
                      <a:pt x="3109" y="2682"/>
                    </a:cubicBezTo>
                    <a:lnTo>
                      <a:pt x="3033" y="2407"/>
                    </a:lnTo>
                    <a:lnTo>
                      <a:pt x="2983" y="2131"/>
                    </a:lnTo>
                    <a:cubicBezTo>
                      <a:pt x="2983" y="2106"/>
                      <a:pt x="2958" y="2081"/>
                      <a:pt x="2958" y="2056"/>
                    </a:cubicBezTo>
                    <a:cubicBezTo>
                      <a:pt x="2958" y="2031"/>
                      <a:pt x="2958" y="2031"/>
                      <a:pt x="2958" y="2006"/>
                    </a:cubicBezTo>
                    <a:cubicBezTo>
                      <a:pt x="2933" y="1930"/>
                      <a:pt x="2933" y="1880"/>
                      <a:pt x="2908" y="1830"/>
                    </a:cubicBezTo>
                    <a:cubicBezTo>
                      <a:pt x="2908" y="1780"/>
                      <a:pt x="2883" y="1680"/>
                      <a:pt x="2883" y="1580"/>
                    </a:cubicBezTo>
                    <a:cubicBezTo>
                      <a:pt x="2858" y="1504"/>
                      <a:pt x="2858" y="1429"/>
                      <a:pt x="2833" y="1354"/>
                    </a:cubicBezTo>
                    <a:cubicBezTo>
                      <a:pt x="2808" y="1279"/>
                      <a:pt x="2808" y="1204"/>
                      <a:pt x="2783" y="1128"/>
                    </a:cubicBezTo>
                    <a:cubicBezTo>
                      <a:pt x="2783" y="1103"/>
                      <a:pt x="2783" y="1053"/>
                      <a:pt x="2758" y="1028"/>
                    </a:cubicBezTo>
                    <a:cubicBezTo>
                      <a:pt x="2758" y="1003"/>
                      <a:pt x="2758" y="978"/>
                      <a:pt x="2758" y="953"/>
                    </a:cubicBezTo>
                    <a:lnTo>
                      <a:pt x="2708" y="878"/>
                    </a:lnTo>
                    <a:lnTo>
                      <a:pt x="2658" y="527"/>
                    </a:lnTo>
                    <a:lnTo>
                      <a:pt x="2607" y="301"/>
                    </a:lnTo>
                    <a:lnTo>
                      <a:pt x="2582" y="251"/>
                    </a:lnTo>
                    <a:lnTo>
                      <a:pt x="2582" y="151"/>
                    </a:lnTo>
                    <a:cubicBezTo>
                      <a:pt x="2582" y="126"/>
                      <a:pt x="2582" y="101"/>
                      <a:pt x="2582" y="101"/>
                    </a:cubicBezTo>
                    <a:cubicBezTo>
                      <a:pt x="2582" y="76"/>
                      <a:pt x="2582" y="51"/>
                      <a:pt x="2582" y="51"/>
                    </a:cubicBezTo>
                    <a:lnTo>
                      <a:pt x="2257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2" name="Google Shape;1832;p54"/>
              <p:cNvSpPr/>
              <p:nvPr/>
            </p:nvSpPr>
            <p:spPr>
              <a:xfrm>
                <a:off x="1703504" y="3151567"/>
                <a:ext cx="44833" cy="67872"/>
              </a:xfrm>
              <a:custGeom>
                <a:avLst/>
                <a:gdLst/>
                <a:ahLst/>
                <a:cxnLst/>
                <a:rect l="l" t="t" r="r" b="b"/>
                <a:pathLst>
                  <a:path w="2633" h="3986" extrusionOk="0">
                    <a:moveTo>
                      <a:pt x="1003" y="527"/>
                    </a:moveTo>
                    <a:cubicBezTo>
                      <a:pt x="1053" y="552"/>
                      <a:pt x="1103" y="552"/>
                      <a:pt x="1153" y="577"/>
                    </a:cubicBezTo>
                    <a:cubicBezTo>
                      <a:pt x="1229" y="577"/>
                      <a:pt x="1279" y="602"/>
                      <a:pt x="1304" y="627"/>
                    </a:cubicBezTo>
                    <a:cubicBezTo>
                      <a:pt x="1404" y="677"/>
                      <a:pt x="1479" y="727"/>
                      <a:pt x="1529" y="753"/>
                    </a:cubicBezTo>
                    <a:cubicBezTo>
                      <a:pt x="1579" y="778"/>
                      <a:pt x="1604" y="828"/>
                      <a:pt x="1630" y="878"/>
                    </a:cubicBezTo>
                    <a:cubicBezTo>
                      <a:pt x="1705" y="978"/>
                      <a:pt x="1755" y="1053"/>
                      <a:pt x="1805" y="1154"/>
                    </a:cubicBezTo>
                    <a:cubicBezTo>
                      <a:pt x="1830" y="1229"/>
                      <a:pt x="1855" y="1329"/>
                      <a:pt x="1855" y="1454"/>
                    </a:cubicBezTo>
                    <a:lnTo>
                      <a:pt x="1830" y="1479"/>
                    </a:lnTo>
                    <a:cubicBezTo>
                      <a:pt x="1830" y="1630"/>
                      <a:pt x="1830" y="1730"/>
                      <a:pt x="1805" y="1830"/>
                    </a:cubicBezTo>
                    <a:cubicBezTo>
                      <a:pt x="1780" y="1905"/>
                      <a:pt x="1755" y="2006"/>
                      <a:pt x="1755" y="2081"/>
                    </a:cubicBezTo>
                    <a:lnTo>
                      <a:pt x="1730" y="2206"/>
                    </a:lnTo>
                    <a:cubicBezTo>
                      <a:pt x="1730" y="2231"/>
                      <a:pt x="1730" y="2256"/>
                      <a:pt x="1705" y="2331"/>
                    </a:cubicBezTo>
                    <a:cubicBezTo>
                      <a:pt x="1680" y="2382"/>
                      <a:pt x="1680" y="2432"/>
                      <a:pt x="1655" y="2457"/>
                    </a:cubicBezTo>
                    <a:cubicBezTo>
                      <a:pt x="1655" y="2482"/>
                      <a:pt x="1655" y="2532"/>
                      <a:pt x="1630" y="2582"/>
                    </a:cubicBezTo>
                    <a:cubicBezTo>
                      <a:pt x="1604" y="2632"/>
                      <a:pt x="1579" y="2657"/>
                      <a:pt x="1579" y="2682"/>
                    </a:cubicBezTo>
                    <a:cubicBezTo>
                      <a:pt x="1554" y="2732"/>
                      <a:pt x="1529" y="2783"/>
                      <a:pt x="1504" y="2833"/>
                    </a:cubicBezTo>
                    <a:cubicBezTo>
                      <a:pt x="1479" y="2883"/>
                      <a:pt x="1454" y="2933"/>
                      <a:pt x="1429" y="2958"/>
                    </a:cubicBezTo>
                    <a:cubicBezTo>
                      <a:pt x="1404" y="3008"/>
                      <a:pt x="1354" y="3058"/>
                      <a:pt x="1329" y="3108"/>
                    </a:cubicBezTo>
                    <a:cubicBezTo>
                      <a:pt x="1304" y="3159"/>
                      <a:pt x="1254" y="3184"/>
                      <a:pt x="1178" y="3234"/>
                    </a:cubicBezTo>
                    <a:cubicBezTo>
                      <a:pt x="1078" y="3284"/>
                      <a:pt x="978" y="3334"/>
                      <a:pt x="903" y="3334"/>
                    </a:cubicBezTo>
                    <a:cubicBezTo>
                      <a:pt x="802" y="3359"/>
                      <a:pt x="702" y="3359"/>
                      <a:pt x="552" y="3359"/>
                    </a:cubicBezTo>
                    <a:cubicBezTo>
                      <a:pt x="577" y="3259"/>
                      <a:pt x="602" y="3133"/>
                      <a:pt x="602" y="2983"/>
                    </a:cubicBezTo>
                    <a:cubicBezTo>
                      <a:pt x="627" y="2858"/>
                      <a:pt x="652" y="2732"/>
                      <a:pt x="677" y="2607"/>
                    </a:cubicBezTo>
                    <a:cubicBezTo>
                      <a:pt x="702" y="2532"/>
                      <a:pt x="702" y="2432"/>
                      <a:pt x="702" y="2331"/>
                    </a:cubicBezTo>
                    <a:cubicBezTo>
                      <a:pt x="727" y="2256"/>
                      <a:pt x="727" y="2156"/>
                      <a:pt x="752" y="2056"/>
                    </a:cubicBezTo>
                    <a:cubicBezTo>
                      <a:pt x="752" y="2006"/>
                      <a:pt x="752" y="1930"/>
                      <a:pt x="777" y="1880"/>
                    </a:cubicBezTo>
                    <a:cubicBezTo>
                      <a:pt x="777" y="1830"/>
                      <a:pt x="802" y="1780"/>
                      <a:pt x="802" y="1705"/>
                    </a:cubicBezTo>
                    <a:cubicBezTo>
                      <a:pt x="802" y="1680"/>
                      <a:pt x="802" y="1655"/>
                      <a:pt x="802" y="1630"/>
                    </a:cubicBezTo>
                    <a:cubicBezTo>
                      <a:pt x="828" y="1605"/>
                      <a:pt x="828" y="1580"/>
                      <a:pt x="828" y="1555"/>
                    </a:cubicBezTo>
                    <a:cubicBezTo>
                      <a:pt x="853" y="1454"/>
                      <a:pt x="878" y="1379"/>
                      <a:pt x="878" y="1279"/>
                    </a:cubicBezTo>
                    <a:cubicBezTo>
                      <a:pt x="878" y="1179"/>
                      <a:pt x="903" y="1078"/>
                      <a:pt x="903" y="1003"/>
                    </a:cubicBezTo>
                    <a:cubicBezTo>
                      <a:pt x="928" y="953"/>
                      <a:pt x="928" y="878"/>
                      <a:pt x="928" y="803"/>
                    </a:cubicBezTo>
                    <a:cubicBezTo>
                      <a:pt x="953" y="727"/>
                      <a:pt x="953" y="677"/>
                      <a:pt x="978" y="627"/>
                    </a:cubicBezTo>
                    <a:lnTo>
                      <a:pt x="978" y="577"/>
                    </a:lnTo>
                    <a:lnTo>
                      <a:pt x="978" y="552"/>
                    </a:lnTo>
                    <a:cubicBezTo>
                      <a:pt x="978" y="552"/>
                      <a:pt x="978" y="552"/>
                      <a:pt x="1003" y="527"/>
                    </a:cubicBezTo>
                    <a:close/>
                    <a:moveTo>
                      <a:pt x="602" y="1"/>
                    </a:moveTo>
                    <a:cubicBezTo>
                      <a:pt x="602" y="1"/>
                      <a:pt x="602" y="1"/>
                      <a:pt x="577" y="26"/>
                    </a:cubicBezTo>
                    <a:cubicBezTo>
                      <a:pt x="552" y="26"/>
                      <a:pt x="552" y="51"/>
                      <a:pt x="552" y="101"/>
                    </a:cubicBezTo>
                    <a:cubicBezTo>
                      <a:pt x="552" y="126"/>
                      <a:pt x="552" y="151"/>
                      <a:pt x="552" y="151"/>
                    </a:cubicBezTo>
                    <a:cubicBezTo>
                      <a:pt x="527" y="201"/>
                      <a:pt x="527" y="226"/>
                      <a:pt x="527" y="251"/>
                    </a:cubicBezTo>
                    <a:cubicBezTo>
                      <a:pt x="527" y="301"/>
                      <a:pt x="527" y="326"/>
                      <a:pt x="527" y="377"/>
                    </a:cubicBezTo>
                    <a:cubicBezTo>
                      <a:pt x="502" y="477"/>
                      <a:pt x="502" y="552"/>
                      <a:pt x="502" y="627"/>
                    </a:cubicBezTo>
                    <a:cubicBezTo>
                      <a:pt x="477" y="702"/>
                      <a:pt x="477" y="803"/>
                      <a:pt x="452" y="903"/>
                    </a:cubicBezTo>
                    <a:cubicBezTo>
                      <a:pt x="452" y="953"/>
                      <a:pt x="427" y="1028"/>
                      <a:pt x="427" y="1078"/>
                    </a:cubicBezTo>
                    <a:cubicBezTo>
                      <a:pt x="427" y="1128"/>
                      <a:pt x="427" y="1179"/>
                      <a:pt x="427" y="1229"/>
                    </a:cubicBezTo>
                    <a:cubicBezTo>
                      <a:pt x="401" y="1279"/>
                      <a:pt x="401" y="1304"/>
                      <a:pt x="401" y="1329"/>
                    </a:cubicBezTo>
                    <a:cubicBezTo>
                      <a:pt x="401" y="1379"/>
                      <a:pt x="401" y="1404"/>
                      <a:pt x="376" y="1429"/>
                    </a:cubicBezTo>
                    <a:cubicBezTo>
                      <a:pt x="376" y="1479"/>
                      <a:pt x="351" y="1555"/>
                      <a:pt x="326" y="1630"/>
                    </a:cubicBezTo>
                    <a:cubicBezTo>
                      <a:pt x="326" y="1705"/>
                      <a:pt x="301" y="1805"/>
                      <a:pt x="301" y="1905"/>
                    </a:cubicBezTo>
                    <a:cubicBezTo>
                      <a:pt x="276" y="1981"/>
                      <a:pt x="276" y="2081"/>
                      <a:pt x="251" y="2156"/>
                    </a:cubicBezTo>
                    <a:cubicBezTo>
                      <a:pt x="251" y="2156"/>
                      <a:pt x="251" y="2181"/>
                      <a:pt x="251" y="2206"/>
                    </a:cubicBezTo>
                    <a:cubicBezTo>
                      <a:pt x="251" y="2206"/>
                      <a:pt x="251" y="2231"/>
                      <a:pt x="226" y="2256"/>
                    </a:cubicBezTo>
                    <a:cubicBezTo>
                      <a:pt x="226" y="2281"/>
                      <a:pt x="226" y="2281"/>
                      <a:pt x="226" y="2306"/>
                    </a:cubicBezTo>
                    <a:cubicBezTo>
                      <a:pt x="226" y="2331"/>
                      <a:pt x="226" y="2331"/>
                      <a:pt x="226" y="2331"/>
                    </a:cubicBezTo>
                    <a:cubicBezTo>
                      <a:pt x="226" y="2382"/>
                      <a:pt x="226" y="2432"/>
                      <a:pt x="201" y="2482"/>
                    </a:cubicBezTo>
                    <a:cubicBezTo>
                      <a:pt x="176" y="2532"/>
                      <a:pt x="176" y="2582"/>
                      <a:pt x="176" y="2632"/>
                    </a:cubicBezTo>
                    <a:cubicBezTo>
                      <a:pt x="151" y="2657"/>
                      <a:pt x="151" y="2682"/>
                      <a:pt x="151" y="2682"/>
                    </a:cubicBezTo>
                    <a:cubicBezTo>
                      <a:pt x="151" y="2707"/>
                      <a:pt x="151" y="2732"/>
                      <a:pt x="151" y="2732"/>
                    </a:cubicBezTo>
                    <a:cubicBezTo>
                      <a:pt x="151" y="2783"/>
                      <a:pt x="126" y="2808"/>
                      <a:pt x="126" y="2858"/>
                    </a:cubicBezTo>
                    <a:cubicBezTo>
                      <a:pt x="126" y="2883"/>
                      <a:pt x="101" y="2933"/>
                      <a:pt x="101" y="2958"/>
                    </a:cubicBezTo>
                    <a:lnTo>
                      <a:pt x="101" y="3184"/>
                    </a:lnTo>
                    <a:cubicBezTo>
                      <a:pt x="101" y="3184"/>
                      <a:pt x="101" y="3209"/>
                      <a:pt x="101" y="3234"/>
                    </a:cubicBezTo>
                    <a:cubicBezTo>
                      <a:pt x="101" y="3259"/>
                      <a:pt x="76" y="3259"/>
                      <a:pt x="76" y="3284"/>
                    </a:cubicBezTo>
                    <a:cubicBezTo>
                      <a:pt x="76" y="3309"/>
                      <a:pt x="51" y="3334"/>
                      <a:pt x="51" y="3359"/>
                    </a:cubicBezTo>
                    <a:cubicBezTo>
                      <a:pt x="51" y="3384"/>
                      <a:pt x="51" y="3409"/>
                      <a:pt x="51" y="3434"/>
                    </a:cubicBezTo>
                    <a:lnTo>
                      <a:pt x="0" y="3810"/>
                    </a:lnTo>
                    <a:cubicBezTo>
                      <a:pt x="0" y="3810"/>
                      <a:pt x="0" y="3810"/>
                      <a:pt x="0" y="3835"/>
                    </a:cubicBezTo>
                    <a:cubicBezTo>
                      <a:pt x="0" y="3835"/>
                      <a:pt x="0" y="3835"/>
                      <a:pt x="0" y="3860"/>
                    </a:cubicBezTo>
                    <a:cubicBezTo>
                      <a:pt x="0" y="3860"/>
                      <a:pt x="26" y="3885"/>
                      <a:pt x="26" y="3885"/>
                    </a:cubicBezTo>
                    <a:lnTo>
                      <a:pt x="101" y="3885"/>
                    </a:lnTo>
                    <a:cubicBezTo>
                      <a:pt x="151" y="3910"/>
                      <a:pt x="201" y="3910"/>
                      <a:pt x="276" y="3910"/>
                    </a:cubicBezTo>
                    <a:cubicBezTo>
                      <a:pt x="351" y="3936"/>
                      <a:pt x="427" y="3936"/>
                      <a:pt x="502" y="3936"/>
                    </a:cubicBezTo>
                    <a:cubicBezTo>
                      <a:pt x="577" y="3961"/>
                      <a:pt x="627" y="3961"/>
                      <a:pt x="702" y="3961"/>
                    </a:cubicBezTo>
                    <a:cubicBezTo>
                      <a:pt x="777" y="3961"/>
                      <a:pt x="828" y="3961"/>
                      <a:pt x="878" y="3986"/>
                    </a:cubicBezTo>
                    <a:cubicBezTo>
                      <a:pt x="903" y="3986"/>
                      <a:pt x="928" y="3961"/>
                      <a:pt x="978" y="3961"/>
                    </a:cubicBezTo>
                    <a:cubicBezTo>
                      <a:pt x="1028" y="3936"/>
                      <a:pt x="1078" y="3910"/>
                      <a:pt x="1128" y="3910"/>
                    </a:cubicBezTo>
                    <a:cubicBezTo>
                      <a:pt x="1178" y="3885"/>
                      <a:pt x="1229" y="3860"/>
                      <a:pt x="1279" y="3835"/>
                    </a:cubicBezTo>
                    <a:cubicBezTo>
                      <a:pt x="1329" y="3835"/>
                      <a:pt x="1354" y="3810"/>
                      <a:pt x="1379" y="3810"/>
                    </a:cubicBezTo>
                    <a:cubicBezTo>
                      <a:pt x="1379" y="3810"/>
                      <a:pt x="1404" y="3785"/>
                      <a:pt x="1454" y="3760"/>
                    </a:cubicBezTo>
                    <a:cubicBezTo>
                      <a:pt x="1479" y="3735"/>
                      <a:pt x="1529" y="3710"/>
                      <a:pt x="1554" y="3685"/>
                    </a:cubicBezTo>
                    <a:cubicBezTo>
                      <a:pt x="1604" y="3660"/>
                      <a:pt x="1630" y="3635"/>
                      <a:pt x="1655" y="3610"/>
                    </a:cubicBezTo>
                    <a:cubicBezTo>
                      <a:pt x="1705" y="3585"/>
                      <a:pt x="1730" y="3585"/>
                      <a:pt x="1730" y="3560"/>
                    </a:cubicBezTo>
                    <a:cubicBezTo>
                      <a:pt x="1805" y="3509"/>
                      <a:pt x="1880" y="3459"/>
                      <a:pt x="1930" y="3434"/>
                    </a:cubicBezTo>
                    <a:cubicBezTo>
                      <a:pt x="1955" y="3409"/>
                      <a:pt x="2005" y="3359"/>
                      <a:pt x="2056" y="3284"/>
                    </a:cubicBezTo>
                    <a:cubicBezTo>
                      <a:pt x="2056" y="3284"/>
                      <a:pt x="2081" y="3259"/>
                      <a:pt x="2106" y="3234"/>
                    </a:cubicBezTo>
                    <a:cubicBezTo>
                      <a:pt x="2106" y="3209"/>
                      <a:pt x="2131" y="3184"/>
                      <a:pt x="2156" y="3159"/>
                    </a:cubicBezTo>
                    <a:cubicBezTo>
                      <a:pt x="2181" y="3133"/>
                      <a:pt x="2206" y="3108"/>
                      <a:pt x="2231" y="3083"/>
                    </a:cubicBezTo>
                    <a:cubicBezTo>
                      <a:pt x="2256" y="3033"/>
                      <a:pt x="2281" y="3033"/>
                      <a:pt x="2281" y="3008"/>
                    </a:cubicBezTo>
                    <a:cubicBezTo>
                      <a:pt x="2306" y="2983"/>
                      <a:pt x="2306" y="2958"/>
                      <a:pt x="2331" y="2933"/>
                    </a:cubicBezTo>
                    <a:cubicBezTo>
                      <a:pt x="2331" y="2908"/>
                      <a:pt x="2356" y="2883"/>
                      <a:pt x="2381" y="2883"/>
                    </a:cubicBezTo>
                    <a:cubicBezTo>
                      <a:pt x="2381" y="2858"/>
                      <a:pt x="2407" y="2833"/>
                      <a:pt x="2407" y="2808"/>
                    </a:cubicBezTo>
                    <a:cubicBezTo>
                      <a:pt x="2432" y="2758"/>
                      <a:pt x="2432" y="2732"/>
                      <a:pt x="2457" y="2682"/>
                    </a:cubicBezTo>
                    <a:cubicBezTo>
                      <a:pt x="2457" y="2607"/>
                      <a:pt x="2482" y="2557"/>
                      <a:pt x="2507" y="2482"/>
                    </a:cubicBezTo>
                    <a:cubicBezTo>
                      <a:pt x="2532" y="2432"/>
                      <a:pt x="2532" y="2382"/>
                      <a:pt x="2557" y="2306"/>
                    </a:cubicBezTo>
                    <a:cubicBezTo>
                      <a:pt x="2582" y="2231"/>
                      <a:pt x="2607" y="2131"/>
                      <a:pt x="2632" y="2031"/>
                    </a:cubicBezTo>
                    <a:cubicBezTo>
                      <a:pt x="2632" y="1930"/>
                      <a:pt x="2632" y="1805"/>
                      <a:pt x="2632" y="1705"/>
                    </a:cubicBezTo>
                    <a:cubicBezTo>
                      <a:pt x="2607" y="1680"/>
                      <a:pt x="2607" y="1630"/>
                      <a:pt x="2607" y="1580"/>
                    </a:cubicBezTo>
                    <a:cubicBezTo>
                      <a:pt x="2632" y="1529"/>
                      <a:pt x="2632" y="1479"/>
                      <a:pt x="2607" y="1404"/>
                    </a:cubicBezTo>
                    <a:cubicBezTo>
                      <a:pt x="2632" y="1329"/>
                      <a:pt x="2607" y="1279"/>
                      <a:pt x="2582" y="1204"/>
                    </a:cubicBezTo>
                    <a:cubicBezTo>
                      <a:pt x="2557" y="1154"/>
                      <a:pt x="2532" y="1103"/>
                      <a:pt x="2507" y="1028"/>
                    </a:cubicBezTo>
                    <a:cubicBezTo>
                      <a:pt x="2482" y="953"/>
                      <a:pt x="2457" y="903"/>
                      <a:pt x="2432" y="853"/>
                    </a:cubicBezTo>
                    <a:cubicBezTo>
                      <a:pt x="2381" y="778"/>
                      <a:pt x="2356" y="753"/>
                      <a:pt x="2306" y="702"/>
                    </a:cubicBezTo>
                    <a:cubicBezTo>
                      <a:pt x="2281" y="652"/>
                      <a:pt x="2231" y="627"/>
                      <a:pt x="2206" y="602"/>
                    </a:cubicBezTo>
                    <a:cubicBezTo>
                      <a:pt x="2156" y="552"/>
                      <a:pt x="2106" y="527"/>
                      <a:pt x="2081" y="502"/>
                    </a:cubicBezTo>
                    <a:cubicBezTo>
                      <a:pt x="2031" y="452"/>
                      <a:pt x="2005" y="402"/>
                      <a:pt x="1955" y="377"/>
                    </a:cubicBezTo>
                    <a:cubicBezTo>
                      <a:pt x="1905" y="352"/>
                      <a:pt x="1830" y="301"/>
                      <a:pt x="1730" y="251"/>
                    </a:cubicBezTo>
                    <a:cubicBezTo>
                      <a:pt x="1705" y="226"/>
                      <a:pt x="1655" y="226"/>
                      <a:pt x="1604" y="201"/>
                    </a:cubicBezTo>
                    <a:cubicBezTo>
                      <a:pt x="1554" y="151"/>
                      <a:pt x="1504" y="151"/>
                      <a:pt x="1454" y="126"/>
                    </a:cubicBezTo>
                    <a:cubicBezTo>
                      <a:pt x="1404" y="126"/>
                      <a:pt x="1354" y="101"/>
                      <a:pt x="1279" y="101"/>
                    </a:cubicBezTo>
                    <a:cubicBezTo>
                      <a:pt x="1203" y="101"/>
                      <a:pt x="1153" y="76"/>
                      <a:pt x="1078" y="76"/>
                    </a:cubicBezTo>
                    <a:lnTo>
                      <a:pt x="60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3" name="Google Shape;1833;p54"/>
              <p:cNvSpPr/>
              <p:nvPr/>
            </p:nvSpPr>
            <p:spPr>
              <a:xfrm>
                <a:off x="2268953" y="3158821"/>
                <a:ext cx="73848" cy="81102"/>
              </a:xfrm>
              <a:custGeom>
                <a:avLst/>
                <a:gdLst/>
                <a:ahLst/>
                <a:cxnLst/>
                <a:rect l="l" t="t" r="r" b="b"/>
                <a:pathLst>
                  <a:path w="4337" h="4763" extrusionOk="0">
                    <a:moveTo>
                      <a:pt x="2056" y="1"/>
                    </a:moveTo>
                    <a:lnTo>
                      <a:pt x="2031" y="51"/>
                    </a:lnTo>
                    <a:cubicBezTo>
                      <a:pt x="2006" y="51"/>
                      <a:pt x="2006" y="76"/>
                      <a:pt x="2006" y="101"/>
                    </a:cubicBezTo>
                    <a:cubicBezTo>
                      <a:pt x="2006" y="126"/>
                      <a:pt x="2006" y="151"/>
                      <a:pt x="1981" y="176"/>
                    </a:cubicBezTo>
                    <a:cubicBezTo>
                      <a:pt x="1956" y="201"/>
                      <a:pt x="1956" y="226"/>
                      <a:pt x="1931" y="251"/>
                    </a:cubicBezTo>
                    <a:cubicBezTo>
                      <a:pt x="1905" y="301"/>
                      <a:pt x="1880" y="327"/>
                      <a:pt x="1855" y="377"/>
                    </a:cubicBezTo>
                    <a:cubicBezTo>
                      <a:pt x="1830" y="427"/>
                      <a:pt x="1805" y="452"/>
                      <a:pt x="1780" y="502"/>
                    </a:cubicBezTo>
                    <a:cubicBezTo>
                      <a:pt x="1755" y="527"/>
                      <a:pt x="1730" y="552"/>
                      <a:pt x="1730" y="577"/>
                    </a:cubicBezTo>
                    <a:cubicBezTo>
                      <a:pt x="1680" y="627"/>
                      <a:pt x="1655" y="677"/>
                      <a:pt x="1630" y="728"/>
                    </a:cubicBezTo>
                    <a:cubicBezTo>
                      <a:pt x="1605" y="778"/>
                      <a:pt x="1555" y="828"/>
                      <a:pt x="1530" y="878"/>
                    </a:cubicBezTo>
                    <a:cubicBezTo>
                      <a:pt x="1504" y="928"/>
                      <a:pt x="1479" y="953"/>
                      <a:pt x="1429" y="1003"/>
                    </a:cubicBezTo>
                    <a:cubicBezTo>
                      <a:pt x="1404" y="1053"/>
                      <a:pt x="1379" y="1103"/>
                      <a:pt x="1329" y="1179"/>
                    </a:cubicBezTo>
                    <a:cubicBezTo>
                      <a:pt x="1304" y="1229"/>
                      <a:pt x="1279" y="1254"/>
                      <a:pt x="1254" y="1304"/>
                    </a:cubicBezTo>
                    <a:cubicBezTo>
                      <a:pt x="1254" y="1354"/>
                      <a:pt x="1229" y="1379"/>
                      <a:pt x="1229" y="1404"/>
                    </a:cubicBezTo>
                    <a:cubicBezTo>
                      <a:pt x="1179" y="1429"/>
                      <a:pt x="1129" y="1504"/>
                      <a:pt x="1078" y="1605"/>
                    </a:cubicBezTo>
                    <a:cubicBezTo>
                      <a:pt x="1053" y="1655"/>
                      <a:pt x="1028" y="1730"/>
                      <a:pt x="978" y="1780"/>
                    </a:cubicBezTo>
                    <a:cubicBezTo>
                      <a:pt x="928" y="1855"/>
                      <a:pt x="878" y="1905"/>
                      <a:pt x="853" y="1981"/>
                    </a:cubicBezTo>
                    <a:cubicBezTo>
                      <a:pt x="828" y="2006"/>
                      <a:pt x="803" y="2031"/>
                      <a:pt x="778" y="2081"/>
                    </a:cubicBezTo>
                    <a:cubicBezTo>
                      <a:pt x="778" y="2106"/>
                      <a:pt x="753" y="2131"/>
                      <a:pt x="727" y="2181"/>
                    </a:cubicBezTo>
                    <a:cubicBezTo>
                      <a:pt x="702" y="2231"/>
                      <a:pt x="652" y="2306"/>
                      <a:pt x="627" y="2407"/>
                    </a:cubicBezTo>
                    <a:cubicBezTo>
                      <a:pt x="577" y="2482"/>
                      <a:pt x="527" y="2582"/>
                      <a:pt x="452" y="2657"/>
                    </a:cubicBezTo>
                    <a:cubicBezTo>
                      <a:pt x="452" y="2657"/>
                      <a:pt x="452" y="2682"/>
                      <a:pt x="427" y="2707"/>
                    </a:cubicBezTo>
                    <a:cubicBezTo>
                      <a:pt x="402" y="2733"/>
                      <a:pt x="402" y="2758"/>
                      <a:pt x="377" y="2783"/>
                    </a:cubicBezTo>
                    <a:cubicBezTo>
                      <a:pt x="377" y="2783"/>
                      <a:pt x="377" y="2808"/>
                      <a:pt x="352" y="2833"/>
                    </a:cubicBezTo>
                    <a:cubicBezTo>
                      <a:pt x="326" y="2858"/>
                      <a:pt x="301" y="2933"/>
                      <a:pt x="251" y="3033"/>
                    </a:cubicBezTo>
                    <a:lnTo>
                      <a:pt x="1" y="3409"/>
                    </a:lnTo>
                    <a:cubicBezTo>
                      <a:pt x="26" y="3434"/>
                      <a:pt x="51" y="3459"/>
                      <a:pt x="76" y="3484"/>
                    </a:cubicBezTo>
                    <a:cubicBezTo>
                      <a:pt x="76" y="3484"/>
                      <a:pt x="101" y="3510"/>
                      <a:pt x="101" y="3510"/>
                    </a:cubicBezTo>
                    <a:lnTo>
                      <a:pt x="276" y="3610"/>
                    </a:lnTo>
                    <a:cubicBezTo>
                      <a:pt x="326" y="3610"/>
                      <a:pt x="352" y="3635"/>
                      <a:pt x="402" y="3660"/>
                    </a:cubicBezTo>
                    <a:cubicBezTo>
                      <a:pt x="452" y="3685"/>
                      <a:pt x="502" y="3710"/>
                      <a:pt x="527" y="3735"/>
                    </a:cubicBezTo>
                    <a:cubicBezTo>
                      <a:pt x="552" y="3735"/>
                      <a:pt x="577" y="3760"/>
                      <a:pt x="602" y="3760"/>
                    </a:cubicBezTo>
                    <a:cubicBezTo>
                      <a:pt x="627" y="3785"/>
                      <a:pt x="627" y="3785"/>
                      <a:pt x="677" y="3785"/>
                    </a:cubicBezTo>
                    <a:lnTo>
                      <a:pt x="778" y="3610"/>
                    </a:lnTo>
                    <a:cubicBezTo>
                      <a:pt x="853" y="3510"/>
                      <a:pt x="903" y="3434"/>
                      <a:pt x="978" y="3334"/>
                    </a:cubicBezTo>
                    <a:cubicBezTo>
                      <a:pt x="1028" y="3234"/>
                      <a:pt x="1103" y="3134"/>
                      <a:pt x="1154" y="3033"/>
                    </a:cubicBezTo>
                    <a:lnTo>
                      <a:pt x="1254" y="2883"/>
                    </a:lnTo>
                    <a:cubicBezTo>
                      <a:pt x="1279" y="2833"/>
                      <a:pt x="1304" y="2783"/>
                      <a:pt x="1329" y="2733"/>
                    </a:cubicBezTo>
                    <a:cubicBezTo>
                      <a:pt x="1354" y="2682"/>
                      <a:pt x="1379" y="2632"/>
                      <a:pt x="1404" y="2582"/>
                    </a:cubicBezTo>
                    <a:lnTo>
                      <a:pt x="1429" y="2582"/>
                    </a:lnTo>
                    <a:cubicBezTo>
                      <a:pt x="1429" y="2557"/>
                      <a:pt x="1429" y="2557"/>
                      <a:pt x="1454" y="2557"/>
                    </a:cubicBezTo>
                    <a:cubicBezTo>
                      <a:pt x="1454" y="2557"/>
                      <a:pt x="1479" y="2582"/>
                      <a:pt x="1504" y="2582"/>
                    </a:cubicBezTo>
                    <a:cubicBezTo>
                      <a:pt x="1504" y="2582"/>
                      <a:pt x="1530" y="2607"/>
                      <a:pt x="1530" y="2607"/>
                    </a:cubicBezTo>
                    <a:lnTo>
                      <a:pt x="1805" y="2758"/>
                    </a:lnTo>
                    <a:cubicBezTo>
                      <a:pt x="1805" y="2783"/>
                      <a:pt x="1855" y="2783"/>
                      <a:pt x="1880" y="2808"/>
                    </a:cubicBezTo>
                    <a:cubicBezTo>
                      <a:pt x="1931" y="2833"/>
                      <a:pt x="1956" y="2858"/>
                      <a:pt x="2006" y="2858"/>
                    </a:cubicBezTo>
                    <a:cubicBezTo>
                      <a:pt x="2031" y="2883"/>
                      <a:pt x="2056" y="2908"/>
                      <a:pt x="2106" y="2933"/>
                    </a:cubicBezTo>
                    <a:cubicBezTo>
                      <a:pt x="2131" y="2933"/>
                      <a:pt x="2156" y="2958"/>
                      <a:pt x="2181" y="2983"/>
                    </a:cubicBezTo>
                    <a:cubicBezTo>
                      <a:pt x="2231" y="3008"/>
                      <a:pt x="2256" y="3008"/>
                      <a:pt x="2281" y="3033"/>
                    </a:cubicBezTo>
                    <a:cubicBezTo>
                      <a:pt x="2332" y="3033"/>
                      <a:pt x="2357" y="3058"/>
                      <a:pt x="2382" y="3083"/>
                    </a:cubicBezTo>
                    <a:cubicBezTo>
                      <a:pt x="2407" y="3108"/>
                      <a:pt x="2407" y="3108"/>
                      <a:pt x="2432" y="3108"/>
                    </a:cubicBezTo>
                    <a:cubicBezTo>
                      <a:pt x="2432" y="3108"/>
                      <a:pt x="2432" y="3134"/>
                      <a:pt x="2432" y="3134"/>
                    </a:cubicBezTo>
                    <a:cubicBezTo>
                      <a:pt x="2432" y="3134"/>
                      <a:pt x="2432" y="3159"/>
                      <a:pt x="2407" y="3184"/>
                    </a:cubicBezTo>
                    <a:cubicBezTo>
                      <a:pt x="2382" y="3209"/>
                      <a:pt x="2382" y="3259"/>
                      <a:pt x="2357" y="3284"/>
                    </a:cubicBezTo>
                    <a:cubicBezTo>
                      <a:pt x="2332" y="3309"/>
                      <a:pt x="2332" y="3334"/>
                      <a:pt x="2306" y="3359"/>
                    </a:cubicBezTo>
                    <a:cubicBezTo>
                      <a:pt x="2306" y="3384"/>
                      <a:pt x="2306" y="3384"/>
                      <a:pt x="2306" y="3384"/>
                    </a:cubicBezTo>
                    <a:cubicBezTo>
                      <a:pt x="2256" y="3484"/>
                      <a:pt x="2181" y="3560"/>
                      <a:pt x="2131" y="3660"/>
                    </a:cubicBezTo>
                    <a:cubicBezTo>
                      <a:pt x="2081" y="3735"/>
                      <a:pt x="2031" y="3835"/>
                      <a:pt x="1956" y="3911"/>
                    </a:cubicBezTo>
                    <a:cubicBezTo>
                      <a:pt x="1956" y="3936"/>
                      <a:pt x="1931" y="3961"/>
                      <a:pt x="1905" y="4011"/>
                    </a:cubicBezTo>
                    <a:cubicBezTo>
                      <a:pt x="1880" y="4061"/>
                      <a:pt x="1830" y="4111"/>
                      <a:pt x="1805" y="4161"/>
                    </a:cubicBezTo>
                    <a:cubicBezTo>
                      <a:pt x="1780" y="4211"/>
                      <a:pt x="1755" y="4261"/>
                      <a:pt x="1730" y="4312"/>
                    </a:cubicBezTo>
                    <a:cubicBezTo>
                      <a:pt x="1705" y="4362"/>
                      <a:pt x="1680" y="4387"/>
                      <a:pt x="1655" y="4412"/>
                    </a:cubicBezTo>
                    <a:lnTo>
                      <a:pt x="1655" y="4462"/>
                    </a:lnTo>
                    <a:cubicBezTo>
                      <a:pt x="1705" y="4462"/>
                      <a:pt x="1730" y="4462"/>
                      <a:pt x="1755" y="4487"/>
                    </a:cubicBezTo>
                    <a:cubicBezTo>
                      <a:pt x="1780" y="4487"/>
                      <a:pt x="1805" y="4512"/>
                      <a:pt x="1830" y="4537"/>
                    </a:cubicBezTo>
                    <a:cubicBezTo>
                      <a:pt x="1905" y="4562"/>
                      <a:pt x="1981" y="4612"/>
                      <a:pt x="2056" y="4637"/>
                    </a:cubicBezTo>
                    <a:cubicBezTo>
                      <a:pt x="2131" y="4662"/>
                      <a:pt x="2206" y="4713"/>
                      <a:pt x="2281" y="4763"/>
                    </a:cubicBezTo>
                    <a:lnTo>
                      <a:pt x="2632" y="4186"/>
                    </a:lnTo>
                    <a:cubicBezTo>
                      <a:pt x="2657" y="4161"/>
                      <a:pt x="2682" y="4111"/>
                      <a:pt x="2733" y="4036"/>
                    </a:cubicBezTo>
                    <a:cubicBezTo>
                      <a:pt x="2758" y="3961"/>
                      <a:pt x="2808" y="3885"/>
                      <a:pt x="2858" y="3810"/>
                    </a:cubicBezTo>
                    <a:cubicBezTo>
                      <a:pt x="2883" y="3735"/>
                      <a:pt x="2933" y="3660"/>
                      <a:pt x="2983" y="3610"/>
                    </a:cubicBezTo>
                    <a:cubicBezTo>
                      <a:pt x="3008" y="3535"/>
                      <a:pt x="3058" y="3484"/>
                      <a:pt x="3083" y="3459"/>
                    </a:cubicBezTo>
                    <a:cubicBezTo>
                      <a:pt x="3108" y="3409"/>
                      <a:pt x="3159" y="3334"/>
                      <a:pt x="3184" y="3234"/>
                    </a:cubicBezTo>
                    <a:cubicBezTo>
                      <a:pt x="3234" y="3159"/>
                      <a:pt x="3284" y="3083"/>
                      <a:pt x="3309" y="3008"/>
                    </a:cubicBezTo>
                    <a:cubicBezTo>
                      <a:pt x="3384" y="2908"/>
                      <a:pt x="3434" y="2833"/>
                      <a:pt x="3484" y="2758"/>
                    </a:cubicBezTo>
                    <a:cubicBezTo>
                      <a:pt x="3535" y="2657"/>
                      <a:pt x="3610" y="2582"/>
                      <a:pt x="3660" y="2482"/>
                    </a:cubicBezTo>
                    <a:cubicBezTo>
                      <a:pt x="3710" y="2457"/>
                      <a:pt x="3735" y="2407"/>
                      <a:pt x="3760" y="2357"/>
                    </a:cubicBezTo>
                    <a:cubicBezTo>
                      <a:pt x="3785" y="2306"/>
                      <a:pt x="3810" y="2281"/>
                      <a:pt x="3810" y="2256"/>
                    </a:cubicBezTo>
                    <a:cubicBezTo>
                      <a:pt x="3860" y="2156"/>
                      <a:pt x="3936" y="2081"/>
                      <a:pt x="3986" y="2006"/>
                    </a:cubicBezTo>
                    <a:cubicBezTo>
                      <a:pt x="4036" y="1931"/>
                      <a:pt x="4086" y="1880"/>
                      <a:pt x="4136" y="1805"/>
                    </a:cubicBezTo>
                    <a:cubicBezTo>
                      <a:pt x="4161" y="1755"/>
                      <a:pt x="4186" y="1705"/>
                      <a:pt x="4211" y="1655"/>
                    </a:cubicBezTo>
                    <a:cubicBezTo>
                      <a:pt x="4236" y="1630"/>
                      <a:pt x="4286" y="1580"/>
                      <a:pt x="4311" y="1530"/>
                    </a:cubicBezTo>
                    <a:cubicBezTo>
                      <a:pt x="4311" y="1504"/>
                      <a:pt x="4337" y="1479"/>
                      <a:pt x="4337" y="1479"/>
                    </a:cubicBezTo>
                    <a:cubicBezTo>
                      <a:pt x="4337" y="1454"/>
                      <a:pt x="4337" y="1429"/>
                      <a:pt x="4337" y="1404"/>
                    </a:cubicBezTo>
                    <a:lnTo>
                      <a:pt x="3710" y="1028"/>
                    </a:lnTo>
                    <a:cubicBezTo>
                      <a:pt x="3710" y="1053"/>
                      <a:pt x="3685" y="1053"/>
                      <a:pt x="3685" y="1078"/>
                    </a:cubicBezTo>
                    <a:cubicBezTo>
                      <a:pt x="3685" y="1078"/>
                      <a:pt x="3660" y="1103"/>
                      <a:pt x="3660" y="1129"/>
                    </a:cubicBezTo>
                    <a:cubicBezTo>
                      <a:pt x="3660" y="1129"/>
                      <a:pt x="3660" y="1129"/>
                      <a:pt x="3660" y="1154"/>
                    </a:cubicBezTo>
                    <a:lnTo>
                      <a:pt x="3635" y="1154"/>
                    </a:lnTo>
                    <a:cubicBezTo>
                      <a:pt x="3635" y="1179"/>
                      <a:pt x="3610" y="1204"/>
                      <a:pt x="3610" y="1229"/>
                    </a:cubicBezTo>
                    <a:cubicBezTo>
                      <a:pt x="3610" y="1229"/>
                      <a:pt x="3610" y="1254"/>
                      <a:pt x="3585" y="1254"/>
                    </a:cubicBezTo>
                    <a:cubicBezTo>
                      <a:pt x="3560" y="1329"/>
                      <a:pt x="3535" y="1379"/>
                      <a:pt x="3484" y="1429"/>
                    </a:cubicBezTo>
                    <a:cubicBezTo>
                      <a:pt x="3459" y="1454"/>
                      <a:pt x="3434" y="1504"/>
                      <a:pt x="3409" y="1580"/>
                    </a:cubicBezTo>
                    <a:cubicBezTo>
                      <a:pt x="3384" y="1630"/>
                      <a:pt x="3359" y="1655"/>
                      <a:pt x="3334" y="1705"/>
                    </a:cubicBezTo>
                    <a:cubicBezTo>
                      <a:pt x="3309" y="1730"/>
                      <a:pt x="3284" y="1755"/>
                      <a:pt x="3284" y="1780"/>
                    </a:cubicBezTo>
                    <a:lnTo>
                      <a:pt x="3108" y="2031"/>
                    </a:lnTo>
                    <a:cubicBezTo>
                      <a:pt x="3108" y="2056"/>
                      <a:pt x="3083" y="2106"/>
                      <a:pt x="3058" y="2131"/>
                    </a:cubicBezTo>
                    <a:cubicBezTo>
                      <a:pt x="3058" y="2156"/>
                      <a:pt x="3033" y="2181"/>
                      <a:pt x="3008" y="2206"/>
                    </a:cubicBezTo>
                    <a:cubicBezTo>
                      <a:pt x="2983" y="2256"/>
                      <a:pt x="2983" y="2281"/>
                      <a:pt x="2958" y="2306"/>
                    </a:cubicBezTo>
                    <a:cubicBezTo>
                      <a:pt x="2958" y="2357"/>
                      <a:pt x="2933" y="2382"/>
                      <a:pt x="2908" y="2407"/>
                    </a:cubicBezTo>
                    <a:cubicBezTo>
                      <a:pt x="2883" y="2457"/>
                      <a:pt x="2858" y="2507"/>
                      <a:pt x="2808" y="2557"/>
                    </a:cubicBezTo>
                    <a:cubicBezTo>
                      <a:pt x="2758" y="2632"/>
                      <a:pt x="2733" y="2682"/>
                      <a:pt x="2707" y="2707"/>
                    </a:cubicBezTo>
                    <a:lnTo>
                      <a:pt x="2682" y="2733"/>
                    </a:lnTo>
                    <a:cubicBezTo>
                      <a:pt x="2657" y="2733"/>
                      <a:pt x="2607" y="2707"/>
                      <a:pt x="2582" y="2707"/>
                    </a:cubicBezTo>
                    <a:cubicBezTo>
                      <a:pt x="2557" y="2707"/>
                      <a:pt x="2532" y="2682"/>
                      <a:pt x="2482" y="2682"/>
                    </a:cubicBezTo>
                    <a:lnTo>
                      <a:pt x="1855" y="2281"/>
                    </a:lnTo>
                    <a:cubicBezTo>
                      <a:pt x="1830" y="2256"/>
                      <a:pt x="1780" y="2256"/>
                      <a:pt x="1755" y="2231"/>
                    </a:cubicBezTo>
                    <a:cubicBezTo>
                      <a:pt x="1730" y="2206"/>
                      <a:pt x="1730" y="2206"/>
                      <a:pt x="1730" y="2206"/>
                    </a:cubicBezTo>
                    <a:cubicBezTo>
                      <a:pt x="1730" y="2181"/>
                      <a:pt x="1755" y="2131"/>
                      <a:pt x="1805" y="2081"/>
                    </a:cubicBezTo>
                    <a:cubicBezTo>
                      <a:pt x="1855" y="2006"/>
                      <a:pt x="1880" y="1956"/>
                      <a:pt x="1905" y="1905"/>
                    </a:cubicBezTo>
                    <a:cubicBezTo>
                      <a:pt x="1956" y="1855"/>
                      <a:pt x="1981" y="1780"/>
                      <a:pt x="2031" y="1730"/>
                    </a:cubicBezTo>
                    <a:cubicBezTo>
                      <a:pt x="2056" y="1680"/>
                      <a:pt x="2081" y="1630"/>
                      <a:pt x="2131" y="1580"/>
                    </a:cubicBezTo>
                    <a:cubicBezTo>
                      <a:pt x="2181" y="1479"/>
                      <a:pt x="2231" y="1379"/>
                      <a:pt x="2281" y="1254"/>
                    </a:cubicBezTo>
                    <a:cubicBezTo>
                      <a:pt x="2357" y="1154"/>
                      <a:pt x="2407" y="1053"/>
                      <a:pt x="2457" y="953"/>
                    </a:cubicBezTo>
                    <a:cubicBezTo>
                      <a:pt x="2507" y="878"/>
                      <a:pt x="2557" y="803"/>
                      <a:pt x="2607" y="753"/>
                    </a:cubicBezTo>
                    <a:cubicBezTo>
                      <a:pt x="2657" y="677"/>
                      <a:pt x="2707" y="602"/>
                      <a:pt x="2758" y="527"/>
                    </a:cubicBezTo>
                    <a:cubicBezTo>
                      <a:pt x="2758" y="527"/>
                      <a:pt x="2758" y="502"/>
                      <a:pt x="2758" y="502"/>
                    </a:cubicBezTo>
                    <a:cubicBezTo>
                      <a:pt x="2758" y="477"/>
                      <a:pt x="2758" y="452"/>
                      <a:pt x="2758" y="427"/>
                    </a:cubicBezTo>
                    <a:lnTo>
                      <a:pt x="2056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" name="Google Shape;1834;p54"/>
              <p:cNvSpPr/>
              <p:nvPr/>
            </p:nvSpPr>
            <p:spPr>
              <a:xfrm>
                <a:off x="2325280" y="3187836"/>
                <a:ext cx="68297" cy="80676"/>
              </a:xfrm>
              <a:custGeom>
                <a:avLst/>
                <a:gdLst/>
                <a:ahLst/>
                <a:cxnLst/>
                <a:rect l="l" t="t" r="r" b="b"/>
                <a:pathLst>
                  <a:path w="4011" h="4738" extrusionOk="0">
                    <a:moveTo>
                      <a:pt x="1831" y="1"/>
                    </a:moveTo>
                    <a:cubicBezTo>
                      <a:pt x="1805" y="1"/>
                      <a:pt x="1805" y="1"/>
                      <a:pt x="1780" y="26"/>
                    </a:cubicBezTo>
                    <a:cubicBezTo>
                      <a:pt x="1780" y="26"/>
                      <a:pt x="1755" y="51"/>
                      <a:pt x="1755" y="76"/>
                    </a:cubicBezTo>
                    <a:cubicBezTo>
                      <a:pt x="1705" y="151"/>
                      <a:pt x="1680" y="227"/>
                      <a:pt x="1630" y="302"/>
                    </a:cubicBezTo>
                    <a:cubicBezTo>
                      <a:pt x="1580" y="377"/>
                      <a:pt x="1530" y="452"/>
                      <a:pt x="1480" y="527"/>
                    </a:cubicBezTo>
                    <a:cubicBezTo>
                      <a:pt x="1430" y="628"/>
                      <a:pt x="1404" y="703"/>
                      <a:pt x="1354" y="778"/>
                    </a:cubicBezTo>
                    <a:cubicBezTo>
                      <a:pt x="1329" y="853"/>
                      <a:pt x="1304" y="928"/>
                      <a:pt x="1254" y="1029"/>
                    </a:cubicBezTo>
                    <a:cubicBezTo>
                      <a:pt x="1229" y="1079"/>
                      <a:pt x="1179" y="1154"/>
                      <a:pt x="1129" y="1204"/>
                    </a:cubicBezTo>
                    <a:cubicBezTo>
                      <a:pt x="1079" y="1279"/>
                      <a:pt x="1054" y="1329"/>
                      <a:pt x="1054" y="1354"/>
                    </a:cubicBezTo>
                    <a:lnTo>
                      <a:pt x="953" y="1555"/>
                    </a:lnTo>
                    <a:cubicBezTo>
                      <a:pt x="928" y="1605"/>
                      <a:pt x="878" y="1680"/>
                      <a:pt x="853" y="1755"/>
                    </a:cubicBezTo>
                    <a:cubicBezTo>
                      <a:pt x="803" y="1831"/>
                      <a:pt x="778" y="1881"/>
                      <a:pt x="778" y="1906"/>
                    </a:cubicBezTo>
                    <a:cubicBezTo>
                      <a:pt x="703" y="2031"/>
                      <a:pt x="653" y="2156"/>
                      <a:pt x="577" y="2282"/>
                    </a:cubicBezTo>
                    <a:cubicBezTo>
                      <a:pt x="502" y="2382"/>
                      <a:pt x="452" y="2507"/>
                      <a:pt x="377" y="2633"/>
                    </a:cubicBezTo>
                    <a:cubicBezTo>
                      <a:pt x="352" y="2658"/>
                      <a:pt x="327" y="2708"/>
                      <a:pt x="302" y="2758"/>
                    </a:cubicBezTo>
                    <a:cubicBezTo>
                      <a:pt x="277" y="2808"/>
                      <a:pt x="252" y="2858"/>
                      <a:pt x="227" y="2908"/>
                    </a:cubicBezTo>
                    <a:cubicBezTo>
                      <a:pt x="176" y="2958"/>
                      <a:pt x="151" y="3034"/>
                      <a:pt x="126" y="3134"/>
                    </a:cubicBezTo>
                    <a:cubicBezTo>
                      <a:pt x="76" y="3209"/>
                      <a:pt x="51" y="3284"/>
                      <a:pt x="1" y="3384"/>
                    </a:cubicBezTo>
                    <a:cubicBezTo>
                      <a:pt x="1" y="3384"/>
                      <a:pt x="51" y="3384"/>
                      <a:pt x="76" y="3410"/>
                    </a:cubicBezTo>
                    <a:cubicBezTo>
                      <a:pt x="126" y="3435"/>
                      <a:pt x="176" y="3460"/>
                      <a:pt x="227" y="3485"/>
                    </a:cubicBezTo>
                    <a:cubicBezTo>
                      <a:pt x="302" y="3510"/>
                      <a:pt x="327" y="3535"/>
                      <a:pt x="377" y="3560"/>
                    </a:cubicBezTo>
                    <a:cubicBezTo>
                      <a:pt x="427" y="3585"/>
                      <a:pt x="452" y="3610"/>
                      <a:pt x="452" y="3610"/>
                    </a:cubicBezTo>
                    <a:cubicBezTo>
                      <a:pt x="678" y="3710"/>
                      <a:pt x="853" y="3811"/>
                      <a:pt x="928" y="3836"/>
                    </a:cubicBezTo>
                    <a:cubicBezTo>
                      <a:pt x="1029" y="3886"/>
                      <a:pt x="1104" y="3936"/>
                      <a:pt x="1154" y="3961"/>
                    </a:cubicBezTo>
                    <a:cubicBezTo>
                      <a:pt x="1179" y="3986"/>
                      <a:pt x="1254" y="4011"/>
                      <a:pt x="1329" y="4061"/>
                    </a:cubicBezTo>
                    <a:cubicBezTo>
                      <a:pt x="1404" y="4111"/>
                      <a:pt x="1455" y="4136"/>
                      <a:pt x="1480" y="4161"/>
                    </a:cubicBezTo>
                    <a:lnTo>
                      <a:pt x="1580" y="4212"/>
                    </a:lnTo>
                    <a:cubicBezTo>
                      <a:pt x="1655" y="4262"/>
                      <a:pt x="1755" y="4312"/>
                      <a:pt x="1856" y="4362"/>
                    </a:cubicBezTo>
                    <a:cubicBezTo>
                      <a:pt x="1956" y="4437"/>
                      <a:pt x="2056" y="4487"/>
                      <a:pt x="2131" y="4512"/>
                    </a:cubicBezTo>
                    <a:cubicBezTo>
                      <a:pt x="2156" y="4537"/>
                      <a:pt x="2206" y="4562"/>
                      <a:pt x="2232" y="4562"/>
                    </a:cubicBezTo>
                    <a:cubicBezTo>
                      <a:pt x="2257" y="4587"/>
                      <a:pt x="2282" y="4613"/>
                      <a:pt x="2307" y="4638"/>
                    </a:cubicBezTo>
                    <a:cubicBezTo>
                      <a:pt x="2357" y="4638"/>
                      <a:pt x="2407" y="4663"/>
                      <a:pt x="2457" y="4688"/>
                    </a:cubicBezTo>
                    <a:cubicBezTo>
                      <a:pt x="2507" y="4713"/>
                      <a:pt x="2532" y="4738"/>
                      <a:pt x="2582" y="4738"/>
                    </a:cubicBezTo>
                    <a:cubicBezTo>
                      <a:pt x="2633" y="4663"/>
                      <a:pt x="2658" y="4587"/>
                      <a:pt x="2683" y="4537"/>
                    </a:cubicBezTo>
                    <a:cubicBezTo>
                      <a:pt x="2733" y="4462"/>
                      <a:pt x="2758" y="4387"/>
                      <a:pt x="2758" y="4312"/>
                    </a:cubicBezTo>
                    <a:cubicBezTo>
                      <a:pt x="2758" y="4312"/>
                      <a:pt x="2758" y="4287"/>
                      <a:pt x="2733" y="4287"/>
                    </a:cubicBezTo>
                    <a:cubicBezTo>
                      <a:pt x="2708" y="4287"/>
                      <a:pt x="2683" y="4287"/>
                      <a:pt x="2658" y="4262"/>
                    </a:cubicBezTo>
                    <a:lnTo>
                      <a:pt x="2457" y="4161"/>
                    </a:lnTo>
                    <a:cubicBezTo>
                      <a:pt x="2357" y="4086"/>
                      <a:pt x="2257" y="4036"/>
                      <a:pt x="2181" y="3986"/>
                    </a:cubicBezTo>
                    <a:cubicBezTo>
                      <a:pt x="2081" y="3936"/>
                      <a:pt x="1981" y="3861"/>
                      <a:pt x="1906" y="3811"/>
                    </a:cubicBezTo>
                    <a:cubicBezTo>
                      <a:pt x="1881" y="3785"/>
                      <a:pt x="1831" y="3760"/>
                      <a:pt x="1780" y="3735"/>
                    </a:cubicBezTo>
                    <a:cubicBezTo>
                      <a:pt x="1705" y="3685"/>
                      <a:pt x="1680" y="3660"/>
                      <a:pt x="1655" y="3635"/>
                    </a:cubicBezTo>
                    <a:cubicBezTo>
                      <a:pt x="1630" y="3610"/>
                      <a:pt x="1605" y="3585"/>
                      <a:pt x="1555" y="3560"/>
                    </a:cubicBezTo>
                    <a:cubicBezTo>
                      <a:pt x="1505" y="3535"/>
                      <a:pt x="1480" y="3510"/>
                      <a:pt x="1404" y="3460"/>
                    </a:cubicBezTo>
                    <a:cubicBezTo>
                      <a:pt x="1354" y="3435"/>
                      <a:pt x="1304" y="3384"/>
                      <a:pt x="1279" y="3359"/>
                    </a:cubicBezTo>
                    <a:cubicBezTo>
                      <a:pt x="1254" y="3334"/>
                      <a:pt x="1229" y="3309"/>
                      <a:pt x="1204" y="3309"/>
                    </a:cubicBezTo>
                    <a:lnTo>
                      <a:pt x="1254" y="3209"/>
                    </a:lnTo>
                    <a:cubicBezTo>
                      <a:pt x="1279" y="3159"/>
                      <a:pt x="1329" y="3109"/>
                      <a:pt x="1354" y="3034"/>
                    </a:cubicBezTo>
                    <a:cubicBezTo>
                      <a:pt x="1379" y="2983"/>
                      <a:pt x="1404" y="2908"/>
                      <a:pt x="1455" y="2833"/>
                    </a:cubicBezTo>
                    <a:cubicBezTo>
                      <a:pt x="1455" y="2808"/>
                      <a:pt x="1480" y="2733"/>
                      <a:pt x="1505" y="2683"/>
                    </a:cubicBezTo>
                    <a:cubicBezTo>
                      <a:pt x="1555" y="2633"/>
                      <a:pt x="1580" y="2557"/>
                      <a:pt x="1605" y="2507"/>
                    </a:cubicBezTo>
                    <a:lnTo>
                      <a:pt x="1730" y="2282"/>
                    </a:lnTo>
                    <a:cubicBezTo>
                      <a:pt x="1730" y="2307"/>
                      <a:pt x="1755" y="2307"/>
                      <a:pt x="1780" y="2332"/>
                    </a:cubicBezTo>
                    <a:cubicBezTo>
                      <a:pt x="1805" y="2332"/>
                      <a:pt x="1831" y="2332"/>
                      <a:pt x="1831" y="2357"/>
                    </a:cubicBezTo>
                    <a:cubicBezTo>
                      <a:pt x="1931" y="2382"/>
                      <a:pt x="2006" y="2432"/>
                      <a:pt x="2056" y="2457"/>
                    </a:cubicBezTo>
                    <a:cubicBezTo>
                      <a:pt x="2131" y="2507"/>
                      <a:pt x="2206" y="2532"/>
                      <a:pt x="2282" y="2557"/>
                    </a:cubicBezTo>
                    <a:lnTo>
                      <a:pt x="2532" y="2708"/>
                    </a:lnTo>
                    <a:cubicBezTo>
                      <a:pt x="2582" y="2708"/>
                      <a:pt x="2607" y="2733"/>
                      <a:pt x="2658" y="2758"/>
                    </a:cubicBezTo>
                    <a:cubicBezTo>
                      <a:pt x="2708" y="2783"/>
                      <a:pt x="2733" y="2783"/>
                      <a:pt x="2758" y="2808"/>
                    </a:cubicBezTo>
                    <a:lnTo>
                      <a:pt x="2808" y="2708"/>
                    </a:lnTo>
                    <a:cubicBezTo>
                      <a:pt x="2808" y="2683"/>
                      <a:pt x="2833" y="2633"/>
                      <a:pt x="2858" y="2582"/>
                    </a:cubicBezTo>
                    <a:cubicBezTo>
                      <a:pt x="2883" y="2557"/>
                      <a:pt x="2883" y="2507"/>
                      <a:pt x="2908" y="2482"/>
                    </a:cubicBezTo>
                    <a:cubicBezTo>
                      <a:pt x="2883" y="2457"/>
                      <a:pt x="2833" y="2457"/>
                      <a:pt x="2783" y="2407"/>
                    </a:cubicBezTo>
                    <a:cubicBezTo>
                      <a:pt x="2733" y="2382"/>
                      <a:pt x="2708" y="2357"/>
                      <a:pt x="2658" y="2357"/>
                    </a:cubicBezTo>
                    <a:cubicBezTo>
                      <a:pt x="2607" y="2307"/>
                      <a:pt x="2532" y="2282"/>
                      <a:pt x="2482" y="2232"/>
                    </a:cubicBezTo>
                    <a:cubicBezTo>
                      <a:pt x="2432" y="2207"/>
                      <a:pt x="2382" y="2181"/>
                      <a:pt x="2307" y="2131"/>
                    </a:cubicBezTo>
                    <a:lnTo>
                      <a:pt x="1981" y="1956"/>
                    </a:lnTo>
                    <a:cubicBezTo>
                      <a:pt x="1981" y="1906"/>
                      <a:pt x="1981" y="1881"/>
                      <a:pt x="2006" y="1856"/>
                    </a:cubicBezTo>
                    <a:cubicBezTo>
                      <a:pt x="2006" y="1831"/>
                      <a:pt x="2031" y="1806"/>
                      <a:pt x="2031" y="1780"/>
                    </a:cubicBezTo>
                    <a:lnTo>
                      <a:pt x="2181" y="1530"/>
                    </a:lnTo>
                    <a:cubicBezTo>
                      <a:pt x="2181" y="1505"/>
                      <a:pt x="2206" y="1480"/>
                      <a:pt x="2232" y="1430"/>
                    </a:cubicBezTo>
                    <a:cubicBezTo>
                      <a:pt x="2257" y="1379"/>
                      <a:pt x="2282" y="1329"/>
                      <a:pt x="2307" y="1279"/>
                    </a:cubicBezTo>
                    <a:cubicBezTo>
                      <a:pt x="2332" y="1204"/>
                      <a:pt x="2357" y="1154"/>
                      <a:pt x="2382" y="1104"/>
                    </a:cubicBezTo>
                    <a:cubicBezTo>
                      <a:pt x="2407" y="1054"/>
                      <a:pt x="2432" y="1029"/>
                      <a:pt x="2432" y="1029"/>
                    </a:cubicBezTo>
                    <a:cubicBezTo>
                      <a:pt x="2432" y="1003"/>
                      <a:pt x="2432" y="978"/>
                      <a:pt x="2457" y="978"/>
                    </a:cubicBezTo>
                    <a:cubicBezTo>
                      <a:pt x="2457" y="978"/>
                      <a:pt x="2482" y="953"/>
                      <a:pt x="2482" y="928"/>
                    </a:cubicBezTo>
                    <a:cubicBezTo>
                      <a:pt x="2507" y="953"/>
                      <a:pt x="2507" y="953"/>
                      <a:pt x="2557" y="978"/>
                    </a:cubicBezTo>
                    <a:cubicBezTo>
                      <a:pt x="2582" y="978"/>
                      <a:pt x="2607" y="978"/>
                      <a:pt x="2607" y="1003"/>
                    </a:cubicBezTo>
                    <a:cubicBezTo>
                      <a:pt x="2708" y="1054"/>
                      <a:pt x="2783" y="1079"/>
                      <a:pt x="2833" y="1129"/>
                    </a:cubicBezTo>
                    <a:cubicBezTo>
                      <a:pt x="2908" y="1154"/>
                      <a:pt x="2983" y="1204"/>
                      <a:pt x="3059" y="1229"/>
                    </a:cubicBezTo>
                    <a:lnTo>
                      <a:pt x="3384" y="1404"/>
                    </a:lnTo>
                    <a:lnTo>
                      <a:pt x="3510" y="1455"/>
                    </a:lnTo>
                    <a:cubicBezTo>
                      <a:pt x="3535" y="1455"/>
                      <a:pt x="3535" y="1455"/>
                      <a:pt x="3560" y="1480"/>
                    </a:cubicBezTo>
                    <a:cubicBezTo>
                      <a:pt x="3585" y="1480"/>
                      <a:pt x="3585" y="1505"/>
                      <a:pt x="3610" y="1505"/>
                    </a:cubicBezTo>
                    <a:cubicBezTo>
                      <a:pt x="3660" y="1530"/>
                      <a:pt x="3685" y="1530"/>
                      <a:pt x="3735" y="1555"/>
                    </a:cubicBezTo>
                    <a:cubicBezTo>
                      <a:pt x="3785" y="1555"/>
                      <a:pt x="3811" y="1580"/>
                      <a:pt x="3836" y="1580"/>
                    </a:cubicBezTo>
                    <a:cubicBezTo>
                      <a:pt x="3861" y="1530"/>
                      <a:pt x="3886" y="1455"/>
                      <a:pt x="3911" y="1404"/>
                    </a:cubicBezTo>
                    <a:cubicBezTo>
                      <a:pt x="3936" y="1329"/>
                      <a:pt x="3961" y="1279"/>
                      <a:pt x="4011" y="1254"/>
                    </a:cubicBezTo>
                    <a:cubicBezTo>
                      <a:pt x="4011" y="1254"/>
                      <a:pt x="3986" y="1229"/>
                      <a:pt x="3961" y="1204"/>
                    </a:cubicBezTo>
                    <a:cubicBezTo>
                      <a:pt x="3911" y="1179"/>
                      <a:pt x="3886" y="1154"/>
                      <a:pt x="3836" y="1129"/>
                    </a:cubicBezTo>
                    <a:cubicBezTo>
                      <a:pt x="3785" y="1104"/>
                      <a:pt x="3735" y="1079"/>
                      <a:pt x="3710" y="1054"/>
                    </a:cubicBezTo>
                    <a:cubicBezTo>
                      <a:pt x="3685" y="1029"/>
                      <a:pt x="3660" y="1029"/>
                      <a:pt x="3660" y="1029"/>
                    </a:cubicBezTo>
                    <a:cubicBezTo>
                      <a:pt x="3610" y="978"/>
                      <a:pt x="3560" y="978"/>
                      <a:pt x="3535" y="953"/>
                    </a:cubicBezTo>
                    <a:cubicBezTo>
                      <a:pt x="3485" y="928"/>
                      <a:pt x="3460" y="903"/>
                      <a:pt x="3410" y="878"/>
                    </a:cubicBezTo>
                    <a:cubicBezTo>
                      <a:pt x="3410" y="878"/>
                      <a:pt x="3384" y="853"/>
                      <a:pt x="3359" y="853"/>
                    </a:cubicBezTo>
                    <a:cubicBezTo>
                      <a:pt x="3334" y="828"/>
                      <a:pt x="3309" y="828"/>
                      <a:pt x="3284" y="803"/>
                    </a:cubicBezTo>
                    <a:cubicBezTo>
                      <a:pt x="3259" y="803"/>
                      <a:pt x="3234" y="778"/>
                      <a:pt x="3209" y="778"/>
                    </a:cubicBezTo>
                    <a:cubicBezTo>
                      <a:pt x="3184" y="753"/>
                      <a:pt x="3159" y="753"/>
                      <a:pt x="3159" y="753"/>
                    </a:cubicBezTo>
                    <a:cubicBezTo>
                      <a:pt x="3134" y="728"/>
                      <a:pt x="3109" y="703"/>
                      <a:pt x="3084" y="678"/>
                    </a:cubicBezTo>
                    <a:cubicBezTo>
                      <a:pt x="3034" y="653"/>
                      <a:pt x="3008" y="653"/>
                      <a:pt x="3008" y="628"/>
                    </a:cubicBezTo>
                    <a:cubicBezTo>
                      <a:pt x="3008" y="628"/>
                      <a:pt x="2983" y="628"/>
                      <a:pt x="2958" y="602"/>
                    </a:cubicBezTo>
                    <a:cubicBezTo>
                      <a:pt x="2908" y="577"/>
                      <a:pt x="2883" y="552"/>
                      <a:pt x="2833" y="527"/>
                    </a:cubicBezTo>
                    <a:cubicBezTo>
                      <a:pt x="2783" y="502"/>
                      <a:pt x="2758" y="477"/>
                      <a:pt x="2708" y="477"/>
                    </a:cubicBezTo>
                    <a:cubicBezTo>
                      <a:pt x="2658" y="452"/>
                      <a:pt x="2633" y="427"/>
                      <a:pt x="2633" y="427"/>
                    </a:cubicBezTo>
                    <a:cubicBezTo>
                      <a:pt x="2607" y="427"/>
                      <a:pt x="2607" y="402"/>
                      <a:pt x="2582" y="402"/>
                    </a:cubicBezTo>
                    <a:cubicBezTo>
                      <a:pt x="2582" y="402"/>
                      <a:pt x="2557" y="402"/>
                      <a:pt x="2532" y="377"/>
                    </a:cubicBezTo>
                    <a:cubicBezTo>
                      <a:pt x="2482" y="352"/>
                      <a:pt x="2407" y="302"/>
                      <a:pt x="2332" y="277"/>
                    </a:cubicBezTo>
                    <a:cubicBezTo>
                      <a:pt x="2257" y="227"/>
                      <a:pt x="2181" y="201"/>
                      <a:pt x="2131" y="176"/>
                    </a:cubicBezTo>
                    <a:lnTo>
                      <a:pt x="1831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" name="Google Shape;1835;p54"/>
              <p:cNvSpPr/>
              <p:nvPr/>
            </p:nvSpPr>
            <p:spPr>
              <a:xfrm>
                <a:off x="2370948" y="3227101"/>
                <a:ext cx="66169" cy="74700"/>
              </a:xfrm>
              <a:custGeom>
                <a:avLst/>
                <a:gdLst/>
                <a:ahLst/>
                <a:cxnLst/>
                <a:rect l="l" t="t" r="r" b="b"/>
                <a:pathLst>
                  <a:path w="3886" h="4387" extrusionOk="0">
                    <a:moveTo>
                      <a:pt x="2858" y="1329"/>
                    </a:moveTo>
                    <a:lnTo>
                      <a:pt x="2808" y="1755"/>
                    </a:lnTo>
                    <a:cubicBezTo>
                      <a:pt x="2783" y="1780"/>
                      <a:pt x="2783" y="1830"/>
                      <a:pt x="2783" y="1855"/>
                    </a:cubicBezTo>
                    <a:lnTo>
                      <a:pt x="2707" y="2357"/>
                    </a:lnTo>
                    <a:cubicBezTo>
                      <a:pt x="2707" y="2407"/>
                      <a:pt x="2707" y="2432"/>
                      <a:pt x="2707" y="2482"/>
                    </a:cubicBezTo>
                    <a:cubicBezTo>
                      <a:pt x="2707" y="2507"/>
                      <a:pt x="2707" y="2532"/>
                      <a:pt x="2707" y="2582"/>
                    </a:cubicBezTo>
                    <a:cubicBezTo>
                      <a:pt x="2707" y="2607"/>
                      <a:pt x="2707" y="2607"/>
                      <a:pt x="2707" y="2632"/>
                    </a:cubicBezTo>
                    <a:cubicBezTo>
                      <a:pt x="2707" y="2632"/>
                      <a:pt x="2707" y="2657"/>
                      <a:pt x="2682" y="2682"/>
                    </a:cubicBezTo>
                    <a:lnTo>
                      <a:pt x="2632" y="2632"/>
                    </a:lnTo>
                    <a:cubicBezTo>
                      <a:pt x="2607" y="2607"/>
                      <a:pt x="2557" y="2582"/>
                      <a:pt x="2532" y="2582"/>
                    </a:cubicBezTo>
                    <a:cubicBezTo>
                      <a:pt x="2482" y="2557"/>
                      <a:pt x="2457" y="2532"/>
                      <a:pt x="2407" y="2507"/>
                    </a:cubicBezTo>
                    <a:cubicBezTo>
                      <a:pt x="2332" y="2432"/>
                      <a:pt x="2256" y="2382"/>
                      <a:pt x="2206" y="2332"/>
                    </a:cubicBezTo>
                    <a:cubicBezTo>
                      <a:pt x="2131" y="2307"/>
                      <a:pt x="2056" y="2256"/>
                      <a:pt x="2006" y="2206"/>
                    </a:cubicBezTo>
                    <a:cubicBezTo>
                      <a:pt x="1981" y="2206"/>
                      <a:pt x="1956" y="2181"/>
                      <a:pt x="1956" y="2181"/>
                    </a:cubicBezTo>
                    <a:cubicBezTo>
                      <a:pt x="1931" y="2156"/>
                      <a:pt x="1905" y="2131"/>
                      <a:pt x="1880" y="2131"/>
                    </a:cubicBezTo>
                    <a:cubicBezTo>
                      <a:pt x="1855" y="2131"/>
                      <a:pt x="1830" y="2106"/>
                      <a:pt x="1805" y="2081"/>
                    </a:cubicBezTo>
                    <a:cubicBezTo>
                      <a:pt x="1780" y="2081"/>
                      <a:pt x="1755" y="2056"/>
                      <a:pt x="1730" y="2031"/>
                    </a:cubicBezTo>
                    <a:lnTo>
                      <a:pt x="1680" y="2006"/>
                    </a:lnTo>
                    <a:cubicBezTo>
                      <a:pt x="1780" y="1956"/>
                      <a:pt x="1855" y="1931"/>
                      <a:pt x="1931" y="1880"/>
                    </a:cubicBezTo>
                    <a:cubicBezTo>
                      <a:pt x="2031" y="1830"/>
                      <a:pt x="2106" y="1780"/>
                      <a:pt x="2181" y="1705"/>
                    </a:cubicBezTo>
                    <a:cubicBezTo>
                      <a:pt x="2231" y="1680"/>
                      <a:pt x="2256" y="1655"/>
                      <a:pt x="2306" y="1655"/>
                    </a:cubicBezTo>
                    <a:cubicBezTo>
                      <a:pt x="2332" y="1630"/>
                      <a:pt x="2382" y="1605"/>
                      <a:pt x="2432" y="1580"/>
                    </a:cubicBezTo>
                    <a:cubicBezTo>
                      <a:pt x="2482" y="1530"/>
                      <a:pt x="2532" y="1505"/>
                      <a:pt x="2607" y="1479"/>
                    </a:cubicBezTo>
                    <a:cubicBezTo>
                      <a:pt x="2657" y="1429"/>
                      <a:pt x="2707" y="1404"/>
                      <a:pt x="2758" y="1354"/>
                    </a:cubicBezTo>
                    <a:cubicBezTo>
                      <a:pt x="2783" y="1354"/>
                      <a:pt x="2783" y="1329"/>
                      <a:pt x="2808" y="1329"/>
                    </a:cubicBezTo>
                    <a:close/>
                    <a:moveTo>
                      <a:pt x="3509" y="1"/>
                    </a:moveTo>
                    <a:cubicBezTo>
                      <a:pt x="3484" y="1"/>
                      <a:pt x="3459" y="26"/>
                      <a:pt x="3459" y="26"/>
                    </a:cubicBezTo>
                    <a:cubicBezTo>
                      <a:pt x="3434" y="51"/>
                      <a:pt x="3434" y="51"/>
                      <a:pt x="3409" y="51"/>
                    </a:cubicBezTo>
                    <a:cubicBezTo>
                      <a:pt x="3384" y="76"/>
                      <a:pt x="3359" y="101"/>
                      <a:pt x="3334" y="101"/>
                    </a:cubicBezTo>
                    <a:cubicBezTo>
                      <a:pt x="3334" y="126"/>
                      <a:pt x="3309" y="151"/>
                      <a:pt x="3259" y="176"/>
                    </a:cubicBezTo>
                    <a:cubicBezTo>
                      <a:pt x="3234" y="176"/>
                      <a:pt x="3234" y="201"/>
                      <a:pt x="3209" y="226"/>
                    </a:cubicBezTo>
                    <a:cubicBezTo>
                      <a:pt x="3184" y="251"/>
                      <a:pt x="3159" y="251"/>
                      <a:pt x="3134" y="276"/>
                    </a:cubicBezTo>
                    <a:cubicBezTo>
                      <a:pt x="3083" y="302"/>
                      <a:pt x="3058" y="327"/>
                      <a:pt x="3008" y="352"/>
                    </a:cubicBezTo>
                    <a:cubicBezTo>
                      <a:pt x="2983" y="402"/>
                      <a:pt x="2933" y="427"/>
                      <a:pt x="2883" y="452"/>
                    </a:cubicBezTo>
                    <a:cubicBezTo>
                      <a:pt x="2833" y="477"/>
                      <a:pt x="2808" y="502"/>
                      <a:pt x="2783" y="527"/>
                    </a:cubicBezTo>
                    <a:cubicBezTo>
                      <a:pt x="2783" y="527"/>
                      <a:pt x="2758" y="552"/>
                      <a:pt x="2758" y="552"/>
                    </a:cubicBezTo>
                    <a:cubicBezTo>
                      <a:pt x="2733" y="577"/>
                      <a:pt x="2707" y="577"/>
                      <a:pt x="2707" y="602"/>
                    </a:cubicBezTo>
                    <a:cubicBezTo>
                      <a:pt x="2682" y="627"/>
                      <a:pt x="2657" y="652"/>
                      <a:pt x="2607" y="677"/>
                    </a:cubicBezTo>
                    <a:lnTo>
                      <a:pt x="2256" y="903"/>
                    </a:lnTo>
                    <a:cubicBezTo>
                      <a:pt x="2231" y="928"/>
                      <a:pt x="2181" y="953"/>
                      <a:pt x="2156" y="978"/>
                    </a:cubicBezTo>
                    <a:cubicBezTo>
                      <a:pt x="2131" y="1028"/>
                      <a:pt x="2081" y="1053"/>
                      <a:pt x="2056" y="1078"/>
                    </a:cubicBezTo>
                    <a:cubicBezTo>
                      <a:pt x="1981" y="1129"/>
                      <a:pt x="1931" y="1154"/>
                      <a:pt x="1905" y="1179"/>
                    </a:cubicBezTo>
                    <a:cubicBezTo>
                      <a:pt x="1855" y="1204"/>
                      <a:pt x="1830" y="1204"/>
                      <a:pt x="1830" y="1229"/>
                    </a:cubicBezTo>
                    <a:cubicBezTo>
                      <a:pt x="1830" y="1229"/>
                      <a:pt x="1805" y="1254"/>
                      <a:pt x="1755" y="1279"/>
                    </a:cubicBezTo>
                    <a:cubicBezTo>
                      <a:pt x="1705" y="1304"/>
                      <a:pt x="1655" y="1329"/>
                      <a:pt x="1580" y="1379"/>
                    </a:cubicBezTo>
                    <a:cubicBezTo>
                      <a:pt x="1530" y="1429"/>
                      <a:pt x="1479" y="1454"/>
                      <a:pt x="1404" y="1479"/>
                    </a:cubicBezTo>
                    <a:cubicBezTo>
                      <a:pt x="1354" y="1530"/>
                      <a:pt x="1279" y="1555"/>
                      <a:pt x="1229" y="1605"/>
                    </a:cubicBezTo>
                    <a:cubicBezTo>
                      <a:pt x="1154" y="1655"/>
                      <a:pt x="1078" y="1730"/>
                      <a:pt x="1003" y="1780"/>
                    </a:cubicBezTo>
                    <a:cubicBezTo>
                      <a:pt x="928" y="1830"/>
                      <a:pt x="853" y="1880"/>
                      <a:pt x="778" y="1931"/>
                    </a:cubicBezTo>
                    <a:lnTo>
                      <a:pt x="377" y="2231"/>
                    </a:lnTo>
                    <a:cubicBezTo>
                      <a:pt x="326" y="2256"/>
                      <a:pt x="301" y="2281"/>
                      <a:pt x="251" y="2307"/>
                    </a:cubicBezTo>
                    <a:cubicBezTo>
                      <a:pt x="226" y="2307"/>
                      <a:pt x="201" y="2332"/>
                      <a:pt x="151" y="2357"/>
                    </a:cubicBezTo>
                    <a:cubicBezTo>
                      <a:pt x="151" y="2382"/>
                      <a:pt x="126" y="2382"/>
                      <a:pt x="101" y="2407"/>
                    </a:cubicBezTo>
                    <a:cubicBezTo>
                      <a:pt x="76" y="2432"/>
                      <a:pt x="51" y="2457"/>
                      <a:pt x="26" y="2457"/>
                    </a:cubicBezTo>
                    <a:cubicBezTo>
                      <a:pt x="1" y="2482"/>
                      <a:pt x="1" y="2482"/>
                      <a:pt x="1" y="2482"/>
                    </a:cubicBezTo>
                    <a:cubicBezTo>
                      <a:pt x="1" y="2482"/>
                      <a:pt x="1" y="2507"/>
                      <a:pt x="1" y="2532"/>
                    </a:cubicBezTo>
                    <a:lnTo>
                      <a:pt x="276" y="2708"/>
                    </a:lnTo>
                    <a:cubicBezTo>
                      <a:pt x="301" y="2708"/>
                      <a:pt x="301" y="2708"/>
                      <a:pt x="326" y="2733"/>
                    </a:cubicBezTo>
                    <a:lnTo>
                      <a:pt x="377" y="2733"/>
                    </a:lnTo>
                    <a:lnTo>
                      <a:pt x="677" y="2557"/>
                    </a:lnTo>
                    <a:lnTo>
                      <a:pt x="778" y="2482"/>
                    </a:lnTo>
                    <a:cubicBezTo>
                      <a:pt x="803" y="2457"/>
                      <a:pt x="828" y="2457"/>
                      <a:pt x="878" y="2432"/>
                    </a:cubicBezTo>
                    <a:cubicBezTo>
                      <a:pt x="903" y="2407"/>
                      <a:pt x="953" y="2407"/>
                      <a:pt x="978" y="2382"/>
                    </a:cubicBezTo>
                    <a:cubicBezTo>
                      <a:pt x="1028" y="2357"/>
                      <a:pt x="1053" y="2332"/>
                      <a:pt x="1103" y="2332"/>
                    </a:cubicBezTo>
                    <a:cubicBezTo>
                      <a:pt x="1129" y="2307"/>
                      <a:pt x="1154" y="2281"/>
                      <a:pt x="1179" y="2281"/>
                    </a:cubicBezTo>
                    <a:lnTo>
                      <a:pt x="1229" y="2256"/>
                    </a:lnTo>
                    <a:lnTo>
                      <a:pt x="1304" y="2307"/>
                    </a:lnTo>
                    <a:cubicBezTo>
                      <a:pt x="1329" y="2307"/>
                      <a:pt x="1354" y="2307"/>
                      <a:pt x="1404" y="2332"/>
                    </a:cubicBezTo>
                    <a:cubicBezTo>
                      <a:pt x="1454" y="2357"/>
                      <a:pt x="1479" y="2382"/>
                      <a:pt x="1479" y="2407"/>
                    </a:cubicBezTo>
                    <a:cubicBezTo>
                      <a:pt x="1504" y="2432"/>
                      <a:pt x="1530" y="2457"/>
                      <a:pt x="1555" y="2457"/>
                    </a:cubicBezTo>
                    <a:cubicBezTo>
                      <a:pt x="1580" y="2457"/>
                      <a:pt x="1605" y="2482"/>
                      <a:pt x="1630" y="2482"/>
                    </a:cubicBezTo>
                    <a:lnTo>
                      <a:pt x="1655" y="2507"/>
                    </a:lnTo>
                    <a:cubicBezTo>
                      <a:pt x="1780" y="2607"/>
                      <a:pt x="1880" y="2657"/>
                      <a:pt x="1956" y="2708"/>
                    </a:cubicBezTo>
                    <a:cubicBezTo>
                      <a:pt x="2031" y="2758"/>
                      <a:pt x="2081" y="2783"/>
                      <a:pt x="2131" y="2808"/>
                    </a:cubicBezTo>
                    <a:cubicBezTo>
                      <a:pt x="2156" y="2833"/>
                      <a:pt x="2206" y="2858"/>
                      <a:pt x="2206" y="2858"/>
                    </a:cubicBezTo>
                    <a:cubicBezTo>
                      <a:pt x="2231" y="2883"/>
                      <a:pt x="2256" y="2883"/>
                      <a:pt x="2281" y="2908"/>
                    </a:cubicBezTo>
                    <a:lnTo>
                      <a:pt x="2407" y="2983"/>
                    </a:lnTo>
                    <a:cubicBezTo>
                      <a:pt x="2432" y="3008"/>
                      <a:pt x="2457" y="3033"/>
                      <a:pt x="2482" y="3033"/>
                    </a:cubicBezTo>
                    <a:cubicBezTo>
                      <a:pt x="2507" y="3058"/>
                      <a:pt x="2507" y="3083"/>
                      <a:pt x="2532" y="3083"/>
                    </a:cubicBezTo>
                    <a:cubicBezTo>
                      <a:pt x="2557" y="3109"/>
                      <a:pt x="2582" y="3109"/>
                      <a:pt x="2582" y="3134"/>
                    </a:cubicBezTo>
                    <a:cubicBezTo>
                      <a:pt x="2607" y="3159"/>
                      <a:pt x="2607" y="3184"/>
                      <a:pt x="2607" y="3209"/>
                    </a:cubicBezTo>
                    <a:cubicBezTo>
                      <a:pt x="2607" y="3259"/>
                      <a:pt x="2607" y="3284"/>
                      <a:pt x="2607" y="3334"/>
                    </a:cubicBezTo>
                    <a:cubicBezTo>
                      <a:pt x="2607" y="3359"/>
                      <a:pt x="2607" y="3409"/>
                      <a:pt x="2607" y="3484"/>
                    </a:cubicBezTo>
                    <a:cubicBezTo>
                      <a:pt x="2607" y="3535"/>
                      <a:pt x="2607" y="3585"/>
                      <a:pt x="2607" y="3610"/>
                    </a:cubicBezTo>
                    <a:cubicBezTo>
                      <a:pt x="2607" y="3635"/>
                      <a:pt x="2607" y="3660"/>
                      <a:pt x="2607" y="3660"/>
                    </a:cubicBezTo>
                    <a:cubicBezTo>
                      <a:pt x="2607" y="3685"/>
                      <a:pt x="2607" y="3710"/>
                      <a:pt x="2582" y="3735"/>
                    </a:cubicBezTo>
                    <a:cubicBezTo>
                      <a:pt x="2582" y="3835"/>
                      <a:pt x="2582" y="3911"/>
                      <a:pt x="2607" y="3961"/>
                    </a:cubicBezTo>
                    <a:cubicBezTo>
                      <a:pt x="2607" y="4036"/>
                      <a:pt x="2607" y="4086"/>
                      <a:pt x="2582" y="4161"/>
                    </a:cubicBezTo>
                    <a:cubicBezTo>
                      <a:pt x="2607" y="4161"/>
                      <a:pt x="2632" y="4186"/>
                      <a:pt x="2657" y="4186"/>
                    </a:cubicBezTo>
                    <a:cubicBezTo>
                      <a:pt x="2682" y="4211"/>
                      <a:pt x="2707" y="4236"/>
                      <a:pt x="2758" y="4236"/>
                    </a:cubicBezTo>
                    <a:lnTo>
                      <a:pt x="2833" y="4312"/>
                    </a:lnTo>
                    <a:cubicBezTo>
                      <a:pt x="2858" y="4312"/>
                      <a:pt x="2883" y="4337"/>
                      <a:pt x="2883" y="4362"/>
                    </a:cubicBezTo>
                    <a:cubicBezTo>
                      <a:pt x="2908" y="4362"/>
                      <a:pt x="2933" y="4387"/>
                      <a:pt x="2933" y="4387"/>
                    </a:cubicBezTo>
                    <a:cubicBezTo>
                      <a:pt x="2958" y="4362"/>
                      <a:pt x="2958" y="4337"/>
                      <a:pt x="2958" y="4312"/>
                    </a:cubicBezTo>
                    <a:cubicBezTo>
                      <a:pt x="2958" y="4286"/>
                      <a:pt x="2983" y="4261"/>
                      <a:pt x="2983" y="4236"/>
                    </a:cubicBezTo>
                    <a:cubicBezTo>
                      <a:pt x="2983" y="4186"/>
                      <a:pt x="2983" y="4136"/>
                      <a:pt x="3008" y="4086"/>
                    </a:cubicBezTo>
                    <a:cubicBezTo>
                      <a:pt x="3008" y="4036"/>
                      <a:pt x="3033" y="3986"/>
                      <a:pt x="3033" y="3961"/>
                    </a:cubicBezTo>
                    <a:cubicBezTo>
                      <a:pt x="3033" y="3936"/>
                      <a:pt x="3033" y="3911"/>
                      <a:pt x="3033" y="3885"/>
                    </a:cubicBezTo>
                    <a:cubicBezTo>
                      <a:pt x="3033" y="3860"/>
                      <a:pt x="3058" y="3835"/>
                      <a:pt x="3058" y="3810"/>
                    </a:cubicBezTo>
                    <a:cubicBezTo>
                      <a:pt x="3058" y="3760"/>
                      <a:pt x="3083" y="3735"/>
                      <a:pt x="3083" y="3685"/>
                    </a:cubicBezTo>
                    <a:cubicBezTo>
                      <a:pt x="3083" y="3635"/>
                      <a:pt x="3083" y="3610"/>
                      <a:pt x="3083" y="3560"/>
                    </a:cubicBezTo>
                    <a:cubicBezTo>
                      <a:pt x="3108" y="3459"/>
                      <a:pt x="3134" y="3384"/>
                      <a:pt x="3159" y="3309"/>
                    </a:cubicBezTo>
                    <a:cubicBezTo>
                      <a:pt x="3184" y="3234"/>
                      <a:pt x="3184" y="3159"/>
                      <a:pt x="3209" y="3058"/>
                    </a:cubicBezTo>
                    <a:cubicBezTo>
                      <a:pt x="3209" y="3008"/>
                      <a:pt x="3209" y="2983"/>
                      <a:pt x="3234" y="2933"/>
                    </a:cubicBezTo>
                    <a:cubicBezTo>
                      <a:pt x="3234" y="2883"/>
                      <a:pt x="3234" y="2858"/>
                      <a:pt x="3259" y="2808"/>
                    </a:cubicBezTo>
                    <a:lnTo>
                      <a:pt x="3284" y="2557"/>
                    </a:lnTo>
                    <a:lnTo>
                      <a:pt x="3359" y="2281"/>
                    </a:lnTo>
                    <a:cubicBezTo>
                      <a:pt x="3384" y="2256"/>
                      <a:pt x="3384" y="2231"/>
                      <a:pt x="3384" y="2206"/>
                    </a:cubicBezTo>
                    <a:cubicBezTo>
                      <a:pt x="3409" y="2181"/>
                      <a:pt x="3409" y="2156"/>
                      <a:pt x="3409" y="2131"/>
                    </a:cubicBezTo>
                    <a:cubicBezTo>
                      <a:pt x="3409" y="2081"/>
                      <a:pt x="3434" y="2031"/>
                      <a:pt x="3434" y="1956"/>
                    </a:cubicBezTo>
                    <a:cubicBezTo>
                      <a:pt x="3459" y="1906"/>
                      <a:pt x="3484" y="1830"/>
                      <a:pt x="3509" y="1705"/>
                    </a:cubicBezTo>
                    <a:cubicBezTo>
                      <a:pt x="3535" y="1655"/>
                      <a:pt x="3560" y="1580"/>
                      <a:pt x="3585" y="1505"/>
                    </a:cubicBezTo>
                    <a:cubicBezTo>
                      <a:pt x="3585" y="1429"/>
                      <a:pt x="3610" y="1354"/>
                      <a:pt x="3635" y="1304"/>
                    </a:cubicBezTo>
                    <a:cubicBezTo>
                      <a:pt x="3635" y="1254"/>
                      <a:pt x="3635" y="1204"/>
                      <a:pt x="3660" y="1179"/>
                    </a:cubicBezTo>
                    <a:cubicBezTo>
                      <a:pt x="3660" y="1154"/>
                      <a:pt x="3660" y="1129"/>
                      <a:pt x="3660" y="1129"/>
                    </a:cubicBezTo>
                    <a:lnTo>
                      <a:pt x="3660" y="1028"/>
                    </a:lnTo>
                    <a:lnTo>
                      <a:pt x="3760" y="677"/>
                    </a:lnTo>
                    <a:lnTo>
                      <a:pt x="3810" y="452"/>
                    </a:lnTo>
                    <a:lnTo>
                      <a:pt x="3810" y="402"/>
                    </a:lnTo>
                    <a:lnTo>
                      <a:pt x="3860" y="302"/>
                    </a:lnTo>
                    <a:cubicBezTo>
                      <a:pt x="3860" y="276"/>
                      <a:pt x="3860" y="276"/>
                      <a:pt x="3860" y="251"/>
                    </a:cubicBezTo>
                    <a:cubicBezTo>
                      <a:pt x="3885" y="226"/>
                      <a:pt x="3885" y="226"/>
                      <a:pt x="3885" y="201"/>
                    </a:cubicBezTo>
                    <a:lnTo>
                      <a:pt x="3635" y="26"/>
                    </a:lnTo>
                    <a:cubicBezTo>
                      <a:pt x="3610" y="26"/>
                      <a:pt x="3610" y="26"/>
                      <a:pt x="358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6" name="Google Shape;1836;p54"/>
              <p:cNvSpPr/>
              <p:nvPr/>
            </p:nvSpPr>
            <p:spPr>
              <a:xfrm>
                <a:off x="2425147" y="3251859"/>
                <a:ext cx="63172" cy="75551"/>
              </a:xfrm>
              <a:custGeom>
                <a:avLst/>
                <a:gdLst/>
                <a:ahLst/>
                <a:cxnLst/>
                <a:rect l="l" t="t" r="r" b="b"/>
                <a:pathLst>
                  <a:path w="3710" h="4437" extrusionOk="0">
                    <a:moveTo>
                      <a:pt x="2507" y="1178"/>
                    </a:moveTo>
                    <a:cubicBezTo>
                      <a:pt x="2532" y="1203"/>
                      <a:pt x="2557" y="1228"/>
                      <a:pt x="2557" y="1279"/>
                    </a:cubicBezTo>
                    <a:cubicBezTo>
                      <a:pt x="2582" y="1304"/>
                      <a:pt x="2607" y="1329"/>
                      <a:pt x="2607" y="1379"/>
                    </a:cubicBezTo>
                    <a:cubicBezTo>
                      <a:pt x="2607" y="1379"/>
                      <a:pt x="2632" y="1404"/>
                      <a:pt x="2632" y="1429"/>
                    </a:cubicBezTo>
                    <a:cubicBezTo>
                      <a:pt x="2632" y="1429"/>
                      <a:pt x="2632" y="1454"/>
                      <a:pt x="2632" y="1479"/>
                    </a:cubicBezTo>
                    <a:cubicBezTo>
                      <a:pt x="2632" y="1504"/>
                      <a:pt x="2632" y="1504"/>
                      <a:pt x="2632" y="1529"/>
                    </a:cubicBezTo>
                    <a:cubicBezTo>
                      <a:pt x="2607" y="1579"/>
                      <a:pt x="2582" y="1629"/>
                      <a:pt x="2532" y="1655"/>
                    </a:cubicBezTo>
                    <a:cubicBezTo>
                      <a:pt x="2507" y="1705"/>
                      <a:pt x="2482" y="1755"/>
                      <a:pt x="2432" y="1780"/>
                    </a:cubicBezTo>
                    <a:cubicBezTo>
                      <a:pt x="2407" y="1805"/>
                      <a:pt x="2382" y="1830"/>
                      <a:pt x="2382" y="1830"/>
                    </a:cubicBezTo>
                    <a:lnTo>
                      <a:pt x="2231" y="1830"/>
                    </a:lnTo>
                    <a:cubicBezTo>
                      <a:pt x="2206" y="1805"/>
                      <a:pt x="2181" y="1805"/>
                      <a:pt x="2156" y="1805"/>
                    </a:cubicBezTo>
                    <a:lnTo>
                      <a:pt x="2056" y="1755"/>
                    </a:lnTo>
                    <a:lnTo>
                      <a:pt x="2432" y="1178"/>
                    </a:lnTo>
                    <a:close/>
                    <a:moveTo>
                      <a:pt x="2256" y="0"/>
                    </a:moveTo>
                    <a:cubicBezTo>
                      <a:pt x="2256" y="0"/>
                      <a:pt x="2256" y="0"/>
                      <a:pt x="2231" y="25"/>
                    </a:cubicBezTo>
                    <a:cubicBezTo>
                      <a:pt x="2231" y="25"/>
                      <a:pt x="2231" y="51"/>
                      <a:pt x="2231" y="51"/>
                    </a:cubicBezTo>
                    <a:cubicBezTo>
                      <a:pt x="2206" y="76"/>
                      <a:pt x="2181" y="126"/>
                      <a:pt x="2131" y="176"/>
                    </a:cubicBezTo>
                    <a:cubicBezTo>
                      <a:pt x="2106" y="251"/>
                      <a:pt x="2056" y="301"/>
                      <a:pt x="2031" y="351"/>
                    </a:cubicBezTo>
                    <a:lnTo>
                      <a:pt x="1655" y="853"/>
                    </a:lnTo>
                    <a:cubicBezTo>
                      <a:pt x="1655" y="878"/>
                      <a:pt x="1655" y="903"/>
                      <a:pt x="1630" y="903"/>
                    </a:cubicBezTo>
                    <a:cubicBezTo>
                      <a:pt x="1630" y="928"/>
                      <a:pt x="1605" y="953"/>
                      <a:pt x="1605" y="978"/>
                    </a:cubicBezTo>
                    <a:lnTo>
                      <a:pt x="1429" y="1228"/>
                    </a:lnTo>
                    <a:cubicBezTo>
                      <a:pt x="1379" y="1279"/>
                      <a:pt x="1329" y="1354"/>
                      <a:pt x="1304" y="1404"/>
                    </a:cubicBezTo>
                    <a:cubicBezTo>
                      <a:pt x="1279" y="1454"/>
                      <a:pt x="1229" y="1504"/>
                      <a:pt x="1179" y="1579"/>
                    </a:cubicBezTo>
                    <a:cubicBezTo>
                      <a:pt x="1154" y="1604"/>
                      <a:pt x="1128" y="1629"/>
                      <a:pt x="1103" y="1655"/>
                    </a:cubicBezTo>
                    <a:cubicBezTo>
                      <a:pt x="1078" y="1680"/>
                      <a:pt x="1053" y="1730"/>
                      <a:pt x="1028" y="1755"/>
                    </a:cubicBezTo>
                    <a:cubicBezTo>
                      <a:pt x="1003" y="1805"/>
                      <a:pt x="978" y="1830"/>
                      <a:pt x="978" y="1855"/>
                    </a:cubicBezTo>
                    <a:cubicBezTo>
                      <a:pt x="953" y="1880"/>
                      <a:pt x="928" y="1905"/>
                      <a:pt x="878" y="1955"/>
                    </a:cubicBezTo>
                    <a:lnTo>
                      <a:pt x="477" y="2507"/>
                    </a:lnTo>
                    <a:lnTo>
                      <a:pt x="377" y="2682"/>
                    </a:lnTo>
                    <a:lnTo>
                      <a:pt x="301" y="2732"/>
                    </a:lnTo>
                    <a:lnTo>
                      <a:pt x="1" y="3158"/>
                    </a:lnTo>
                    <a:cubicBezTo>
                      <a:pt x="1" y="3208"/>
                      <a:pt x="1" y="3208"/>
                      <a:pt x="26" y="3208"/>
                    </a:cubicBezTo>
                    <a:cubicBezTo>
                      <a:pt x="26" y="3233"/>
                      <a:pt x="26" y="3233"/>
                      <a:pt x="51" y="3233"/>
                    </a:cubicBezTo>
                    <a:cubicBezTo>
                      <a:pt x="76" y="3284"/>
                      <a:pt x="101" y="3309"/>
                      <a:pt x="126" y="3334"/>
                    </a:cubicBezTo>
                    <a:cubicBezTo>
                      <a:pt x="151" y="3359"/>
                      <a:pt x="201" y="3384"/>
                      <a:pt x="251" y="3409"/>
                    </a:cubicBezTo>
                    <a:cubicBezTo>
                      <a:pt x="276" y="3434"/>
                      <a:pt x="326" y="3459"/>
                      <a:pt x="352" y="3484"/>
                    </a:cubicBezTo>
                    <a:cubicBezTo>
                      <a:pt x="402" y="3509"/>
                      <a:pt x="427" y="3534"/>
                      <a:pt x="477" y="3559"/>
                    </a:cubicBezTo>
                    <a:cubicBezTo>
                      <a:pt x="502" y="3584"/>
                      <a:pt x="527" y="3584"/>
                      <a:pt x="552" y="3609"/>
                    </a:cubicBezTo>
                    <a:cubicBezTo>
                      <a:pt x="552" y="3609"/>
                      <a:pt x="577" y="3609"/>
                      <a:pt x="577" y="3635"/>
                    </a:cubicBezTo>
                    <a:lnTo>
                      <a:pt x="727" y="3434"/>
                    </a:lnTo>
                    <a:cubicBezTo>
                      <a:pt x="753" y="3384"/>
                      <a:pt x="778" y="3359"/>
                      <a:pt x="803" y="3309"/>
                    </a:cubicBezTo>
                    <a:cubicBezTo>
                      <a:pt x="828" y="3284"/>
                      <a:pt x="853" y="3259"/>
                      <a:pt x="878" y="3208"/>
                    </a:cubicBezTo>
                    <a:cubicBezTo>
                      <a:pt x="928" y="3158"/>
                      <a:pt x="953" y="3083"/>
                      <a:pt x="1003" y="3033"/>
                    </a:cubicBezTo>
                    <a:cubicBezTo>
                      <a:pt x="1053" y="2983"/>
                      <a:pt x="1128" y="2908"/>
                      <a:pt x="1179" y="2832"/>
                    </a:cubicBezTo>
                    <a:cubicBezTo>
                      <a:pt x="1179" y="2832"/>
                      <a:pt x="1179" y="2832"/>
                      <a:pt x="1179" y="2807"/>
                    </a:cubicBezTo>
                    <a:lnTo>
                      <a:pt x="1204" y="2807"/>
                    </a:lnTo>
                    <a:cubicBezTo>
                      <a:pt x="1204" y="2807"/>
                      <a:pt x="1229" y="2807"/>
                      <a:pt x="1229" y="2782"/>
                    </a:cubicBezTo>
                    <a:cubicBezTo>
                      <a:pt x="1229" y="2807"/>
                      <a:pt x="1254" y="2832"/>
                      <a:pt x="1254" y="2883"/>
                    </a:cubicBezTo>
                    <a:cubicBezTo>
                      <a:pt x="1254" y="2933"/>
                      <a:pt x="1279" y="2958"/>
                      <a:pt x="1279" y="3008"/>
                    </a:cubicBezTo>
                    <a:cubicBezTo>
                      <a:pt x="1304" y="3058"/>
                      <a:pt x="1304" y="3108"/>
                      <a:pt x="1329" y="3133"/>
                    </a:cubicBezTo>
                    <a:cubicBezTo>
                      <a:pt x="1329" y="3183"/>
                      <a:pt x="1329" y="3208"/>
                      <a:pt x="1329" y="3233"/>
                    </a:cubicBezTo>
                    <a:cubicBezTo>
                      <a:pt x="1354" y="3284"/>
                      <a:pt x="1354" y="3334"/>
                      <a:pt x="1354" y="3409"/>
                    </a:cubicBezTo>
                    <a:cubicBezTo>
                      <a:pt x="1354" y="3484"/>
                      <a:pt x="1379" y="3559"/>
                      <a:pt x="1404" y="3635"/>
                    </a:cubicBezTo>
                    <a:cubicBezTo>
                      <a:pt x="1429" y="3710"/>
                      <a:pt x="1429" y="3785"/>
                      <a:pt x="1454" y="3860"/>
                    </a:cubicBezTo>
                    <a:cubicBezTo>
                      <a:pt x="1454" y="3935"/>
                      <a:pt x="1479" y="3985"/>
                      <a:pt x="1479" y="4036"/>
                    </a:cubicBezTo>
                    <a:cubicBezTo>
                      <a:pt x="1479" y="4086"/>
                      <a:pt x="1479" y="4136"/>
                      <a:pt x="1504" y="4211"/>
                    </a:cubicBezTo>
                    <a:cubicBezTo>
                      <a:pt x="1529" y="4261"/>
                      <a:pt x="1529" y="4311"/>
                      <a:pt x="1529" y="4311"/>
                    </a:cubicBezTo>
                    <a:cubicBezTo>
                      <a:pt x="1529" y="4336"/>
                      <a:pt x="1529" y="4361"/>
                      <a:pt x="1529" y="4386"/>
                    </a:cubicBezTo>
                    <a:cubicBezTo>
                      <a:pt x="1555" y="4411"/>
                      <a:pt x="1555" y="4411"/>
                      <a:pt x="1555" y="4437"/>
                    </a:cubicBezTo>
                    <a:lnTo>
                      <a:pt x="1755" y="4437"/>
                    </a:lnTo>
                    <a:cubicBezTo>
                      <a:pt x="1805" y="4411"/>
                      <a:pt x="1855" y="4386"/>
                      <a:pt x="1880" y="4386"/>
                    </a:cubicBezTo>
                    <a:cubicBezTo>
                      <a:pt x="1880" y="4336"/>
                      <a:pt x="1880" y="4286"/>
                      <a:pt x="1905" y="4236"/>
                    </a:cubicBezTo>
                    <a:cubicBezTo>
                      <a:pt x="1905" y="4211"/>
                      <a:pt x="1905" y="4161"/>
                      <a:pt x="1905" y="4086"/>
                    </a:cubicBezTo>
                    <a:cubicBezTo>
                      <a:pt x="1880" y="4061"/>
                      <a:pt x="1880" y="4036"/>
                      <a:pt x="1905" y="4036"/>
                    </a:cubicBezTo>
                    <a:cubicBezTo>
                      <a:pt x="1905" y="4010"/>
                      <a:pt x="1905" y="3985"/>
                      <a:pt x="1905" y="3935"/>
                    </a:cubicBezTo>
                    <a:cubicBezTo>
                      <a:pt x="1880" y="3910"/>
                      <a:pt x="1880" y="3835"/>
                      <a:pt x="1905" y="3760"/>
                    </a:cubicBezTo>
                    <a:cubicBezTo>
                      <a:pt x="1905" y="3710"/>
                      <a:pt x="1905" y="3635"/>
                      <a:pt x="1880" y="3609"/>
                    </a:cubicBezTo>
                    <a:cubicBezTo>
                      <a:pt x="1880" y="3534"/>
                      <a:pt x="1855" y="3484"/>
                      <a:pt x="1855" y="3434"/>
                    </a:cubicBezTo>
                    <a:cubicBezTo>
                      <a:pt x="1855" y="3384"/>
                      <a:pt x="1855" y="3334"/>
                      <a:pt x="1830" y="3259"/>
                    </a:cubicBezTo>
                    <a:cubicBezTo>
                      <a:pt x="1830" y="3208"/>
                      <a:pt x="1830" y="3158"/>
                      <a:pt x="1805" y="3108"/>
                    </a:cubicBezTo>
                    <a:cubicBezTo>
                      <a:pt x="1805" y="3058"/>
                      <a:pt x="1805" y="3033"/>
                      <a:pt x="1780" y="2983"/>
                    </a:cubicBezTo>
                    <a:cubicBezTo>
                      <a:pt x="1805" y="2933"/>
                      <a:pt x="1805" y="2858"/>
                      <a:pt x="1780" y="2782"/>
                    </a:cubicBezTo>
                    <a:cubicBezTo>
                      <a:pt x="1780" y="2732"/>
                      <a:pt x="1780" y="2682"/>
                      <a:pt x="1780" y="2657"/>
                    </a:cubicBezTo>
                    <a:lnTo>
                      <a:pt x="1830" y="2682"/>
                    </a:lnTo>
                    <a:cubicBezTo>
                      <a:pt x="1855" y="2707"/>
                      <a:pt x="1880" y="2707"/>
                      <a:pt x="1930" y="2732"/>
                    </a:cubicBezTo>
                    <a:cubicBezTo>
                      <a:pt x="1956" y="2732"/>
                      <a:pt x="1981" y="2757"/>
                      <a:pt x="2031" y="2782"/>
                    </a:cubicBezTo>
                    <a:cubicBezTo>
                      <a:pt x="2056" y="2832"/>
                      <a:pt x="2106" y="2858"/>
                      <a:pt x="2156" y="2858"/>
                    </a:cubicBezTo>
                    <a:cubicBezTo>
                      <a:pt x="2206" y="2858"/>
                      <a:pt x="2256" y="2883"/>
                      <a:pt x="2306" y="2933"/>
                    </a:cubicBezTo>
                    <a:cubicBezTo>
                      <a:pt x="2319" y="2920"/>
                      <a:pt x="2331" y="2914"/>
                      <a:pt x="2344" y="2914"/>
                    </a:cubicBezTo>
                    <a:cubicBezTo>
                      <a:pt x="2357" y="2914"/>
                      <a:pt x="2369" y="2920"/>
                      <a:pt x="2382" y="2933"/>
                    </a:cubicBezTo>
                    <a:lnTo>
                      <a:pt x="2482" y="2933"/>
                    </a:lnTo>
                    <a:cubicBezTo>
                      <a:pt x="2507" y="2933"/>
                      <a:pt x="2532" y="2933"/>
                      <a:pt x="2557" y="2908"/>
                    </a:cubicBezTo>
                    <a:lnTo>
                      <a:pt x="2682" y="2908"/>
                    </a:lnTo>
                    <a:cubicBezTo>
                      <a:pt x="2808" y="2883"/>
                      <a:pt x="2908" y="2832"/>
                      <a:pt x="2983" y="2782"/>
                    </a:cubicBezTo>
                    <a:cubicBezTo>
                      <a:pt x="2983" y="2782"/>
                      <a:pt x="3008" y="2757"/>
                      <a:pt x="3058" y="2757"/>
                    </a:cubicBezTo>
                    <a:cubicBezTo>
                      <a:pt x="3083" y="2732"/>
                      <a:pt x="3108" y="2732"/>
                      <a:pt x="3108" y="2707"/>
                    </a:cubicBezTo>
                    <a:cubicBezTo>
                      <a:pt x="3159" y="2682"/>
                      <a:pt x="3184" y="2657"/>
                      <a:pt x="3209" y="2632"/>
                    </a:cubicBezTo>
                    <a:cubicBezTo>
                      <a:pt x="3234" y="2607"/>
                      <a:pt x="3259" y="2557"/>
                      <a:pt x="3309" y="2532"/>
                    </a:cubicBezTo>
                    <a:cubicBezTo>
                      <a:pt x="3334" y="2507"/>
                      <a:pt x="3384" y="2457"/>
                      <a:pt x="3409" y="2381"/>
                    </a:cubicBezTo>
                    <a:cubicBezTo>
                      <a:pt x="3459" y="2331"/>
                      <a:pt x="3509" y="2281"/>
                      <a:pt x="3535" y="2231"/>
                    </a:cubicBezTo>
                    <a:cubicBezTo>
                      <a:pt x="3585" y="2181"/>
                      <a:pt x="3610" y="2106"/>
                      <a:pt x="3635" y="2056"/>
                    </a:cubicBezTo>
                    <a:cubicBezTo>
                      <a:pt x="3660" y="2005"/>
                      <a:pt x="3660" y="1955"/>
                      <a:pt x="3660" y="1930"/>
                    </a:cubicBezTo>
                    <a:cubicBezTo>
                      <a:pt x="3660" y="1880"/>
                      <a:pt x="3660" y="1855"/>
                      <a:pt x="3685" y="1830"/>
                    </a:cubicBezTo>
                    <a:cubicBezTo>
                      <a:pt x="3685" y="1805"/>
                      <a:pt x="3710" y="1780"/>
                      <a:pt x="3710" y="1780"/>
                    </a:cubicBezTo>
                    <a:cubicBezTo>
                      <a:pt x="3710" y="1730"/>
                      <a:pt x="3710" y="1680"/>
                      <a:pt x="3710" y="1629"/>
                    </a:cubicBezTo>
                    <a:cubicBezTo>
                      <a:pt x="3710" y="1579"/>
                      <a:pt x="3710" y="1554"/>
                      <a:pt x="3710" y="1504"/>
                    </a:cubicBezTo>
                    <a:cubicBezTo>
                      <a:pt x="3710" y="1454"/>
                      <a:pt x="3685" y="1404"/>
                      <a:pt x="3660" y="1354"/>
                    </a:cubicBezTo>
                    <a:cubicBezTo>
                      <a:pt x="3635" y="1279"/>
                      <a:pt x="3610" y="1228"/>
                      <a:pt x="3585" y="1178"/>
                    </a:cubicBezTo>
                    <a:cubicBezTo>
                      <a:pt x="3585" y="1178"/>
                      <a:pt x="3560" y="1153"/>
                      <a:pt x="3535" y="1128"/>
                    </a:cubicBezTo>
                    <a:cubicBezTo>
                      <a:pt x="3535" y="1078"/>
                      <a:pt x="3509" y="1053"/>
                      <a:pt x="3484" y="1003"/>
                    </a:cubicBezTo>
                    <a:cubicBezTo>
                      <a:pt x="3459" y="978"/>
                      <a:pt x="3434" y="928"/>
                      <a:pt x="3409" y="903"/>
                    </a:cubicBezTo>
                    <a:cubicBezTo>
                      <a:pt x="3409" y="878"/>
                      <a:pt x="3384" y="853"/>
                      <a:pt x="3384" y="853"/>
                    </a:cubicBezTo>
                    <a:cubicBezTo>
                      <a:pt x="3359" y="827"/>
                      <a:pt x="3334" y="802"/>
                      <a:pt x="3334" y="777"/>
                    </a:cubicBezTo>
                    <a:cubicBezTo>
                      <a:pt x="3309" y="752"/>
                      <a:pt x="3284" y="727"/>
                      <a:pt x="3259" y="702"/>
                    </a:cubicBezTo>
                    <a:cubicBezTo>
                      <a:pt x="3209" y="677"/>
                      <a:pt x="3184" y="627"/>
                      <a:pt x="3134" y="602"/>
                    </a:cubicBezTo>
                    <a:cubicBezTo>
                      <a:pt x="3108" y="577"/>
                      <a:pt x="3058" y="552"/>
                      <a:pt x="3033" y="527"/>
                    </a:cubicBezTo>
                    <a:cubicBezTo>
                      <a:pt x="3008" y="527"/>
                      <a:pt x="3008" y="527"/>
                      <a:pt x="3008" y="502"/>
                    </a:cubicBezTo>
                    <a:cubicBezTo>
                      <a:pt x="2958" y="452"/>
                      <a:pt x="2933" y="426"/>
                      <a:pt x="2933" y="426"/>
                    </a:cubicBezTo>
                    <a:cubicBezTo>
                      <a:pt x="2908" y="401"/>
                      <a:pt x="2883" y="376"/>
                      <a:pt x="2858" y="376"/>
                    </a:cubicBezTo>
                    <a:lnTo>
                      <a:pt x="2607" y="201"/>
                    </a:lnTo>
                    <a:cubicBezTo>
                      <a:pt x="2557" y="176"/>
                      <a:pt x="2532" y="151"/>
                      <a:pt x="2507" y="126"/>
                    </a:cubicBezTo>
                    <a:cubicBezTo>
                      <a:pt x="2457" y="101"/>
                      <a:pt x="2432" y="101"/>
                      <a:pt x="2407" y="76"/>
                    </a:cubicBezTo>
                    <a:cubicBezTo>
                      <a:pt x="2382" y="51"/>
                      <a:pt x="2331" y="51"/>
                      <a:pt x="2331" y="25"/>
                    </a:cubicBezTo>
                    <a:cubicBezTo>
                      <a:pt x="2306" y="25"/>
                      <a:pt x="2281" y="0"/>
                      <a:pt x="22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7" name="Google Shape;1837;p54"/>
              <p:cNvSpPr/>
              <p:nvPr/>
            </p:nvSpPr>
            <p:spPr>
              <a:xfrm>
                <a:off x="2480196" y="3279172"/>
                <a:ext cx="63615" cy="72146"/>
              </a:xfrm>
              <a:custGeom>
                <a:avLst/>
                <a:gdLst/>
                <a:ahLst/>
                <a:cxnLst/>
                <a:rect l="l" t="t" r="r" b="b"/>
                <a:pathLst>
                  <a:path w="3736" h="4237" extrusionOk="0">
                    <a:moveTo>
                      <a:pt x="1505" y="0"/>
                    </a:moveTo>
                    <a:lnTo>
                      <a:pt x="1254" y="351"/>
                    </a:lnTo>
                    <a:cubicBezTo>
                      <a:pt x="1279" y="376"/>
                      <a:pt x="1279" y="376"/>
                      <a:pt x="1304" y="401"/>
                    </a:cubicBezTo>
                    <a:cubicBezTo>
                      <a:pt x="1304" y="401"/>
                      <a:pt x="1329" y="426"/>
                      <a:pt x="1354" y="426"/>
                    </a:cubicBezTo>
                    <a:cubicBezTo>
                      <a:pt x="1354" y="452"/>
                      <a:pt x="1404" y="477"/>
                      <a:pt x="1454" y="527"/>
                    </a:cubicBezTo>
                    <a:cubicBezTo>
                      <a:pt x="1505" y="577"/>
                      <a:pt x="1530" y="602"/>
                      <a:pt x="1555" y="602"/>
                    </a:cubicBezTo>
                    <a:cubicBezTo>
                      <a:pt x="1580" y="627"/>
                      <a:pt x="1605" y="652"/>
                      <a:pt x="1655" y="702"/>
                    </a:cubicBezTo>
                    <a:cubicBezTo>
                      <a:pt x="1705" y="752"/>
                      <a:pt x="1730" y="777"/>
                      <a:pt x="1755" y="802"/>
                    </a:cubicBezTo>
                    <a:cubicBezTo>
                      <a:pt x="1805" y="827"/>
                      <a:pt x="1855" y="853"/>
                      <a:pt x="1880" y="878"/>
                    </a:cubicBezTo>
                    <a:cubicBezTo>
                      <a:pt x="1906" y="903"/>
                      <a:pt x="1931" y="928"/>
                      <a:pt x="1981" y="953"/>
                    </a:cubicBezTo>
                    <a:cubicBezTo>
                      <a:pt x="2006" y="978"/>
                      <a:pt x="2006" y="1003"/>
                      <a:pt x="1981" y="1028"/>
                    </a:cubicBezTo>
                    <a:lnTo>
                      <a:pt x="978" y="2406"/>
                    </a:lnTo>
                    <a:cubicBezTo>
                      <a:pt x="903" y="2482"/>
                      <a:pt x="853" y="2557"/>
                      <a:pt x="803" y="2657"/>
                    </a:cubicBezTo>
                    <a:cubicBezTo>
                      <a:pt x="753" y="2757"/>
                      <a:pt x="677" y="2833"/>
                      <a:pt x="602" y="2908"/>
                    </a:cubicBezTo>
                    <a:lnTo>
                      <a:pt x="527" y="3008"/>
                    </a:lnTo>
                    <a:cubicBezTo>
                      <a:pt x="477" y="3083"/>
                      <a:pt x="452" y="3133"/>
                      <a:pt x="402" y="3183"/>
                    </a:cubicBezTo>
                    <a:cubicBezTo>
                      <a:pt x="377" y="3234"/>
                      <a:pt x="327" y="3284"/>
                      <a:pt x="276" y="3334"/>
                    </a:cubicBezTo>
                    <a:lnTo>
                      <a:pt x="226" y="3409"/>
                    </a:lnTo>
                    <a:cubicBezTo>
                      <a:pt x="201" y="3459"/>
                      <a:pt x="176" y="3509"/>
                      <a:pt x="126" y="3559"/>
                    </a:cubicBezTo>
                    <a:cubicBezTo>
                      <a:pt x="76" y="3635"/>
                      <a:pt x="26" y="3685"/>
                      <a:pt x="1" y="3710"/>
                    </a:cubicBezTo>
                    <a:cubicBezTo>
                      <a:pt x="1" y="3735"/>
                      <a:pt x="26" y="3735"/>
                      <a:pt x="26" y="3735"/>
                    </a:cubicBezTo>
                    <a:cubicBezTo>
                      <a:pt x="26" y="3760"/>
                      <a:pt x="26" y="3760"/>
                      <a:pt x="26" y="3760"/>
                    </a:cubicBezTo>
                    <a:cubicBezTo>
                      <a:pt x="76" y="3785"/>
                      <a:pt x="101" y="3810"/>
                      <a:pt x="126" y="3835"/>
                    </a:cubicBezTo>
                    <a:cubicBezTo>
                      <a:pt x="176" y="3860"/>
                      <a:pt x="226" y="3910"/>
                      <a:pt x="276" y="3960"/>
                    </a:cubicBezTo>
                    <a:lnTo>
                      <a:pt x="527" y="4136"/>
                    </a:lnTo>
                    <a:cubicBezTo>
                      <a:pt x="527" y="4136"/>
                      <a:pt x="527" y="4136"/>
                      <a:pt x="552" y="4161"/>
                    </a:cubicBezTo>
                    <a:cubicBezTo>
                      <a:pt x="552" y="4161"/>
                      <a:pt x="577" y="4161"/>
                      <a:pt x="602" y="4186"/>
                    </a:cubicBezTo>
                    <a:cubicBezTo>
                      <a:pt x="627" y="4186"/>
                      <a:pt x="627" y="4211"/>
                      <a:pt x="652" y="4211"/>
                    </a:cubicBezTo>
                    <a:cubicBezTo>
                      <a:pt x="677" y="4236"/>
                      <a:pt x="703" y="4236"/>
                      <a:pt x="703" y="4236"/>
                    </a:cubicBezTo>
                    <a:lnTo>
                      <a:pt x="1605" y="3008"/>
                    </a:lnTo>
                    <a:cubicBezTo>
                      <a:pt x="1655" y="2958"/>
                      <a:pt x="1680" y="2883"/>
                      <a:pt x="1730" y="2807"/>
                    </a:cubicBezTo>
                    <a:cubicBezTo>
                      <a:pt x="1755" y="2757"/>
                      <a:pt x="1805" y="2682"/>
                      <a:pt x="1880" y="2632"/>
                    </a:cubicBezTo>
                    <a:lnTo>
                      <a:pt x="1906" y="2582"/>
                    </a:lnTo>
                    <a:cubicBezTo>
                      <a:pt x="1931" y="2532"/>
                      <a:pt x="1981" y="2507"/>
                      <a:pt x="2006" y="2457"/>
                    </a:cubicBezTo>
                    <a:cubicBezTo>
                      <a:pt x="2031" y="2432"/>
                      <a:pt x="2056" y="2406"/>
                      <a:pt x="2081" y="2356"/>
                    </a:cubicBezTo>
                    <a:cubicBezTo>
                      <a:pt x="2106" y="2331"/>
                      <a:pt x="2131" y="2281"/>
                      <a:pt x="2156" y="2231"/>
                    </a:cubicBezTo>
                    <a:cubicBezTo>
                      <a:pt x="2181" y="2206"/>
                      <a:pt x="2231" y="2156"/>
                      <a:pt x="2281" y="2081"/>
                    </a:cubicBezTo>
                    <a:cubicBezTo>
                      <a:pt x="2307" y="2056"/>
                      <a:pt x="2332" y="2031"/>
                      <a:pt x="2357" y="2005"/>
                    </a:cubicBezTo>
                    <a:cubicBezTo>
                      <a:pt x="2382" y="1980"/>
                      <a:pt x="2407" y="1955"/>
                      <a:pt x="2407" y="1955"/>
                    </a:cubicBezTo>
                    <a:cubicBezTo>
                      <a:pt x="2432" y="1930"/>
                      <a:pt x="2432" y="1930"/>
                      <a:pt x="2432" y="1930"/>
                    </a:cubicBezTo>
                    <a:cubicBezTo>
                      <a:pt x="2432" y="1905"/>
                      <a:pt x="2457" y="1905"/>
                      <a:pt x="2457" y="1880"/>
                    </a:cubicBezTo>
                    <a:cubicBezTo>
                      <a:pt x="2482" y="1855"/>
                      <a:pt x="2507" y="1805"/>
                      <a:pt x="2557" y="1755"/>
                    </a:cubicBezTo>
                    <a:cubicBezTo>
                      <a:pt x="2607" y="1705"/>
                      <a:pt x="2632" y="1655"/>
                      <a:pt x="2657" y="1629"/>
                    </a:cubicBezTo>
                    <a:lnTo>
                      <a:pt x="2758" y="1504"/>
                    </a:lnTo>
                    <a:cubicBezTo>
                      <a:pt x="2783" y="1529"/>
                      <a:pt x="2783" y="1529"/>
                      <a:pt x="2808" y="1554"/>
                    </a:cubicBezTo>
                    <a:cubicBezTo>
                      <a:pt x="2833" y="1554"/>
                      <a:pt x="2858" y="1579"/>
                      <a:pt x="2883" y="1604"/>
                    </a:cubicBezTo>
                    <a:cubicBezTo>
                      <a:pt x="2958" y="1655"/>
                      <a:pt x="3033" y="1705"/>
                      <a:pt x="3109" y="1755"/>
                    </a:cubicBezTo>
                    <a:cubicBezTo>
                      <a:pt x="3184" y="1830"/>
                      <a:pt x="3259" y="1880"/>
                      <a:pt x="3359" y="1930"/>
                    </a:cubicBezTo>
                    <a:cubicBezTo>
                      <a:pt x="3384" y="1955"/>
                      <a:pt x="3409" y="1955"/>
                      <a:pt x="3434" y="1980"/>
                    </a:cubicBezTo>
                    <a:cubicBezTo>
                      <a:pt x="3451" y="1980"/>
                      <a:pt x="3468" y="1992"/>
                      <a:pt x="3477" y="1992"/>
                    </a:cubicBezTo>
                    <a:cubicBezTo>
                      <a:pt x="3482" y="1992"/>
                      <a:pt x="3484" y="1989"/>
                      <a:pt x="3484" y="1980"/>
                    </a:cubicBezTo>
                    <a:cubicBezTo>
                      <a:pt x="3510" y="1955"/>
                      <a:pt x="3535" y="1955"/>
                      <a:pt x="3535" y="1930"/>
                    </a:cubicBezTo>
                    <a:cubicBezTo>
                      <a:pt x="3535" y="1930"/>
                      <a:pt x="3535" y="1930"/>
                      <a:pt x="3535" y="1905"/>
                    </a:cubicBezTo>
                    <a:lnTo>
                      <a:pt x="3735" y="1655"/>
                    </a:lnTo>
                    <a:cubicBezTo>
                      <a:pt x="3710" y="1629"/>
                      <a:pt x="3685" y="1629"/>
                      <a:pt x="3660" y="1604"/>
                    </a:cubicBezTo>
                    <a:cubicBezTo>
                      <a:pt x="3635" y="1604"/>
                      <a:pt x="3610" y="1579"/>
                      <a:pt x="3560" y="1529"/>
                    </a:cubicBezTo>
                    <a:cubicBezTo>
                      <a:pt x="3510" y="1479"/>
                      <a:pt x="3434" y="1429"/>
                      <a:pt x="3384" y="1379"/>
                    </a:cubicBezTo>
                    <a:cubicBezTo>
                      <a:pt x="3334" y="1329"/>
                      <a:pt x="3284" y="1304"/>
                      <a:pt x="3259" y="1279"/>
                    </a:cubicBezTo>
                    <a:cubicBezTo>
                      <a:pt x="3209" y="1254"/>
                      <a:pt x="3134" y="1203"/>
                      <a:pt x="3058" y="1153"/>
                    </a:cubicBezTo>
                    <a:cubicBezTo>
                      <a:pt x="2983" y="1103"/>
                      <a:pt x="2908" y="1028"/>
                      <a:pt x="2833" y="953"/>
                    </a:cubicBezTo>
                    <a:cubicBezTo>
                      <a:pt x="2783" y="928"/>
                      <a:pt x="2758" y="903"/>
                      <a:pt x="2708" y="878"/>
                    </a:cubicBezTo>
                    <a:cubicBezTo>
                      <a:pt x="2682" y="853"/>
                      <a:pt x="2657" y="827"/>
                      <a:pt x="2607" y="802"/>
                    </a:cubicBezTo>
                    <a:lnTo>
                      <a:pt x="2482" y="677"/>
                    </a:lnTo>
                    <a:lnTo>
                      <a:pt x="2382" y="627"/>
                    </a:lnTo>
                    <a:cubicBezTo>
                      <a:pt x="2357" y="602"/>
                      <a:pt x="2332" y="602"/>
                      <a:pt x="2307" y="577"/>
                    </a:cubicBezTo>
                    <a:cubicBezTo>
                      <a:pt x="2307" y="577"/>
                      <a:pt x="2281" y="552"/>
                      <a:pt x="2256" y="527"/>
                    </a:cubicBezTo>
                    <a:cubicBezTo>
                      <a:pt x="2206" y="502"/>
                      <a:pt x="2156" y="452"/>
                      <a:pt x="2106" y="426"/>
                    </a:cubicBezTo>
                    <a:cubicBezTo>
                      <a:pt x="2081" y="401"/>
                      <a:pt x="2056" y="401"/>
                      <a:pt x="2031" y="376"/>
                    </a:cubicBezTo>
                    <a:cubicBezTo>
                      <a:pt x="2006" y="351"/>
                      <a:pt x="1956" y="326"/>
                      <a:pt x="1931" y="301"/>
                    </a:cubicBezTo>
                    <a:cubicBezTo>
                      <a:pt x="1880" y="251"/>
                      <a:pt x="1855" y="251"/>
                      <a:pt x="1855" y="226"/>
                    </a:cubicBezTo>
                    <a:cubicBezTo>
                      <a:pt x="1830" y="226"/>
                      <a:pt x="1805" y="201"/>
                      <a:pt x="1755" y="176"/>
                    </a:cubicBezTo>
                    <a:cubicBezTo>
                      <a:pt x="1730" y="151"/>
                      <a:pt x="1705" y="126"/>
                      <a:pt x="1680" y="101"/>
                    </a:cubicBezTo>
                    <a:cubicBezTo>
                      <a:pt x="1630" y="101"/>
                      <a:pt x="1605" y="76"/>
                      <a:pt x="1580" y="51"/>
                    </a:cubicBezTo>
                    <a:cubicBezTo>
                      <a:pt x="1555" y="25"/>
                      <a:pt x="1530" y="25"/>
                      <a:pt x="150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" name="Google Shape;1838;p54"/>
              <p:cNvSpPr/>
              <p:nvPr/>
            </p:nvSpPr>
            <p:spPr>
              <a:xfrm>
                <a:off x="1905791" y="3364513"/>
                <a:ext cx="72554" cy="38005"/>
              </a:xfrm>
              <a:custGeom>
                <a:avLst/>
                <a:gdLst/>
                <a:ahLst/>
                <a:cxnLst/>
                <a:rect l="l" t="t" r="r" b="b"/>
                <a:pathLst>
                  <a:path w="4261" h="2232" extrusionOk="0">
                    <a:moveTo>
                      <a:pt x="3609" y="1"/>
                    </a:moveTo>
                    <a:cubicBezTo>
                      <a:pt x="3584" y="26"/>
                      <a:pt x="3559" y="26"/>
                      <a:pt x="3534" y="26"/>
                    </a:cubicBezTo>
                    <a:lnTo>
                      <a:pt x="3459" y="26"/>
                    </a:lnTo>
                    <a:cubicBezTo>
                      <a:pt x="3459" y="51"/>
                      <a:pt x="3409" y="51"/>
                      <a:pt x="3359" y="51"/>
                    </a:cubicBezTo>
                    <a:cubicBezTo>
                      <a:pt x="3309" y="76"/>
                      <a:pt x="3258" y="76"/>
                      <a:pt x="3208" y="101"/>
                    </a:cubicBezTo>
                    <a:cubicBezTo>
                      <a:pt x="3158" y="126"/>
                      <a:pt x="3083" y="126"/>
                      <a:pt x="3033" y="151"/>
                    </a:cubicBezTo>
                    <a:cubicBezTo>
                      <a:pt x="2983" y="151"/>
                      <a:pt x="2958" y="176"/>
                      <a:pt x="2933" y="176"/>
                    </a:cubicBezTo>
                    <a:cubicBezTo>
                      <a:pt x="2882" y="201"/>
                      <a:pt x="2807" y="227"/>
                      <a:pt x="2757" y="252"/>
                    </a:cubicBezTo>
                    <a:cubicBezTo>
                      <a:pt x="2707" y="277"/>
                      <a:pt x="2657" y="302"/>
                      <a:pt x="2632" y="302"/>
                    </a:cubicBezTo>
                    <a:cubicBezTo>
                      <a:pt x="2582" y="327"/>
                      <a:pt x="2532" y="327"/>
                      <a:pt x="2481" y="352"/>
                    </a:cubicBezTo>
                    <a:cubicBezTo>
                      <a:pt x="2431" y="352"/>
                      <a:pt x="2356" y="377"/>
                      <a:pt x="2306" y="402"/>
                    </a:cubicBezTo>
                    <a:cubicBezTo>
                      <a:pt x="2281" y="402"/>
                      <a:pt x="2256" y="402"/>
                      <a:pt x="2206" y="427"/>
                    </a:cubicBezTo>
                    <a:cubicBezTo>
                      <a:pt x="2181" y="427"/>
                      <a:pt x="2131" y="452"/>
                      <a:pt x="2080" y="452"/>
                    </a:cubicBezTo>
                    <a:cubicBezTo>
                      <a:pt x="2030" y="477"/>
                      <a:pt x="1980" y="502"/>
                      <a:pt x="1930" y="502"/>
                    </a:cubicBezTo>
                    <a:cubicBezTo>
                      <a:pt x="1880" y="527"/>
                      <a:pt x="1855" y="552"/>
                      <a:pt x="1855" y="552"/>
                    </a:cubicBezTo>
                    <a:cubicBezTo>
                      <a:pt x="1830" y="552"/>
                      <a:pt x="1805" y="552"/>
                      <a:pt x="1730" y="577"/>
                    </a:cubicBezTo>
                    <a:cubicBezTo>
                      <a:pt x="1679" y="602"/>
                      <a:pt x="1604" y="628"/>
                      <a:pt x="1529" y="628"/>
                    </a:cubicBezTo>
                    <a:cubicBezTo>
                      <a:pt x="1454" y="653"/>
                      <a:pt x="1379" y="678"/>
                      <a:pt x="1304" y="703"/>
                    </a:cubicBezTo>
                    <a:cubicBezTo>
                      <a:pt x="1253" y="728"/>
                      <a:pt x="1203" y="728"/>
                      <a:pt x="1203" y="728"/>
                    </a:cubicBezTo>
                    <a:cubicBezTo>
                      <a:pt x="1178" y="728"/>
                      <a:pt x="1153" y="753"/>
                      <a:pt x="1153" y="753"/>
                    </a:cubicBezTo>
                    <a:cubicBezTo>
                      <a:pt x="1103" y="778"/>
                      <a:pt x="1053" y="778"/>
                      <a:pt x="1003" y="803"/>
                    </a:cubicBezTo>
                    <a:cubicBezTo>
                      <a:pt x="953" y="828"/>
                      <a:pt x="928" y="828"/>
                      <a:pt x="877" y="828"/>
                    </a:cubicBezTo>
                    <a:cubicBezTo>
                      <a:pt x="827" y="853"/>
                      <a:pt x="777" y="878"/>
                      <a:pt x="702" y="878"/>
                    </a:cubicBezTo>
                    <a:cubicBezTo>
                      <a:pt x="627" y="903"/>
                      <a:pt x="552" y="928"/>
                      <a:pt x="476" y="953"/>
                    </a:cubicBezTo>
                    <a:cubicBezTo>
                      <a:pt x="426" y="978"/>
                      <a:pt x="351" y="1003"/>
                      <a:pt x="301" y="1029"/>
                    </a:cubicBezTo>
                    <a:cubicBezTo>
                      <a:pt x="226" y="1054"/>
                      <a:pt x="176" y="1079"/>
                      <a:pt x="151" y="1079"/>
                    </a:cubicBezTo>
                    <a:cubicBezTo>
                      <a:pt x="100" y="1079"/>
                      <a:pt x="75" y="1104"/>
                      <a:pt x="75" y="1104"/>
                    </a:cubicBezTo>
                    <a:cubicBezTo>
                      <a:pt x="75" y="1104"/>
                      <a:pt x="50" y="1104"/>
                      <a:pt x="0" y="1129"/>
                    </a:cubicBezTo>
                    <a:cubicBezTo>
                      <a:pt x="0" y="1154"/>
                      <a:pt x="25" y="1154"/>
                      <a:pt x="25" y="1179"/>
                    </a:cubicBezTo>
                    <a:cubicBezTo>
                      <a:pt x="25" y="1204"/>
                      <a:pt x="50" y="1229"/>
                      <a:pt x="75" y="1279"/>
                    </a:cubicBezTo>
                    <a:cubicBezTo>
                      <a:pt x="100" y="1329"/>
                      <a:pt x="100" y="1379"/>
                      <a:pt x="126" y="1404"/>
                    </a:cubicBezTo>
                    <a:cubicBezTo>
                      <a:pt x="126" y="1430"/>
                      <a:pt x="126" y="1455"/>
                      <a:pt x="151" y="1480"/>
                    </a:cubicBezTo>
                    <a:cubicBezTo>
                      <a:pt x="151" y="1505"/>
                      <a:pt x="151" y="1530"/>
                      <a:pt x="151" y="1555"/>
                    </a:cubicBezTo>
                    <a:cubicBezTo>
                      <a:pt x="151" y="1580"/>
                      <a:pt x="176" y="1605"/>
                      <a:pt x="201" y="1655"/>
                    </a:cubicBezTo>
                    <a:lnTo>
                      <a:pt x="426" y="1580"/>
                    </a:lnTo>
                    <a:lnTo>
                      <a:pt x="877" y="1480"/>
                    </a:lnTo>
                    <a:cubicBezTo>
                      <a:pt x="902" y="1480"/>
                      <a:pt x="953" y="1455"/>
                      <a:pt x="1028" y="1455"/>
                    </a:cubicBezTo>
                    <a:cubicBezTo>
                      <a:pt x="1103" y="1430"/>
                      <a:pt x="1178" y="1404"/>
                      <a:pt x="1228" y="1379"/>
                    </a:cubicBezTo>
                    <a:cubicBezTo>
                      <a:pt x="1329" y="1354"/>
                      <a:pt x="1429" y="1329"/>
                      <a:pt x="1504" y="1329"/>
                    </a:cubicBezTo>
                    <a:cubicBezTo>
                      <a:pt x="1604" y="1304"/>
                      <a:pt x="1679" y="1279"/>
                      <a:pt x="1780" y="1254"/>
                    </a:cubicBezTo>
                    <a:cubicBezTo>
                      <a:pt x="1880" y="1229"/>
                      <a:pt x="1955" y="1204"/>
                      <a:pt x="2005" y="1204"/>
                    </a:cubicBezTo>
                    <a:cubicBezTo>
                      <a:pt x="2055" y="1179"/>
                      <a:pt x="2106" y="1179"/>
                      <a:pt x="2181" y="1154"/>
                    </a:cubicBezTo>
                    <a:cubicBezTo>
                      <a:pt x="2181" y="1154"/>
                      <a:pt x="2181" y="1154"/>
                      <a:pt x="2181" y="1179"/>
                    </a:cubicBezTo>
                    <a:cubicBezTo>
                      <a:pt x="2181" y="1179"/>
                      <a:pt x="2206" y="1204"/>
                      <a:pt x="2206" y="1204"/>
                    </a:cubicBezTo>
                    <a:lnTo>
                      <a:pt x="2231" y="1304"/>
                    </a:lnTo>
                    <a:cubicBezTo>
                      <a:pt x="2231" y="1304"/>
                      <a:pt x="2256" y="1329"/>
                      <a:pt x="2256" y="1354"/>
                    </a:cubicBezTo>
                    <a:cubicBezTo>
                      <a:pt x="2256" y="1379"/>
                      <a:pt x="2281" y="1404"/>
                      <a:pt x="2281" y="1430"/>
                    </a:cubicBezTo>
                    <a:lnTo>
                      <a:pt x="2381" y="1705"/>
                    </a:lnTo>
                    <a:cubicBezTo>
                      <a:pt x="2406" y="1780"/>
                      <a:pt x="2406" y="1831"/>
                      <a:pt x="2431" y="1881"/>
                    </a:cubicBezTo>
                    <a:cubicBezTo>
                      <a:pt x="2456" y="1956"/>
                      <a:pt x="2456" y="1981"/>
                      <a:pt x="2481" y="2006"/>
                    </a:cubicBezTo>
                    <a:cubicBezTo>
                      <a:pt x="2481" y="2031"/>
                      <a:pt x="2481" y="2031"/>
                      <a:pt x="2481" y="2031"/>
                    </a:cubicBezTo>
                    <a:cubicBezTo>
                      <a:pt x="2481" y="2031"/>
                      <a:pt x="2481" y="2031"/>
                      <a:pt x="2507" y="2056"/>
                    </a:cubicBezTo>
                    <a:lnTo>
                      <a:pt x="2557" y="2031"/>
                    </a:lnTo>
                    <a:lnTo>
                      <a:pt x="2632" y="2031"/>
                    </a:lnTo>
                    <a:cubicBezTo>
                      <a:pt x="2632" y="2006"/>
                      <a:pt x="2657" y="2006"/>
                      <a:pt x="2682" y="2006"/>
                    </a:cubicBezTo>
                    <a:cubicBezTo>
                      <a:pt x="2707" y="2006"/>
                      <a:pt x="2732" y="2006"/>
                      <a:pt x="2757" y="1981"/>
                    </a:cubicBezTo>
                    <a:lnTo>
                      <a:pt x="2832" y="1956"/>
                    </a:lnTo>
                    <a:cubicBezTo>
                      <a:pt x="2857" y="1956"/>
                      <a:pt x="2882" y="1956"/>
                      <a:pt x="2882" y="1931"/>
                    </a:cubicBezTo>
                    <a:cubicBezTo>
                      <a:pt x="2908" y="1931"/>
                      <a:pt x="2908" y="1931"/>
                      <a:pt x="2933" y="1906"/>
                    </a:cubicBezTo>
                    <a:cubicBezTo>
                      <a:pt x="2933" y="1906"/>
                      <a:pt x="2933" y="1881"/>
                      <a:pt x="2908" y="1881"/>
                    </a:cubicBezTo>
                    <a:cubicBezTo>
                      <a:pt x="2908" y="1881"/>
                      <a:pt x="2908" y="1856"/>
                      <a:pt x="2908" y="1856"/>
                    </a:cubicBezTo>
                    <a:cubicBezTo>
                      <a:pt x="2882" y="1805"/>
                      <a:pt x="2882" y="1780"/>
                      <a:pt x="2857" y="1730"/>
                    </a:cubicBezTo>
                    <a:cubicBezTo>
                      <a:pt x="2857" y="1680"/>
                      <a:pt x="2832" y="1630"/>
                      <a:pt x="2807" y="1580"/>
                    </a:cubicBezTo>
                    <a:lnTo>
                      <a:pt x="2782" y="1455"/>
                    </a:lnTo>
                    <a:cubicBezTo>
                      <a:pt x="2782" y="1430"/>
                      <a:pt x="2782" y="1404"/>
                      <a:pt x="2782" y="1404"/>
                    </a:cubicBezTo>
                    <a:cubicBezTo>
                      <a:pt x="2782" y="1379"/>
                      <a:pt x="2782" y="1354"/>
                      <a:pt x="2757" y="1354"/>
                    </a:cubicBezTo>
                    <a:cubicBezTo>
                      <a:pt x="2757" y="1329"/>
                      <a:pt x="2757" y="1329"/>
                      <a:pt x="2757" y="1304"/>
                    </a:cubicBezTo>
                    <a:cubicBezTo>
                      <a:pt x="2732" y="1279"/>
                      <a:pt x="2732" y="1254"/>
                      <a:pt x="2732" y="1204"/>
                    </a:cubicBezTo>
                    <a:cubicBezTo>
                      <a:pt x="2707" y="1179"/>
                      <a:pt x="2707" y="1154"/>
                      <a:pt x="2707" y="1129"/>
                    </a:cubicBezTo>
                    <a:cubicBezTo>
                      <a:pt x="2707" y="1104"/>
                      <a:pt x="2682" y="1079"/>
                      <a:pt x="2682" y="1079"/>
                    </a:cubicBezTo>
                    <a:lnTo>
                      <a:pt x="2832" y="1003"/>
                    </a:lnTo>
                    <a:cubicBezTo>
                      <a:pt x="2882" y="978"/>
                      <a:pt x="2933" y="978"/>
                      <a:pt x="3008" y="953"/>
                    </a:cubicBezTo>
                    <a:cubicBezTo>
                      <a:pt x="3058" y="928"/>
                      <a:pt x="3133" y="928"/>
                      <a:pt x="3158" y="903"/>
                    </a:cubicBezTo>
                    <a:cubicBezTo>
                      <a:pt x="3208" y="903"/>
                      <a:pt x="3233" y="878"/>
                      <a:pt x="3258" y="878"/>
                    </a:cubicBezTo>
                    <a:cubicBezTo>
                      <a:pt x="3283" y="853"/>
                      <a:pt x="3309" y="853"/>
                      <a:pt x="3359" y="853"/>
                    </a:cubicBezTo>
                    <a:cubicBezTo>
                      <a:pt x="3384" y="878"/>
                      <a:pt x="3384" y="928"/>
                      <a:pt x="3409" y="978"/>
                    </a:cubicBezTo>
                    <a:cubicBezTo>
                      <a:pt x="3409" y="1029"/>
                      <a:pt x="3434" y="1054"/>
                      <a:pt x="3434" y="1104"/>
                    </a:cubicBezTo>
                    <a:lnTo>
                      <a:pt x="3609" y="1580"/>
                    </a:lnTo>
                    <a:cubicBezTo>
                      <a:pt x="3609" y="1630"/>
                      <a:pt x="3634" y="1680"/>
                      <a:pt x="3684" y="1755"/>
                    </a:cubicBezTo>
                    <a:cubicBezTo>
                      <a:pt x="3710" y="1831"/>
                      <a:pt x="3710" y="1906"/>
                      <a:pt x="3735" y="1956"/>
                    </a:cubicBezTo>
                    <a:cubicBezTo>
                      <a:pt x="3735" y="2006"/>
                      <a:pt x="3735" y="2031"/>
                      <a:pt x="3785" y="2081"/>
                    </a:cubicBezTo>
                    <a:cubicBezTo>
                      <a:pt x="3810" y="2106"/>
                      <a:pt x="3810" y="2156"/>
                      <a:pt x="3835" y="2207"/>
                    </a:cubicBezTo>
                    <a:lnTo>
                      <a:pt x="3835" y="2232"/>
                    </a:lnTo>
                    <a:lnTo>
                      <a:pt x="4060" y="2181"/>
                    </a:lnTo>
                    <a:cubicBezTo>
                      <a:pt x="4085" y="2156"/>
                      <a:pt x="4136" y="2156"/>
                      <a:pt x="4161" y="2156"/>
                    </a:cubicBezTo>
                    <a:cubicBezTo>
                      <a:pt x="4211" y="2156"/>
                      <a:pt x="4236" y="2156"/>
                      <a:pt x="4261" y="2106"/>
                    </a:cubicBezTo>
                    <a:lnTo>
                      <a:pt x="4161" y="1755"/>
                    </a:lnTo>
                    <a:cubicBezTo>
                      <a:pt x="4136" y="1680"/>
                      <a:pt x="4111" y="1580"/>
                      <a:pt x="4060" y="1480"/>
                    </a:cubicBezTo>
                    <a:cubicBezTo>
                      <a:pt x="4035" y="1379"/>
                      <a:pt x="4010" y="1279"/>
                      <a:pt x="3985" y="1154"/>
                    </a:cubicBezTo>
                    <a:cubicBezTo>
                      <a:pt x="3985" y="1104"/>
                      <a:pt x="3960" y="1054"/>
                      <a:pt x="3935" y="978"/>
                    </a:cubicBezTo>
                    <a:cubicBezTo>
                      <a:pt x="3910" y="903"/>
                      <a:pt x="3885" y="778"/>
                      <a:pt x="3835" y="577"/>
                    </a:cubicBezTo>
                    <a:lnTo>
                      <a:pt x="3659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" name="Google Shape;1839;p54"/>
              <p:cNvSpPr/>
              <p:nvPr/>
            </p:nvSpPr>
            <p:spPr>
              <a:xfrm>
                <a:off x="1916024" y="3421709"/>
                <a:ext cx="75977" cy="57621"/>
              </a:xfrm>
              <a:custGeom>
                <a:avLst/>
                <a:gdLst/>
                <a:ahLst/>
                <a:cxnLst/>
                <a:rect l="l" t="t" r="r" b="b"/>
                <a:pathLst>
                  <a:path w="4462" h="3384" extrusionOk="0">
                    <a:moveTo>
                      <a:pt x="1605" y="752"/>
                    </a:moveTo>
                    <a:cubicBezTo>
                      <a:pt x="1705" y="777"/>
                      <a:pt x="1805" y="802"/>
                      <a:pt x="1880" y="827"/>
                    </a:cubicBezTo>
                    <a:cubicBezTo>
                      <a:pt x="1981" y="827"/>
                      <a:pt x="2081" y="853"/>
                      <a:pt x="2181" y="878"/>
                    </a:cubicBezTo>
                    <a:cubicBezTo>
                      <a:pt x="2231" y="878"/>
                      <a:pt x="2256" y="878"/>
                      <a:pt x="2307" y="903"/>
                    </a:cubicBezTo>
                    <a:cubicBezTo>
                      <a:pt x="2357" y="903"/>
                      <a:pt x="2407" y="928"/>
                      <a:pt x="2457" y="928"/>
                    </a:cubicBezTo>
                    <a:cubicBezTo>
                      <a:pt x="2507" y="928"/>
                      <a:pt x="2582" y="953"/>
                      <a:pt x="2657" y="953"/>
                    </a:cubicBezTo>
                    <a:cubicBezTo>
                      <a:pt x="2708" y="978"/>
                      <a:pt x="2783" y="978"/>
                      <a:pt x="2833" y="978"/>
                    </a:cubicBezTo>
                    <a:lnTo>
                      <a:pt x="2883" y="978"/>
                    </a:lnTo>
                    <a:cubicBezTo>
                      <a:pt x="2908" y="1003"/>
                      <a:pt x="2933" y="1003"/>
                      <a:pt x="2933" y="1028"/>
                    </a:cubicBezTo>
                    <a:lnTo>
                      <a:pt x="2607" y="1304"/>
                    </a:lnTo>
                    <a:cubicBezTo>
                      <a:pt x="2582" y="1329"/>
                      <a:pt x="2557" y="1354"/>
                      <a:pt x="2532" y="1354"/>
                    </a:cubicBezTo>
                    <a:lnTo>
                      <a:pt x="2156" y="1705"/>
                    </a:lnTo>
                    <a:cubicBezTo>
                      <a:pt x="2106" y="1730"/>
                      <a:pt x="2081" y="1755"/>
                      <a:pt x="2056" y="1780"/>
                    </a:cubicBezTo>
                    <a:cubicBezTo>
                      <a:pt x="2056" y="1805"/>
                      <a:pt x="2031" y="1830"/>
                      <a:pt x="1981" y="1855"/>
                    </a:cubicBezTo>
                    <a:cubicBezTo>
                      <a:pt x="1981" y="1880"/>
                      <a:pt x="1981" y="1880"/>
                      <a:pt x="1956" y="1905"/>
                    </a:cubicBezTo>
                    <a:cubicBezTo>
                      <a:pt x="1956" y="1905"/>
                      <a:pt x="1931" y="1905"/>
                      <a:pt x="1931" y="1930"/>
                    </a:cubicBezTo>
                    <a:lnTo>
                      <a:pt x="1906" y="1855"/>
                    </a:lnTo>
                    <a:cubicBezTo>
                      <a:pt x="1906" y="1830"/>
                      <a:pt x="1880" y="1780"/>
                      <a:pt x="1880" y="1730"/>
                    </a:cubicBezTo>
                    <a:cubicBezTo>
                      <a:pt x="1855" y="1705"/>
                      <a:pt x="1830" y="1655"/>
                      <a:pt x="1830" y="1604"/>
                    </a:cubicBezTo>
                    <a:cubicBezTo>
                      <a:pt x="1805" y="1504"/>
                      <a:pt x="1805" y="1429"/>
                      <a:pt x="1780" y="1354"/>
                    </a:cubicBezTo>
                    <a:cubicBezTo>
                      <a:pt x="1755" y="1279"/>
                      <a:pt x="1730" y="1203"/>
                      <a:pt x="1705" y="1128"/>
                    </a:cubicBezTo>
                    <a:cubicBezTo>
                      <a:pt x="1705" y="1103"/>
                      <a:pt x="1705" y="1078"/>
                      <a:pt x="1680" y="1053"/>
                    </a:cubicBezTo>
                    <a:cubicBezTo>
                      <a:pt x="1680" y="1028"/>
                      <a:pt x="1680" y="1003"/>
                      <a:pt x="1655" y="978"/>
                    </a:cubicBezTo>
                    <a:cubicBezTo>
                      <a:pt x="1655" y="953"/>
                      <a:pt x="1630" y="928"/>
                      <a:pt x="1630" y="903"/>
                    </a:cubicBezTo>
                    <a:cubicBezTo>
                      <a:pt x="1630" y="878"/>
                      <a:pt x="1630" y="827"/>
                      <a:pt x="1605" y="802"/>
                    </a:cubicBezTo>
                    <a:lnTo>
                      <a:pt x="1605" y="752"/>
                    </a:lnTo>
                    <a:close/>
                    <a:moveTo>
                      <a:pt x="26" y="0"/>
                    </a:moveTo>
                    <a:cubicBezTo>
                      <a:pt x="26" y="0"/>
                      <a:pt x="1" y="25"/>
                      <a:pt x="1" y="25"/>
                    </a:cubicBezTo>
                    <a:lnTo>
                      <a:pt x="76" y="376"/>
                    </a:lnTo>
                    <a:cubicBezTo>
                      <a:pt x="101" y="376"/>
                      <a:pt x="101" y="376"/>
                      <a:pt x="101" y="401"/>
                    </a:cubicBezTo>
                    <a:cubicBezTo>
                      <a:pt x="126" y="426"/>
                      <a:pt x="126" y="426"/>
                      <a:pt x="151" y="426"/>
                    </a:cubicBezTo>
                    <a:lnTo>
                      <a:pt x="477" y="502"/>
                    </a:lnTo>
                    <a:lnTo>
                      <a:pt x="627" y="527"/>
                    </a:lnTo>
                    <a:cubicBezTo>
                      <a:pt x="627" y="527"/>
                      <a:pt x="677" y="527"/>
                      <a:pt x="703" y="552"/>
                    </a:cubicBezTo>
                    <a:cubicBezTo>
                      <a:pt x="753" y="552"/>
                      <a:pt x="803" y="552"/>
                      <a:pt x="828" y="577"/>
                    </a:cubicBezTo>
                    <a:cubicBezTo>
                      <a:pt x="878" y="577"/>
                      <a:pt x="903" y="602"/>
                      <a:pt x="953" y="602"/>
                    </a:cubicBezTo>
                    <a:cubicBezTo>
                      <a:pt x="1003" y="627"/>
                      <a:pt x="1028" y="627"/>
                      <a:pt x="1053" y="627"/>
                    </a:cubicBezTo>
                    <a:lnTo>
                      <a:pt x="1104" y="652"/>
                    </a:lnTo>
                    <a:lnTo>
                      <a:pt x="1129" y="727"/>
                    </a:lnTo>
                    <a:cubicBezTo>
                      <a:pt x="1154" y="752"/>
                      <a:pt x="1154" y="777"/>
                      <a:pt x="1179" y="827"/>
                    </a:cubicBezTo>
                    <a:cubicBezTo>
                      <a:pt x="1204" y="878"/>
                      <a:pt x="1204" y="903"/>
                      <a:pt x="1204" y="928"/>
                    </a:cubicBezTo>
                    <a:cubicBezTo>
                      <a:pt x="1204" y="953"/>
                      <a:pt x="1204" y="978"/>
                      <a:pt x="1204" y="1003"/>
                    </a:cubicBezTo>
                    <a:cubicBezTo>
                      <a:pt x="1229" y="1028"/>
                      <a:pt x="1229" y="1053"/>
                      <a:pt x="1254" y="1078"/>
                    </a:cubicBezTo>
                    <a:lnTo>
                      <a:pt x="1254" y="1128"/>
                    </a:lnTo>
                    <a:cubicBezTo>
                      <a:pt x="1304" y="1279"/>
                      <a:pt x="1329" y="1379"/>
                      <a:pt x="1354" y="1454"/>
                    </a:cubicBezTo>
                    <a:cubicBezTo>
                      <a:pt x="1379" y="1529"/>
                      <a:pt x="1404" y="1604"/>
                      <a:pt x="1404" y="1655"/>
                    </a:cubicBezTo>
                    <a:cubicBezTo>
                      <a:pt x="1429" y="1705"/>
                      <a:pt x="1429" y="1730"/>
                      <a:pt x="1454" y="1755"/>
                    </a:cubicBezTo>
                    <a:cubicBezTo>
                      <a:pt x="1454" y="1780"/>
                      <a:pt x="1454" y="1805"/>
                      <a:pt x="1479" y="1830"/>
                    </a:cubicBezTo>
                    <a:lnTo>
                      <a:pt x="1505" y="1980"/>
                    </a:lnTo>
                    <a:cubicBezTo>
                      <a:pt x="1530" y="2005"/>
                      <a:pt x="1530" y="2030"/>
                      <a:pt x="1530" y="2056"/>
                    </a:cubicBezTo>
                    <a:cubicBezTo>
                      <a:pt x="1530" y="2081"/>
                      <a:pt x="1530" y="2106"/>
                      <a:pt x="1530" y="2131"/>
                    </a:cubicBezTo>
                    <a:cubicBezTo>
                      <a:pt x="1530" y="2156"/>
                      <a:pt x="1555" y="2181"/>
                      <a:pt x="1555" y="2206"/>
                    </a:cubicBezTo>
                    <a:cubicBezTo>
                      <a:pt x="1530" y="2231"/>
                      <a:pt x="1530" y="2256"/>
                      <a:pt x="1505" y="2281"/>
                    </a:cubicBezTo>
                    <a:cubicBezTo>
                      <a:pt x="1479" y="2306"/>
                      <a:pt x="1454" y="2331"/>
                      <a:pt x="1429" y="2381"/>
                    </a:cubicBezTo>
                    <a:cubicBezTo>
                      <a:pt x="1404" y="2381"/>
                      <a:pt x="1379" y="2406"/>
                      <a:pt x="1329" y="2482"/>
                    </a:cubicBezTo>
                    <a:cubicBezTo>
                      <a:pt x="1304" y="2532"/>
                      <a:pt x="1279" y="2557"/>
                      <a:pt x="1254" y="2582"/>
                    </a:cubicBezTo>
                    <a:cubicBezTo>
                      <a:pt x="1229" y="2582"/>
                      <a:pt x="1229" y="2607"/>
                      <a:pt x="1204" y="2607"/>
                    </a:cubicBezTo>
                    <a:cubicBezTo>
                      <a:pt x="1179" y="2632"/>
                      <a:pt x="1179" y="2632"/>
                      <a:pt x="1154" y="2657"/>
                    </a:cubicBezTo>
                    <a:cubicBezTo>
                      <a:pt x="1078" y="2732"/>
                      <a:pt x="1028" y="2782"/>
                      <a:pt x="1003" y="2832"/>
                    </a:cubicBezTo>
                    <a:cubicBezTo>
                      <a:pt x="953" y="2883"/>
                      <a:pt x="928" y="2933"/>
                      <a:pt x="878" y="2958"/>
                    </a:cubicBezTo>
                    <a:cubicBezTo>
                      <a:pt x="878" y="2983"/>
                      <a:pt x="903" y="3008"/>
                      <a:pt x="903" y="3033"/>
                    </a:cubicBezTo>
                    <a:cubicBezTo>
                      <a:pt x="903" y="3083"/>
                      <a:pt x="928" y="3108"/>
                      <a:pt x="928" y="3158"/>
                    </a:cubicBezTo>
                    <a:lnTo>
                      <a:pt x="953" y="3259"/>
                    </a:lnTo>
                    <a:cubicBezTo>
                      <a:pt x="978" y="3284"/>
                      <a:pt x="978" y="3284"/>
                      <a:pt x="978" y="3309"/>
                    </a:cubicBezTo>
                    <a:cubicBezTo>
                      <a:pt x="978" y="3334"/>
                      <a:pt x="978" y="3359"/>
                      <a:pt x="978" y="3384"/>
                    </a:cubicBezTo>
                    <a:cubicBezTo>
                      <a:pt x="1003" y="3384"/>
                      <a:pt x="1028" y="3359"/>
                      <a:pt x="1053" y="3334"/>
                    </a:cubicBezTo>
                    <a:cubicBezTo>
                      <a:pt x="1078" y="3309"/>
                      <a:pt x="1104" y="3309"/>
                      <a:pt x="1129" y="3284"/>
                    </a:cubicBezTo>
                    <a:cubicBezTo>
                      <a:pt x="1154" y="3259"/>
                      <a:pt x="1204" y="3208"/>
                      <a:pt x="1229" y="3183"/>
                    </a:cubicBezTo>
                    <a:cubicBezTo>
                      <a:pt x="1279" y="3158"/>
                      <a:pt x="1304" y="3133"/>
                      <a:pt x="1329" y="3108"/>
                    </a:cubicBezTo>
                    <a:cubicBezTo>
                      <a:pt x="1354" y="3083"/>
                      <a:pt x="1379" y="3083"/>
                      <a:pt x="1404" y="3058"/>
                    </a:cubicBezTo>
                    <a:cubicBezTo>
                      <a:pt x="1404" y="3058"/>
                      <a:pt x="1429" y="3033"/>
                      <a:pt x="1454" y="3008"/>
                    </a:cubicBezTo>
                    <a:cubicBezTo>
                      <a:pt x="1479" y="2983"/>
                      <a:pt x="1530" y="2958"/>
                      <a:pt x="1555" y="2933"/>
                    </a:cubicBezTo>
                    <a:cubicBezTo>
                      <a:pt x="1580" y="2908"/>
                      <a:pt x="1605" y="2883"/>
                      <a:pt x="1655" y="2858"/>
                    </a:cubicBezTo>
                    <a:cubicBezTo>
                      <a:pt x="1730" y="2807"/>
                      <a:pt x="1780" y="2757"/>
                      <a:pt x="1855" y="2707"/>
                    </a:cubicBezTo>
                    <a:cubicBezTo>
                      <a:pt x="1931" y="2657"/>
                      <a:pt x="1981" y="2607"/>
                      <a:pt x="2056" y="2557"/>
                    </a:cubicBezTo>
                    <a:cubicBezTo>
                      <a:pt x="2106" y="2532"/>
                      <a:pt x="2131" y="2507"/>
                      <a:pt x="2156" y="2482"/>
                    </a:cubicBezTo>
                    <a:cubicBezTo>
                      <a:pt x="2181" y="2457"/>
                      <a:pt x="2231" y="2431"/>
                      <a:pt x="2256" y="2406"/>
                    </a:cubicBezTo>
                    <a:lnTo>
                      <a:pt x="2457" y="2231"/>
                    </a:lnTo>
                    <a:lnTo>
                      <a:pt x="2708" y="2081"/>
                    </a:lnTo>
                    <a:cubicBezTo>
                      <a:pt x="2708" y="2056"/>
                      <a:pt x="2733" y="2030"/>
                      <a:pt x="2758" y="2030"/>
                    </a:cubicBezTo>
                    <a:cubicBezTo>
                      <a:pt x="2783" y="2030"/>
                      <a:pt x="2808" y="2005"/>
                      <a:pt x="2808" y="1980"/>
                    </a:cubicBezTo>
                    <a:cubicBezTo>
                      <a:pt x="2858" y="1955"/>
                      <a:pt x="2908" y="1905"/>
                      <a:pt x="2958" y="1880"/>
                    </a:cubicBezTo>
                    <a:cubicBezTo>
                      <a:pt x="3008" y="1855"/>
                      <a:pt x="3083" y="1805"/>
                      <a:pt x="3184" y="1755"/>
                    </a:cubicBezTo>
                    <a:cubicBezTo>
                      <a:pt x="3234" y="1705"/>
                      <a:pt x="3309" y="1655"/>
                      <a:pt x="3359" y="1629"/>
                    </a:cubicBezTo>
                    <a:cubicBezTo>
                      <a:pt x="3434" y="1579"/>
                      <a:pt x="3484" y="1529"/>
                      <a:pt x="3535" y="1504"/>
                    </a:cubicBezTo>
                    <a:cubicBezTo>
                      <a:pt x="3585" y="1479"/>
                      <a:pt x="3610" y="1454"/>
                      <a:pt x="3635" y="1429"/>
                    </a:cubicBezTo>
                    <a:cubicBezTo>
                      <a:pt x="3660" y="1404"/>
                      <a:pt x="3660" y="1404"/>
                      <a:pt x="3685" y="1379"/>
                    </a:cubicBezTo>
                    <a:lnTo>
                      <a:pt x="3760" y="1329"/>
                    </a:lnTo>
                    <a:lnTo>
                      <a:pt x="4036" y="1103"/>
                    </a:lnTo>
                    <a:lnTo>
                      <a:pt x="4236" y="978"/>
                    </a:lnTo>
                    <a:lnTo>
                      <a:pt x="4261" y="953"/>
                    </a:lnTo>
                    <a:lnTo>
                      <a:pt x="4362" y="903"/>
                    </a:lnTo>
                    <a:cubicBezTo>
                      <a:pt x="4387" y="878"/>
                      <a:pt x="4387" y="878"/>
                      <a:pt x="4412" y="878"/>
                    </a:cubicBezTo>
                    <a:cubicBezTo>
                      <a:pt x="4412" y="878"/>
                      <a:pt x="4437" y="853"/>
                      <a:pt x="4462" y="853"/>
                    </a:cubicBezTo>
                    <a:lnTo>
                      <a:pt x="4362" y="552"/>
                    </a:lnTo>
                    <a:cubicBezTo>
                      <a:pt x="4362" y="527"/>
                      <a:pt x="4362" y="527"/>
                      <a:pt x="4362" y="502"/>
                    </a:cubicBezTo>
                    <a:cubicBezTo>
                      <a:pt x="4337" y="477"/>
                      <a:pt x="4337" y="477"/>
                      <a:pt x="4312" y="452"/>
                    </a:cubicBezTo>
                    <a:cubicBezTo>
                      <a:pt x="4286" y="426"/>
                      <a:pt x="4261" y="426"/>
                      <a:pt x="4236" y="426"/>
                    </a:cubicBezTo>
                    <a:lnTo>
                      <a:pt x="4011" y="426"/>
                    </a:lnTo>
                    <a:cubicBezTo>
                      <a:pt x="3986" y="426"/>
                      <a:pt x="3961" y="426"/>
                      <a:pt x="3911" y="401"/>
                    </a:cubicBezTo>
                    <a:lnTo>
                      <a:pt x="3685" y="401"/>
                    </a:lnTo>
                    <a:cubicBezTo>
                      <a:pt x="3635" y="376"/>
                      <a:pt x="3585" y="376"/>
                      <a:pt x="3535" y="376"/>
                    </a:cubicBezTo>
                    <a:cubicBezTo>
                      <a:pt x="3501" y="376"/>
                      <a:pt x="3468" y="365"/>
                      <a:pt x="3442" y="365"/>
                    </a:cubicBezTo>
                    <a:cubicBezTo>
                      <a:pt x="3429" y="365"/>
                      <a:pt x="3418" y="368"/>
                      <a:pt x="3409" y="376"/>
                    </a:cubicBezTo>
                    <a:lnTo>
                      <a:pt x="3284" y="376"/>
                    </a:lnTo>
                    <a:cubicBezTo>
                      <a:pt x="3259" y="376"/>
                      <a:pt x="3234" y="376"/>
                      <a:pt x="3184" y="351"/>
                    </a:cubicBezTo>
                    <a:lnTo>
                      <a:pt x="2758" y="301"/>
                    </a:lnTo>
                    <a:lnTo>
                      <a:pt x="2507" y="301"/>
                    </a:lnTo>
                    <a:cubicBezTo>
                      <a:pt x="2407" y="301"/>
                      <a:pt x="2357" y="301"/>
                      <a:pt x="2307" y="276"/>
                    </a:cubicBezTo>
                    <a:lnTo>
                      <a:pt x="2231" y="276"/>
                    </a:lnTo>
                    <a:cubicBezTo>
                      <a:pt x="2231" y="276"/>
                      <a:pt x="2181" y="251"/>
                      <a:pt x="2131" y="251"/>
                    </a:cubicBezTo>
                    <a:cubicBezTo>
                      <a:pt x="2081" y="251"/>
                      <a:pt x="2031" y="226"/>
                      <a:pt x="1931" y="226"/>
                    </a:cubicBezTo>
                    <a:cubicBezTo>
                      <a:pt x="1880" y="226"/>
                      <a:pt x="1830" y="201"/>
                      <a:pt x="1755" y="201"/>
                    </a:cubicBezTo>
                    <a:cubicBezTo>
                      <a:pt x="1680" y="176"/>
                      <a:pt x="1605" y="176"/>
                      <a:pt x="1530" y="151"/>
                    </a:cubicBezTo>
                    <a:cubicBezTo>
                      <a:pt x="1429" y="151"/>
                      <a:pt x="1329" y="151"/>
                      <a:pt x="1254" y="126"/>
                    </a:cubicBezTo>
                    <a:lnTo>
                      <a:pt x="978" y="126"/>
                    </a:lnTo>
                    <a:lnTo>
                      <a:pt x="477" y="51"/>
                    </a:lnTo>
                    <a:lnTo>
                      <a:pt x="352" y="51"/>
                    </a:lnTo>
                    <a:cubicBezTo>
                      <a:pt x="301" y="25"/>
                      <a:pt x="276" y="25"/>
                      <a:pt x="226" y="25"/>
                    </a:cubicBezTo>
                    <a:lnTo>
                      <a:pt x="151" y="25"/>
                    </a:lnTo>
                    <a:cubicBezTo>
                      <a:pt x="126" y="13"/>
                      <a:pt x="107" y="7"/>
                      <a:pt x="95" y="7"/>
                    </a:cubicBezTo>
                    <a:cubicBezTo>
                      <a:pt x="82" y="7"/>
                      <a:pt x="76" y="13"/>
                      <a:pt x="76" y="25"/>
                    </a:cubicBezTo>
                    <a:cubicBezTo>
                      <a:pt x="51" y="0"/>
                      <a:pt x="26" y="0"/>
                      <a:pt x="2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0" name="Google Shape;1840;p54"/>
              <p:cNvSpPr/>
              <p:nvPr/>
            </p:nvSpPr>
            <p:spPr>
              <a:xfrm>
                <a:off x="1937360" y="3466508"/>
                <a:ext cx="71720" cy="47830"/>
              </a:xfrm>
              <a:custGeom>
                <a:avLst/>
                <a:gdLst/>
                <a:ahLst/>
                <a:cxnLst/>
                <a:rect l="l" t="t" r="r" b="b"/>
                <a:pathLst>
                  <a:path w="4212" h="2809" extrusionOk="0">
                    <a:moveTo>
                      <a:pt x="3485" y="1"/>
                    </a:moveTo>
                    <a:lnTo>
                      <a:pt x="3084" y="101"/>
                    </a:lnTo>
                    <a:cubicBezTo>
                      <a:pt x="3084" y="126"/>
                      <a:pt x="3084" y="151"/>
                      <a:pt x="3084" y="176"/>
                    </a:cubicBezTo>
                    <a:cubicBezTo>
                      <a:pt x="3084" y="176"/>
                      <a:pt x="3084" y="201"/>
                      <a:pt x="3109" y="227"/>
                    </a:cubicBezTo>
                    <a:cubicBezTo>
                      <a:pt x="3109" y="252"/>
                      <a:pt x="3109" y="302"/>
                      <a:pt x="3109" y="352"/>
                    </a:cubicBezTo>
                    <a:cubicBezTo>
                      <a:pt x="3134" y="427"/>
                      <a:pt x="3134" y="477"/>
                      <a:pt x="3159" y="502"/>
                    </a:cubicBezTo>
                    <a:cubicBezTo>
                      <a:pt x="3159" y="527"/>
                      <a:pt x="3184" y="552"/>
                      <a:pt x="3184" y="628"/>
                    </a:cubicBezTo>
                    <a:cubicBezTo>
                      <a:pt x="3184" y="678"/>
                      <a:pt x="3184" y="728"/>
                      <a:pt x="3184" y="753"/>
                    </a:cubicBezTo>
                    <a:cubicBezTo>
                      <a:pt x="3209" y="828"/>
                      <a:pt x="3234" y="878"/>
                      <a:pt x="3234" y="903"/>
                    </a:cubicBezTo>
                    <a:cubicBezTo>
                      <a:pt x="3259" y="928"/>
                      <a:pt x="3259" y="978"/>
                      <a:pt x="3259" y="1054"/>
                    </a:cubicBezTo>
                    <a:cubicBezTo>
                      <a:pt x="3284" y="1079"/>
                      <a:pt x="3259" y="1079"/>
                      <a:pt x="3209" y="1104"/>
                    </a:cubicBezTo>
                    <a:lnTo>
                      <a:pt x="1580" y="1555"/>
                    </a:lnTo>
                    <a:cubicBezTo>
                      <a:pt x="1480" y="1555"/>
                      <a:pt x="1404" y="1605"/>
                      <a:pt x="1304" y="1630"/>
                    </a:cubicBezTo>
                    <a:cubicBezTo>
                      <a:pt x="1204" y="1680"/>
                      <a:pt x="1104" y="1705"/>
                      <a:pt x="1003" y="1705"/>
                    </a:cubicBezTo>
                    <a:lnTo>
                      <a:pt x="853" y="1730"/>
                    </a:lnTo>
                    <a:cubicBezTo>
                      <a:pt x="778" y="1755"/>
                      <a:pt x="703" y="1780"/>
                      <a:pt x="653" y="1806"/>
                    </a:cubicBezTo>
                    <a:cubicBezTo>
                      <a:pt x="602" y="1831"/>
                      <a:pt x="527" y="1831"/>
                      <a:pt x="452" y="1856"/>
                    </a:cubicBezTo>
                    <a:lnTo>
                      <a:pt x="377" y="1881"/>
                    </a:lnTo>
                    <a:cubicBezTo>
                      <a:pt x="327" y="1881"/>
                      <a:pt x="252" y="1906"/>
                      <a:pt x="176" y="1906"/>
                    </a:cubicBezTo>
                    <a:cubicBezTo>
                      <a:pt x="101" y="1931"/>
                      <a:pt x="51" y="1956"/>
                      <a:pt x="1" y="1981"/>
                    </a:cubicBezTo>
                    <a:cubicBezTo>
                      <a:pt x="1" y="2006"/>
                      <a:pt x="1" y="2006"/>
                      <a:pt x="1" y="2031"/>
                    </a:cubicBezTo>
                    <a:cubicBezTo>
                      <a:pt x="1" y="2056"/>
                      <a:pt x="26" y="2081"/>
                      <a:pt x="26" y="2131"/>
                    </a:cubicBezTo>
                    <a:cubicBezTo>
                      <a:pt x="51" y="2181"/>
                      <a:pt x="51" y="2232"/>
                      <a:pt x="76" y="2307"/>
                    </a:cubicBezTo>
                    <a:lnTo>
                      <a:pt x="151" y="2633"/>
                    </a:lnTo>
                    <a:cubicBezTo>
                      <a:pt x="151" y="2633"/>
                      <a:pt x="151" y="2633"/>
                      <a:pt x="151" y="2658"/>
                    </a:cubicBezTo>
                    <a:cubicBezTo>
                      <a:pt x="176" y="2658"/>
                      <a:pt x="176" y="2683"/>
                      <a:pt x="176" y="2708"/>
                    </a:cubicBezTo>
                    <a:cubicBezTo>
                      <a:pt x="176" y="2708"/>
                      <a:pt x="201" y="2733"/>
                      <a:pt x="201" y="2758"/>
                    </a:cubicBezTo>
                    <a:cubicBezTo>
                      <a:pt x="226" y="2783"/>
                      <a:pt x="226" y="2783"/>
                      <a:pt x="226" y="2808"/>
                    </a:cubicBezTo>
                    <a:lnTo>
                      <a:pt x="1705" y="2407"/>
                    </a:lnTo>
                    <a:cubicBezTo>
                      <a:pt x="1780" y="2382"/>
                      <a:pt x="1830" y="2357"/>
                      <a:pt x="1906" y="2332"/>
                    </a:cubicBezTo>
                    <a:cubicBezTo>
                      <a:pt x="1981" y="2307"/>
                      <a:pt x="2056" y="2282"/>
                      <a:pt x="2131" y="2282"/>
                    </a:cubicBezTo>
                    <a:lnTo>
                      <a:pt x="2206" y="2257"/>
                    </a:lnTo>
                    <a:cubicBezTo>
                      <a:pt x="2257" y="2257"/>
                      <a:pt x="2307" y="2232"/>
                      <a:pt x="2332" y="2232"/>
                    </a:cubicBezTo>
                    <a:cubicBezTo>
                      <a:pt x="2382" y="2207"/>
                      <a:pt x="2432" y="2207"/>
                      <a:pt x="2457" y="2181"/>
                    </a:cubicBezTo>
                    <a:cubicBezTo>
                      <a:pt x="2507" y="2181"/>
                      <a:pt x="2557" y="2156"/>
                      <a:pt x="2607" y="2156"/>
                    </a:cubicBezTo>
                    <a:cubicBezTo>
                      <a:pt x="2658" y="2131"/>
                      <a:pt x="2733" y="2106"/>
                      <a:pt x="2808" y="2106"/>
                    </a:cubicBezTo>
                    <a:cubicBezTo>
                      <a:pt x="2858" y="2106"/>
                      <a:pt x="2883" y="2081"/>
                      <a:pt x="2933" y="2081"/>
                    </a:cubicBezTo>
                    <a:lnTo>
                      <a:pt x="3033" y="2081"/>
                    </a:lnTo>
                    <a:cubicBezTo>
                      <a:pt x="3033" y="2081"/>
                      <a:pt x="3059" y="2081"/>
                      <a:pt x="3059" y="2056"/>
                    </a:cubicBezTo>
                    <a:cubicBezTo>
                      <a:pt x="3109" y="2056"/>
                      <a:pt x="3159" y="2031"/>
                      <a:pt x="3234" y="2031"/>
                    </a:cubicBezTo>
                    <a:cubicBezTo>
                      <a:pt x="3284" y="2006"/>
                      <a:pt x="3359" y="2006"/>
                      <a:pt x="3384" y="1981"/>
                    </a:cubicBezTo>
                    <a:lnTo>
                      <a:pt x="3535" y="1956"/>
                    </a:lnTo>
                    <a:cubicBezTo>
                      <a:pt x="3535" y="1981"/>
                      <a:pt x="3560" y="1981"/>
                      <a:pt x="3560" y="2006"/>
                    </a:cubicBezTo>
                    <a:cubicBezTo>
                      <a:pt x="3560" y="2031"/>
                      <a:pt x="3560" y="2056"/>
                      <a:pt x="3585" y="2081"/>
                    </a:cubicBezTo>
                    <a:cubicBezTo>
                      <a:pt x="3610" y="2181"/>
                      <a:pt x="3635" y="2257"/>
                      <a:pt x="3635" y="2357"/>
                    </a:cubicBezTo>
                    <a:cubicBezTo>
                      <a:pt x="3660" y="2457"/>
                      <a:pt x="3710" y="2557"/>
                      <a:pt x="3735" y="2658"/>
                    </a:cubicBezTo>
                    <a:cubicBezTo>
                      <a:pt x="3760" y="2683"/>
                      <a:pt x="3760" y="2708"/>
                      <a:pt x="3760" y="2733"/>
                    </a:cubicBezTo>
                    <a:cubicBezTo>
                      <a:pt x="3785" y="2758"/>
                      <a:pt x="3785" y="2783"/>
                      <a:pt x="3810" y="2783"/>
                    </a:cubicBezTo>
                    <a:cubicBezTo>
                      <a:pt x="3861" y="2783"/>
                      <a:pt x="3861" y="2783"/>
                      <a:pt x="3861" y="2758"/>
                    </a:cubicBezTo>
                    <a:lnTo>
                      <a:pt x="3911" y="2758"/>
                    </a:lnTo>
                    <a:lnTo>
                      <a:pt x="4211" y="2658"/>
                    </a:lnTo>
                    <a:cubicBezTo>
                      <a:pt x="4186" y="2658"/>
                      <a:pt x="4186" y="2633"/>
                      <a:pt x="4186" y="2582"/>
                    </a:cubicBezTo>
                    <a:cubicBezTo>
                      <a:pt x="4161" y="2557"/>
                      <a:pt x="4161" y="2532"/>
                      <a:pt x="4136" y="2482"/>
                    </a:cubicBezTo>
                    <a:cubicBezTo>
                      <a:pt x="4136" y="2407"/>
                      <a:pt x="4111" y="2332"/>
                      <a:pt x="4111" y="2257"/>
                    </a:cubicBezTo>
                    <a:cubicBezTo>
                      <a:pt x="4086" y="2156"/>
                      <a:pt x="4086" y="2106"/>
                      <a:pt x="4061" y="2081"/>
                    </a:cubicBezTo>
                    <a:cubicBezTo>
                      <a:pt x="4036" y="2031"/>
                      <a:pt x="4011" y="1956"/>
                      <a:pt x="3986" y="1856"/>
                    </a:cubicBezTo>
                    <a:cubicBezTo>
                      <a:pt x="3961" y="1755"/>
                      <a:pt x="3936" y="1680"/>
                      <a:pt x="3936" y="1555"/>
                    </a:cubicBezTo>
                    <a:cubicBezTo>
                      <a:pt x="3911" y="1530"/>
                      <a:pt x="3911" y="1480"/>
                      <a:pt x="3886" y="1430"/>
                    </a:cubicBezTo>
                    <a:cubicBezTo>
                      <a:pt x="3886" y="1405"/>
                      <a:pt x="3861" y="1354"/>
                      <a:pt x="3861" y="1304"/>
                    </a:cubicBezTo>
                    <a:lnTo>
                      <a:pt x="3810" y="1129"/>
                    </a:lnTo>
                    <a:lnTo>
                      <a:pt x="3785" y="1029"/>
                    </a:lnTo>
                    <a:cubicBezTo>
                      <a:pt x="3785" y="1003"/>
                      <a:pt x="3785" y="978"/>
                      <a:pt x="3760" y="953"/>
                    </a:cubicBezTo>
                    <a:cubicBezTo>
                      <a:pt x="3760" y="928"/>
                      <a:pt x="3760" y="903"/>
                      <a:pt x="3735" y="878"/>
                    </a:cubicBezTo>
                    <a:cubicBezTo>
                      <a:pt x="3735" y="803"/>
                      <a:pt x="3710" y="753"/>
                      <a:pt x="3685" y="678"/>
                    </a:cubicBezTo>
                    <a:cubicBezTo>
                      <a:pt x="3685" y="653"/>
                      <a:pt x="3685" y="628"/>
                      <a:pt x="3660" y="602"/>
                    </a:cubicBezTo>
                    <a:cubicBezTo>
                      <a:pt x="3660" y="577"/>
                      <a:pt x="3635" y="527"/>
                      <a:pt x="3635" y="477"/>
                    </a:cubicBezTo>
                    <a:cubicBezTo>
                      <a:pt x="3635" y="427"/>
                      <a:pt x="3610" y="402"/>
                      <a:pt x="3610" y="402"/>
                    </a:cubicBezTo>
                    <a:cubicBezTo>
                      <a:pt x="3610" y="352"/>
                      <a:pt x="3585" y="327"/>
                      <a:pt x="3585" y="302"/>
                    </a:cubicBezTo>
                    <a:cubicBezTo>
                      <a:pt x="3585" y="252"/>
                      <a:pt x="3560" y="227"/>
                      <a:pt x="3560" y="176"/>
                    </a:cubicBezTo>
                    <a:cubicBezTo>
                      <a:pt x="3535" y="151"/>
                      <a:pt x="3535" y="101"/>
                      <a:pt x="3535" y="76"/>
                    </a:cubicBezTo>
                    <a:cubicBezTo>
                      <a:pt x="3510" y="51"/>
                      <a:pt x="3510" y="26"/>
                      <a:pt x="348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1" name="Google Shape;1841;p54"/>
              <p:cNvSpPr/>
              <p:nvPr/>
            </p:nvSpPr>
            <p:spPr>
              <a:xfrm>
                <a:off x="1948887" y="3522426"/>
                <a:ext cx="73423" cy="65300"/>
              </a:xfrm>
              <a:custGeom>
                <a:avLst/>
                <a:gdLst/>
                <a:ahLst/>
                <a:cxnLst/>
                <a:rect l="l" t="t" r="r" b="b"/>
                <a:pathLst>
                  <a:path w="4312" h="3835" extrusionOk="0">
                    <a:moveTo>
                      <a:pt x="3610" y="0"/>
                    </a:moveTo>
                    <a:cubicBezTo>
                      <a:pt x="3509" y="25"/>
                      <a:pt x="3434" y="50"/>
                      <a:pt x="3334" y="75"/>
                    </a:cubicBezTo>
                    <a:cubicBezTo>
                      <a:pt x="3259" y="75"/>
                      <a:pt x="3158" y="100"/>
                      <a:pt x="3083" y="126"/>
                    </a:cubicBezTo>
                    <a:cubicBezTo>
                      <a:pt x="2983" y="176"/>
                      <a:pt x="2883" y="201"/>
                      <a:pt x="2808" y="226"/>
                    </a:cubicBezTo>
                    <a:cubicBezTo>
                      <a:pt x="2732" y="251"/>
                      <a:pt x="2657" y="276"/>
                      <a:pt x="2557" y="301"/>
                    </a:cubicBezTo>
                    <a:cubicBezTo>
                      <a:pt x="2482" y="326"/>
                      <a:pt x="2432" y="351"/>
                      <a:pt x="2331" y="351"/>
                    </a:cubicBezTo>
                    <a:cubicBezTo>
                      <a:pt x="2256" y="376"/>
                      <a:pt x="2206" y="376"/>
                      <a:pt x="2181" y="376"/>
                    </a:cubicBezTo>
                    <a:lnTo>
                      <a:pt x="1981" y="451"/>
                    </a:lnTo>
                    <a:cubicBezTo>
                      <a:pt x="1905" y="476"/>
                      <a:pt x="1830" y="501"/>
                      <a:pt x="1755" y="527"/>
                    </a:cubicBezTo>
                    <a:cubicBezTo>
                      <a:pt x="1680" y="552"/>
                      <a:pt x="1630" y="552"/>
                      <a:pt x="1605" y="577"/>
                    </a:cubicBezTo>
                    <a:cubicBezTo>
                      <a:pt x="1454" y="602"/>
                      <a:pt x="1329" y="652"/>
                      <a:pt x="1204" y="677"/>
                    </a:cubicBezTo>
                    <a:cubicBezTo>
                      <a:pt x="1053" y="727"/>
                      <a:pt x="928" y="752"/>
                      <a:pt x="778" y="777"/>
                    </a:cubicBezTo>
                    <a:cubicBezTo>
                      <a:pt x="752" y="777"/>
                      <a:pt x="702" y="802"/>
                      <a:pt x="652" y="802"/>
                    </a:cubicBezTo>
                    <a:cubicBezTo>
                      <a:pt x="577" y="827"/>
                      <a:pt x="527" y="852"/>
                      <a:pt x="502" y="852"/>
                    </a:cubicBezTo>
                    <a:cubicBezTo>
                      <a:pt x="427" y="877"/>
                      <a:pt x="351" y="902"/>
                      <a:pt x="251" y="953"/>
                    </a:cubicBezTo>
                    <a:cubicBezTo>
                      <a:pt x="176" y="978"/>
                      <a:pt x="101" y="1003"/>
                      <a:pt x="1" y="1028"/>
                    </a:cubicBezTo>
                    <a:cubicBezTo>
                      <a:pt x="1" y="1028"/>
                      <a:pt x="1" y="1078"/>
                      <a:pt x="26" y="1128"/>
                    </a:cubicBezTo>
                    <a:cubicBezTo>
                      <a:pt x="51" y="1178"/>
                      <a:pt x="51" y="1228"/>
                      <a:pt x="76" y="1278"/>
                    </a:cubicBezTo>
                    <a:cubicBezTo>
                      <a:pt x="101" y="1329"/>
                      <a:pt x="101" y="1379"/>
                      <a:pt x="126" y="1429"/>
                    </a:cubicBezTo>
                    <a:cubicBezTo>
                      <a:pt x="151" y="1479"/>
                      <a:pt x="151" y="1504"/>
                      <a:pt x="151" y="1529"/>
                    </a:cubicBezTo>
                    <a:cubicBezTo>
                      <a:pt x="226" y="1755"/>
                      <a:pt x="276" y="1930"/>
                      <a:pt x="301" y="2030"/>
                    </a:cubicBezTo>
                    <a:cubicBezTo>
                      <a:pt x="351" y="2131"/>
                      <a:pt x="351" y="2206"/>
                      <a:pt x="377" y="2256"/>
                    </a:cubicBezTo>
                    <a:cubicBezTo>
                      <a:pt x="377" y="2306"/>
                      <a:pt x="402" y="2356"/>
                      <a:pt x="427" y="2456"/>
                    </a:cubicBezTo>
                    <a:cubicBezTo>
                      <a:pt x="427" y="2532"/>
                      <a:pt x="452" y="2607"/>
                      <a:pt x="452" y="2657"/>
                    </a:cubicBezTo>
                    <a:lnTo>
                      <a:pt x="477" y="2757"/>
                    </a:lnTo>
                    <a:cubicBezTo>
                      <a:pt x="502" y="2832"/>
                      <a:pt x="552" y="2933"/>
                      <a:pt x="577" y="3058"/>
                    </a:cubicBezTo>
                    <a:cubicBezTo>
                      <a:pt x="602" y="3183"/>
                      <a:pt x="627" y="3283"/>
                      <a:pt x="652" y="3359"/>
                    </a:cubicBezTo>
                    <a:cubicBezTo>
                      <a:pt x="652" y="3384"/>
                      <a:pt x="677" y="3434"/>
                      <a:pt x="677" y="3459"/>
                    </a:cubicBezTo>
                    <a:cubicBezTo>
                      <a:pt x="677" y="3509"/>
                      <a:pt x="677" y="3534"/>
                      <a:pt x="702" y="3559"/>
                    </a:cubicBezTo>
                    <a:cubicBezTo>
                      <a:pt x="702" y="3609"/>
                      <a:pt x="727" y="3659"/>
                      <a:pt x="752" y="3710"/>
                    </a:cubicBezTo>
                    <a:cubicBezTo>
                      <a:pt x="752" y="3760"/>
                      <a:pt x="778" y="3810"/>
                      <a:pt x="803" y="3835"/>
                    </a:cubicBezTo>
                    <a:cubicBezTo>
                      <a:pt x="878" y="3810"/>
                      <a:pt x="953" y="3785"/>
                      <a:pt x="1028" y="3760"/>
                    </a:cubicBezTo>
                    <a:cubicBezTo>
                      <a:pt x="1103" y="3735"/>
                      <a:pt x="1179" y="3710"/>
                      <a:pt x="1254" y="3659"/>
                    </a:cubicBezTo>
                    <a:cubicBezTo>
                      <a:pt x="1229" y="3659"/>
                      <a:pt x="1229" y="3659"/>
                      <a:pt x="1229" y="3634"/>
                    </a:cubicBezTo>
                    <a:cubicBezTo>
                      <a:pt x="1204" y="3609"/>
                      <a:pt x="1204" y="3584"/>
                      <a:pt x="1204" y="3584"/>
                    </a:cubicBezTo>
                    <a:lnTo>
                      <a:pt x="1128" y="3334"/>
                    </a:lnTo>
                    <a:cubicBezTo>
                      <a:pt x="1103" y="3233"/>
                      <a:pt x="1078" y="3133"/>
                      <a:pt x="1053" y="3008"/>
                    </a:cubicBezTo>
                    <a:cubicBezTo>
                      <a:pt x="1028" y="2907"/>
                      <a:pt x="1028" y="2807"/>
                      <a:pt x="1003" y="2707"/>
                    </a:cubicBezTo>
                    <a:cubicBezTo>
                      <a:pt x="1003" y="2682"/>
                      <a:pt x="978" y="2632"/>
                      <a:pt x="978" y="2557"/>
                    </a:cubicBezTo>
                    <a:cubicBezTo>
                      <a:pt x="953" y="2481"/>
                      <a:pt x="953" y="2431"/>
                      <a:pt x="953" y="2406"/>
                    </a:cubicBezTo>
                    <a:cubicBezTo>
                      <a:pt x="953" y="2381"/>
                      <a:pt x="953" y="2331"/>
                      <a:pt x="928" y="2281"/>
                    </a:cubicBezTo>
                    <a:cubicBezTo>
                      <a:pt x="928" y="2231"/>
                      <a:pt x="928" y="2181"/>
                      <a:pt x="903" y="2105"/>
                    </a:cubicBezTo>
                    <a:cubicBezTo>
                      <a:pt x="903" y="2055"/>
                      <a:pt x="903" y="1980"/>
                      <a:pt x="903" y="1930"/>
                    </a:cubicBezTo>
                    <a:cubicBezTo>
                      <a:pt x="878" y="1905"/>
                      <a:pt x="878" y="1855"/>
                      <a:pt x="878" y="1855"/>
                    </a:cubicBezTo>
                    <a:lnTo>
                      <a:pt x="978" y="1830"/>
                    </a:lnTo>
                    <a:cubicBezTo>
                      <a:pt x="1053" y="1805"/>
                      <a:pt x="1103" y="1805"/>
                      <a:pt x="1179" y="1780"/>
                    </a:cubicBezTo>
                    <a:cubicBezTo>
                      <a:pt x="1229" y="1755"/>
                      <a:pt x="1304" y="1730"/>
                      <a:pt x="1379" y="1704"/>
                    </a:cubicBezTo>
                    <a:cubicBezTo>
                      <a:pt x="1429" y="1679"/>
                      <a:pt x="1479" y="1654"/>
                      <a:pt x="1554" y="1654"/>
                    </a:cubicBezTo>
                    <a:cubicBezTo>
                      <a:pt x="1605" y="1629"/>
                      <a:pt x="1680" y="1604"/>
                      <a:pt x="1730" y="1579"/>
                    </a:cubicBezTo>
                    <a:lnTo>
                      <a:pt x="1981" y="1529"/>
                    </a:lnTo>
                    <a:cubicBezTo>
                      <a:pt x="1981" y="1529"/>
                      <a:pt x="1981" y="1554"/>
                      <a:pt x="1981" y="1579"/>
                    </a:cubicBezTo>
                    <a:cubicBezTo>
                      <a:pt x="2006" y="1604"/>
                      <a:pt x="2006" y="1629"/>
                      <a:pt x="2006" y="1654"/>
                    </a:cubicBezTo>
                    <a:cubicBezTo>
                      <a:pt x="2031" y="1730"/>
                      <a:pt x="2056" y="1805"/>
                      <a:pt x="2081" y="1880"/>
                    </a:cubicBezTo>
                    <a:cubicBezTo>
                      <a:pt x="2106" y="1955"/>
                      <a:pt x="2131" y="2030"/>
                      <a:pt x="2156" y="2131"/>
                    </a:cubicBezTo>
                    <a:lnTo>
                      <a:pt x="2231" y="2406"/>
                    </a:lnTo>
                    <a:cubicBezTo>
                      <a:pt x="2256" y="2431"/>
                      <a:pt x="2256" y="2481"/>
                      <a:pt x="2281" y="2532"/>
                    </a:cubicBezTo>
                    <a:cubicBezTo>
                      <a:pt x="2306" y="2557"/>
                      <a:pt x="2306" y="2607"/>
                      <a:pt x="2306" y="2607"/>
                    </a:cubicBezTo>
                    <a:lnTo>
                      <a:pt x="2432" y="2582"/>
                    </a:lnTo>
                    <a:cubicBezTo>
                      <a:pt x="2457" y="2582"/>
                      <a:pt x="2482" y="2557"/>
                      <a:pt x="2532" y="2557"/>
                    </a:cubicBezTo>
                    <a:cubicBezTo>
                      <a:pt x="2582" y="2532"/>
                      <a:pt x="2607" y="2506"/>
                      <a:pt x="2657" y="2506"/>
                    </a:cubicBezTo>
                    <a:cubicBezTo>
                      <a:pt x="2632" y="2481"/>
                      <a:pt x="2632" y="2431"/>
                      <a:pt x="2607" y="2381"/>
                    </a:cubicBezTo>
                    <a:cubicBezTo>
                      <a:pt x="2607" y="2331"/>
                      <a:pt x="2582" y="2281"/>
                      <a:pt x="2582" y="2231"/>
                    </a:cubicBezTo>
                    <a:cubicBezTo>
                      <a:pt x="2557" y="2156"/>
                      <a:pt x="2557" y="2105"/>
                      <a:pt x="2532" y="2030"/>
                    </a:cubicBezTo>
                    <a:cubicBezTo>
                      <a:pt x="2532" y="1980"/>
                      <a:pt x="2507" y="1905"/>
                      <a:pt x="2482" y="1830"/>
                    </a:cubicBezTo>
                    <a:lnTo>
                      <a:pt x="2382" y="1479"/>
                    </a:lnTo>
                    <a:cubicBezTo>
                      <a:pt x="2432" y="1454"/>
                      <a:pt x="2457" y="1429"/>
                      <a:pt x="2482" y="1429"/>
                    </a:cubicBezTo>
                    <a:cubicBezTo>
                      <a:pt x="2482" y="1429"/>
                      <a:pt x="2532" y="1404"/>
                      <a:pt x="2557" y="1404"/>
                    </a:cubicBezTo>
                    <a:lnTo>
                      <a:pt x="2833" y="1329"/>
                    </a:lnTo>
                    <a:cubicBezTo>
                      <a:pt x="2858" y="1329"/>
                      <a:pt x="2883" y="1303"/>
                      <a:pt x="2933" y="1303"/>
                    </a:cubicBezTo>
                    <a:cubicBezTo>
                      <a:pt x="2983" y="1278"/>
                      <a:pt x="3058" y="1253"/>
                      <a:pt x="3108" y="1228"/>
                    </a:cubicBezTo>
                    <a:cubicBezTo>
                      <a:pt x="3158" y="1228"/>
                      <a:pt x="3234" y="1203"/>
                      <a:pt x="3284" y="1178"/>
                    </a:cubicBezTo>
                    <a:cubicBezTo>
                      <a:pt x="3334" y="1178"/>
                      <a:pt x="3359" y="1153"/>
                      <a:pt x="3384" y="1153"/>
                    </a:cubicBezTo>
                    <a:cubicBezTo>
                      <a:pt x="3384" y="1153"/>
                      <a:pt x="3395" y="1142"/>
                      <a:pt x="3410" y="1142"/>
                    </a:cubicBezTo>
                    <a:cubicBezTo>
                      <a:pt x="3417" y="1142"/>
                      <a:pt x="3426" y="1145"/>
                      <a:pt x="3434" y="1153"/>
                    </a:cubicBezTo>
                    <a:cubicBezTo>
                      <a:pt x="3434" y="1153"/>
                      <a:pt x="3459" y="1128"/>
                      <a:pt x="3484" y="1128"/>
                    </a:cubicBezTo>
                    <a:cubicBezTo>
                      <a:pt x="3484" y="1153"/>
                      <a:pt x="3484" y="1178"/>
                      <a:pt x="3509" y="1203"/>
                    </a:cubicBezTo>
                    <a:cubicBezTo>
                      <a:pt x="3509" y="1228"/>
                      <a:pt x="3509" y="1253"/>
                      <a:pt x="3534" y="1278"/>
                    </a:cubicBezTo>
                    <a:cubicBezTo>
                      <a:pt x="3559" y="1354"/>
                      <a:pt x="3559" y="1454"/>
                      <a:pt x="3585" y="1504"/>
                    </a:cubicBezTo>
                    <a:cubicBezTo>
                      <a:pt x="3610" y="1579"/>
                      <a:pt x="3635" y="1679"/>
                      <a:pt x="3660" y="1755"/>
                    </a:cubicBezTo>
                    <a:lnTo>
                      <a:pt x="3760" y="2105"/>
                    </a:lnTo>
                    <a:lnTo>
                      <a:pt x="3810" y="2231"/>
                    </a:lnTo>
                    <a:cubicBezTo>
                      <a:pt x="3810" y="2256"/>
                      <a:pt x="3835" y="2256"/>
                      <a:pt x="3835" y="2281"/>
                    </a:cubicBezTo>
                    <a:cubicBezTo>
                      <a:pt x="3835" y="2306"/>
                      <a:pt x="3835" y="2331"/>
                      <a:pt x="3835" y="2331"/>
                    </a:cubicBezTo>
                    <a:cubicBezTo>
                      <a:pt x="3860" y="2381"/>
                      <a:pt x="3885" y="2431"/>
                      <a:pt x="3910" y="2456"/>
                    </a:cubicBezTo>
                    <a:cubicBezTo>
                      <a:pt x="3935" y="2506"/>
                      <a:pt x="3935" y="2532"/>
                      <a:pt x="3935" y="2557"/>
                    </a:cubicBezTo>
                    <a:cubicBezTo>
                      <a:pt x="4011" y="2532"/>
                      <a:pt x="4061" y="2506"/>
                      <a:pt x="4136" y="2481"/>
                    </a:cubicBezTo>
                    <a:cubicBezTo>
                      <a:pt x="4186" y="2456"/>
                      <a:pt x="4261" y="2456"/>
                      <a:pt x="4311" y="2456"/>
                    </a:cubicBezTo>
                    <a:cubicBezTo>
                      <a:pt x="4311" y="2456"/>
                      <a:pt x="4311" y="2431"/>
                      <a:pt x="4286" y="2381"/>
                    </a:cubicBezTo>
                    <a:cubicBezTo>
                      <a:pt x="4286" y="2331"/>
                      <a:pt x="4286" y="2306"/>
                      <a:pt x="4261" y="2231"/>
                    </a:cubicBezTo>
                    <a:cubicBezTo>
                      <a:pt x="4261" y="2181"/>
                      <a:pt x="4236" y="2131"/>
                      <a:pt x="4236" y="2105"/>
                    </a:cubicBezTo>
                    <a:cubicBezTo>
                      <a:pt x="4236" y="2055"/>
                      <a:pt x="4236" y="2030"/>
                      <a:pt x="4236" y="2030"/>
                    </a:cubicBezTo>
                    <a:cubicBezTo>
                      <a:pt x="4211" y="1980"/>
                      <a:pt x="4211" y="1930"/>
                      <a:pt x="4186" y="1905"/>
                    </a:cubicBezTo>
                    <a:cubicBezTo>
                      <a:pt x="4186" y="1855"/>
                      <a:pt x="4161" y="1805"/>
                      <a:pt x="4161" y="1755"/>
                    </a:cubicBezTo>
                    <a:cubicBezTo>
                      <a:pt x="4161" y="1755"/>
                      <a:pt x="4161" y="1730"/>
                      <a:pt x="4136" y="1704"/>
                    </a:cubicBezTo>
                    <a:cubicBezTo>
                      <a:pt x="4136" y="1679"/>
                      <a:pt x="4136" y="1654"/>
                      <a:pt x="4136" y="1629"/>
                    </a:cubicBezTo>
                    <a:cubicBezTo>
                      <a:pt x="4111" y="1604"/>
                      <a:pt x="4111" y="1579"/>
                      <a:pt x="4111" y="1554"/>
                    </a:cubicBezTo>
                    <a:cubicBezTo>
                      <a:pt x="4086" y="1529"/>
                      <a:pt x="4086" y="1504"/>
                      <a:pt x="4086" y="1479"/>
                    </a:cubicBezTo>
                    <a:cubicBezTo>
                      <a:pt x="4086" y="1479"/>
                      <a:pt x="4061" y="1429"/>
                      <a:pt x="4061" y="1379"/>
                    </a:cubicBezTo>
                    <a:cubicBezTo>
                      <a:pt x="4061" y="1354"/>
                      <a:pt x="4061" y="1329"/>
                      <a:pt x="4061" y="1303"/>
                    </a:cubicBezTo>
                    <a:cubicBezTo>
                      <a:pt x="4061" y="1303"/>
                      <a:pt x="4061" y="1278"/>
                      <a:pt x="4036" y="1228"/>
                    </a:cubicBezTo>
                    <a:cubicBezTo>
                      <a:pt x="4036" y="1203"/>
                      <a:pt x="4011" y="1153"/>
                      <a:pt x="4011" y="1103"/>
                    </a:cubicBezTo>
                    <a:cubicBezTo>
                      <a:pt x="3986" y="1053"/>
                      <a:pt x="3986" y="1003"/>
                      <a:pt x="3961" y="978"/>
                    </a:cubicBezTo>
                    <a:cubicBezTo>
                      <a:pt x="3961" y="928"/>
                      <a:pt x="3961" y="902"/>
                      <a:pt x="3935" y="877"/>
                    </a:cubicBezTo>
                    <a:cubicBezTo>
                      <a:pt x="3935" y="877"/>
                      <a:pt x="3935" y="852"/>
                      <a:pt x="3935" y="852"/>
                    </a:cubicBezTo>
                    <a:cubicBezTo>
                      <a:pt x="3910" y="827"/>
                      <a:pt x="3910" y="802"/>
                      <a:pt x="3910" y="802"/>
                    </a:cubicBezTo>
                    <a:cubicBezTo>
                      <a:pt x="3910" y="727"/>
                      <a:pt x="3885" y="652"/>
                      <a:pt x="3860" y="577"/>
                    </a:cubicBezTo>
                    <a:cubicBezTo>
                      <a:pt x="3835" y="476"/>
                      <a:pt x="3810" y="426"/>
                      <a:pt x="3785" y="351"/>
                    </a:cubicBezTo>
                    <a:lnTo>
                      <a:pt x="3710" y="25"/>
                    </a:lnTo>
                    <a:cubicBezTo>
                      <a:pt x="3685" y="0"/>
                      <a:pt x="3660" y="0"/>
                      <a:pt x="366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" name="Google Shape;1842;p54"/>
              <p:cNvSpPr/>
              <p:nvPr/>
            </p:nvSpPr>
            <p:spPr>
              <a:xfrm>
                <a:off x="955827" y="3209188"/>
                <a:ext cx="53364" cy="78531"/>
              </a:xfrm>
              <a:custGeom>
                <a:avLst/>
                <a:gdLst/>
                <a:ahLst/>
                <a:cxnLst/>
                <a:rect l="l" t="t" r="r" b="b"/>
                <a:pathLst>
                  <a:path w="3134" h="4612" extrusionOk="0">
                    <a:moveTo>
                      <a:pt x="2482" y="0"/>
                    </a:moveTo>
                    <a:lnTo>
                      <a:pt x="1630" y="978"/>
                    </a:lnTo>
                    <a:cubicBezTo>
                      <a:pt x="1604" y="1003"/>
                      <a:pt x="1579" y="1053"/>
                      <a:pt x="1554" y="1078"/>
                    </a:cubicBezTo>
                    <a:cubicBezTo>
                      <a:pt x="1529" y="1128"/>
                      <a:pt x="1504" y="1153"/>
                      <a:pt x="1479" y="1153"/>
                    </a:cubicBezTo>
                    <a:cubicBezTo>
                      <a:pt x="1454" y="1178"/>
                      <a:pt x="1429" y="1203"/>
                      <a:pt x="1404" y="1253"/>
                    </a:cubicBezTo>
                    <a:cubicBezTo>
                      <a:pt x="1379" y="1278"/>
                      <a:pt x="1379" y="1303"/>
                      <a:pt x="1354" y="1328"/>
                    </a:cubicBezTo>
                    <a:cubicBezTo>
                      <a:pt x="1329" y="1354"/>
                      <a:pt x="1304" y="1379"/>
                      <a:pt x="1279" y="1404"/>
                    </a:cubicBezTo>
                    <a:cubicBezTo>
                      <a:pt x="1254" y="1429"/>
                      <a:pt x="1229" y="1454"/>
                      <a:pt x="1203" y="1479"/>
                    </a:cubicBezTo>
                    <a:cubicBezTo>
                      <a:pt x="1178" y="1529"/>
                      <a:pt x="1153" y="1529"/>
                      <a:pt x="1153" y="1554"/>
                    </a:cubicBezTo>
                    <a:cubicBezTo>
                      <a:pt x="1078" y="1629"/>
                      <a:pt x="1028" y="1679"/>
                      <a:pt x="978" y="1755"/>
                    </a:cubicBezTo>
                    <a:cubicBezTo>
                      <a:pt x="903" y="1805"/>
                      <a:pt x="853" y="1880"/>
                      <a:pt x="802" y="1955"/>
                    </a:cubicBezTo>
                    <a:lnTo>
                      <a:pt x="527" y="2256"/>
                    </a:lnTo>
                    <a:cubicBezTo>
                      <a:pt x="502" y="2281"/>
                      <a:pt x="477" y="2331"/>
                      <a:pt x="452" y="2356"/>
                    </a:cubicBezTo>
                    <a:cubicBezTo>
                      <a:pt x="452" y="2381"/>
                      <a:pt x="401" y="2406"/>
                      <a:pt x="376" y="2431"/>
                    </a:cubicBezTo>
                    <a:lnTo>
                      <a:pt x="151" y="2682"/>
                    </a:lnTo>
                    <a:cubicBezTo>
                      <a:pt x="126" y="2707"/>
                      <a:pt x="101" y="2732"/>
                      <a:pt x="76" y="2782"/>
                    </a:cubicBezTo>
                    <a:cubicBezTo>
                      <a:pt x="51" y="2807"/>
                      <a:pt x="0" y="2857"/>
                      <a:pt x="0" y="2932"/>
                    </a:cubicBezTo>
                    <a:lnTo>
                      <a:pt x="176" y="3108"/>
                    </a:lnTo>
                    <a:cubicBezTo>
                      <a:pt x="251" y="3158"/>
                      <a:pt x="301" y="3208"/>
                      <a:pt x="376" y="3258"/>
                    </a:cubicBezTo>
                    <a:cubicBezTo>
                      <a:pt x="452" y="3308"/>
                      <a:pt x="502" y="3359"/>
                      <a:pt x="552" y="3384"/>
                    </a:cubicBezTo>
                    <a:cubicBezTo>
                      <a:pt x="602" y="3409"/>
                      <a:pt x="627" y="3434"/>
                      <a:pt x="652" y="3459"/>
                    </a:cubicBezTo>
                    <a:cubicBezTo>
                      <a:pt x="677" y="3484"/>
                      <a:pt x="702" y="3509"/>
                      <a:pt x="727" y="3534"/>
                    </a:cubicBezTo>
                    <a:lnTo>
                      <a:pt x="777" y="3584"/>
                    </a:lnTo>
                    <a:cubicBezTo>
                      <a:pt x="828" y="3634"/>
                      <a:pt x="878" y="3659"/>
                      <a:pt x="928" y="3709"/>
                    </a:cubicBezTo>
                    <a:cubicBezTo>
                      <a:pt x="953" y="3734"/>
                      <a:pt x="1003" y="3785"/>
                      <a:pt x="1053" y="3835"/>
                    </a:cubicBezTo>
                    <a:lnTo>
                      <a:pt x="1304" y="4060"/>
                    </a:lnTo>
                    <a:cubicBezTo>
                      <a:pt x="1354" y="4110"/>
                      <a:pt x="1429" y="4161"/>
                      <a:pt x="1479" y="4211"/>
                    </a:cubicBezTo>
                    <a:cubicBezTo>
                      <a:pt x="1529" y="4261"/>
                      <a:pt x="1604" y="4336"/>
                      <a:pt x="1705" y="4386"/>
                    </a:cubicBezTo>
                    <a:lnTo>
                      <a:pt x="1930" y="4612"/>
                    </a:lnTo>
                    <a:cubicBezTo>
                      <a:pt x="1930" y="4612"/>
                      <a:pt x="1955" y="4612"/>
                      <a:pt x="1980" y="4587"/>
                    </a:cubicBezTo>
                    <a:cubicBezTo>
                      <a:pt x="2005" y="4562"/>
                      <a:pt x="2031" y="4536"/>
                      <a:pt x="2056" y="4511"/>
                    </a:cubicBezTo>
                    <a:cubicBezTo>
                      <a:pt x="2081" y="4486"/>
                      <a:pt x="2106" y="4461"/>
                      <a:pt x="2131" y="4411"/>
                    </a:cubicBezTo>
                    <a:cubicBezTo>
                      <a:pt x="2156" y="4386"/>
                      <a:pt x="2181" y="4361"/>
                      <a:pt x="2206" y="4336"/>
                    </a:cubicBezTo>
                    <a:cubicBezTo>
                      <a:pt x="2206" y="4336"/>
                      <a:pt x="2206" y="4336"/>
                      <a:pt x="2206" y="4311"/>
                    </a:cubicBezTo>
                    <a:lnTo>
                      <a:pt x="2206" y="4286"/>
                    </a:lnTo>
                    <a:cubicBezTo>
                      <a:pt x="2206" y="4286"/>
                      <a:pt x="2206" y="4261"/>
                      <a:pt x="2231" y="4261"/>
                    </a:cubicBezTo>
                    <a:lnTo>
                      <a:pt x="2031" y="4085"/>
                    </a:lnTo>
                    <a:cubicBezTo>
                      <a:pt x="1955" y="4035"/>
                      <a:pt x="1880" y="3985"/>
                      <a:pt x="1805" y="3910"/>
                    </a:cubicBezTo>
                    <a:cubicBezTo>
                      <a:pt x="1730" y="3835"/>
                      <a:pt x="1655" y="3760"/>
                      <a:pt x="1604" y="3659"/>
                    </a:cubicBezTo>
                    <a:lnTo>
                      <a:pt x="1304" y="3409"/>
                    </a:lnTo>
                    <a:cubicBezTo>
                      <a:pt x="1279" y="3359"/>
                      <a:pt x="1254" y="3333"/>
                      <a:pt x="1229" y="3333"/>
                    </a:cubicBezTo>
                    <a:cubicBezTo>
                      <a:pt x="1178" y="3308"/>
                      <a:pt x="1153" y="3283"/>
                      <a:pt x="1128" y="3233"/>
                    </a:cubicBezTo>
                    <a:lnTo>
                      <a:pt x="928" y="3033"/>
                    </a:lnTo>
                    <a:cubicBezTo>
                      <a:pt x="953" y="3008"/>
                      <a:pt x="1003" y="2958"/>
                      <a:pt x="1053" y="2882"/>
                    </a:cubicBezTo>
                    <a:cubicBezTo>
                      <a:pt x="1103" y="2832"/>
                      <a:pt x="1178" y="2757"/>
                      <a:pt x="1254" y="2682"/>
                    </a:cubicBezTo>
                    <a:cubicBezTo>
                      <a:pt x="1304" y="2607"/>
                      <a:pt x="1379" y="2531"/>
                      <a:pt x="1429" y="2456"/>
                    </a:cubicBezTo>
                    <a:cubicBezTo>
                      <a:pt x="1504" y="2406"/>
                      <a:pt x="1554" y="2356"/>
                      <a:pt x="1579" y="2306"/>
                    </a:cubicBezTo>
                    <a:cubicBezTo>
                      <a:pt x="1579" y="2306"/>
                      <a:pt x="1604" y="2281"/>
                      <a:pt x="1630" y="2256"/>
                    </a:cubicBezTo>
                    <a:cubicBezTo>
                      <a:pt x="1655" y="2231"/>
                      <a:pt x="1655" y="2206"/>
                      <a:pt x="1705" y="2156"/>
                    </a:cubicBezTo>
                    <a:cubicBezTo>
                      <a:pt x="1730" y="2130"/>
                      <a:pt x="1755" y="2105"/>
                      <a:pt x="1780" y="2080"/>
                    </a:cubicBezTo>
                    <a:cubicBezTo>
                      <a:pt x="1805" y="2055"/>
                      <a:pt x="1805" y="2030"/>
                      <a:pt x="1830" y="2005"/>
                    </a:cubicBezTo>
                    <a:cubicBezTo>
                      <a:pt x="1855" y="1980"/>
                      <a:pt x="1880" y="1955"/>
                      <a:pt x="1905" y="1930"/>
                    </a:cubicBezTo>
                    <a:cubicBezTo>
                      <a:pt x="1930" y="1905"/>
                      <a:pt x="1955" y="1880"/>
                      <a:pt x="1980" y="1830"/>
                    </a:cubicBezTo>
                    <a:cubicBezTo>
                      <a:pt x="2005" y="1805"/>
                      <a:pt x="2031" y="1780"/>
                      <a:pt x="2056" y="1729"/>
                    </a:cubicBezTo>
                    <a:lnTo>
                      <a:pt x="2331" y="1429"/>
                    </a:lnTo>
                    <a:cubicBezTo>
                      <a:pt x="2356" y="1404"/>
                      <a:pt x="2381" y="1379"/>
                      <a:pt x="2406" y="1354"/>
                    </a:cubicBezTo>
                    <a:cubicBezTo>
                      <a:pt x="2432" y="1328"/>
                      <a:pt x="2457" y="1303"/>
                      <a:pt x="2507" y="1253"/>
                    </a:cubicBezTo>
                    <a:cubicBezTo>
                      <a:pt x="2532" y="1228"/>
                      <a:pt x="2582" y="1178"/>
                      <a:pt x="2632" y="1128"/>
                    </a:cubicBezTo>
                    <a:cubicBezTo>
                      <a:pt x="2707" y="1053"/>
                      <a:pt x="2757" y="978"/>
                      <a:pt x="2858" y="902"/>
                    </a:cubicBezTo>
                    <a:lnTo>
                      <a:pt x="3133" y="577"/>
                    </a:lnTo>
                    <a:cubicBezTo>
                      <a:pt x="3108" y="526"/>
                      <a:pt x="3083" y="501"/>
                      <a:pt x="3058" y="501"/>
                    </a:cubicBezTo>
                    <a:cubicBezTo>
                      <a:pt x="3033" y="476"/>
                      <a:pt x="3008" y="451"/>
                      <a:pt x="2983" y="426"/>
                    </a:cubicBezTo>
                    <a:cubicBezTo>
                      <a:pt x="2958" y="401"/>
                      <a:pt x="2908" y="376"/>
                      <a:pt x="2858" y="326"/>
                    </a:cubicBezTo>
                    <a:cubicBezTo>
                      <a:pt x="2782" y="251"/>
                      <a:pt x="2732" y="201"/>
                      <a:pt x="2657" y="150"/>
                    </a:cubicBezTo>
                    <a:cubicBezTo>
                      <a:pt x="2582" y="75"/>
                      <a:pt x="2507" y="50"/>
                      <a:pt x="248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" name="Google Shape;1843;p54"/>
              <p:cNvSpPr/>
              <p:nvPr/>
            </p:nvSpPr>
            <p:spPr>
              <a:xfrm>
                <a:off x="1004474" y="3252711"/>
                <a:ext cx="62746" cy="64892"/>
              </a:xfrm>
              <a:custGeom>
                <a:avLst/>
                <a:gdLst/>
                <a:ahLst/>
                <a:cxnLst/>
                <a:rect l="l" t="t" r="r" b="b"/>
                <a:pathLst>
                  <a:path w="3685" h="3811" extrusionOk="0">
                    <a:moveTo>
                      <a:pt x="2031" y="1529"/>
                    </a:moveTo>
                    <a:cubicBezTo>
                      <a:pt x="2056" y="1554"/>
                      <a:pt x="2056" y="1554"/>
                      <a:pt x="2056" y="1554"/>
                    </a:cubicBezTo>
                    <a:cubicBezTo>
                      <a:pt x="2106" y="1554"/>
                      <a:pt x="2131" y="1579"/>
                      <a:pt x="2156" y="1579"/>
                    </a:cubicBezTo>
                    <a:cubicBezTo>
                      <a:pt x="2181" y="1605"/>
                      <a:pt x="2181" y="1630"/>
                      <a:pt x="2206" y="1680"/>
                    </a:cubicBezTo>
                    <a:cubicBezTo>
                      <a:pt x="2206" y="1705"/>
                      <a:pt x="2231" y="1755"/>
                      <a:pt x="2206" y="1780"/>
                    </a:cubicBezTo>
                    <a:cubicBezTo>
                      <a:pt x="2206" y="1830"/>
                      <a:pt x="2181" y="1855"/>
                      <a:pt x="2156" y="1880"/>
                    </a:cubicBezTo>
                    <a:cubicBezTo>
                      <a:pt x="2106" y="1955"/>
                      <a:pt x="2031" y="2006"/>
                      <a:pt x="1981" y="2081"/>
                    </a:cubicBezTo>
                    <a:cubicBezTo>
                      <a:pt x="1930" y="2131"/>
                      <a:pt x="1855" y="2181"/>
                      <a:pt x="1780" y="2256"/>
                    </a:cubicBezTo>
                    <a:lnTo>
                      <a:pt x="1705" y="2256"/>
                    </a:lnTo>
                    <a:cubicBezTo>
                      <a:pt x="1692" y="2269"/>
                      <a:pt x="1680" y="2275"/>
                      <a:pt x="1667" y="2275"/>
                    </a:cubicBezTo>
                    <a:cubicBezTo>
                      <a:pt x="1655" y="2275"/>
                      <a:pt x="1642" y="2269"/>
                      <a:pt x="1630" y="2256"/>
                    </a:cubicBezTo>
                    <a:cubicBezTo>
                      <a:pt x="1605" y="2231"/>
                      <a:pt x="1605" y="2231"/>
                      <a:pt x="1580" y="2231"/>
                    </a:cubicBezTo>
                    <a:cubicBezTo>
                      <a:pt x="1580" y="2239"/>
                      <a:pt x="1577" y="2242"/>
                      <a:pt x="1573" y="2242"/>
                    </a:cubicBezTo>
                    <a:cubicBezTo>
                      <a:pt x="1566" y="2242"/>
                      <a:pt x="1555" y="2231"/>
                      <a:pt x="1555" y="2231"/>
                    </a:cubicBezTo>
                    <a:lnTo>
                      <a:pt x="1504" y="2181"/>
                    </a:lnTo>
                    <a:cubicBezTo>
                      <a:pt x="1479" y="2131"/>
                      <a:pt x="1479" y="2081"/>
                      <a:pt x="1479" y="2031"/>
                    </a:cubicBezTo>
                    <a:cubicBezTo>
                      <a:pt x="1504" y="1980"/>
                      <a:pt x="1529" y="1930"/>
                      <a:pt x="1555" y="1880"/>
                    </a:cubicBezTo>
                    <a:lnTo>
                      <a:pt x="1780" y="1630"/>
                    </a:lnTo>
                    <a:cubicBezTo>
                      <a:pt x="1805" y="1605"/>
                      <a:pt x="1830" y="1579"/>
                      <a:pt x="1880" y="1579"/>
                    </a:cubicBezTo>
                    <a:cubicBezTo>
                      <a:pt x="1905" y="1554"/>
                      <a:pt x="1956" y="1529"/>
                      <a:pt x="1981" y="1529"/>
                    </a:cubicBezTo>
                    <a:close/>
                    <a:moveTo>
                      <a:pt x="2231" y="1"/>
                    </a:moveTo>
                    <a:lnTo>
                      <a:pt x="1956" y="51"/>
                    </a:lnTo>
                    <a:cubicBezTo>
                      <a:pt x="1855" y="51"/>
                      <a:pt x="1755" y="76"/>
                      <a:pt x="1655" y="126"/>
                    </a:cubicBezTo>
                    <a:cubicBezTo>
                      <a:pt x="1555" y="176"/>
                      <a:pt x="1454" y="251"/>
                      <a:pt x="1329" y="301"/>
                    </a:cubicBezTo>
                    <a:cubicBezTo>
                      <a:pt x="1329" y="326"/>
                      <a:pt x="1304" y="326"/>
                      <a:pt x="1254" y="376"/>
                    </a:cubicBezTo>
                    <a:cubicBezTo>
                      <a:pt x="1204" y="402"/>
                      <a:pt x="1154" y="452"/>
                      <a:pt x="1128" y="477"/>
                    </a:cubicBezTo>
                    <a:cubicBezTo>
                      <a:pt x="1078" y="527"/>
                      <a:pt x="1028" y="552"/>
                      <a:pt x="978" y="577"/>
                    </a:cubicBezTo>
                    <a:cubicBezTo>
                      <a:pt x="953" y="627"/>
                      <a:pt x="928" y="652"/>
                      <a:pt x="903" y="652"/>
                    </a:cubicBezTo>
                    <a:cubicBezTo>
                      <a:pt x="853" y="677"/>
                      <a:pt x="803" y="727"/>
                      <a:pt x="778" y="777"/>
                    </a:cubicBezTo>
                    <a:cubicBezTo>
                      <a:pt x="727" y="828"/>
                      <a:pt x="677" y="878"/>
                      <a:pt x="652" y="903"/>
                    </a:cubicBezTo>
                    <a:cubicBezTo>
                      <a:pt x="577" y="1003"/>
                      <a:pt x="502" y="1078"/>
                      <a:pt x="452" y="1153"/>
                    </a:cubicBezTo>
                    <a:cubicBezTo>
                      <a:pt x="377" y="1254"/>
                      <a:pt x="326" y="1354"/>
                      <a:pt x="251" y="1454"/>
                    </a:cubicBezTo>
                    <a:cubicBezTo>
                      <a:pt x="251" y="1504"/>
                      <a:pt x="226" y="1529"/>
                      <a:pt x="201" y="1579"/>
                    </a:cubicBezTo>
                    <a:cubicBezTo>
                      <a:pt x="176" y="1605"/>
                      <a:pt x="151" y="1655"/>
                      <a:pt x="126" y="1705"/>
                    </a:cubicBezTo>
                    <a:cubicBezTo>
                      <a:pt x="76" y="1805"/>
                      <a:pt x="51" y="1930"/>
                      <a:pt x="26" y="2056"/>
                    </a:cubicBezTo>
                    <a:cubicBezTo>
                      <a:pt x="1" y="2156"/>
                      <a:pt x="1" y="2281"/>
                      <a:pt x="1" y="2407"/>
                    </a:cubicBezTo>
                    <a:lnTo>
                      <a:pt x="76" y="2757"/>
                    </a:lnTo>
                    <a:cubicBezTo>
                      <a:pt x="76" y="2833"/>
                      <a:pt x="76" y="2908"/>
                      <a:pt x="101" y="2983"/>
                    </a:cubicBezTo>
                    <a:cubicBezTo>
                      <a:pt x="151" y="3058"/>
                      <a:pt x="176" y="3108"/>
                      <a:pt x="226" y="3183"/>
                    </a:cubicBezTo>
                    <a:cubicBezTo>
                      <a:pt x="226" y="3209"/>
                      <a:pt x="251" y="3234"/>
                      <a:pt x="276" y="3259"/>
                    </a:cubicBezTo>
                    <a:cubicBezTo>
                      <a:pt x="301" y="3284"/>
                      <a:pt x="326" y="3334"/>
                      <a:pt x="377" y="3359"/>
                    </a:cubicBezTo>
                    <a:cubicBezTo>
                      <a:pt x="402" y="3409"/>
                      <a:pt x="452" y="3434"/>
                      <a:pt x="477" y="3459"/>
                    </a:cubicBezTo>
                    <a:cubicBezTo>
                      <a:pt x="527" y="3509"/>
                      <a:pt x="552" y="3534"/>
                      <a:pt x="577" y="3559"/>
                    </a:cubicBezTo>
                    <a:cubicBezTo>
                      <a:pt x="602" y="3585"/>
                      <a:pt x="652" y="3610"/>
                      <a:pt x="702" y="3635"/>
                    </a:cubicBezTo>
                    <a:cubicBezTo>
                      <a:pt x="727" y="3660"/>
                      <a:pt x="778" y="3685"/>
                      <a:pt x="828" y="3735"/>
                    </a:cubicBezTo>
                    <a:cubicBezTo>
                      <a:pt x="853" y="3735"/>
                      <a:pt x="853" y="3735"/>
                      <a:pt x="878" y="3760"/>
                    </a:cubicBezTo>
                    <a:lnTo>
                      <a:pt x="928" y="3760"/>
                    </a:lnTo>
                    <a:cubicBezTo>
                      <a:pt x="978" y="3785"/>
                      <a:pt x="1028" y="3785"/>
                      <a:pt x="1103" y="3810"/>
                    </a:cubicBezTo>
                    <a:cubicBezTo>
                      <a:pt x="1154" y="3810"/>
                      <a:pt x="1204" y="3810"/>
                      <a:pt x="1254" y="3785"/>
                    </a:cubicBezTo>
                    <a:lnTo>
                      <a:pt x="1454" y="3785"/>
                    </a:lnTo>
                    <a:cubicBezTo>
                      <a:pt x="1504" y="3785"/>
                      <a:pt x="1529" y="3785"/>
                      <a:pt x="1580" y="3760"/>
                    </a:cubicBezTo>
                    <a:lnTo>
                      <a:pt x="1655" y="3760"/>
                    </a:lnTo>
                    <a:cubicBezTo>
                      <a:pt x="1705" y="3735"/>
                      <a:pt x="1780" y="3710"/>
                      <a:pt x="1855" y="3685"/>
                    </a:cubicBezTo>
                    <a:cubicBezTo>
                      <a:pt x="1930" y="3660"/>
                      <a:pt x="2006" y="3635"/>
                      <a:pt x="2081" y="3585"/>
                    </a:cubicBezTo>
                    <a:lnTo>
                      <a:pt x="2256" y="3509"/>
                    </a:lnTo>
                    <a:cubicBezTo>
                      <a:pt x="2306" y="3484"/>
                      <a:pt x="2357" y="3459"/>
                      <a:pt x="2382" y="3434"/>
                    </a:cubicBezTo>
                    <a:cubicBezTo>
                      <a:pt x="2407" y="3384"/>
                      <a:pt x="2457" y="3359"/>
                      <a:pt x="2482" y="3359"/>
                    </a:cubicBezTo>
                    <a:cubicBezTo>
                      <a:pt x="2532" y="3334"/>
                      <a:pt x="2582" y="3284"/>
                      <a:pt x="2632" y="3234"/>
                    </a:cubicBezTo>
                    <a:cubicBezTo>
                      <a:pt x="2682" y="3183"/>
                      <a:pt x="2732" y="3158"/>
                      <a:pt x="2758" y="3108"/>
                    </a:cubicBezTo>
                    <a:cubicBezTo>
                      <a:pt x="2808" y="3083"/>
                      <a:pt x="2858" y="3058"/>
                      <a:pt x="2883" y="3008"/>
                    </a:cubicBezTo>
                    <a:cubicBezTo>
                      <a:pt x="2908" y="2983"/>
                      <a:pt x="2958" y="2958"/>
                      <a:pt x="2983" y="2908"/>
                    </a:cubicBezTo>
                    <a:cubicBezTo>
                      <a:pt x="3008" y="2883"/>
                      <a:pt x="3058" y="2833"/>
                      <a:pt x="3108" y="2782"/>
                    </a:cubicBezTo>
                    <a:cubicBezTo>
                      <a:pt x="3159" y="2707"/>
                      <a:pt x="3184" y="2657"/>
                      <a:pt x="3209" y="2607"/>
                    </a:cubicBezTo>
                    <a:cubicBezTo>
                      <a:pt x="3284" y="2532"/>
                      <a:pt x="3334" y="2432"/>
                      <a:pt x="3409" y="2331"/>
                    </a:cubicBezTo>
                    <a:cubicBezTo>
                      <a:pt x="3459" y="2231"/>
                      <a:pt x="3509" y="2131"/>
                      <a:pt x="3560" y="2031"/>
                    </a:cubicBezTo>
                    <a:cubicBezTo>
                      <a:pt x="3585" y="2006"/>
                      <a:pt x="3610" y="1930"/>
                      <a:pt x="3635" y="1855"/>
                    </a:cubicBezTo>
                    <a:cubicBezTo>
                      <a:pt x="3660" y="1755"/>
                      <a:pt x="3660" y="1680"/>
                      <a:pt x="3685" y="1605"/>
                    </a:cubicBezTo>
                    <a:cubicBezTo>
                      <a:pt x="3685" y="1605"/>
                      <a:pt x="3685" y="1579"/>
                      <a:pt x="3685" y="1554"/>
                    </a:cubicBezTo>
                    <a:cubicBezTo>
                      <a:pt x="3685" y="1529"/>
                      <a:pt x="3685" y="1504"/>
                      <a:pt x="3685" y="1479"/>
                    </a:cubicBezTo>
                    <a:cubicBezTo>
                      <a:pt x="3685" y="1429"/>
                      <a:pt x="3685" y="1379"/>
                      <a:pt x="3685" y="1329"/>
                    </a:cubicBezTo>
                    <a:cubicBezTo>
                      <a:pt x="3660" y="1279"/>
                      <a:pt x="3660" y="1229"/>
                      <a:pt x="3660" y="1178"/>
                    </a:cubicBezTo>
                    <a:cubicBezTo>
                      <a:pt x="3660" y="1153"/>
                      <a:pt x="3635" y="1103"/>
                      <a:pt x="3635" y="1053"/>
                    </a:cubicBezTo>
                    <a:cubicBezTo>
                      <a:pt x="3610" y="1003"/>
                      <a:pt x="3610" y="953"/>
                      <a:pt x="3585" y="903"/>
                    </a:cubicBezTo>
                    <a:cubicBezTo>
                      <a:pt x="3560" y="853"/>
                      <a:pt x="3534" y="828"/>
                      <a:pt x="3534" y="803"/>
                    </a:cubicBezTo>
                    <a:cubicBezTo>
                      <a:pt x="3509" y="752"/>
                      <a:pt x="3484" y="752"/>
                      <a:pt x="3484" y="727"/>
                    </a:cubicBezTo>
                    <a:cubicBezTo>
                      <a:pt x="3459" y="677"/>
                      <a:pt x="3434" y="627"/>
                      <a:pt x="3409" y="602"/>
                    </a:cubicBezTo>
                    <a:cubicBezTo>
                      <a:pt x="3384" y="552"/>
                      <a:pt x="3359" y="527"/>
                      <a:pt x="3309" y="477"/>
                    </a:cubicBezTo>
                    <a:cubicBezTo>
                      <a:pt x="3259" y="427"/>
                      <a:pt x="3209" y="402"/>
                      <a:pt x="3159" y="351"/>
                    </a:cubicBezTo>
                    <a:cubicBezTo>
                      <a:pt x="3083" y="301"/>
                      <a:pt x="3033" y="276"/>
                      <a:pt x="3008" y="226"/>
                    </a:cubicBezTo>
                    <a:cubicBezTo>
                      <a:pt x="2958" y="201"/>
                      <a:pt x="2883" y="176"/>
                      <a:pt x="2808" y="126"/>
                    </a:cubicBezTo>
                    <a:cubicBezTo>
                      <a:pt x="2732" y="101"/>
                      <a:pt x="2657" y="76"/>
                      <a:pt x="2607" y="76"/>
                    </a:cubicBezTo>
                    <a:lnTo>
                      <a:pt x="2457" y="26"/>
                    </a:lnTo>
                    <a:lnTo>
                      <a:pt x="2331" y="26"/>
                    </a:lnTo>
                    <a:cubicBezTo>
                      <a:pt x="2306" y="1"/>
                      <a:pt x="2281" y="1"/>
                      <a:pt x="223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4" name="Google Shape;1844;p54"/>
              <p:cNvSpPr/>
              <p:nvPr/>
            </p:nvSpPr>
            <p:spPr>
              <a:xfrm>
                <a:off x="1047571" y="3296659"/>
                <a:ext cx="66595" cy="72571"/>
              </a:xfrm>
              <a:custGeom>
                <a:avLst/>
                <a:gdLst/>
                <a:ahLst/>
                <a:cxnLst/>
                <a:rect l="l" t="t" r="r" b="b"/>
                <a:pathLst>
                  <a:path w="3911" h="4262" extrusionOk="0">
                    <a:moveTo>
                      <a:pt x="1881" y="1"/>
                    </a:moveTo>
                    <a:cubicBezTo>
                      <a:pt x="1805" y="1"/>
                      <a:pt x="1730" y="1"/>
                      <a:pt x="1655" y="26"/>
                    </a:cubicBezTo>
                    <a:cubicBezTo>
                      <a:pt x="1630" y="26"/>
                      <a:pt x="1605" y="51"/>
                      <a:pt x="1580" y="51"/>
                    </a:cubicBezTo>
                    <a:lnTo>
                      <a:pt x="1480" y="51"/>
                    </a:lnTo>
                    <a:cubicBezTo>
                      <a:pt x="1404" y="76"/>
                      <a:pt x="1354" y="101"/>
                      <a:pt x="1279" y="126"/>
                    </a:cubicBezTo>
                    <a:cubicBezTo>
                      <a:pt x="1204" y="151"/>
                      <a:pt x="1129" y="176"/>
                      <a:pt x="1079" y="201"/>
                    </a:cubicBezTo>
                    <a:cubicBezTo>
                      <a:pt x="1054" y="227"/>
                      <a:pt x="1003" y="227"/>
                      <a:pt x="953" y="277"/>
                    </a:cubicBezTo>
                    <a:cubicBezTo>
                      <a:pt x="928" y="302"/>
                      <a:pt x="878" y="327"/>
                      <a:pt x="853" y="352"/>
                    </a:cubicBezTo>
                    <a:cubicBezTo>
                      <a:pt x="828" y="377"/>
                      <a:pt x="803" y="377"/>
                      <a:pt x="753" y="427"/>
                    </a:cubicBezTo>
                    <a:cubicBezTo>
                      <a:pt x="728" y="452"/>
                      <a:pt x="678" y="477"/>
                      <a:pt x="628" y="527"/>
                    </a:cubicBezTo>
                    <a:cubicBezTo>
                      <a:pt x="602" y="552"/>
                      <a:pt x="552" y="602"/>
                      <a:pt x="502" y="628"/>
                    </a:cubicBezTo>
                    <a:cubicBezTo>
                      <a:pt x="477" y="653"/>
                      <a:pt x="452" y="703"/>
                      <a:pt x="427" y="703"/>
                    </a:cubicBezTo>
                    <a:cubicBezTo>
                      <a:pt x="402" y="753"/>
                      <a:pt x="352" y="803"/>
                      <a:pt x="327" y="828"/>
                    </a:cubicBezTo>
                    <a:cubicBezTo>
                      <a:pt x="302" y="878"/>
                      <a:pt x="277" y="928"/>
                      <a:pt x="227" y="978"/>
                    </a:cubicBezTo>
                    <a:cubicBezTo>
                      <a:pt x="201" y="1029"/>
                      <a:pt x="176" y="1079"/>
                      <a:pt x="151" y="1129"/>
                    </a:cubicBezTo>
                    <a:cubicBezTo>
                      <a:pt x="151" y="1179"/>
                      <a:pt x="126" y="1229"/>
                      <a:pt x="101" y="1279"/>
                    </a:cubicBezTo>
                    <a:cubicBezTo>
                      <a:pt x="76" y="1354"/>
                      <a:pt x="51" y="1455"/>
                      <a:pt x="26" y="1555"/>
                    </a:cubicBezTo>
                    <a:cubicBezTo>
                      <a:pt x="1" y="1655"/>
                      <a:pt x="1" y="1780"/>
                      <a:pt x="1" y="1881"/>
                    </a:cubicBezTo>
                    <a:cubicBezTo>
                      <a:pt x="1" y="1906"/>
                      <a:pt x="1" y="1931"/>
                      <a:pt x="1" y="1956"/>
                    </a:cubicBezTo>
                    <a:cubicBezTo>
                      <a:pt x="1" y="1981"/>
                      <a:pt x="1" y="2006"/>
                      <a:pt x="1" y="2031"/>
                    </a:cubicBezTo>
                    <a:cubicBezTo>
                      <a:pt x="1" y="2081"/>
                      <a:pt x="1" y="2131"/>
                      <a:pt x="26" y="2181"/>
                    </a:cubicBezTo>
                    <a:cubicBezTo>
                      <a:pt x="26" y="2232"/>
                      <a:pt x="26" y="2257"/>
                      <a:pt x="51" y="2307"/>
                    </a:cubicBezTo>
                    <a:cubicBezTo>
                      <a:pt x="76" y="2382"/>
                      <a:pt x="101" y="2457"/>
                      <a:pt x="151" y="2532"/>
                    </a:cubicBezTo>
                    <a:cubicBezTo>
                      <a:pt x="176" y="2633"/>
                      <a:pt x="201" y="2708"/>
                      <a:pt x="227" y="2758"/>
                    </a:cubicBezTo>
                    <a:cubicBezTo>
                      <a:pt x="252" y="2783"/>
                      <a:pt x="277" y="2833"/>
                      <a:pt x="327" y="2883"/>
                    </a:cubicBezTo>
                    <a:cubicBezTo>
                      <a:pt x="377" y="2933"/>
                      <a:pt x="427" y="2983"/>
                      <a:pt x="452" y="3034"/>
                    </a:cubicBezTo>
                    <a:cubicBezTo>
                      <a:pt x="502" y="3059"/>
                      <a:pt x="527" y="3084"/>
                      <a:pt x="577" y="3134"/>
                    </a:cubicBezTo>
                    <a:cubicBezTo>
                      <a:pt x="602" y="3159"/>
                      <a:pt x="653" y="3209"/>
                      <a:pt x="678" y="3259"/>
                    </a:cubicBezTo>
                    <a:cubicBezTo>
                      <a:pt x="703" y="3259"/>
                      <a:pt x="728" y="3284"/>
                      <a:pt x="728" y="3284"/>
                    </a:cubicBezTo>
                    <a:cubicBezTo>
                      <a:pt x="753" y="3284"/>
                      <a:pt x="753" y="3309"/>
                      <a:pt x="778" y="3309"/>
                    </a:cubicBezTo>
                    <a:cubicBezTo>
                      <a:pt x="878" y="3359"/>
                      <a:pt x="953" y="3410"/>
                      <a:pt x="1029" y="3460"/>
                    </a:cubicBezTo>
                    <a:cubicBezTo>
                      <a:pt x="1104" y="3510"/>
                      <a:pt x="1204" y="3560"/>
                      <a:pt x="1279" y="3610"/>
                    </a:cubicBezTo>
                    <a:lnTo>
                      <a:pt x="1304" y="3635"/>
                    </a:lnTo>
                    <a:cubicBezTo>
                      <a:pt x="1279" y="3660"/>
                      <a:pt x="1254" y="3685"/>
                      <a:pt x="1229" y="3710"/>
                    </a:cubicBezTo>
                    <a:cubicBezTo>
                      <a:pt x="1204" y="3760"/>
                      <a:pt x="1179" y="3785"/>
                      <a:pt x="1154" y="3811"/>
                    </a:cubicBezTo>
                    <a:lnTo>
                      <a:pt x="1430" y="4061"/>
                    </a:lnTo>
                    <a:cubicBezTo>
                      <a:pt x="1455" y="4086"/>
                      <a:pt x="1505" y="4136"/>
                      <a:pt x="1555" y="4161"/>
                    </a:cubicBezTo>
                    <a:cubicBezTo>
                      <a:pt x="1580" y="4212"/>
                      <a:pt x="1630" y="4237"/>
                      <a:pt x="1680" y="4262"/>
                    </a:cubicBezTo>
                    <a:cubicBezTo>
                      <a:pt x="1680" y="4262"/>
                      <a:pt x="1705" y="4237"/>
                      <a:pt x="1730" y="4212"/>
                    </a:cubicBezTo>
                    <a:cubicBezTo>
                      <a:pt x="1755" y="4186"/>
                      <a:pt x="1780" y="4136"/>
                      <a:pt x="1831" y="4111"/>
                    </a:cubicBezTo>
                    <a:lnTo>
                      <a:pt x="2031" y="3886"/>
                    </a:lnTo>
                    <a:cubicBezTo>
                      <a:pt x="2081" y="3811"/>
                      <a:pt x="2106" y="3785"/>
                      <a:pt x="2156" y="3735"/>
                    </a:cubicBezTo>
                    <a:cubicBezTo>
                      <a:pt x="2206" y="3685"/>
                      <a:pt x="2232" y="3660"/>
                      <a:pt x="2282" y="3610"/>
                    </a:cubicBezTo>
                    <a:cubicBezTo>
                      <a:pt x="2332" y="3560"/>
                      <a:pt x="2357" y="3510"/>
                      <a:pt x="2407" y="3460"/>
                    </a:cubicBezTo>
                    <a:cubicBezTo>
                      <a:pt x="2457" y="3410"/>
                      <a:pt x="2482" y="3384"/>
                      <a:pt x="2532" y="3334"/>
                    </a:cubicBezTo>
                    <a:cubicBezTo>
                      <a:pt x="2582" y="3309"/>
                      <a:pt x="2607" y="3259"/>
                      <a:pt x="2633" y="3234"/>
                    </a:cubicBezTo>
                    <a:cubicBezTo>
                      <a:pt x="2658" y="3209"/>
                      <a:pt x="2683" y="3159"/>
                      <a:pt x="2733" y="3134"/>
                    </a:cubicBezTo>
                    <a:cubicBezTo>
                      <a:pt x="2758" y="3109"/>
                      <a:pt x="2783" y="3084"/>
                      <a:pt x="2783" y="3059"/>
                    </a:cubicBezTo>
                    <a:cubicBezTo>
                      <a:pt x="2808" y="3034"/>
                      <a:pt x="2833" y="3009"/>
                      <a:pt x="2858" y="2983"/>
                    </a:cubicBezTo>
                    <a:cubicBezTo>
                      <a:pt x="2858" y="2958"/>
                      <a:pt x="2858" y="2933"/>
                      <a:pt x="2858" y="2933"/>
                    </a:cubicBezTo>
                    <a:cubicBezTo>
                      <a:pt x="2858" y="2933"/>
                      <a:pt x="2858" y="2908"/>
                      <a:pt x="2833" y="2908"/>
                    </a:cubicBezTo>
                    <a:cubicBezTo>
                      <a:pt x="2833" y="2883"/>
                      <a:pt x="2808" y="2883"/>
                      <a:pt x="2783" y="2858"/>
                    </a:cubicBezTo>
                    <a:cubicBezTo>
                      <a:pt x="2758" y="2833"/>
                      <a:pt x="2758" y="2808"/>
                      <a:pt x="2733" y="2808"/>
                    </a:cubicBezTo>
                    <a:cubicBezTo>
                      <a:pt x="2683" y="2758"/>
                      <a:pt x="2658" y="2733"/>
                      <a:pt x="2633" y="2708"/>
                    </a:cubicBezTo>
                    <a:cubicBezTo>
                      <a:pt x="2582" y="2683"/>
                      <a:pt x="2557" y="2658"/>
                      <a:pt x="2532" y="2633"/>
                    </a:cubicBezTo>
                    <a:lnTo>
                      <a:pt x="2482" y="2557"/>
                    </a:lnTo>
                    <a:cubicBezTo>
                      <a:pt x="2457" y="2557"/>
                      <a:pt x="2457" y="2557"/>
                      <a:pt x="2432" y="2507"/>
                    </a:cubicBezTo>
                    <a:cubicBezTo>
                      <a:pt x="2382" y="2482"/>
                      <a:pt x="2357" y="2457"/>
                      <a:pt x="2332" y="2432"/>
                    </a:cubicBezTo>
                    <a:cubicBezTo>
                      <a:pt x="2307" y="2382"/>
                      <a:pt x="2257" y="2357"/>
                      <a:pt x="2232" y="2332"/>
                    </a:cubicBezTo>
                    <a:cubicBezTo>
                      <a:pt x="2206" y="2307"/>
                      <a:pt x="2181" y="2282"/>
                      <a:pt x="2181" y="2282"/>
                    </a:cubicBezTo>
                    <a:cubicBezTo>
                      <a:pt x="2156" y="2257"/>
                      <a:pt x="2106" y="2232"/>
                      <a:pt x="2081" y="2207"/>
                    </a:cubicBezTo>
                    <a:cubicBezTo>
                      <a:pt x="2056" y="2181"/>
                      <a:pt x="2031" y="2156"/>
                      <a:pt x="2006" y="2131"/>
                    </a:cubicBezTo>
                    <a:lnTo>
                      <a:pt x="1981" y="2131"/>
                    </a:lnTo>
                    <a:cubicBezTo>
                      <a:pt x="1981" y="2156"/>
                      <a:pt x="1981" y="2156"/>
                      <a:pt x="1956" y="2156"/>
                    </a:cubicBezTo>
                    <a:lnTo>
                      <a:pt x="1906" y="2257"/>
                    </a:lnTo>
                    <a:lnTo>
                      <a:pt x="1831" y="2357"/>
                    </a:lnTo>
                    <a:lnTo>
                      <a:pt x="2131" y="2658"/>
                    </a:lnTo>
                    <a:cubicBezTo>
                      <a:pt x="2131" y="2683"/>
                      <a:pt x="2106" y="2708"/>
                      <a:pt x="2081" y="2758"/>
                    </a:cubicBezTo>
                    <a:cubicBezTo>
                      <a:pt x="2031" y="2783"/>
                      <a:pt x="2006" y="2833"/>
                      <a:pt x="1981" y="2858"/>
                    </a:cubicBezTo>
                    <a:cubicBezTo>
                      <a:pt x="1956" y="2883"/>
                      <a:pt x="1956" y="2883"/>
                      <a:pt x="1931" y="2908"/>
                    </a:cubicBezTo>
                    <a:cubicBezTo>
                      <a:pt x="1931" y="2933"/>
                      <a:pt x="1906" y="2958"/>
                      <a:pt x="1881" y="2958"/>
                    </a:cubicBezTo>
                    <a:cubicBezTo>
                      <a:pt x="1881" y="2983"/>
                      <a:pt x="1856" y="3009"/>
                      <a:pt x="1856" y="3009"/>
                    </a:cubicBezTo>
                    <a:cubicBezTo>
                      <a:pt x="1831" y="3034"/>
                      <a:pt x="1831" y="3034"/>
                      <a:pt x="1805" y="3059"/>
                    </a:cubicBezTo>
                    <a:cubicBezTo>
                      <a:pt x="1780" y="3109"/>
                      <a:pt x="1730" y="3134"/>
                      <a:pt x="1705" y="3159"/>
                    </a:cubicBezTo>
                    <a:cubicBezTo>
                      <a:pt x="1680" y="3184"/>
                      <a:pt x="1630" y="3234"/>
                      <a:pt x="1605" y="3259"/>
                    </a:cubicBezTo>
                    <a:cubicBezTo>
                      <a:pt x="1555" y="3259"/>
                      <a:pt x="1530" y="3234"/>
                      <a:pt x="1505" y="3234"/>
                    </a:cubicBezTo>
                    <a:cubicBezTo>
                      <a:pt x="1455" y="3209"/>
                      <a:pt x="1430" y="3184"/>
                      <a:pt x="1404" y="3184"/>
                    </a:cubicBezTo>
                    <a:cubicBezTo>
                      <a:pt x="1354" y="3159"/>
                      <a:pt x="1304" y="3109"/>
                      <a:pt x="1254" y="3084"/>
                    </a:cubicBezTo>
                    <a:cubicBezTo>
                      <a:pt x="1229" y="3059"/>
                      <a:pt x="1179" y="3009"/>
                      <a:pt x="1129" y="2983"/>
                    </a:cubicBezTo>
                    <a:cubicBezTo>
                      <a:pt x="1104" y="2958"/>
                      <a:pt x="1104" y="2958"/>
                      <a:pt x="1104" y="2933"/>
                    </a:cubicBezTo>
                    <a:cubicBezTo>
                      <a:pt x="1079" y="2908"/>
                      <a:pt x="1079" y="2908"/>
                      <a:pt x="1054" y="2883"/>
                    </a:cubicBezTo>
                    <a:cubicBezTo>
                      <a:pt x="1029" y="2833"/>
                      <a:pt x="1003" y="2783"/>
                      <a:pt x="978" y="2733"/>
                    </a:cubicBezTo>
                    <a:cubicBezTo>
                      <a:pt x="953" y="2708"/>
                      <a:pt x="928" y="2658"/>
                      <a:pt x="903" y="2608"/>
                    </a:cubicBezTo>
                    <a:cubicBezTo>
                      <a:pt x="878" y="2557"/>
                      <a:pt x="853" y="2507"/>
                      <a:pt x="853" y="2407"/>
                    </a:cubicBezTo>
                    <a:cubicBezTo>
                      <a:pt x="828" y="2332"/>
                      <a:pt x="828" y="2282"/>
                      <a:pt x="828" y="2257"/>
                    </a:cubicBezTo>
                    <a:cubicBezTo>
                      <a:pt x="828" y="2156"/>
                      <a:pt x="828" y="2081"/>
                      <a:pt x="828" y="2006"/>
                    </a:cubicBezTo>
                    <a:cubicBezTo>
                      <a:pt x="828" y="1931"/>
                      <a:pt x="853" y="1856"/>
                      <a:pt x="878" y="1780"/>
                    </a:cubicBezTo>
                    <a:cubicBezTo>
                      <a:pt x="928" y="1730"/>
                      <a:pt x="953" y="1655"/>
                      <a:pt x="978" y="1605"/>
                    </a:cubicBezTo>
                    <a:cubicBezTo>
                      <a:pt x="1029" y="1555"/>
                      <a:pt x="1054" y="1480"/>
                      <a:pt x="1079" y="1430"/>
                    </a:cubicBezTo>
                    <a:lnTo>
                      <a:pt x="1229" y="1279"/>
                    </a:lnTo>
                    <a:cubicBezTo>
                      <a:pt x="1279" y="1229"/>
                      <a:pt x="1354" y="1179"/>
                      <a:pt x="1404" y="1129"/>
                    </a:cubicBezTo>
                    <a:cubicBezTo>
                      <a:pt x="1455" y="1054"/>
                      <a:pt x="1530" y="1029"/>
                      <a:pt x="1580" y="978"/>
                    </a:cubicBezTo>
                    <a:cubicBezTo>
                      <a:pt x="1705" y="953"/>
                      <a:pt x="1805" y="903"/>
                      <a:pt x="1906" y="853"/>
                    </a:cubicBezTo>
                    <a:cubicBezTo>
                      <a:pt x="2006" y="803"/>
                      <a:pt x="2106" y="778"/>
                      <a:pt x="2232" y="778"/>
                    </a:cubicBezTo>
                    <a:cubicBezTo>
                      <a:pt x="2257" y="753"/>
                      <a:pt x="2282" y="753"/>
                      <a:pt x="2332" y="753"/>
                    </a:cubicBezTo>
                    <a:lnTo>
                      <a:pt x="2482" y="753"/>
                    </a:lnTo>
                    <a:cubicBezTo>
                      <a:pt x="2557" y="778"/>
                      <a:pt x="2607" y="778"/>
                      <a:pt x="2658" y="778"/>
                    </a:cubicBezTo>
                    <a:lnTo>
                      <a:pt x="2733" y="778"/>
                    </a:lnTo>
                    <a:cubicBezTo>
                      <a:pt x="2808" y="803"/>
                      <a:pt x="2908" y="828"/>
                      <a:pt x="2958" y="853"/>
                    </a:cubicBezTo>
                    <a:cubicBezTo>
                      <a:pt x="3034" y="878"/>
                      <a:pt x="3109" y="903"/>
                      <a:pt x="3159" y="928"/>
                    </a:cubicBezTo>
                    <a:cubicBezTo>
                      <a:pt x="3184" y="928"/>
                      <a:pt x="3234" y="953"/>
                      <a:pt x="3284" y="978"/>
                    </a:cubicBezTo>
                    <a:cubicBezTo>
                      <a:pt x="3334" y="1004"/>
                      <a:pt x="3384" y="1029"/>
                      <a:pt x="3410" y="1054"/>
                    </a:cubicBezTo>
                    <a:cubicBezTo>
                      <a:pt x="3460" y="1079"/>
                      <a:pt x="3510" y="1104"/>
                      <a:pt x="3560" y="1129"/>
                    </a:cubicBezTo>
                    <a:cubicBezTo>
                      <a:pt x="3585" y="1154"/>
                      <a:pt x="3635" y="1179"/>
                      <a:pt x="3635" y="1204"/>
                    </a:cubicBezTo>
                    <a:lnTo>
                      <a:pt x="3760" y="1079"/>
                    </a:lnTo>
                    <a:cubicBezTo>
                      <a:pt x="3785" y="1054"/>
                      <a:pt x="3836" y="1029"/>
                      <a:pt x="3861" y="1004"/>
                    </a:cubicBezTo>
                    <a:cubicBezTo>
                      <a:pt x="3886" y="1004"/>
                      <a:pt x="3886" y="978"/>
                      <a:pt x="3911" y="953"/>
                    </a:cubicBezTo>
                    <a:cubicBezTo>
                      <a:pt x="3886" y="903"/>
                      <a:pt x="3861" y="853"/>
                      <a:pt x="3836" y="853"/>
                    </a:cubicBezTo>
                    <a:cubicBezTo>
                      <a:pt x="3836" y="828"/>
                      <a:pt x="3811" y="828"/>
                      <a:pt x="3785" y="803"/>
                    </a:cubicBezTo>
                    <a:lnTo>
                      <a:pt x="3735" y="728"/>
                    </a:lnTo>
                    <a:cubicBezTo>
                      <a:pt x="3685" y="728"/>
                      <a:pt x="3660" y="703"/>
                      <a:pt x="3635" y="703"/>
                    </a:cubicBezTo>
                    <a:cubicBezTo>
                      <a:pt x="3610" y="678"/>
                      <a:pt x="3585" y="653"/>
                      <a:pt x="3585" y="653"/>
                    </a:cubicBezTo>
                    <a:lnTo>
                      <a:pt x="3460" y="527"/>
                    </a:lnTo>
                    <a:cubicBezTo>
                      <a:pt x="3384" y="502"/>
                      <a:pt x="3309" y="452"/>
                      <a:pt x="3234" y="402"/>
                    </a:cubicBezTo>
                    <a:cubicBezTo>
                      <a:pt x="3184" y="352"/>
                      <a:pt x="3109" y="302"/>
                      <a:pt x="3008" y="277"/>
                    </a:cubicBezTo>
                    <a:cubicBezTo>
                      <a:pt x="2958" y="252"/>
                      <a:pt x="2883" y="227"/>
                      <a:pt x="2833" y="201"/>
                    </a:cubicBezTo>
                    <a:cubicBezTo>
                      <a:pt x="2758" y="151"/>
                      <a:pt x="2708" y="151"/>
                      <a:pt x="2633" y="126"/>
                    </a:cubicBezTo>
                    <a:cubicBezTo>
                      <a:pt x="2582" y="101"/>
                      <a:pt x="2482" y="76"/>
                      <a:pt x="2382" y="51"/>
                    </a:cubicBezTo>
                    <a:cubicBezTo>
                      <a:pt x="2282" y="51"/>
                      <a:pt x="2181" y="26"/>
                      <a:pt x="2081" y="26"/>
                    </a:cubicBezTo>
                    <a:cubicBezTo>
                      <a:pt x="2006" y="1"/>
                      <a:pt x="1956" y="1"/>
                      <a:pt x="1881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5" name="Google Shape;1845;p54"/>
              <p:cNvSpPr/>
              <p:nvPr/>
            </p:nvSpPr>
            <p:spPr>
              <a:xfrm>
                <a:off x="1085133" y="3328245"/>
                <a:ext cx="51236" cy="53364"/>
              </a:xfrm>
              <a:custGeom>
                <a:avLst/>
                <a:gdLst/>
                <a:ahLst/>
                <a:cxnLst/>
                <a:rect l="l" t="t" r="r" b="b"/>
                <a:pathLst>
                  <a:path w="3009" h="3134" extrusionOk="0">
                    <a:moveTo>
                      <a:pt x="2607" y="1"/>
                    </a:moveTo>
                    <a:cubicBezTo>
                      <a:pt x="2607" y="1"/>
                      <a:pt x="2582" y="26"/>
                      <a:pt x="2582" y="26"/>
                    </a:cubicBezTo>
                    <a:lnTo>
                      <a:pt x="2557" y="51"/>
                    </a:lnTo>
                    <a:cubicBezTo>
                      <a:pt x="2532" y="76"/>
                      <a:pt x="2507" y="101"/>
                      <a:pt x="2457" y="151"/>
                    </a:cubicBezTo>
                    <a:cubicBezTo>
                      <a:pt x="2432" y="176"/>
                      <a:pt x="2407" y="226"/>
                      <a:pt x="2381" y="251"/>
                    </a:cubicBezTo>
                    <a:lnTo>
                      <a:pt x="2256" y="402"/>
                    </a:lnTo>
                    <a:cubicBezTo>
                      <a:pt x="2181" y="477"/>
                      <a:pt x="2131" y="527"/>
                      <a:pt x="2056" y="577"/>
                    </a:cubicBezTo>
                    <a:cubicBezTo>
                      <a:pt x="2006" y="652"/>
                      <a:pt x="1955" y="702"/>
                      <a:pt x="1905" y="753"/>
                    </a:cubicBezTo>
                    <a:cubicBezTo>
                      <a:pt x="1855" y="803"/>
                      <a:pt x="1805" y="853"/>
                      <a:pt x="1755" y="903"/>
                    </a:cubicBezTo>
                    <a:cubicBezTo>
                      <a:pt x="1705" y="953"/>
                      <a:pt x="1655" y="1028"/>
                      <a:pt x="1579" y="1103"/>
                    </a:cubicBezTo>
                    <a:cubicBezTo>
                      <a:pt x="1579" y="1103"/>
                      <a:pt x="1554" y="1128"/>
                      <a:pt x="1554" y="1128"/>
                    </a:cubicBezTo>
                    <a:cubicBezTo>
                      <a:pt x="1529" y="1128"/>
                      <a:pt x="1529" y="1154"/>
                      <a:pt x="1504" y="1179"/>
                    </a:cubicBezTo>
                    <a:cubicBezTo>
                      <a:pt x="1454" y="1229"/>
                      <a:pt x="1404" y="1279"/>
                      <a:pt x="1354" y="1329"/>
                    </a:cubicBezTo>
                    <a:cubicBezTo>
                      <a:pt x="1304" y="1404"/>
                      <a:pt x="1254" y="1454"/>
                      <a:pt x="1204" y="1504"/>
                    </a:cubicBezTo>
                    <a:lnTo>
                      <a:pt x="1053" y="1655"/>
                    </a:lnTo>
                    <a:cubicBezTo>
                      <a:pt x="1003" y="1705"/>
                      <a:pt x="953" y="1755"/>
                      <a:pt x="903" y="1780"/>
                    </a:cubicBezTo>
                    <a:cubicBezTo>
                      <a:pt x="878" y="1830"/>
                      <a:pt x="828" y="1880"/>
                      <a:pt x="802" y="1930"/>
                    </a:cubicBezTo>
                    <a:lnTo>
                      <a:pt x="677" y="2056"/>
                    </a:lnTo>
                    <a:cubicBezTo>
                      <a:pt x="627" y="2106"/>
                      <a:pt x="577" y="2181"/>
                      <a:pt x="502" y="2231"/>
                    </a:cubicBezTo>
                    <a:cubicBezTo>
                      <a:pt x="452" y="2281"/>
                      <a:pt x="401" y="2357"/>
                      <a:pt x="351" y="2407"/>
                    </a:cubicBezTo>
                    <a:lnTo>
                      <a:pt x="51" y="2758"/>
                    </a:lnTo>
                    <a:lnTo>
                      <a:pt x="0" y="2808"/>
                    </a:lnTo>
                    <a:lnTo>
                      <a:pt x="301" y="3108"/>
                    </a:lnTo>
                    <a:cubicBezTo>
                      <a:pt x="301" y="3108"/>
                      <a:pt x="326" y="3133"/>
                      <a:pt x="351" y="3133"/>
                    </a:cubicBezTo>
                    <a:cubicBezTo>
                      <a:pt x="376" y="3133"/>
                      <a:pt x="376" y="3133"/>
                      <a:pt x="401" y="3108"/>
                    </a:cubicBezTo>
                    <a:cubicBezTo>
                      <a:pt x="427" y="3083"/>
                      <a:pt x="477" y="3033"/>
                      <a:pt x="502" y="3008"/>
                    </a:cubicBezTo>
                    <a:cubicBezTo>
                      <a:pt x="527" y="2958"/>
                      <a:pt x="577" y="2908"/>
                      <a:pt x="652" y="2833"/>
                    </a:cubicBezTo>
                    <a:cubicBezTo>
                      <a:pt x="677" y="2808"/>
                      <a:pt x="677" y="2808"/>
                      <a:pt x="702" y="2783"/>
                    </a:cubicBezTo>
                    <a:cubicBezTo>
                      <a:pt x="727" y="2758"/>
                      <a:pt x="752" y="2732"/>
                      <a:pt x="752" y="2732"/>
                    </a:cubicBezTo>
                    <a:cubicBezTo>
                      <a:pt x="777" y="2707"/>
                      <a:pt x="802" y="2682"/>
                      <a:pt x="828" y="2657"/>
                    </a:cubicBezTo>
                    <a:cubicBezTo>
                      <a:pt x="828" y="2657"/>
                      <a:pt x="853" y="2632"/>
                      <a:pt x="853" y="2632"/>
                    </a:cubicBezTo>
                    <a:cubicBezTo>
                      <a:pt x="903" y="2582"/>
                      <a:pt x="978" y="2507"/>
                      <a:pt x="1028" y="2457"/>
                    </a:cubicBezTo>
                    <a:cubicBezTo>
                      <a:pt x="1078" y="2407"/>
                      <a:pt x="1128" y="2331"/>
                      <a:pt x="1204" y="2281"/>
                    </a:cubicBezTo>
                    <a:cubicBezTo>
                      <a:pt x="1229" y="2231"/>
                      <a:pt x="1279" y="2181"/>
                      <a:pt x="1304" y="2131"/>
                    </a:cubicBezTo>
                    <a:cubicBezTo>
                      <a:pt x="1354" y="2081"/>
                      <a:pt x="1404" y="2056"/>
                      <a:pt x="1429" y="2006"/>
                    </a:cubicBezTo>
                    <a:cubicBezTo>
                      <a:pt x="1454" y="2006"/>
                      <a:pt x="1454" y="1981"/>
                      <a:pt x="1479" y="1981"/>
                    </a:cubicBezTo>
                    <a:cubicBezTo>
                      <a:pt x="1504" y="1956"/>
                      <a:pt x="1554" y="1905"/>
                      <a:pt x="1630" y="1830"/>
                    </a:cubicBezTo>
                    <a:cubicBezTo>
                      <a:pt x="1630" y="1805"/>
                      <a:pt x="1655" y="1805"/>
                      <a:pt x="1655" y="1780"/>
                    </a:cubicBezTo>
                    <a:cubicBezTo>
                      <a:pt x="1680" y="1755"/>
                      <a:pt x="1705" y="1755"/>
                      <a:pt x="1705" y="1730"/>
                    </a:cubicBezTo>
                    <a:cubicBezTo>
                      <a:pt x="1730" y="1705"/>
                      <a:pt x="1755" y="1680"/>
                      <a:pt x="1755" y="1655"/>
                    </a:cubicBezTo>
                    <a:cubicBezTo>
                      <a:pt x="1780" y="1655"/>
                      <a:pt x="1805" y="1630"/>
                      <a:pt x="1805" y="1630"/>
                    </a:cubicBezTo>
                    <a:cubicBezTo>
                      <a:pt x="1830" y="1630"/>
                      <a:pt x="1830" y="1605"/>
                      <a:pt x="1830" y="1605"/>
                    </a:cubicBezTo>
                    <a:cubicBezTo>
                      <a:pt x="1855" y="1605"/>
                      <a:pt x="1855" y="1580"/>
                      <a:pt x="1880" y="1580"/>
                    </a:cubicBezTo>
                    <a:lnTo>
                      <a:pt x="1955" y="1504"/>
                    </a:lnTo>
                    <a:cubicBezTo>
                      <a:pt x="1980" y="1454"/>
                      <a:pt x="2006" y="1429"/>
                      <a:pt x="2056" y="1379"/>
                    </a:cubicBezTo>
                    <a:cubicBezTo>
                      <a:pt x="2081" y="1354"/>
                      <a:pt x="2106" y="1329"/>
                      <a:pt x="2156" y="1279"/>
                    </a:cubicBezTo>
                    <a:cubicBezTo>
                      <a:pt x="2181" y="1254"/>
                      <a:pt x="2206" y="1229"/>
                      <a:pt x="2231" y="1204"/>
                    </a:cubicBezTo>
                    <a:cubicBezTo>
                      <a:pt x="2231" y="1179"/>
                      <a:pt x="2256" y="1179"/>
                      <a:pt x="2306" y="1154"/>
                    </a:cubicBezTo>
                    <a:lnTo>
                      <a:pt x="3008" y="402"/>
                    </a:lnTo>
                    <a:cubicBezTo>
                      <a:pt x="3008" y="402"/>
                      <a:pt x="3008" y="377"/>
                      <a:pt x="2983" y="352"/>
                    </a:cubicBezTo>
                    <a:cubicBezTo>
                      <a:pt x="2983" y="326"/>
                      <a:pt x="2958" y="301"/>
                      <a:pt x="2933" y="276"/>
                    </a:cubicBezTo>
                    <a:cubicBezTo>
                      <a:pt x="2883" y="226"/>
                      <a:pt x="2858" y="201"/>
                      <a:pt x="2808" y="176"/>
                    </a:cubicBezTo>
                    <a:cubicBezTo>
                      <a:pt x="2782" y="151"/>
                      <a:pt x="2757" y="126"/>
                      <a:pt x="2757" y="101"/>
                    </a:cubicBezTo>
                    <a:cubicBezTo>
                      <a:pt x="2732" y="76"/>
                      <a:pt x="2707" y="51"/>
                      <a:pt x="2682" y="26"/>
                    </a:cubicBezTo>
                    <a:cubicBezTo>
                      <a:pt x="2657" y="1"/>
                      <a:pt x="2632" y="1"/>
                      <a:pt x="26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" name="Google Shape;1846;p54"/>
              <p:cNvSpPr/>
              <p:nvPr/>
            </p:nvSpPr>
            <p:spPr>
              <a:xfrm>
                <a:off x="1107746" y="3350125"/>
                <a:ext cx="63615" cy="65624"/>
              </a:xfrm>
              <a:custGeom>
                <a:avLst/>
                <a:gdLst/>
                <a:ahLst/>
                <a:cxnLst/>
                <a:rect l="l" t="t" r="r" b="b"/>
                <a:pathLst>
                  <a:path w="3736" h="3854" extrusionOk="0">
                    <a:moveTo>
                      <a:pt x="2119" y="0"/>
                    </a:moveTo>
                    <a:cubicBezTo>
                      <a:pt x="2081" y="0"/>
                      <a:pt x="2043" y="6"/>
                      <a:pt x="2006" y="19"/>
                    </a:cubicBezTo>
                    <a:cubicBezTo>
                      <a:pt x="1805" y="19"/>
                      <a:pt x="1630" y="69"/>
                      <a:pt x="1480" y="144"/>
                    </a:cubicBezTo>
                    <a:cubicBezTo>
                      <a:pt x="1329" y="244"/>
                      <a:pt x="1154" y="320"/>
                      <a:pt x="953" y="445"/>
                    </a:cubicBezTo>
                    <a:cubicBezTo>
                      <a:pt x="953" y="445"/>
                      <a:pt x="928" y="445"/>
                      <a:pt x="903" y="495"/>
                    </a:cubicBezTo>
                    <a:cubicBezTo>
                      <a:pt x="853" y="520"/>
                      <a:pt x="828" y="545"/>
                      <a:pt x="778" y="595"/>
                    </a:cubicBezTo>
                    <a:cubicBezTo>
                      <a:pt x="728" y="620"/>
                      <a:pt x="703" y="671"/>
                      <a:pt x="652" y="721"/>
                    </a:cubicBezTo>
                    <a:cubicBezTo>
                      <a:pt x="602" y="746"/>
                      <a:pt x="577" y="796"/>
                      <a:pt x="527" y="821"/>
                    </a:cubicBezTo>
                    <a:cubicBezTo>
                      <a:pt x="502" y="871"/>
                      <a:pt x="452" y="896"/>
                      <a:pt x="427" y="921"/>
                    </a:cubicBezTo>
                    <a:cubicBezTo>
                      <a:pt x="402" y="946"/>
                      <a:pt x="402" y="946"/>
                      <a:pt x="402" y="971"/>
                    </a:cubicBezTo>
                    <a:cubicBezTo>
                      <a:pt x="352" y="996"/>
                      <a:pt x="302" y="1072"/>
                      <a:pt x="277" y="1122"/>
                    </a:cubicBezTo>
                    <a:cubicBezTo>
                      <a:pt x="251" y="1172"/>
                      <a:pt x="226" y="1247"/>
                      <a:pt x="176" y="1272"/>
                    </a:cubicBezTo>
                    <a:cubicBezTo>
                      <a:pt x="176" y="1297"/>
                      <a:pt x="151" y="1322"/>
                      <a:pt x="126" y="1397"/>
                    </a:cubicBezTo>
                    <a:cubicBezTo>
                      <a:pt x="101" y="1447"/>
                      <a:pt x="76" y="1498"/>
                      <a:pt x="76" y="1573"/>
                    </a:cubicBezTo>
                    <a:cubicBezTo>
                      <a:pt x="51" y="1623"/>
                      <a:pt x="26" y="1698"/>
                      <a:pt x="26" y="1748"/>
                    </a:cubicBezTo>
                    <a:cubicBezTo>
                      <a:pt x="1" y="1798"/>
                      <a:pt x="1" y="1848"/>
                      <a:pt x="1" y="1874"/>
                    </a:cubicBezTo>
                    <a:cubicBezTo>
                      <a:pt x="1" y="1924"/>
                      <a:pt x="1" y="1974"/>
                      <a:pt x="1" y="2024"/>
                    </a:cubicBezTo>
                    <a:cubicBezTo>
                      <a:pt x="1" y="2049"/>
                      <a:pt x="1" y="2099"/>
                      <a:pt x="26" y="2149"/>
                    </a:cubicBezTo>
                    <a:cubicBezTo>
                      <a:pt x="26" y="2174"/>
                      <a:pt x="26" y="2199"/>
                      <a:pt x="26" y="2199"/>
                    </a:cubicBezTo>
                    <a:cubicBezTo>
                      <a:pt x="26" y="2224"/>
                      <a:pt x="26" y="2249"/>
                      <a:pt x="26" y="2249"/>
                    </a:cubicBezTo>
                    <a:cubicBezTo>
                      <a:pt x="26" y="2325"/>
                      <a:pt x="51" y="2375"/>
                      <a:pt x="76" y="2450"/>
                    </a:cubicBezTo>
                    <a:cubicBezTo>
                      <a:pt x="101" y="2525"/>
                      <a:pt x="101" y="2575"/>
                      <a:pt x="126" y="2650"/>
                    </a:cubicBezTo>
                    <a:cubicBezTo>
                      <a:pt x="126" y="2676"/>
                      <a:pt x="126" y="2726"/>
                      <a:pt x="151" y="2751"/>
                    </a:cubicBezTo>
                    <a:cubicBezTo>
                      <a:pt x="176" y="2776"/>
                      <a:pt x="201" y="2826"/>
                      <a:pt x="201" y="2851"/>
                    </a:cubicBezTo>
                    <a:cubicBezTo>
                      <a:pt x="226" y="2901"/>
                      <a:pt x="226" y="2926"/>
                      <a:pt x="251" y="2951"/>
                    </a:cubicBezTo>
                    <a:cubicBezTo>
                      <a:pt x="251" y="2976"/>
                      <a:pt x="277" y="3001"/>
                      <a:pt x="302" y="3026"/>
                    </a:cubicBezTo>
                    <a:cubicBezTo>
                      <a:pt x="302" y="3052"/>
                      <a:pt x="327" y="3052"/>
                      <a:pt x="352" y="3077"/>
                    </a:cubicBezTo>
                    <a:cubicBezTo>
                      <a:pt x="352" y="3102"/>
                      <a:pt x="402" y="3127"/>
                      <a:pt x="427" y="3152"/>
                    </a:cubicBezTo>
                    <a:cubicBezTo>
                      <a:pt x="427" y="3152"/>
                      <a:pt x="427" y="3177"/>
                      <a:pt x="452" y="3177"/>
                    </a:cubicBezTo>
                    <a:cubicBezTo>
                      <a:pt x="452" y="3202"/>
                      <a:pt x="477" y="3202"/>
                      <a:pt x="477" y="3227"/>
                    </a:cubicBezTo>
                    <a:cubicBezTo>
                      <a:pt x="477" y="3227"/>
                      <a:pt x="502" y="3252"/>
                      <a:pt x="502" y="3277"/>
                    </a:cubicBezTo>
                    <a:lnTo>
                      <a:pt x="828" y="3578"/>
                    </a:lnTo>
                    <a:cubicBezTo>
                      <a:pt x="878" y="3603"/>
                      <a:pt x="928" y="3628"/>
                      <a:pt x="978" y="3678"/>
                    </a:cubicBezTo>
                    <a:cubicBezTo>
                      <a:pt x="1028" y="3703"/>
                      <a:pt x="1079" y="3728"/>
                      <a:pt x="1129" y="3753"/>
                    </a:cubicBezTo>
                    <a:cubicBezTo>
                      <a:pt x="1179" y="3778"/>
                      <a:pt x="1204" y="3803"/>
                      <a:pt x="1229" y="3803"/>
                    </a:cubicBezTo>
                    <a:cubicBezTo>
                      <a:pt x="1279" y="3828"/>
                      <a:pt x="1304" y="3828"/>
                      <a:pt x="1354" y="3854"/>
                    </a:cubicBezTo>
                    <a:lnTo>
                      <a:pt x="1505" y="3528"/>
                    </a:lnTo>
                    <a:lnTo>
                      <a:pt x="1480" y="3503"/>
                    </a:lnTo>
                    <a:cubicBezTo>
                      <a:pt x="1454" y="3503"/>
                      <a:pt x="1429" y="3503"/>
                      <a:pt x="1404" y="3478"/>
                    </a:cubicBezTo>
                    <a:cubicBezTo>
                      <a:pt x="1404" y="3478"/>
                      <a:pt x="1379" y="3453"/>
                      <a:pt x="1354" y="3427"/>
                    </a:cubicBezTo>
                    <a:lnTo>
                      <a:pt x="1204" y="3277"/>
                    </a:lnTo>
                    <a:cubicBezTo>
                      <a:pt x="1104" y="3177"/>
                      <a:pt x="1053" y="3127"/>
                      <a:pt x="1053" y="3077"/>
                    </a:cubicBezTo>
                    <a:cubicBezTo>
                      <a:pt x="1028" y="3052"/>
                      <a:pt x="1003" y="3026"/>
                      <a:pt x="978" y="3001"/>
                    </a:cubicBezTo>
                    <a:cubicBezTo>
                      <a:pt x="978" y="2951"/>
                      <a:pt x="953" y="2926"/>
                      <a:pt x="928" y="2876"/>
                    </a:cubicBezTo>
                    <a:cubicBezTo>
                      <a:pt x="928" y="2826"/>
                      <a:pt x="903" y="2776"/>
                      <a:pt x="878" y="2751"/>
                    </a:cubicBezTo>
                    <a:cubicBezTo>
                      <a:pt x="878" y="2676"/>
                      <a:pt x="853" y="2600"/>
                      <a:pt x="853" y="2525"/>
                    </a:cubicBezTo>
                    <a:cubicBezTo>
                      <a:pt x="853" y="2450"/>
                      <a:pt x="828" y="2375"/>
                      <a:pt x="828" y="2275"/>
                    </a:cubicBezTo>
                    <a:cubicBezTo>
                      <a:pt x="853" y="2224"/>
                      <a:pt x="853" y="2174"/>
                      <a:pt x="878" y="2124"/>
                    </a:cubicBezTo>
                    <a:cubicBezTo>
                      <a:pt x="878" y="2074"/>
                      <a:pt x="903" y="2024"/>
                      <a:pt x="928" y="1974"/>
                    </a:cubicBezTo>
                    <a:lnTo>
                      <a:pt x="1179" y="1523"/>
                    </a:lnTo>
                    <a:lnTo>
                      <a:pt x="1480" y="1247"/>
                    </a:lnTo>
                    <a:cubicBezTo>
                      <a:pt x="1580" y="1122"/>
                      <a:pt x="1705" y="1046"/>
                      <a:pt x="1830" y="996"/>
                    </a:cubicBezTo>
                    <a:cubicBezTo>
                      <a:pt x="1956" y="946"/>
                      <a:pt x="2106" y="921"/>
                      <a:pt x="2256" y="896"/>
                    </a:cubicBezTo>
                    <a:cubicBezTo>
                      <a:pt x="2382" y="896"/>
                      <a:pt x="2482" y="896"/>
                      <a:pt x="2607" y="921"/>
                    </a:cubicBezTo>
                    <a:cubicBezTo>
                      <a:pt x="2657" y="921"/>
                      <a:pt x="2683" y="946"/>
                      <a:pt x="2733" y="946"/>
                    </a:cubicBezTo>
                    <a:cubicBezTo>
                      <a:pt x="2758" y="946"/>
                      <a:pt x="2783" y="971"/>
                      <a:pt x="2833" y="971"/>
                    </a:cubicBezTo>
                    <a:cubicBezTo>
                      <a:pt x="2858" y="996"/>
                      <a:pt x="2883" y="996"/>
                      <a:pt x="2883" y="996"/>
                    </a:cubicBezTo>
                    <a:cubicBezTo>
                      <a:pt x="2908" y="996"/>
                      <a:pt x="2933" y="1021"/>
                      <a:pt x="2958" y="1046"/>
                    </a:cubicBezTo>
                    <a:cubicBezTo>
                      <a:pt x="2983" y="1046"/>
                      <a:pt x="3008" y="1072"/>
                      <a:pt x="3058" y="1122"/>
                    </a:cubicBezTo>
                    <a:cubicBezTo>
                      <a:pt x="3084" y="1172"/>
                      <a:pt x="3109" y="1197"/>
                      <a:pt x="3159" y="1222"/>
                    </a:cubicBezTo>
                    <a:cubicBezTo>
                      <a:pt x="3159" y="1247"/>
                      <a:pt x="3184" y="1247"/>
                      <a:pt x="3209" y="1272"/>
                    </a:cubicBezTo>
                    <a:cubicBezTo>
                      <a:pt x="3234" y="1297"/>
                      <a:pt x="3234" y="1322"/>
                      <a:pt x="3259" y="1322"/>
                    </a:cubicBezTo>
                    <a:cubicBezTo>
                      <a:pt x="3284" y="1347"/>
                      <a:pt x="3309" y="1372"/>
                      <a:pt x="3309" y="1397"/>
                    </a:cubicBezTo>
                    <a:cubicBezTo>
                      <a:pt x="3309" y="1397"/>
                      <a:pt x="3334" y="1422"/>
                      <a:pt x="3334" y="1447"/>
                    </a:cubicBezTo>
                    <a:cubicBezTo>
                      <a:pt x="3359" y="1473"/>
                      <a:pt x="3359" y="1473"/>
                      <a:pt x="3384" y="1498"/>
                    </a:cubicBezTo>
                    <a:cubicBezTo>
                      <a:pt x="3384" y="1523"/>
                      <a:pt x="3409" y="1523"/>
                      <a:pt x="3409" y="1548"/>
                    </a:cubicBezTo>
                    <a:cubicBezTo>
                      <a:pt x="3409" y="1573"/>
                      <a:pt x="3409" y="1598"/>
                      <a:pt x="3409" y="1598"/>
                    </a:cubicBezTo>
                    <a:lnTo>
                      <a:pt x="3434" y="1623"/>
                    </a:lnTo>
                    <a:cubicBezTo>
                      <a:pt x="3434" y="1623"/>
                      <a:pt x="3434" y="1623"/>
                      <a:pt x="3459" y="1598"/>
                    </a:cubicBezTo>
                    <a:lnTo>
                      <a:pt x="3485" y="1598"/>
                    </a:lnTo>
                    <a:cubicBezTo>
                      <a:pt x="3510" y="1573"/>
                      <a:pt x="3535" y="1573"/>
                      <a:pt x="3560" y="1548"/>
                    </a:cubicBezTo>
                    <a:cubicBezTo>
                      <a:pt x="3560" y="1523"/>
                      <a:pt x="3585" y="1523"/>
                      <a:pt x="3610" y="1498"/>
                    </a:cubicBezTo>
                    <a:cubicBezTo>
                      <a:pt x="3635" y="1473"/>
                      <a:pt x="3635" y="1447"/>
                      <a:pt x="3660" y="1422"/>
                    </a:cubicBezTo>
                    <a:lnTo>
                      <a:pt x="3735" y="1347"/>
                    </a:lnTo>
                    <a:cubicBezTo>
                      <a:pt x="3710" y="1347"/>
                      <a:pt x="3710" y="1322"/>
                      <a:pt x="3710" y="1297"/>
                    </a:cubicBezTo>
                    <a:cubicBezTo>
                      <a:pt x="3685" y="1272"/>
                      <a:pt x="3685" y="1247"/>
                      <a:pt x="3685" y="1197"/>
                    </a:cubicBezTo>
                    <a:cubicBezTo>
                      <a:pt x="3660" y="1122"/>
                      <a:pt x="3660" y="1072"/>
                      <a:pt x="3610" y="996"/>
                    </a:cubicBezTo>
                    <a:cubicBezTo>
                      <a:pt x="3585" y="921"/>
                      <a:pt x="3535" y="871"/>
                      <a:pt x="3510" y="796"/>
                    </a:cubicBezTo>
                    <a:cubicBezTo>
                      <a:pt x="3485" y="746"/>
                      <a:pt x="3434" y="696"/>
                      <a:pt x="3409" y="645"/>
                    </a:cubicBezTo>
                    <a:cubicBezTo>
                      <a:pt x="3359" y="595"/>
                      <a:pt x="3309" y="545"/>
                      <a:pt x="3284" y="520"/>
                    </a:cubicBezTo>
                    <a:cubicBezTo>
                      <a:pt x="3234" y="470"/>
                      <a:pt x="3184" y="445"/>
                      <a:pt x="3109" y="395"/>
                    </a:cubicBezTo>
                    <a:cubicBezTo>
                      <a:pt x="3058" y="370"/>
                      <a:pt x="2983" y="320"/>
                      <a:pt x="2933" y="270"/>
                    </a:cubicBezTo>
                    <a:cubicBezTo>
                      <a:pt x="2908" y="270"/>
                      <a:pt x="2858" y="244"/>
                      <a:pt x="2808" y="194"/>
                    </a:cubicBezTo>
                    <a:cubicBezTo>
                      <a:pt x="2733" y="169"/>
                      <a:pt x="2683" y="144"/>
                      <a:pt x="2607" y="119"/>
                    </a:cubicBezTo>
                    <a:cubicBezTo>
                      <a:pt x="2557" y="94"/>
                      <a:pt x="2482" y="94"/>
                      <a:pt x="2432" y="69"/>
                    </a:cubicBezTo>
                    <a:cubicBezTo>
                      <a:pt x="2357" y="69"/>
                      <a:pt x="2307" y="44"/>
                      <a:pt x="2231" y="19"/>
                    </a:cubicBezTo>
                    <a:cubicBezTo>
                      <a:pt x="2194" y="6"/>
                      <a:pt x="2156" y="0"/>
                      <a:pt x="2119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" name="Google Shape;1847;p54"/>
              <p:cNvSpPr/>
              <p:nvPr/>
            </p:nvSpPr>
            <p:spPr>
              <a:xfrm>
                <a:off x="1193530" y="3442618"/>
                <a:ext cx="94332" cy="94332"/>
              </a:xfrm>
              <a:custGeom>
                <a:avLst/>
                <a:gdLst/>
                <a:ahLst/>
                <a:cxnLst/>
                <a:rect l="l" t="t" r="r" b="b"/>
                <a:pathLst>
                  <a:path w="5540" h="5540" extrusionOk="0">
                    <a:moveTo>
                      <a:pt x="2156" y="0"/>
                    </a:moveTo>
                    <a:cubicBezTo>
                      <a:pt x="2156" y="0"/>
                      <a:pt x="2156" y="0"/>
                      <a:pt x="2131" y="26"/>
                    </a:cubicBezTo>
                    <a:cubicBezTo>
                      <a:pt x="2131" y="51"/>
                      <a:pt x="2106" y="76"/>
                      <a:pt x="2081" y="101"/>
                    </a:cubicBezTo>
                    <a:cubicBezTo>
                      <a:pt x="2081" y="126"/>
                      <a:pt x="2056" y="151"/>
                      <a:pt x="2056" y="176"/>
                    </a:cubicBezTo>
                    <a:cubicBezTo>
                      <a:pt x="2056" y="201"/>
                      <a:pt x="2031" y="226"/>
                      <a:pt x="2005" y="276"/>
                    </a:cubicBezTo>
                    <a:cubicBezTo>
                      <a:pt x="1955" y="326"/>
                      <a:pt x="1930" y="376"/>
                      <a:pt x="1905" y="427"/>
                    </a:cubicBezTo>
                    <a:cubicBezTo>
                      <a:pt x="1855" y="477"/>
                      <a:pt x="1830" y="527"/>
                      <a:pt x="1780" y="577"/>
                    </a:cubicBezTo>
                    <a:cubicBezTo>
                      <a:pt x="1755" y="627"/>
                      <a:pt x="1730" y="677"/>
                      <a:pt x="1705" y="702"/>
                    </a:cubicBezTo>
                    <a:lnTo>
                      <a:pt x="1680" y="752"/>
                    </a:lnTo>
                    <a:lnTo>
                      <a:pt x="1604" y="928"/>
                    </a:lnTo>
                    <a:cubicBezTo>
                      <a:pt x="1604" y="953"/>
                      <a:pt x="1579" y="978"/>
                      <a:pt x="1554" y="1003"/>
                    </a:cubicBezTo>
                    <a:cubicBezTo>
                      <a:pt x="1504" y="1053"/>
                      <a:pt x="1479" y="1103"/>
                      <a:pt x="1429" y="1178"/>
                    </a:cubicBezTo>
                    <a:cubicBezTo>
                      <a:pt x="1404" y="1229"/>
                      <a:pt x="1354" y="1304"/>
                      <a:pt x="1304" y="1354"/>
                    </a:cubicBezTo>
                    <a:cubicBezTo>
                      <a:pt x="1304" y="1354"/>
                      <a:pt x="1279" y="1379"/>
                      <a:pt x="1254" y="1429"/>
                    </a:cubicBezTo>
                    <a:cubicBezTo>
                      <a:pt x="1229" y="1479"/>
                      <a:pt x="1178" y="1529"/>
                      <a:pt x="1153" y="1579"/>
                    </a:cubicBezTo>
                    <a:cubicBezTo>
                      <a:pt x="1128" y="1630"/>
                      <a:pt x="1078" y="1705"/>
                      <a:pt x="1028" y="1805"/>
                    </a:cubicBezTo>
                    <a:cubicBezTo>
                      <a:pt x="1003" y="1805"/>
                      <a:pt x="1003" y="1805"/>
                      <a:pt x="978" y="1855"/>
                    </a:cubicBezTo>
                    <a:cubicBezTo>
                      <a:pt x="978" y="1880"/>
                      <a:pt x="953" y="1905"/>
                      <a:pt x="928" y="1930"/>
                    </a:cubicBezTo>
                    <a:cubicBezTo>
                      <a:pt x="928" y="1955"/>
                      <a:pt x="903" y="1980"/>
                      <a:pt x="878" y="2005"/>
                    </a:cubicBezTo>
                    <a:cubicBezTo>
                      <a:pt x="853" y="2031"/>
                      <a:pt x="828" y="2056"/>
                      <a:pt x="802" y="2081"/>
                    </a:cubicBezTo>
                    <a:cubicBezTo>
                      <a:pt x="777" y="2106"/>
                      <a:pt x="752" y="2156"/>
                      <a:pt x="727" y="2206"/>
                    </a:cubicBezTo>
                    <a:cubicBezTo>
                      <a:pt x="702" y="2231"/>
                      <a:pt x="677" y="2281"/>
                      <a:pt x="652" y="2306"/>
                    </a:cubicBezTo>
                    <a:cubicBezTo>
                      <a:pt x="627" y="2356"/>
                      <a:pt x="602" y="2381"/>
                      <a:pt x="602" y="2406"/>
                    </a:cubicBezTo>
                    <a:cubicBezTo>
                      <a:pt x="577" y="2457"/>
                      <a:pt x="552" y="2507"/>
                      <a:pt x="502" y="2532"/>
                    </a:cubicBezTo>
                    <a:cubicBezTo>
                      <a:pt x="477" y="2582"/>
                      <a:pt x="452" y="2607"/>
                      <a:pt x="427" y="2657"/>
                    </a:cubicBezTo>
                    <a:cubicBezTo>
                      <a:pt x="401" y="2682"/>
                      <a:pt x="401" y="2707"/>
                      <a:pt x="376" y="2732"/>
                    </a:cubicBezTo>
                    <a:cubicBezTo>
                      <a:pt x="351" y="2782"/>
                      <a:pt x="326" y="2808"/>
                      <a:pt x="276" y="2858"/>
                    </a:cubicBezTo>
                    <a:cubicBezTo>
                      <a:pt x="251" y="2908"/>
                      <a:pt x="226" y="2933"/>
                      <a:pt x="201" y="2983"/>
                    </a:cubicBezTo>
                    <a:cubicBezTo>
                      <a:pt x="176" y="3008"/>
                      <a:pt x="176" y="3058"/>
                      <a:pt x="151" y="3058"/>
                    </a:cubicBezTo>
                    <a:lnTo>
                      <a:pt x="25" y="3234"/>
                    </a:lnTo>
                    <a:cubicBezTo>
                      <a:pt x="0" y="3259"/>
                      <a:pt x="0" y="3259"/>
                      <a:pt x="0" y="3284"/>
                    </a:cubicBezTo>
                    <a:cubicBezTo>
                      <a:pt x="0" y="3309"/>
                      <a:pt x="0" y="3334"/>
                      <a:pt x="25" y="3359"/>
                    </a:cubicBezTo>
                    <a:lnTo>
                      <a:pt x="401" y="3860"/>
                    </a:lnTo>
                    <a:cubicBezTo>
                      <a:pt x="401" y="3860"/>
                      <a:pt x="427" y="3860"/>
                      <a:pt x="452" y="3835"/>
                    </a:cubicBezTo>
                    <a:lnTo>
                      <a:pt x="527" y="3835"/>
                    </a:lnTo>
                    <a:cubicBezTo>
                      <a:pt x="552" y="3810"/>
                      <a:pt x="577" y="3810"/>
                      <a:pt x="627" y="3785"/>
                    </a:cubicBezTo>
                    <a:cubicBezTo>
                      <a:pt x="677" y="3785"/>
                      <a:pt x="727" y="3785"/>
                      <a:pt x="802" y="3760"/>
                    </a:cubicBezTo>
                    <a:cubicBezTo>
                      <a:pt x="853" y="3735"/>
                      <a:pt x="903" y="3710"/>
                      <a:pt x="953" y="3685"/>
                    </a:cubicBezTo>
                    <a:cubicBezTo>
                      <a:pt x="1028" y="3660"/>
                      <a:pt x="1078" y="3635"/>
                      <a:pt x="1153" y="3610"/>
                    </a:cubicBezTo>
                    <a:cubicBezTo>
                      <a:pt x="1203" y="3584"/>
                      <a:pt x="1254" y="3559"/>
                      <a:pt x="1329" y="3559"/>
                    </a:cubicBezTo>
                    <a:cubicBezTo>
                      <a:pt x="1404" y="3509"/>
                      <a:pt x="1529" y="3484"/>
                      <a:pt x="1655" y="3434"/>
                    </a:cubicBezTo>
                    <a:cubicBezTo>
                      <a:pt x="1780" y="3384"/>
                      <a:pt x="1880" y="3359"/>
                      <a:pt x="1980" y="3309"/>
                    </a:cubicBezTo>
                    <a:cubicBezTo>
                      <a:pt x="1980" y="3309"/>
                      <a:pt x="2031" y="3284"/>
                      <a:pt x="2056" y="3284"/>
                    </a:cubicBezTo>
                    <a:cubicBezTo>
                      <a:pt x="2106" y="3259"/>
                      <a:pt x="2131" y="3259"/>
                      <a:pt x="2181" y="3234"/>
                    </a:cubicBezTo>
                    <a:cubicBezTo>
                      <a:pt x="2231" y="3234"/>
                      <a:pt x="2256" y="3209"/>
                      <a:pt x="2281" y="3209"/>
                    </a:cubicBezTo>
                    <a:lnTo>
                      <a:pt x="2356" y="3209"/>
                    </a:lnTo>
                    <a:cubicBezTo>
                      <a:pt x="2369" y="3196"/>
                      <a:pt x="2375" y="3190"/>
                      <a:pt x="2378" y="3190"/>
                    </a:cubicBezTo>
                    <a:cubicBezTo>
                      <a:pt x="2381" y="3190"/>
                      <a:pt x="2381" y="3196"/>
                      <a:pt x="2381" y="3209"/>
                    </a:cubicBezTo>
                    <a:cubicBezTo>
                      <a:pt x="2381" y="3209"/>
                      <a:pt x="2381" y="3234"/>
                      <a:pt x="2356" y="3234"/>
                    </a:cubicBezTo>
                    <a:cubicBezTo>
                      <a:pt x="2331" y="3259"/>
                      <a:pt x="2306" y="3309"/>
                      <a:pt x="2256" y="3384"/>
                    </a:cubicBezTo>
                    <a:cubicBezTo>
                      <a:pt x="2231" y="3459"/>
                      <a:pt x="2181" y="3509"/>
                      <a:pt x="2131" y="3559"/>
                    </a:cubicBezTo>
                    <a:cubicBezTo>
                      <a:pt x="2081" y="3660"/>
                      <a:pt x="2031" y="3735"/>
                      <a:pt x="1980" y="3810"/>
                    </a:cubicBezTo>
                    <a:cubicBezTo>
                      <a:pt x="1905" y="3885"/>
                      <a:pt x="1855" y="3985"/>
                      <a:pt x="1805" y="4061"/>
                    </a:cubicBezTo>
                    <a:cubicBezTo>
                      <a:pt x="1755" y="4136"/>
                      <a:pt x="1705" y="4186"/>
                      <a:pt x="1680" y="4261"/>
                    </a:cubicBezTo>
                    <a:cubicBezTo>
                      <a:pt x="1630" y="4311"/>
                      <a:pt x="1579" y="4386"/>
                      <a:pt x="1504" y="4462"/>
                    </a:cubicBezTo>
                    <a:cubicBezTo>
                      <a:pt x="1504" y="4487"/>
                      <a:pt x="1479" y="4512"/>
                      <a:pt x="1454" y="4562"/>
                    </a:cubicBezTo>
                    <a:cubicBezTo>
                      <a:pt x="1429" y="4587"/>
                      <a:pt x="1404" y="4612"/>
                      <a:pt x="1379" y="4662"/>
                    </a:cubicBezTo>
                    <a:cubicBezTo>
                      <a:pt x="1354" y="4687"/>
                      <a:pt x="1304" y="4737"/>
                      <a:pt x="1279" y="4787"/>
                    </a:cubicBezTo>
                    <a:cubicBezTo>
                      <a:pt x="1279" y="4838"/>
                      <a:pt x="1254" y="4863"/>
                      <a:pt x="1229" y="4863"/>
                    </a:cubicBezTo>
                    <a:cubicBezTo>
                      <a:pt x="1229" y="4888"/>
                      <a:pt x="1229" y="4888"/>
                      <a:pt x="1229" y="4913"/>
                    </a:cubicBezTo>
                    <a:cubicBezTo>
                      <a:pt x="1229" y="4913"/>
                      <a:pt x="1229" y="4938"/>
                      <a:pt x="1229" y="4963"/>
                    </a:cubicBezTo>
                    <a:lnTo>
                      <a:pt x="1379" y="5138"/>
                    </a:lnTo>
                    <a:cubicBezTo>
                      <a:pt x="1379" y="5163"/>
                      <a:pt x="1404" y="5188"/>
                      <a:pt x="1429" y="5239"/>
                    </a:cubicBezTo>
                    <a:cubicBezTo>
                      <a:pt x="1479" y="5264"/>
                      <a:pt x="1504" y="5289"/>
                      <a:pt x="1529" y="5339"/>
                    </a:cubicBezTo>
                    <a:cubicBezTo>
                      <a:pt x="1554" y="5364"/>
                      <a:pt x="1579" y="5389"/>
                      <a:pt x="1579" y="5389"/>
                    </a:cubicBezTo>
                    <a:cubicBezTo>
                      <a:pt x="1604" y="5414"/>
                      <a:pt x="1604" y="5439"/>
                      <a:pt x="1630" y="5464"/>
                    </a:cubicBezTo>
                    <a:lnTo>
                      <a:pt x="1680" y="5539"/>
                    </a:lnTo>
                    <a:cubicBezTo>
                      <a:pt x="1730" y="5514"/>
                      <a:pt x="1755" y="5514"/>
                      <a:pt x="1805" y="5489"/>
                    </a:cubicBezTo>
                    <a:cubicBezTo>
                      <a:pt x="1880" y="5464"/>
                      <a:pt x="1905" y="5439"/>
                      <a:pt x="1955" y="5439"/>
                    </a:cubicBezTo>
                    <a:cubicBezTo>
                      <a:pt x="2005" y="5414"/>
                      <a:pt x="2056" y="5414"/>
                      <a:pt x="2106" y="5389"/>
                    </a:cubicBezTo>
                    <a:cubicBezTo>
                      <a:pt x="2181" y="5364"/>
                      <a:pt x="2231" y="5364"/>
                      <a:pt x="2281" y="5339"/>
                    </a:cubicBezTo>
                    <a:cubicBezTo>
                      <a:pt x="2306" y="5339"/>
                      <a:pt x="2331" y="5339"/>
                      <a:pt x="2356" y="5314"/>
                    </a:cubicBezTo>
                    <a:cubicBezTo>
                      <a:pt x="2406" y="5314"/>
                      <a:pt x="2432" y="5289"/>
                      <a:pt x="2482" y="5289"/>
                    </a:cubicBezTo>
                    <a:cubicBezTo>
                      <a:pt x="2532" y="5264"/>
                      <a:pt x="2557" y="5264"/>
                      <a:pt x="2607" y="5239"/>
                    </a:cubicBezTo>
                    <a:lnTo>
                      <a:pt x="2682" y="5239"/>
                    </a:lnTo>
                    <a:cubicBezTo>
                      <a:pt x="2757" y="5214"/>
                      <a:pt x="2833" y="5188"/>
                      <a:pt x="2958" y="5163"/>
                    </a:cubicBezTo>
                    <a:cubicBezTo>
                      <a:pt x="3058" y="5138"/>
                      <a:pt x="3183" y="5113"/>
                      <a:pt x="3259" y="5088"/>
                    </a:cubicBezTo>
                    <a:cubicBezTo>
                      <a:pt x="3309" y="5063"/>
                      <a:pt x="3359" y="5063"/>
                      <a:pt x="3384" y="5038"/>
                    </a:cubicBezTo>
                    <a:cubicBezTo>
                      <a:pt x="3434" y="5013"/>
                      <a:pt x="3459" y="5013"/>
                      <a:pt x="3509" y="5013"/>
                    </a:cubicBezTo>
                    <a:cubicBezTo>
                      <a:pt x="3509" y="5013"/>
                      <a:pt x="3559" y="4988"/>
                      <a:pt x="3609" y="4988"/>
                    </a:cubicBezTo>
                    <a:cubicBezTo>
                      <a:pt x="3685" y="4963"/>
                      <a:pt x="3735" y="4963"/>
                      <a:pt x="3810" y="4938"/>
                    </a:cubicBezTo>
                    <a:cubicBezTo>
                      <a:pt x="3885" y="4913"/>
                      <a:pt x="3935" y="4913"/>
                      <a:pt x="3985" y="4888"/>
                    </a:cubicBezTo>
                    <a:cubicBezTo>
                      <a:pt x="4036" y="4888"/>
                      <a:pt x="4063" y="4877"/>
                      <a:pt x="4084" y="4877"/>
                    </a:cubicBezTo>
                    <a:cubicBezTo>
                      <a:pt x="4094" y="4877"/>
                      <a:pt x="4102" y="4879"/>
                      <a:pt x="4111" y="4888"/>
                    </a:cubicBezTo>
                    <a:cubicBezTo>
                      <a:pt x="4136" y="4863"/>
                      <a:pt x="4161" y="4863"/>
                      <a:pt x="4211" y="4838"/>
                    </a:cubicBezTo>
                    <a:cubicBezTo>
                      <a:pt x="4236" y="4838"/>
                      <a:pt x="4286" y="4813"/>
                      <a:pt x="4336" y="4813"/>
                    </a:cubicBezTo>
                    <a:cubicBezTo>
                      <a:pt x="4361" y="4787"/>
                      <a:pt x="4411" y="4787"/>
                      <a:pt x="4437" y="4762"/>
                    </a:cubicBezTo>
                    <a:cubicBezTo>
                      <a:pt x="4487" y="4762"/>
                      <a:pt x="4512" y="4737"/>
                      <a:pt x="4537" y="4737"/>
                    </a:cubicBezTo>
                    <a:lnTo>
                      <a:pt x="5314" y="4487"/>
                    </a:lnTo>
                    <a:cubicBezTo>
                      <a:pt x="5364" y="4487"/>
                      <a:pt x="5389" y="4487"/>
                      <a:pt x="5439" y="4462"/>
                    </a:cubicBezTo>
                    <a:cubicBezTo>
                      <a:pt x="5464" y="4437"/>
                      <a:pt x="5489" y="4437"/>
                      <a:pt x="5514" y="4412"/>
                    </a:cubicBezTo>
                    <a:cubicBezTo>
                      <a:pt x="5514" y="4412"/>
                      <a:pt x="5539" y="4386"/>
                      <a:pt x="5539" y="4386"/>
                    </a:cubicBezTo>
                    <a:cubicBezTo>
                      <a:pt x="5514" y="4386"/>
                      <a:pt x="5514" y="4386"/>
                      <a:pt x="5514" y="4361"/>
                    </a:cubicBezTo>
                    <a:lnTo>
                      <a:pt x="5389" y="4211"/>
                    </a:lnTo>
                    <a:cubicBezTo>
                      <a:pt x="5389" y="4211"/>
                      <a:pt x="5389" y="4186"/>
                      <a:pt x="5364" y="4186"/>
                    </a:cubicBezTo>
                    <a:cubicBezTo>
                      <a:pt x="5364" y="4161"/>
                      <a:pt x="5339" y="4136"/>
                      <a:pt x="5339" y="4136"/>
                    </a:cubicBezTo>
                    <a:cubicBezTo>
                      <a:pt x="5264" y="4036"/>
                      <a:pt x="5213" y="3960"/>
                      <a:pt x="5163" y="3910"/>
                    </a:cubicBezTo>
                    <a:cubicBezTo>
                      <a:pt x="5138" y="3835"/>
                      <a:pt x="5088" y="3760"/>
                      <a:pt x="5038" y="3685"/>
                    </a:cubicBezTo>
                    <a:lnTo>
                      <a:pt x="4963" y="3685"/>
                    </a:lnTo>
                    <a:cubicBezTo>
                      <a:pt x="4913" y="3685"/>
                      <a:pt x="4888" y="3710"/>
                      <a:pt x="4888" y="3710"/>
                    </a:cubicBezTo>
                    <a:cubicBezTo>
                      <a:pt x="4838" y="3710"/>
                      <a:pt x="4787" y="3735"/>
                      <a:pt x="4737" y="3760"/>
                    </a:cubicBezTo>
                    <a:cubicBezTo>
                      <a:pt x="4687" y="3785"/>
                      <a:pt x="4637" y="3785"/>
                      <a:pt x="4562" y="3810"/>
                    </a:cubicBezTo>
                    <a:cubicBezTo>
                      <a:pt x="4462" y="3860"/>
                      <a:pt x="4386" y="3885"/>
                      <a:pt x="4286" y="3910"/>
                    </a:cubicBezTo>
                    <a:cubicBezTo>
                      <a:pt x="4186" y="3960"/>
                      <a:pt x="4086" y="3985"/>
                      <a:pt x="4010" y="4011"/>
                    </a:cubicBezTo>
                    <a:cubicBezTo>
                      <a:pt x="3960" y="4036"/>
                      <a:pt x="3935" y="4036"/>
                      <a:pt x="3910" y="4036"/>
                    </a:cubicBezTo>
                    <a:cubicBezTo>
                      <a:pt x="3885" y="4036"/>
                      <a:pt x="3860" y="4061"/>
                      <a:pt x="3810" y="4061"/>
                    </a:cubicBezTo>
                    <a:cubicBezTo>
                      <a:pt x="3785" y="4061"/>
                      <a:pt x="3760" y="4086"/>
                      <a:pt x="3710" y="4086"/>
                    </a:cubicBezTo>
                    <a:cubicBezTo>
                      <a:pt x="3685" y="4111"/>
                      <a:pt x="3635" y="4136"/>
                      <a:pt x="3584" y="4136"/>
                    </a:cubicBezTo>
                    <a:cubicBezTo>
                      <a:pt x="3534" y="4161"/>
                      <a:pt x="3509" y="4186"/>
                      <a:pt x="3459" y="4186"/>
                    </a:cubicBezTo>
                    <a:cubicBezTo>
                      <a:pt x="3409" y="4211"/>
                      <a:pt x="3384" y="4236"/>
                      <a:pt x="3359" y="4236"/>
                    </a:cubicBezTo>
                    <a:cubicBezTo>
                      <a:pt x="3309" y="4261"/>
                      <a:pt x="3259" y="4286"/>
                      <a:pt x="3208" y="4286"/>
                    </a:cubicBezTo>
                    <a:cubicBezTo>
                      <a:pt x="3158" y="4311"/>
                      <a:pt x="3108" y="4336"/>
                      <a:pt x="3058" y="4336"/>
                    </a:cubicBezTo>
                    <a:cubicBezTo>
                      <a:pt x="3008" y="4361"/>
                      <a:pt x="2958" y="4386"/>
                      <a:pt x="2883" y="4412"/>
                    </a:cubicBezTo>
                    <a:cubicBezTo>
                      <a:pt x="2782" y="4437"/>
                      <a:pt x="2732" y="4462"/>
                      <a:pt x="2682" y="4462"/>
                    </a:cubicBezTo>
                    <a:lnTo>
                      <a:pt x="2356" y="4562"/>
                    </a:lnTo>
                    <a:lnTo>
                      <a:pt x="2081" y="4662"/>
                    </a:lnTo>
                    <a:cubicBezTo>
                      <a:pt x="2031" y="4662"/>
                      <a:pt x="2005" y="4662"/>
                      <a:pt x="1980" y="4687"/>
                    </a:cubicBezTo>
                    <a:cubicBezTo>
                      <a:pt x="1955" y="4687"/>
                      <a:pt x="1930" y="4687"/>
                      <a:pt x="1930" y="4712"/>
                    </a:cubicBezTo>
                    <a:lnTo>
                      <a:pt x="1905" y="4712"/>
                    </a:lnTo>
                    <a:cubicBezTo>
                      <a:pt x="1905" y="4712"/>
                      <a:pt x="1880" y="4712"/>
                      <a:pt x="1855" y="4687"/>
                    </a:cubicBezTo>
                    <a:cubicBezTo>
                      <a:pt x="1880" y="4637"/>
                      <a:pt x="1905" y="4587"/>
                      <a:pt x="1955" y="4537"/>
                    </a:cubicBezTo>
                    <a:cubicBezTo>
                      <a:pt x="2005" y="4487"/>
                      <a:pt x="2056" y="4437"/>
                      <a:pt x="2081" y="4361"/>
                    </a:cubicBezTo>
                    <a:cubicBezTo>
                      <a:pt x="2131" y="4311"/>
                      <a:pt x="2181" y="4236"/>
                      <a:pt x="2231" y="4161"/>
                    </a:cubicBezTo>
                    <a:cubicBezTo>
                      <a:pt x="2281" y="4111"/>
                      <a:pt x="2331" y="4036"/>
                      <a:pt x="2381" y="3960"/>
                    </a:cubicBezTo>
                    <a:cubicBezTo>
                      <a:pt x="2432" y="3910"/>
                      <a:pt x="2457" y="3835"/>
                      <a:pt x="2507" y="3760"/>
                    </a:cubicBezTo>
                    <a:cubicBezTo>
                      <a:pt x="2582" y="3685"/>
                      <a:pt x="2607" y="3610"/>
                      <a:pt x="2657" y="3534"/>
                    </a:cubicBezTo>
                    <a:cubicBezTo>
                      <a:pt x="2732" y="3459"/>
                      <a:pt x="2782" y="3359"/>
                      <a:pt x="2858" y="3284"/>
                    </a:cubicBezTo>
                    <a:cubicBezTo>
                      <a:pt x="2933" y="3209"/>
                      <a:pt x="3008" y="3108"/>
                      <a:pt x="3058" y="3008"/>
                    </a:cubicBezTo>
                    <a:cubicBezTo>
                      <a:pt x="3083" y="2983"/>
                      <a:pt x="3083" y="2958"/>
                      <a:pt x="3083" y="2933"/>
                    </a:cubicBezTo>
                    <a:cubicBezTo>
                      <a:pt x="3058" y="2908"/>
                      <a:pt x="3058" y="2883"/>
                      <a:pt x="3033" y="2883"/>
                    </a:cubicBezTo>
                    <a:lnTo>
                      <a:pt x="2883" y="2682"/>
                    </a:lnTo>
                    <a:cubicBezTo>
                      <a:pt x="2858" y="2657"/>
                      <a:pt x="2858" y="2632"/>
                      <a:pt x="2833" y="2607"/>
                    </a:cubicBezTo>
                    <a:cubicBezTo>
                      <a:pt x="2833" y="2582"/>
                      <a:pt x="2807" y="2557"/>
                      <a:pt x="2782" y="2532"/>
                    </a:cubicBezTo>
                    <a:cubicBezTo>
                      <a:pt x="2757" y="2532"/>
                      <a:pt x="2732" y="2532"/>
                      <a:pt x="2707" y="2557"/>
                    </a:cubicBezTo>
                    <a:cubicBezTo>
                      <a:pt x="2707" y="2557"/>
                      <a:pt x="2657" y="2582"/>
                      <a:pt x="2632" y="2582"/>
                    </a:cubicBezTo>
                    <a:cubicBezTo>
                      <a:pt x="2507" y="2657"/>
                      <a:pt x="2406" y="2707"/>
                      <a:pt x="2281" y="2732"/>
                    </a:cubicBezTo>
                    <a:cubicBezTo>
                      <a:pt x="2181" y="2782"/>
                      <a:pt x="2056" y="2833"/>
                      <a:pt x="1955" y="2858"/>
                    </a:cubicBezTo>
                    <a:cubicBezTo>
                      <a:pt x="1780" y="2908"/>
                      <a:pt x="1604" y="2983"/>
                      <a:pt x="1454" y="3058"/>
                    </a:cubicBezTo>
                    <a:cubicBezTo>
                      <a:pt x="1304" y="3108"/>
                      <a:pt x="1153" y="3183"/>
                      <a:pt x="978" y="3209"/>
                    </a:cubicBezTo>
                    <a:lnTo>
                      <a:pt x="928" y="3209"/>
                    </a:lnTo>
                    <a:cubicBezTo>
                      <a:pt x="928" y="3209"/>
                      <a:pt x="928" y="3183"/>
                      <a:pt x="928" y="3183"/>
                    </a:cubicBezTo>
                    <a:cubicBezTo>
                      <a:pt x="928" y="3183"/>
                      <a:pt x="928" y="3158"/>
                      <a:pt x="953" y="3158"/>
                    </a:cubicBezTo>
                    <a:cubicBezTo>
                      <a:pt x="978" y="3083"/>
                      <a:pt x="1003" y="3033"/>
                      <a:pt x="1053" y="2983"/>
                    </a:cubicBezTo>
                    <a:cubicBezTo>
                      <a:pt x="1103" y="2933"/>
                      <a:pt x="1128" y="2858"/>
                      <a:pt x="1153" y="2782"/>
                    </a:cubicBezTo>
                    <a:cubicBezTo>
                      <a:pt x="1203" y="2707"/>
                      <a:pt x="1229" y="2657"/>
                      <a:pt x="1279" y="2582"/>
                    </a:cubicBezTo>
                    <a:cubicBezTo>
                      <a:pt x="1329" y="2507"/>
                      <a:pt x="1379" y="2432"/>
                      <a:pt x="1429" y="2356"/>
                    </a:cubicBezTo>
                    <a:cubicBezTo>
                      <a:pt x="1454" y="2356"/>
                      <a:pt x="1454" y="2331"/>
                      <a:pt x="1454" y="2306"/>
                    </a:cubicBezTo>
                    <a:cubicBezTo>
                      <a:pt x="1479" y="2306"/>
                      <a:pt x="1504" y="2281"/>
                      <a:pt x="1504" y="2256"/>
                    </a:cubicBezTo>
                    <a:cubicBezTo>
                      <a:pt x="1529" y="2231"/>
                      <a:pt x="1529" y="2206"/>
                      <a:pt x="1529" y="2181"/>
                    </a:cubicBezTo>
                    <a:cubicBezTo>
                      <a:pt x="1554" y="2181"/>
                      <a:pt x="1554" y="2156"/>
                      <a:pt x="1554" y="2156"/>
                    </a:cubicBezTo>
                    <a:cubicBezTo>
                      <a:pt x="1604" y="2106"/>
                      <a:pt x="1630" y="2056"/>
                      <a:pt x="1655" y="2005"/>
                    </a:cubicBezTo>
                    <a:cubicBezTo>
                      <a:pt x="1680" y="1980"/>
                      <a:pt x="1730" y="1930"/>
                      <a:pt x="1755" y="1880"/>
                    </a:cubicBezTo>
                    <a:cubicBezTo>
                      <a:pt x="1755" y="1855"/>
                      <a:pt x="1780" y="1830"/>
                      <a:pt x="1805" y="1805"/>
                    </a:cubicBezTo>
                    <a:cubicBezTo>
                      <a:pt x="1830" y="1755"/>
                      <a:pt x="1880" y="1705"/>
                      <a:pt x="1905" y="1655"/>
                    </a:cubicBezTo>
                    <a:cubicBezTo>
                      <a:pt x="1955" y="1630"/>
                      <a:pt x="1980" y="1579"/>
                      <a:pt x="2031" y="1529"/>
                    </a:cubicBezTo>
                    <a:cubicBezTo>
                      <a:pt x="2056" y="1479"/>
                      <a:pt x="2081" y="1454"/>
                      <a:pt x="2081" y="1429"/>
                    </a:cubicBezTo>
                    <a:cubicBezTo>
                      <a:pt x="2131" y="1354"/>
                      <a:pt x="2206" y="1254"/>
                      <a:pt x="2281" y="1178"/>
                    </a:cubicBezTo>
                    <a:cubicBezTo>
                      <a:pt x="2356" y="1078"/>
                      <a:pt x="2432" y="978"/>
                      <a:pt x="2507" y="903"/>
                    </a:cubicBezTo>
                    <a:cubicBezTo>
                      <a:pt x="2532" y="878"/>
                      <a:pt x="2532" y="853"/>
                      <a:pt x="2557" y="828"/>
                    </a:cubicBezTo>
                    <a:cubicBezTo>
                      <a:pt x="2582" y="802"/>
                      <a:pt x="2582" y="777"/>
                      <a:pt x="2607" y="752"/>
                    </a:cubicBezTo>
                    <a:cubicBezTo>
                      <a:pt x="2607" y="752"/>
                      <a:pt x="2632" y="752"/>
                      <a:pt x="2632" y="727"/>
                    </a:cubicBezTo>
                    <a:cubicBezTo>
                      <a:pt x="2632" y="702"/>
                      <a:pt x="2632" y="677"/>
                      <a:pt x="2632" y="677"/>
                    </a:cubicBezTo>
                    <a:cubicBezTo>
                      <a:pt x="2582" y="602"/>
                      <a:pt x="2532" y="527"/>
                      <a:pt x="2482" y="427"/>
                    </a:cubicBezTo>
                    <a:cubicBezTo>
                      <a:pt x="2432" y="351"/>
                      <a:pt x="2381" y="276"/>
                      <a:pt x="2331" y="226"/>
                    </a:cubicBezTo>
                    <a:cubicBezTo>
                      <a:pt x="2306" y="201"/>
                      <a:pt x="2281" y="151"/>
                      <a:pt x="2256" y="126"/>
                    </a:cubicBezTo>
                    <a:cubicBezTo>
                      <a:pt x="2256" y="76"/>
                      <a:pt x="2231" y="51"/>
                      <a:pt x="2181" y="26"/>
                    </a:cubicBezTo>
                    <a:cubicBezTo>
                      <a:pt x="2181" y="0"/>
                      <a:pt x="2156" y="0"/>
                      <a:pt x="215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8" name="Google Shape;1848;p54"/>
              <p:cNvSpPr/>
              <p:nvPr/>
            </p:nvSpPr>
            <p:spPr>
              <a:xfrm>
                <a:off x="1242178" y="3523278"/>
                <a:ext cx="57212" cy="46536"/>
              </a:xfrm>
              <a:custGeom>
                <a:avLst/>
                <a:gdLst/>
                <a:ahLst/>
                <a:cxnLst/>
                <a:rect l="l" t="t" r="r" b="b"/>
                <a:pathLst>
                  <a:path w="3360" h="2733" extrusionOk="0">
                    <a:moveTo>
                      <a:pt x="3033" y="0"/>
                    </a:moveTo>
                    <a:cubicBezTo>
                      <a:pt x="3033" y="25"/>
                      <a:pt x="3008" y="25"/>
                      <a:pt x="3008" y="25"/>
                    </a:cubicBezTo>
                    <a:lnTo>
                      <a:pt x="2983" y="50"/>
                    </a:lnTo>
                    <a:cubicBezTo>
                      <a:pt x="2933" y="76"/>
                      <a:pt x="2908" y="101"/>
                      <a:pt x="2858" y="126"/>
                    </a:cubicBezTo>
                    <a:cubicBezTo>
                      <a:pt x="2833" y="176"/>
                      <a:pt x="2783" y="201"/>
                      <a:pt x="2758" y="226"/>
                    </a:cubicBezTo>
                    <a:lnTo>
                      <a:pt x="2607" y="351"/>
                    </a:lnTo>
                    <a:cubicBezTo>
                      <a:pt x="2532" y="401"/>
                      <a:pt x="2457" y="451"/>
                      <a:pt x="2407" y="502"/>
                    </a:cubicBezTo>
                    <a:cubicBezTo>
                      <a:pt x="2331" y="552"/>
                      <a:pt x="2281" y="602"/>
                      <a:pt x="2231" y="652"/>
                    </a:cubicBezTo>
                    <a:cubicBezTo>
                      <a:pt x="2156" y="677"/>
                      <a:pt x="2106" y="727"/>
                      <a:pt x="2056" y="777"/>
                    </a:cubicBezTo>
                    <a:cubicBezTo>
                      <a:pt x="1981" y="827"/>
                      <a:pt x="1930" y="878"/>
                      <a:pt x="1855" y="928"/>
                    </a:cubicBezTo>
                    <a:cubicBezTo>
                      <a:pt x="1830" y="928"/>
                      <a:pt x="1805" y="953"/>
                      <a:pt x="1805" y="953"/>
                    </a:cubicBezTo>
                    <a:cubicBezTo>
                      <a:pt x="1780" y="953"/>
                      <a:pt x="1780" y="978"/>
                      <a:pt x="1755" y="978"/>
                    </a:cubicBezTo>
                    <a:cubicBezTo>
                      <a:pt x="1705" y="1028"/>
                      <a:pt x="1630" y="1078"/>
                      <a:pt x="1580" y="1128"/>
                    </a:cubicBezTo>
                    <a:cubicBezTo>
                      <a:pt x="1529" y="1178"/>
                      <a:pt x="1454" y="1228"/>
                      <a:pt x="1404" y="1279"/>
                    </a:cubicBezTo>
                    <a:lnTo>
                      <a:pt x="1229" y="1404"/>
                    </a:lnTo>
                    <a:cubicBezTo>
                      <a:pt x="1153" y="1429"/>
                      <a:pt x="1103" y="1479"/>
                      <a:pt x="1078" y="1504"/>
                    </a:cubicBezTo>
                    <a:cubicBezTo>
                      <a:pt x="1028" y="1554"/>
                      <a:pt x="978" y="1579"/>
                      <a:pt x="928" y="1629"/>
                    </a:cubicBezTo>
                    <a:lnTo>
                      <a:pt x="778" y="1730"/>
                    </a:lnTo>
                    <a:cubicBezTo>
                      <a:pt x="727" y="1780"/>
                      <a:pt x="677" y="1830"/>
                      <a:pt x="602" y="1880"/>
                    </a:cubicBezTo>
                    <a:cubicBezTo>
                      <a:pt x="552" y="1930"/>
                      <a:pt x="477" y="1980"/>
                      <a:pt x="402" y="2030"/>
                    </a:cubicBezTo>
                    <a:lnTo>
                      <a:pt x="51" y="2331"/>
                    </a:lnTo>
                    <a:lnTo>
                      <a:pt x="1" y="2381"/>
                    </a:lnTo>
                    <a:lnTo>
                      <a:pt x="251" y="2707"/>
                    </a:lnTo>
                    <a:cubicBezTo>
                      <a:pt x="276" y="2732"/>
                      <a:pt x="276" y="2732"/>
                      <a:pt x="301" y="2732"/>
                    </a:cubicBezTo>
                    <a:lnTo>
                      <a:pt x="351" y="2732"/>
                    </a:lnTo>
                    <a:cubicBezTo>
                      <a:pt x="402" y="2707"/>
                      <a:pt x="427" y="2657"/>
                      <a:pt x="477" y="2632"/>
                    </a:cubicBezTo>
                    <a:cubicBezTo>
                      <a:pt x="502" y="2607"/>
                      <a:pt x="577" y="2557"/>
                      <a:pt x="652" y="2482"/>
                    </a:cubicBezTo>
                    <a:cubicBezTo>
                      <a:pt x="677" y="2482"/>
                      <a:pt x="677" y="2482"/>
                      <a:pt x="702" y="2456"/>
                    </a:cubicBezTo>
                    <a:cubicBezTo>
                      <a:pt x="727" y="2431"/>
                      <a:pt x="752" y="2431"/>
                      <a:pt x="778" y="2406"/>
                    </a:cubicBezTo>
                    <a:cubicBezTo>
                      <a:pt x="803" y="2381"/>
                      <a:pt x="828" y="2381"/>
                      <a:pt x="828" y="2356"/>
                    </a:cubicBezTo>
                    <a:cubicBezTo>
                      <a:pt x="853" y="2331"/>
                      <a:pt x="878" y="2331"/>
                      <a:pt x="878" y="2331"/>
                    </a:cubicBezTo>
                    <a:cubicBezTo>
                      <a:pt x="953" y="2281"/>
                      <a:pt x="1003" y="2231"/>
                      <a:pt x="1078" y="2181"/>
                    </a:cubicBezTo>
                    <a:cubicBezTo>
                      <a:pt x="1128" y="2131"/>
                      <a:pt x="1204" y="2081"/>
                      <a:pt x="1279" y="2030"/>
                    </a:cubicBezTo>
                    <a:cubicBezTo>
                      <a:pt x="1329" y="2005"/>
                      <a:pt x="1354" y="1955"/>
                      <a:pt x="1404" y="1905"/>
                    </a:cubicBezTo>
                    <a:cubicBezTo>
                      <a:pt x="1454" y="1880"/>
                      <a:pt x="1504" y="1830"/>
                      <a:pt x="1554" y="1805"/>
                    </a:cubicBezTo>
                    <a:cubicBezTo>
                      <a:pt x="1554" y="1805"/>
                      <a:pt x="1580" y="1780"/>
                      <a:pt x="1605" y="1780"/>
                    </a:cubicBezTo>
                    <a:cubicBezTo>
                      <a:pt x="1630" y="1780"/>
                      <a:pt x="1680" y="1730"/>
                      <a:pt x="1780" y="1654"/>
                    </a:cubicBezTo>
                    <a:cubicBezTo>
                      <a:pt x="1780" y="1654"/>
                      <a:pt x="1805" y="1629"/>
                      <a:pt x="1805" y="1629"/>
                    </a:cubicBezTo>
                    <a:cubicBezTo>
                      <a:pt x="1830" y="1604"/>
                      <a:pt x="1855" y="1579"/>
                      <a:pt x="1880" y="1579"/>
                    </a:cubicBezTo>
                    <a:cubicBezTo>
                      <a:pt x="1880" y="1554"/>
                      <a:pt x="1905" y="1529"/>
                      <a:pt x="1930" y="1529"/>
                    </a:cubicBezTo>
                    <a:cubicBezTo>
                      <a:pt x="1955" y="1504"/>
                      <a:pt x="1955" y="1504"/>
                      <a:pt x="1981" y="1504"/>
                    </a:cubicBezTo>
                    <a:cubicBezTo>
                      <a:pt x="1981" y="1479"/>
                      <a:pt x="2006" y="1479"/>
                      <a:pt x="2006" y="1479"/>
                    </a:cubicBezTo>
                    <a:cubicBezTo>
                      <a:pt x="2031" y="1454"/>
                      <a:pt x="2031" y="1454"/>
                      <a:pt x="2056" y="1454"/>
                    </a:cubicBezTo>
                    <a:lnTo>
                      <a:pt x="2131" y="1379"/>
                    </a:lnTo>
                    <a:cubicBezTo>
                      <a:pt x="2181" y="1354"/>
                      <a:pt x="2206" y="1329"/>
                      <a:pt x="2256" y="1304"/>
                    </a:cubicBezTo>
                    <a:cubicBezTo>
                      <a:pt x="2281" y="1253"/>
                      <a:pt x="2331" y="1228"/>
                      <a:pt x="2382" y="1203"/>
                    </a:cubicBezTo>
                    <a:cubicBezTo>
                      <a:pt x="2407" y="1178"/>
                      <a:pt x="2432" y="1178"/>
                      <a:pt x="2457" y="1153"/>
                    </a:cubicBezTo>
                    <a:cubicBezTo>
                      <a:pt x="2482" y="1128"/>
                      <a:pt x="2507" y="1103"/>
                      <a:pt x="2532" y="1078"/>
                    </a:cubicBezTo>
                    <a:lnTo>
                      <a:pt x="3359" y="477"/>
                    </a:lnTo>
                    <a:cubicBezTo>
                      <a:pt x="3359" y="477"/>
                      <a:pt x="3359" y="451"/>
                      <a:pt x="3359" y="426"/>
                    </a:cubicBezTo>
                    <a:cubicBezTo>
                      <a:pt x="3334" y="401"/>
                      <a:pt x="3334" y="376"/>
                      <a:pt x="3309" y="326"/>
                    </a:cubicBezTo>
                    <a:cubicBezTo>
                      <a:pt x="3259" y="301"/>
                      <a:pt x="3234" y="251"/>
                      <a:pt x="3209" y="226"/>
                    </a:cubicBezTo>
                    <a:cubicBezTo>
                      <a:pt x="3184" y="176"/>
                      <a:pt x="3159" y="151"/>
                      <a:pt x="3159" y="126"/>
                    </a:cubicBezTo>
                    <a:cubicBezTo>
                      <a:pt x="3133" y="101"/>
                      <a:pt x="3108" y="76"/>
                      <a:pt x="3108" y="50"/>
                    </a:cubicBezTo>
                    <a:cubicBezTo>
                      <a:pt x="3058" y="25"/>
                      <a:pt x="3058" y="0"/>
                      <a:pt x="3033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" name="Google Shape;1849;p54"/>
              <p:cNvSpPr/>
              <p:nvPr/>
            </p:nvSpPr>
            <p:spPr>
              <a:xfrm>
                <a:off x="1252429" y="3537359"/>
                <a:ext cx="61044" cy="74700"/>
              </a:xfrm>
              <a:custGeom>
                <a:avLst/>
                <a:gdLst/>
                <a:ahLst/>
                <a:cxnLst/>
                <a:rect l="l" t="t" r="r" b="b"/>
                <a:pathLst>
                  <a:path w="3585" h="4387" extrusionOk="0">
                    <a:moveTo>
                      <a:pt x="3058" y="0"/>
                    </a:moveTo>
                    <a:lnTo>
                      <a:pt x="2030" y="777"/>
                    </a:lnTo>
                    <a:cubicBezTo>
                      <a:pt x="2005" y="802"/>
                      <a:pt x="1955" y="827"/>
                      <a:pt x="1930" y="878"/>
                    </a:cubicBezTo>
                    <a:cubicBezTo>
                      <a:pt x="1905" y="903"/>
                      <a:pt x="1855" y="928"/>
                      <a:pt x="1830" y="928"/>
                    </a:cubicBezTo>
                    <a:cubicBezTo>
                      <a:pt x="1805" y="953"/>
                      <a:pt x="1780" y="953"/>
                      <a:pt x="1729" y="1003"/>
                    </a:cubicBezTo>
                    <a:cubicBezTo>
                      <a:pt x="1729" y="1003"/>
                      <a:pt x="1704" y="1028"/>
                      <a:pt x="1679" y="1053"/>
                    </a:cubicBezTo>
                    <a:cubicBezTo>
                      <a:pt x="1654" y="1078"/>
                      <a:pt x="1604" y="1103"/>
                      <a:pt x="1579" y="1128"/>
                    </a:cubicBezTo>
                    <a:cubicBezTo>
                      <a:pt x="1554" y="1153"/>
                      <a:pt x="1529" y="1178"/>
                      <a:pt x="1504" y="1178"/>
                    </a:cubicBezTo>
                    <a:cubicBezTo>
                      <a:pt x="1454" y="1203"/>
                      <a:pt x="1454" y="1228"/>
                      <a:pt x="1429" y="1254"/>
                    </a:cubicBezTo>
                    <a:cubicBezTo>
                      <a:pt x="1353" y="1304"/>
                      <a:pt x="1278" y="1354"/>
                      <a:pt x="1203" y="1404"/>
                    </a:cubicBezTo>
                    <a:cubicBezTo>
                      <a:pt x="1153" y="1454"/>
                      <a:pt x="1078" y="1504"/>
                      <a:pt x="1003" y="1554"/>
                    </a:cubicBezTo>
                    <a:lnTo>
                      <a:pt x="677" y="1780"/>
                    </a:lnTo>
                    <a:cubicBezTo>
                      <a:pt x="627" y="1805"/>
                      <a:pt x="602" y="1855"/>
                      <a:pt x="577" y="1880"/>
                    </a:cubicBezTo>
                    <a:cubicBezTo>
                      <a:pt x="551" y="1905"/>
                      <a:pt x="526" y="1930"/>
                      <a:pt x="476" y="1930"/>
                    </a:cubicBezTo>
                    <a:lnTo>
                      <a:pt x="226" y="2131"/>
                    </a:lnTo>
                    <a:cubicBezTo>
                      <a:pt x="201" y="2156"/>
                      <a:pt x="150" y="2181"/>
                      <a:pt x="125" y="2206"/>
                    </a:cubicBezTo>
                    <a:cubicBezTo>
                      <a:pt x="75" y="2231"/>
                      <a:pt x="50" y="2281"/>
                      <a:pt x="0" y="2331"/>
                    </a:cubicBezTo>
                    <a:lnTo>
                      <a:pt x="150" y="2532"/>
                    </a:lnTo>
                    <a:cubicBezTo>
                      <a:pt x="201" y="2607"/>
                      <a:pt x="251" y="2657"/>
                      <a:pt x="326" y="2732"/>
                    </a:cubicBezTo>
                    <a:cubicBezTo>
                      <a:pt x="376" y="2807"/>
                      <a:pt x="426" y="2858"/>
                      <a:pt x="451" y="2908"/>
                    </a:cubicBezTo>
                    <a:cubicBezTo>
                      <a:pt x="501" y="2933"/>
                      <a:pt x="501" y="2958"/>
                      <a:pt x="526" y="3008"/>
                    </a:cubicBezTo>
                    <a:cubicBezTo>
                      <a:pt x="551" y="3033"/>
                      <a:pt x="577" y="3058"/>
                      <a:pt x="602" y="3083"/>
                    </a:cubicBezTo>
                    <a:lnTo>
                      <a:pt x="627" y="3133"/>
                    </a:lnTo>
                    <a:cubicBezTo>
                      <a:pt x="677" y="3183"/>
                      <a:pt x="702" y="3234"/>
                      <a:pt x="752" y="3284"/>
                    </a:cubicBezTo>
                    <a:cubicBezTo>
                      <a:pt x="777" y="3334"/>
                      <a:pt x="802" y="3384"/>
                      <a:pt x="827" y="3459"/>
                    </a:cubicBezTo>
                    <a:lnTo>
                      <a:pt x="1028" y="3735"/>
                    </a:lnTo>
                    <a:cubicBezTo>
                      <a:pt x="1078" y="3785"/>
                      <a:pt x="1128" y="3860"/>
                      <a:pt x="1178" y="3910"/>
                    </a:cubicBezTo>
                    <a:cubicBezTo>
                      <a:pt x="1228" y="3985"/>
                      <a:pt x="1278" y="4061"/>
                      <a:pt x="1353" y="4136"/>
                    </a:cubicBezTo>
                    <a:lnTo>
                      <a:pt x="1554" y="4386"/>
                    </a:lnTo>
                    <a:lnTo>
                      <a:pt x="1579" y="4386"/>
                    </a:lnTo>
                    <a:cubicBezTo>
                      <a:pt x="1604" y="4361"/>
                      <a:pt x="1654" y="4336"/>
                      <a:pt x="1679" y="4311"/>
                    </a:cubicBezTo>
                    <a:cubicBezTo>
                      <a:pt x="1704" y="4286"/>
                      <a:pt x="1729" y="4261"/>
                      <a:pt x="1780" y="4236"/>
                    </a:cubicBezTo>
                    <a:cubicBezTo>
                      <a:pt x="1805" y="4211"/>
                      <a:pt x="1830" y="4211"/>
                      <a:pt x="1855" y="4186"/>
                    </a:cubicBezTo>
                    <a:cubicBezTo>
                      <a:pt x="1855" y="4186"/>
                      <a:pt x="1880" y="4186"/>
                      <a:pt x="1880" y="4161"/>
                    </a:cubicBezTo>
                    <a:cubicBezTo>
                      <a:pt x="1880" y="4161"/>
                      <a:pt x="1880" y="4161"/>
                      <a:pt x="1880" y="4136"/>
                    </a:cubicBezTo>
                    <a:cubicBezTo>
                      <a:pt x="1880" y="4136"/>
                      <a:pt x="1880" y="4111"/>
                      <a:pt x="1905" y="4111"/>
                    </a:cubicBezTo>
                    <a:lnTo>
                      <a:pt x="1729" y="3910"/>
                    </a:lnTo>
                    <a:cubicBezTo>
                      <a:pt x="1679" y="3835"/>
                      <a:pt x="1629" y="3760"/>
                      <a:pt x="1554" y="3685"/>
                    </a:cubicBezTo>
                    <a:cubicBezTo>
                      <a:pt x="1504" y="3584"/>
                      <a:pt x="1454" y="3484"/>
                      <a:pt x="1404" y="3409"/>
                    </a:cubicBezTo>
                    <a:lnTo>
                      <a:pt x="1178" y="3083"/>
                    </a:lnTo>
                    <a:cubicBezTo>
                      <a:pt x="1153" y="3033"/>
                      <a:pt x="1153" y="3008"/>
                      <a:pt x="1128" y="2983"/>
                    </a:cubicBezTo>
                    <a:cubicBezTo>
                      <a:pt x="1103" y="2958"/>
                      <a:pt x="1078" y="2933"/>
                      <a:pt x="1053" y="2883"/>
                    </a:cubicBezTo>
                    <a:lnTo>
                      <a:pt x="902" y="2657"/>
                    </a:lnTo>
                    <a:cubicBezTo>
                      <a:pt x="927" y="2607"/>
                      <a:pt x="978" y="2582"/>
                      <a:pt x="1053" y="2532"/>
                    </a:cubicBezTo>
                    <a:cubicBezTo>
                      <a:pt x="1128" y="2482"/>
                      <a:pt x="1203" y="2406"/>
                      <a:pt x="1278" y="2356"/>
                    </a:cubicBezTo>
                    <a:cubicBezTo>
                      <a:pt x="1353" y="2306"/>
                      <a:pt x="1454" y="2256"/>
                      <a:pt x="1529" y="2206"/>
                    </a:cubicBezTo>
                    <a:cubicBezTo>
                      <a:pt x="1604" y="2131"/>
                      <a:pt x="1654" y="2106"/>
                      <a:pt x="1679" y="2081"/>
                    </a:cubicBezTo>
                    <a:cubicBezTo>
                      <a:pt x="1704" y="2056"/>
                      <a:pt x="1704" y="2056"/>
                      <a:pt x="1754" y="2030"/>
                    </a:cubicBezTo>
                    <a:cubicBezTo>
                      <a:pt x="1780" y="2005"/>
                      <a:pt x="1805" y="1980"/>
                      <a:pt x="1830" y="1955"/>
                    </a:cubicBezTo>
                    <a:cubicBezTo>
                      <a:pt x="1855" y="1930"/>
                      <a:pt x="1905" y="1905"/>
                      <a:pt x="1930" y="1880"/>
                    </a:cubicBezTo>
                    <a:cubicBezTo>
                      <a:pt x="1955" y="1855"/>
                      <a:pt x="1980" y="1855"/>
                      <a:pt x="1980" y="1830"/>
                    </a:cubicBezTo>
                    <a:cubicBezTo>
                      <a:pt x="2030" y="1805"/>
                      <a:pt x="2055" y="1780"/>
                      <a:pt x="2080" y="1755"/>
                    </a:cubicBezTo>
                    <a:cubicBezTo>
                      <a:pt x="2105" y="1755"/>
                      <a:pt x="2156" y="1730"/>
                      <a:pt x="2181" y="1705"/>
                    </a:cubicBezTo>
                    <a:cubicBezTo>
                      <a:pt x="2206" y="1680"/>
                      <a:pt x="2256" y="1629"/>
                      <a:pt x="2281" y="1604"/>
                    </a:cubicBezTo>
                    <a:lnTo>
                      <a:pt x="2607" y="1379"/>
                    </a:lnTo>
                    <a:cubicBezTo>
                      <a:pt x="2632" y="1354"/>
                      <a:pt x="2657" y="1329"/>
                      <a:pt x="2707" y="1329"/>
                    </a:cubicBezTo>
                    <a:cubicBezTo>
                      <a:pt x="2732" y="1304"/>
                      <a:pt x="2757" y="1279"/>
                      <a:pt x="2807" y="1254"/>
                    </a:cubicBezTo>
                    <a:cubicBezTo>
                      <a:pt x="2857" y="1228"/>
                      <a:pt x="2907" y="1178"/>
                      <a:pt x="2983" y="1128"/>
                    </a:cubicBezTo>
                    <a:cubicBezTo>
                      <a:pt x="3058" y="1103"/>
                      <a:pt x="3133" y="1028"/>
                      <a:pt x="3233" y="953"/>
                    </a:cubicBezTo>
                    <a:lnTo>
                      <a:pt x="3584" y="702"/>
                    </a:lnTo>
                    <a:cubicBezTo>
                      <a:pt x="3559" y="677"/>
                      <a:pt x="3559" y="652"/>
                      <a:pt x="3534" y="627"/>
                    </a:cubicBezTo>
                    <a:cubicBezTo>
                      <a:pt x="3509" y="602"/>
                      <a:pt x="3484" y="577"/>
                      <a:pt x="3459" y="552"/>
                    </a:cubicBezTo>
                    <a:cubicBezTo>
                      <a:pt x="3434" y="527"/>
                      <a:pt x="3409" y="477"/>
                      <a:pt x="3359" y="401"/>
                    </a:cubicBezTo>
                    <a:cubicBezTo>
                      <a:pt x="3308" y="326"/>
                      <a:pt x="3258" y="251"/>
                      <a:pt x="3208" y="201"/>
                    </a:cubicBezTo>
                    <a:cubicBezTo>
                      <a:pt x="3133" y="126"/>
                      <a:pt x="3108" y="51"/>
                      <a:pt x="3058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" name="Google Shape;1850;p54"/>
              <p:cNvSpPr/>
              <p:nvPr/>
            </p:nvSpPr>
            <p:spPr>
              <a:xfrm>
                <a:off x="1284423" y="3581307"/>
                <a:ext cx="61044" cy="74274"/>
              </a:xfrm>
              <a:custGeom>
                <a:avLst/>
                <a:gdLst/>
                <a:ahLst/>
                <a:cxnLst/>
                <a:rect l="l" t="t" r="r" b="b"/>
                <a:pathLst>
                  <a:path w="3585" h="4362" extrusionOk="0">
                    <a:moveTo>
                      <a:pt x="3084" y="1"/>
                    </a:moveTo>
                    <a:lnTo>
                      <a:pt x="2031" y="753"/>
                    </a:lnTo>
                    <a:cubicBezTo>
                      <a:pt x="2006" y="778"/>
                      <a:pt x="1981" y="803"/>
                      <a:pt x="1931" y="828"/>
                    </a:cubicBezTo>
                    <a:cubicBezTo>
                      <a:pt x="1906" y="878"/>
                      <a:pt x="1881" y="903"/>
                      <a:pt x="1855" y="903"/>
                    </a:cubicBezTo>
                    <a:cubicBezTo>
                      <a:pt x="1805" y="903"/>
                      <a:pt x="1780" y="928"/>
                      <a:pt x="1755" y="978"/>
                    </a:cubicBezTo>
                    <a:cubicBezTo>
                      <a:pt x="1730" y="978"/>
                      <a:pt x="1705" y="1003"/>
                      <a:pt x="1680" y="1028"/>
                    </a:cubicBezTo>
                    <a:cubicBezTo>
                      <a:pt x="1655" y="1054"/>
                      <a:pt x="1630" y="1079"/>
                      <a:pt x="1580" y="1104"/>
                    </a:cubicBezTo>
                    <a:cubicBezTo>
                      <a:pt x="1555" y="1129"/>
                      <a:pt x="1530" y="1129"/>
                      <a:pt x="1505" y="1154"/>
                    </a:cubicBezTo>
                    <a:cubicBezTo>
                      <a:pt x="1480" y="1179"/>
                      <a:pt x="1454" y="1204"/>
                      <a:pt x="1429" y="1204"/>
                    </a:cubicBezTo>
                    <a:cubicBezTo>
                      <a:pt x="1379" y="1254"/>
                      <a:pt x="1304" y="1304"/>
                      <a:pt x="1229" y="1354"/>
                    </a:cubicBezTo>
                    <a:cubicBezTo>
                      <a:pt x="1154" y="1404"/>
                      <a:pt x="1079" y="1455"/>
                      <a:pt x="1003" y="1530"/>
                    </a:cubicBezTo>
                    <a:lnTo>
                      <a:pt x="678" y="1755"/>
                    </a:lnTo>
                    <a:cubicBezTo>
                      <a:pt x="652" y="1780"/>
                      <a:pt x="602" y="1805"/>
                      <a:pt x="577" y="1830"/>
                    </a:cubicBezTo>
                    <a:cubicBezTo>
                      <a:pt x="577" y="1881"/>
                      <a:pt x="527" y="1881"/>
                      <a:pt x="502" y="1881"/>
                    </a:cubicBezTo>
                    <a:lnTo>
                      <a:pt x="226" y="2081"/>
                    </a:lnTo>
                    <a:cubicBezTo>
                      <a:pt x="201" y="2106"/>
                      <a:pt x="151" y="2131"/>
                      <a:pt x="126" y="2156"/>
                    </a:cubicBezTo>
                    <a:cubicBezTo>
                      <a:pt x="76" y="2206"/>
                      <a:pt x="51" y="2231"/>
                      <a:pt x="1" y="2282"/>
                    </a:cubicBezTo>
                    <a:lnTo>
                      <a:pt x="151" y="2507"/>
                    </a:lnTo>
                    <a:cubicBezTo>
                      <a:pt x="201" y="2557"/>
                      <a:pt x="251" y="2632"/>
                      <a:pt x="327" y="2683"/>
                    </a:cubicBezTo>
                    <a:cubicBezTo>
                      <a:pt x="377" y="2758"/>
                      <a:pt x="427" y="2833"/>
                      <a:pt x="452" y="2883"/>
                    </a:cubicBezTo>
                    <a:cubicBezTo>
                      <a:pt x="477" y="2908"/>
                      <a:pt x="502" y="2933"/>
                      <a:pt x="527" y="2958"/>
                    </a:cubicBezTo>
                    <a:cubicBezTo>
                      <a:pt x="552" y="2983"/>
                      <a:pt x="577" y="3033"/>
                      <a:pt x="602" y="3059"/>
                    </a:cubicBezTo>
                    <a:lnTo>
                      <a:pt x="627" y="3109"/>
                    </a:lnTo>
                    <a:cubicBezTo>
                      <a:pt x="678" y="3159"/>
                      <a:pt x="703" y="3209"/>
                      <a:pt x="753" y="3259"/>
                    </a:cubicBezTo>
                    <a:cubicBezTo>
                      <a:pt x="778" y="3309"/>
                      <a:pt x="803" y="3359"/>
                      <a:pt x="828" y="3409"/>
                    </a:cubicBezTo>
                    <a:lnTo>
                      <a:pt x="1028" y="3685"/>
                    </a:lnTo>
                    <a:cubicBezTo>
                      <a:pt x="1079" y="3760"/>
                      <a:pt x="1129" y="3810"/>
                      <a:pt x="1179" y="3886"/>
                    </a:cubicBezTo>
                    <a:cubicBezTo>
                      <a:pt x="1229" y="3936"/>
                      <a:pt x="1279" y="4011"/>
                      <a:pt x="1354" y="4111"/>
                    </a:cubicBezTo>
                    <a:lnTo>
                      <a:pt x="1530" y="4362"/>
                    </a:lnTo>
                    <a:cubicBezTo>
                      <a:pt x="1530" y="4362"/>
                      <a:pt x="1555" y="4362"/>
                      <a:pt x="1580" y="4337"/>
                    </a:cubicBezTo>
                    <a:cubicBezTo>
                      <a:pt x="1605" y="4337"/>
                      <a:pt x="1630" y="4312"/>
                      <a:pt x="1655" y="4287"/>
                    </a:cubicBezTo>
                    <a:cubicBezTo>
                      <a:pt x="1705" y="4262"/>
                      <a:pt x="1730" y="4236"/>
                      <a:pt x="1755" y="4211"/>
                    </a:cubicBezTo>
                    <a:cubicBezTo>
                      <a:pt x="1805" y="4186"/>
                      <a:pt x="1830" y="4186"/>
                      <a:pt x="1855" y="4161"/>
                    </a:cubicBezTo>
                    <a:cubicBezTo>
                      <a:pt x="1855" y="4161"/>
                      <a:pt x="1855" y="4161"/>
                      <a:pt x="1855" y="4136"/>
                    </a:cubicBezTo>
                    <a:cubicBezTo>
                      <a:pt x="1881" y="4136"/>
                      <a:pt x="1881" y="4136"/>
                      <a:pt x="1881" y="4111"/>
                    </a:cubicBezTo>
                    <a:cubicBezTo>
                      <a:pt x="1881" y="4111"/>
                      <a:pt x="1881" y="4086"/>
                      <a:pt x="1881" y="4086"/>
                    </a:cubicBezTo>
                    <a:lnTo>
                      <a:pt x="1730" y="3886"/>
                    </a:lnTo>
                    <a:cubicBezTo>
                      <a:pt x="1680" y="3810"/>
                      <a:pt x="1605" y="3735"/>
                      <a:pt x="1555" y="3635"/>
                    </a:cubicBezTo>
                    <a:cubicBezTo>
                      <a:pt x="1505" y="3560"/>
                      <a:pt x="1454" y="3460"/>
                      <a:pt x="1404" y="3384"/>
                    </a:cubicBezTo>
                    <a:lnTo>
                      <a:pt x="1179" y="3059"/>
                    </a:lnTo>
                    <a:cubicBezTo>
                      <a:pt x="1154" y="3008"/>
                      <a:pt x="1154" y="2983"/>
                      <a:pt x="1129" y="2958"/>
                    </a:cubicBezTo>
                    <a:cubicBezTo>
                      <a:pt x="1104" y="2933"/>
                      <a:pt x="1079" y="2883"/>
                      <a:pt x="1053" y="2858"/>
                    </a:cubicBezTo>
                    <a:lnTo>
                      <a:pt x="903" y="2607"/>
                    </a:lnTo>
                    <a:cubicBezTo>
                      <a:pt x="928" y="2582"/>
                      <a:pt x="978" y="2532"/>
                      <a:pt x="1053" y="2482"/>
                    </a:cubicBezTo>
                    <a:cubicBezTo>
                      <a:pt x="1129" y="2432"/>
                      <a:pt x="1204" y="2382"/>
                      <a:pt x="1279" y="2332"/>
                    </a:cubicBezTo>
                    <a:cubicBezTo>
                      <a:pt x="1379" y="2282"/>
                      <a:pt x="1454" y="2206"/>
                      <a:pt x="1530" y="2156"/>
                    </a:cubicBezTo>
                    <a:cubicBezTo>
                      <a:pt x="1605" y="2106"/>
                      <a:pt x="1655" y="2081"/>
                      <a:pt x="1680" y="2056"/>
                    </a:cubicBezTo>
                    <a:cubicBezTo>
                      <a:pt x="1705" y="2031"/>
                      <a:pt x="1730" y="2006"/>
                      <a:pt x="1755" y="2006"/>
                    </a:cubicBezTo>
                    <a:cubicBezTo>
                      <a:pt x="1780" y="1981"/>
                      <a:pt x="1805" y="1956"/>
                      <a:pt x="1830" y="1931"/>
                    </a:cubicBezTo>
                    <a:cubicBezTo>
                      <a:pt x="1881" y="1906"/>
                      <a:pt x="1906" y="1881"/>
                      <a:pt x="1931" y="1856"/>
                    </a:cubicBezTo>
                    <a:cubicBezTo>
                      <a:pt x="1956" y="1830"/>
                      <a:pt x="1981" y="1830"/>
                      <a:pt x="2006" y="1805"/>
                    </a:cubicBezTo>
                    <a:cubicBezTo>
                      <a:pt x="2031" y="1780"/>
                      <a:pt x="2056" y="1755"/>
                      <a:pt x="2106" y="1730"/>
                    </a:cubicBezTo>
                    <a:cubicBezTo>
                      <a:pt x="2131" y="1730"/>
                      <a:pt x="2156" y="1705"/>
                      <a:pt x="2181" y="1680"/>
                    </a:cubicBezTo>
                    <a:cubicBezTo>
                      <a:pt x="2231" y="1630"/>
                      <a:pt x="2256" y="1605"/>
                      <a:pt x="2282" y="1580"/>
                    </a:cubicBezTo>
                    <a:lnTo>
                      <a:pt x="2632" y="1354"/>
                    </a:lnTo>
                    <a:cubicBezTo>
                      <a:pt x="2657" y="1329"/>
                      <a:pt x="2683" y="1304"/>
                      <a:pt x="2708" y="1304"/>
                    </a:cubicBezTo>
                    <a:cubicBezTo>
                      <a:pt x="2733" y="1279"/>
                      <a:pt x="2783" y="1254"/>
                      <a:pt x="2833" y="1229"/>
                    </a:cubicBezTo>
                    <a:cubicBezTo>
                      <a:pt x="2858" y="1204"/>
                      <a:pt x="2933" y="1154"/>
                      <a:pt x="2983" y="1129"/>
                    </a:cubicBezTo>
                    <a:cubicBezTo>
                      <a:pt x="3058" y="1079"/>
                      <a:pt x="3134" y="1003"/>
                      <a:pt x="3234" y="953"/>
                    </a:cubicBezTo>
                    <a:lnTo>
                      <a:pt x="3585" y="678"/>
                    </a:lnTo>
                    <a:cubicBezTo>
                      <a:pt x="3585" y="653"/>
                      <a:pt x="3560" y="627"/>
                      <a:pt x="3535" y="602"/>
                    </a:cubicBezTo>
                    <a:cubicBezTo>
                      <a:pt x="3535" y="577"/>
                      <a:pt x="3510" y="552"/>
                      <a:pt x="3485" y="527"/>
                    </a:cubicBezTo>
                    <a:cubicBezTo>
                      <a:pt x="3459" y="502"/>
                      <a:pt x="3409" y="452"/>
                      <a:pt x="3384" y="377"/>
                    </a:cubicBezTo>
                    <a:cubicBezTo>
                      <a:pt x="3334" y="327"/>
                      <a:pt x="3284" y="252"/>
                      <a:pt x="3209" y="176"/>
                    </a:cubicBezTo>
                    <a:cubicBezTo>
                      <a:pt x="3159" y="101"/>
                      <a:pt x="3109" y="26"/>
                      <a:pt x="308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" name="Google Shape;1851;p54"/>
              <p:cNvSpPr/>
              <p:nvPr/>
            </p:nvSpPr>
            <p:spPr>
              <a:xfrm>
                <a:off x="2167384" y="3559972"/>
                <a:ext cx="97755" cy="93907"/>
              </a:xfrm>
              <a:custGeom>
                <a:avLst/>
                <a:gdLst/>
                <a:ahLst/>
                <a:cxnLst/>
                <a:rect l="l" t="t" r="r" b="b"/>
                <a:pathLst>
                  <a:path w="5741" h="5515" extrusionOk="0">
                    <a:moveTo>
                      <a:pt x="3735" y="1"/>
                    </a:moveTo>
                    <a:cubicBezTo>
                      <a:pt x="3710" y="26"/>
                      <a:pt x="3685" y="26"/>
                      <a:pt x="3685" y="51"/>
                    </a:cubicBezTo>
                    <a:cubicBezTo>
                      <a:pt x="3660" y="51"/>
                      <a:pt x="3635" y="76"/>
                      <a:pt x="3635" y="76"/>
                    </a:cubicBezTo>
                    <a:cubicBezTo>
                      <a:pt x="3610" y="76"/>
                      <a:pt x="3585" y="101"/>
                      <a:pt x="3560" y="101"/>
                    </a:cubicBezTo>
                    <a:cubicBezTo>
                      <a:pt x="3560" y="126"/>
                      <a:pt x="3510" y="151"/>
                      <a:pt x="3434" y="176"/>
                    </a:cubicBezTo>
                    <a:lnTo>
                      <a:pt x="2958" y="502"/>
                    </a:lnTo>
                    <a:cubicBezTo>
                      <a:pt x="2958" y="527"/>
                      <a:pt x="2958" y="552"/>
                      <a:pt x="2983" y="552"/>
                    </a:cubicBezTo>
                    <a:cubicBezTo>
                      <a:pt x="2983" y="552"/>
                      <a:pt x="2983" y="577"/>
                      <a:pt x="2983" y="627"/>
                    </a:cubicBezTo>
                    <a:cubicBezTo>
                      <a:pt x="2983" y="677"/>
                      <a:pt x="2983" y="728"/>
                      <a:pt x="2983" y="778"/>
                    </a:cubicBezTo>
                    <a:cubicBezTo>
                      <a:pt x="2983" y="828"/>
                      <a:pt x="2983" y="878"/>
                      <a:pt x="3008" y="928"/>
                    </a:cubicBezTo>
                    <a:cubicBezTo>
                      <a:pt x="3008" y="1003"/>
                      <a:pt x="3008" y="1078"/>
                      <a:pt x="3033" y="1154"/>
                    </a:cubicBezTo>
                    <a:cubicBezTo>
                      <a:pt x="3033" y="1229"/>
                      <a:pt x="3033" y="1304"/>
                      <a:pt x="3058" y="1379"/>
                    </a:cubicBezTo>
                    <a:lnTo>
                      <a:pt x="3058" y="1429"/>
                    </a:lnTo>
                    <a:cubicBezTo>
                      <a:pt x="3058" y="1530"/>
                      <a:pt x="3058" y="1630"/>
                      <a:pt x="3058" y="1705"/>
                    </a:cubicBezTo>
                    <a:cubicBezTo>
                      <a:pt x="3033" y="1780"/>
                      <a:pt x="3033" y="1855"/>
                      <a:pt x="3058" y="1880"/>
                    </a:cubicBezTo>
                    <a:lnTo>
                      <a:pt x="3058" y="2206"/>
                    </a:lnTo>
                    <a:cubicBezTo>
                      <a:pt x="3058" y="2206"/>
                      <a:pt x="3058" y="2231"/>
                      <a:pt x="3058" y="2256"/>
                    </a:cubicBezTo>
                    <a:cubicBezTo>
                      <a:pt x="3058" y="2281"/>
                      <a:pt x="3058" y="2281"/>
                      <a:pt x="3058" y="2307"/>
                    </a:cubicBezTo>
                    <a:lnTo>
                      <a:pt x="3058" y="2457"/>
                    </a:lnTo>
                    <a:cubicBezTo>
                      <a:pt x="3058" y="2507"/>
                      <a:pt x="3058" y="2582"/>
                      <a:pt x="3058" y="2632"/>
                    </a:cubicBezTo>
                    <a:cubicBezTo>
                      <a:pt x="3058" y="2708"/>
                      <a:pt x="3058" y="2783"/>
                      <a:pt x="3058" y="2833"/>
                    </a:cubicBezTo>
                    <a:cubicBezTo>
                      <a:pt x="3058" y="2858"/>
                      <a:pt x="3058" y="2883"/>
                      <a:pt x="3033" y="2908"/>
                    </a:cubicBezTo>
                    <a:cubicBezTo>
                      <a:pt x="3033" y="2958"/>
                      <a:pt x="3033" y="2983"/>
                      <a:pt x="3033" y="2983"/>
                    </a:cubicBezTo>
                    <a:cubicBezTo>
                      <a:pt x="2958" y="2958"/>
                      <a:pt x="2883" y="2933"/>
                      <a:pt x="2833" y="2933"/>
                    </a:cubicBezTo>
                    <a:cubicBezTo>
                      <a:pt x="2783" y="2908"/>
                      <a:pt x="2708" y="2883"/>
                      <a:pt x="2657" y="2883"/>
                    </a:cubicBezTo>
                    <a:cubicBezTo>
                      <a:pt x="2607" y="2858"/>
                      <a:pt x="2582" y="2833"/>
                      <a:pt x="2532" y="2833"/>
                    </a:cubicBezTo>
                    <a:cubicBezTo>
                      <a:pt x="2482" y="2808"/>
                      <a:pt x="2432" y="2783"/>
                      <a:pt x="2382" y="2758"/>
                    </a:cubicBezTo>
                    <a:cubicBezTo>
                      <a:pt x="2307" y="2758"/>
                      <a:pt x="2231" y="2733"/>
                      <a:pt x="2156" y="2708"/>
                    </a:cubicBezTo>
                    <a:cubicBezTo>
                      <a:pt x="2106" y="2682"/>
                      <a:pt x="2031" y="2632"/>
                      <a:pt x="1931" y="2607"/>
                    </a:cubicBezTo>
                    <a:cubicBezTo>
                      <a:pt x="1880" y="2607"/>
                      <a:pt x="1830" y="2582"/>
                      <a:pt x="1780" y="2557"/>
                    </a:cubicBezTo>
                    <a:cubicBezTo>
                      <a:pt x="1730" y="2557"/>
                      <a:pt x="1680" y="2532"/>
                      <a:pt x="1655" y="2507"/>
                    </a:cubicBezTo>
                    <a:cubicBezTo>
                      <a:pt x="1630" y="2507"/>
                      <a:pt x="1605" y="2507"/>
                      <a:pt x="1555" y="2482"/>
                    </a:cubicBezTo>
                    <a:cubicBezTo>
                      <a:pt x="1530" y="2457"/>
                      <a:pt x="1504" y="2457"/>
                      <a:pt x="1479" y="2457"/>
                    </a:cubicBezTo>
                    <a:cubicBezTo>
                      <a:pt x="1429" y="2407"/>
                      <a:pt x="1379" y="2382"/>
                      <a:pt x="1329" y="2382"/>
                    </a:cubicBezTo>
                    <a:cubicBezTo>
                      <a:pt x="1279" y="2382"/>
                      <a:pt x="1204" y="2357"/>
                      <a:pt x="1129" y="2307"/>
                    </a:cubicBezTo>
                    <a:cubicBezTo>
                      <a:pt x="1103" y="2281"/>
                      <a:pt x="1053" y="2256"/>
                      <a:pt x="978" y="2231"/>
                    </a:cubicBezTo>
                    <a:cubicBezTo>
                      <a:pt x="928" y="2206"/>
                      <a:pt x="878" y="2181"/>
                      <a:pt x="828" y="2181"/>
                    </a:cubicBezTo>
                    <a:cubicBezTo>
                      <a:pt x="803" y="2156"/>
                      <a:pt x="753" y="2131"/>
                      <a:pt x="702" y="2106"/>
                    </a:cubicBezTo>
                    <a:cubicBezTo>
                      <a:pt x="652" y="2106"/>
                      <a:pt x="602" y="2081"/>
                      <a:pt x="577" y="2081"/>
                    </a:cubicBezTo>
                    <a:lnTo>
                      <a:pt x="51" y="2432"/>
                    </a:lnTo>
                    <a:cubicBezTo>
                      <a:pt x="26" y="2457"/>
                      <a:pt x="1" y="2482"/>
                      <a:pt x="1" y="2482"/>
                    </a:cubicBezTo>
                    <a:cubicBezTo>
                      <a:pt x="1" y="2482"/>
                      <a:pt x="1" y="2507"/>
                      <a:pt x="26" y="2532"/>
                    </a:cubicBezTo>
                    <a:cubicBezTo>
                      <a:pt x="76" y="2582"/>
                      <a:pt x="101" y="2657"/>
                      <a:pt x="151" y="2708"/>
                    </a:cubicBezTo>
                    <a:cubicBezTo>
                      <a:pt x="176" y="2783"/>
                      <a:pt x="201" y="2833"/>
                      <a:pt x="251" y="2908"/>
                    </a:cubicBezTo>
                    <a:cubicBezTo>
                      <a:pt x="301" y="2958"/>
                      <a:pt x="327" y="3008"/>
                      <a:pt x="377" y="3058"/>
                    </a:cubicBezTo>
                    <a:cubicBezTo>
                      <a:pt x="402" y="3109"/>
                      <a:pt x="452" y="3184"/>
                      <a:pt x="477" y="3234"/>
                    </a:cubicBezTo>
                    <a:cubicBezTo>
                      <a:pt x="527" y="3334"/>
                      <a:pt x="577" y="3409"/>
                      <a:pt x="627" y="3459"/>
                    </a:cubicBezTo>
                    <a:cubicBezTo>
                      <a:pt x="702" y="3535"/>
                      <a:pt x="728" y="3610"/>
                      <a:pt x="778" y="3685"/>
                    </a:cubicBezTo>
                    <a:cubicBezTo>
                      <a:pt x="778" y="3710"/>
                      <a:pt x="803" y="3760"/>
                      <a:pt x="828" y="3785"/>
                    </a:cubicBezTo>
                    <a:cubicBezTo>
                      <a:pt x="878" y="3810"/>
                      <a:pt x="903" y="3860"/>
                      <a:pt x="928" y="3911"/>
                    </a:cubicBezTo>
                    <a:lnTo>
                      <a:pt x="978" y="3961"/>
                    </a:lnTo>
                    <a:cubicBezTo>
                      <a:pt x="1028" y="4036"/>
                      <a:pt x="1053" y="4086"/>
                      <a:pt x="1078" y="4111"/>
                    </a:cubicBezTo>
                    <a:cubicBezTo>
                      <a:pt x="1129" y="4161"/>
                      <a:pt x="1154" y="4211"/>
                      <a:pt x="1204" y="4286"/>
                    </a:cubicBezTo>
                    <a:cubicBezTo>
                      <a:pt x="1254" y="4387"/>
                      <a:pt x="1304" y="4462"/>
                      <a:pt x="1329" y="4487"/>
                    </a:cubicBezTo>
                    <a:cubicBezTo>
                      <a:pt x="1354" y="4537"/>
                      <a:pt x="1404" y="4562"/>
                      <a:pt x="1454" y="4612"/>
                    </a:cubicBezTo>
                    <a:cubicBezTo>
                      <a:pt x="1479" y="4637"/>
                      <a:pt x="1479" y="4687"/>
                      <a:pt x="1504" y="4713"/>
                    </a:cubicBezTo>
                    <a:cubicBezTo>
                      <a:pt x="1530" y="4763"/>
                      <a:pt x="1555" y="4788"/>
                      <a:pt x="1580" y="4838"/>
                    </a:cubicBezTo>
                    <a:cubicBezTo>
                      <a:pt x="1605" y="4863"/>
                      <a:pt x="1630" y="4913"/>
                      <a:pt x="1655" y="4938"/>
                    </a:cubicBezTo>
                    <a:cubicBezTo>
                      <a:pt x="1680" y="4963"/>
                      <a:pt x="1705" y="5013"/>
                      <a:pt x="1705" y="5013"/>
                    </a:cubicBezTo>
                    <a:cubicBezTo>
                      <a:pt x="1730" y="5063"/>
                      <a:pt x="1755" y="5114"/>
                      <a:pt x="1805" y="5164"/>
                    </a:cubicBezTo>
                    <a:cubicBezTo>
                      <a:pt x="1830" y="5214"/>
                      <a:pt x="1880" y="5264"/>
                      <a:pt x="1906" y="5314"/>
                    </a:cubicBezTo>
                    <a:lnTo>
                      <a:pt x="1931" y="5339"/>
                    </a:lnTo>
                    <a:lnTo>
                      <a:pt x="2031" y="5515"/>
                    </a:lnTo>
                    <a:lnTo>
                      <a:pt x="2081" y="5515"/>
                    </a:lnTo>
                    <a:cubicBezTo>
                      <a:pt x="2106" y="5515"/>
                      <a:pt x="2106" y="5489"/>
                      <a:pt x="2131" y="5489"/>
                    </a:cubicBezTo>
                    <a:cubicBezTo>
                      <a:pt x="2156" y="5464"/>
                      <a:pt x="2181" y="5439"/>
                      <a:pt x="2206" y="5439"/>
                    </a:cubicBezTo>
                    <a:cubicBezTo>
                      <a:pt x="2206" y="5414"/>
                      <a:pt x="2231" y="5389"/>
                      <a:pt x="2256" y="5389"/>
                    </a:cubicBezTo>
                    <a:cubicBezTo>
                      <a:pt x="2256" y="5389"/>
                      <a:pt x="2256" y="5389"/>
                      <a:pt x="2256" y="5364"/>
                    </a:cubicBezTo>
                    <a:cubicBezTo>
                      <a:pt x="2281" y="5364"/>
                      <a:pt x="2307" y="5339"/>
                      <a:pt x="2307" y="5339"/>
                    </a:cubicBezTo>
                    <a:cubicBezTo>
                      <a:pt x="2332" y="5314"/>
                      <a:pt x="2357" y="5289"/>
                      <a:pt x="2382" y="5289"/>
                    </a:cubicBezTo>
                    <a:cubicBezTo>
                      <a:pt x="2407" y="5264"/>
                      <a:pt x="2407" y="5239"/>
                      <a:pt x="2432" y="5239"/>
                    </a:cubicBezTo>
                    <a:cubicBezTo>
                      <a:pt x="2482" y="5214"/>
                      <a:pt x="2507" y="5164"/>
                      <a:pt x="2532" y="5139"/>
                    </a:cubicBezTo>
                    <a:cubicBezTo>
                      <a:pt x="2582" y="5114"/>
                      <a:pt x="2607" y="5088"/>
                      <a:pt x="2632" y="5038"/>
                    </a:cubicBezTo>
                    <a:cubicBezTo>
                      <a:pt x="2607" y="4988"/>
                      <a:pt x="2557" y="4938"/>
                      <a:pt x="2532" y="4888"/>
                    </a:cubicBezTo>
                    <a:cubicBezTo>
                      <a:pt x="2507" y="4838"/>
                      <a:pt x="2482" y="4788"/>
                      <a:pt x="2432" y="4738"/>
                    </a:cubicBezTo>
                    <a:cubicBezTo>
                      <a:pt x="2432" y="4713"/>
                      <a:pt x="2407" y="4713"/>
                      <a:pt x="2407" y="4687"/>
                    </a:cubicBezTo>
                    <a:cubicBezTo>
                      <a:pt x="2407" y="4687"/>
                      <a:pt x="2382" y="4662"/>
                      <a:pt x="2382" y="4637"/>
                    </a:cubicBezTo>
                    <a:cubicBezTo>
                      <a:pt x="2357" y="4612"/>
                      <a:pt x="2332" y="4587"/>
                      <a:pt x="2307" y="4537"/>
                    </a:cubicBezTo>
                    <a:cubicBezTo>
                      <a:pt x="2307" y="4512"/>
                      <a:pt x="2281" y="4487"/>
                      <a:pt x="2256" y="4437"/>
                    </a:cubicBezTo>
                    <a:cubicBezTo>
                      <a:pt x="2206" y="4362"/>
                      <a:pt x="2156" y="4312"/>
                      <a:pt x="2131" y="4236"/>
                    </a:cubicBezTo>
                    <a:cubicBezTo>
                      <a:pt x="2106" y="4186"/>
                      <a:pt x="2056" y="4111"/>
                      <a:pt x="2006" y="4036"/>
                    </a:cubicBezTo>
                    <a:cubicBezTo>
                      <a:pt x="2006" y="4036"/>
                      <a:pt x="1981" y="3986"/>
                      <a:pt x="1931" y="3936"/>
                    </a:cubicBezTo>
                    <a:cubicBezTo>
                      <a:pt x="1906" y="3885"/>
                      <a:pt x="1855" y="3810"/>
                      <a:pt x="1830" y="3735"/>
                    </a:cubicBezTo>
                    <a:cubicBezTo>
                      <a:pt x="1780" y="3685"/>
                      <a:pt x="1755" y="3610"/>
                      <a:pt x="1705" y="3560"/>
                    </a:cubicBezTo>
                    <a:cubicBezTo>
                      <a:pt x="1680" y="3484"/>
                      <a:pt x="1655" y="3459"/>
                      <a:pt x="1630" y="3434"/>
                    </a:cubicBezTo>
                    <a:lnTo>
                      <a:pt x="1379" y="3008"/>
                    </a:lnTo>
                    <a:lnTo>
                      <a:pt x="1229" y="2758"/>
                    </a:lnTo>
                    <a:lnTo>
                      <a:pt x="1229" y="2758"/>
                    </a:lnTo>
                    <a:cubicBezTo>
                      <a:pt x="1229" y="2758"/>
                      <a:pt x="1254" y="2783"/>
                      <a:pt x="1304" y="2808"/>
                    </a:cubicBezTo>
                    <a:cubicBezTo>
                      <a:pt x="1379" y="2808"/>
                      <a:pt x="1429" y="2833"/>
                      <a:pt x="1454" y="2858"/>
                    </a:cubicBezTo>
                    <a:cubicBezTo>
                      <a:pt x="1479" y="2858"/>
                      <a:pt x="1530" y="2858"/>
                      <a:pt x="1555" y="2883"/>
                    </a:cubicBezTo>
                    <a:cubicBezTo>
                      <a:pt x="1580" y="2908"/>
                      <a:pt x="1630" y="2908"/>
                      <a:pt x="1655" y="2933"/>
                    </a:cubicBezTo>
                    <a:cubicBezTo>
                      <a:pt x="1680" y="2933"/>
                      <a:pt x="1680" y="2933"/>
                      <a:pt x="1730" y="2958"/>
                    </a:cubicBezTo>
                    <a:cubicBezTo>
                      <a:pt x="1755" y="2983"/>
                      <a:pt x="1780" y="2983"/>
                      <a:pt x="1805" y="2983"/>
                    </a:cubicBezTo>
                    <a:lnTo>
                      <a:pt x="2056" y="3058"/>
                    </a:lnTo>
                    <a:cubicBezTo>
                      <a:pt x="2081" y="3058"/>
                      <a:pt x="2131" y="3083"/>
                      <a:pt x="2206" y="3109"/>
                    </a:cubicBezTo>
                    <a:cubicBezTo>
                      <a:pt x="2281" y="3159"/>
                      <a:pt x="2382" y="3184"/>
                      <a:pt x="2457" y="3209"/>
                    </a:cubicBezTo>
                    <a:cubicBezTo>
                      <a:pt x="2507" y="3234"/>
                      <a:pt x="2557" y="3259"/>
                      <a:pt x="2607" y="3259"/>
                    </a:cubicBezTo>
                    <a:cubicBezTo>
                      <a:pt x="2632" y="3284"/>
                      <a:pt x="2682" y="3309"/>
                      <a:pt x="2708" y="3309"/>
                    </a:cubicBezTo>
                    <a:lnTo>
                      <a:pt x="2833" y="3359"/>
                    </a:lnTo>
                    <a:cubicBezTo>
                      <a:pt x="2883" y="3384"/>
                      <a:pt x="2933" y="3409"/>
                      <a:pt x="2983" y="3434"/>
                    </a:cubicBezTo>
                    <a:cubicBezTo>
                      <a:pt x="3058" y="3459"/>
                      <a:pt x="3109" y="3484"/>
                      <a:pt x="3159" y="3484"/>
                    </a:cubicBezTo>
                    <a:cubicBezTo>
                      <a:pt x="3184" y="3459"/>
                      <a:pt x="3209" y="3434"/>
                      <a:pt x="3234" y="3409"/>
                    </a:cubicBezTo>
                    <a:cubicBezTo>
                      <a:pt x="3259" y="3384"/>
                      <a:pt x="3309" y="3384"/>
                      <a:pt x="3334" y="3359"/>
                    </a:cubicBezTo>
                    <a:cubicBezTo>
                      <a:pt x="3359" y="3334"/>
                      <a:pt x="3384" y="3334"/>
                      <a:pt x="3409" y="3309"/>
                    </a:cubicBezTo>
                    <a:cubicBezTo>
                      <a:pt x="3434" y="3284"/>
                      <a:pt x="3459" y="3284"/>
                      <a:pt x="3459" y="3259"/>
                    </a:cubicBezTo>
                    <a:lnTo>
                      <a:pt x="3459" y="3209"/>
                    </a:lnTo>
                    <a:cubicBezTo>
                      <a:pt x="3459" y="3159"/>
                      <a:pt x="3459" y="3109"/>
                      <a:pt x="3459" y="3058"/>
                    </a:cubicBezTo>
                    <a:cubicBezTo>
                      <a:pt x="3459" y="3008"/>
                      <a:pt x="3459" y="2983"/>
                      <a:pt x="3459" y="2933"/>
                    </a:cubicBezTo>
                    <a:cubicBezTo>
                      <a:pt x="3459" y="2883"/>
                      <a:pt x="3459" y="2833"/>
                      <a:pt x="3459" y="2783"/>
                    </a:cubicBezTo>
                    <a:cubicBezTo>
                      <a:pt x="3459" y="2758"/>
                      <a:pt x="3459" y="2708"/>
                      <a:pt x="3459" y="2708"/>
                    </a:cubicBezTo>
                    <a:cubicBezTo>
                      <a:pt x="3484" y="2657"/>
                      <a:pt x="3484" y="2607"/>
                      <a:pt x="3484" y="2557"/>
                    </a:cubicBezTo>
                    <a:cubicBezTo>
                      <a:pt x="3459" y="2507"/>
                      <a:pt x="3459" y="2457"/>
                      <a:pt x="3459" y="2407"/>
                    </a:cubicBezTo>
                    <a:cubicBezTo>
                      <a:pt x="3459" y="2332"/>
                      <a:pt x="3459" y="2281"/>
                      <a:pt x="3459" y="2231"/>
                    </a:cubicBezTo>
                    <a:cubicBezTo>
                      <a:pt x="3459" y="2181"/>
                      <a:pt x="3434" y="2131"/>
                      <a:pt x="3434" y="2081"/>
                    </a:cubicBezTo>
                    <a:lnTo>
                      <a:pt x="3434" y="1705"/>
                    </a:lnTo>
                    <a:cubicBezTo>
                      <a:pt x="3434" y="1630"/>
                      <a:pt x="3434" y="1555"/>
                      <a:pt x="3434" y="1479"/>
                    </a:cubicBezTo>
                    <a:cubicBezTo>
                      <a:pt x="3434" y="1429"/>
                      <a:pt x="3434" y="1354"/>
                      <a:pt x="3459" y="1279"/>
                    </a:cubicBezTo>
                    <a:cubicBezTo>
                      <a:pt x="3459" y="1279"/>
                      <a:pt x="3459" y="1279"/>
                      <a:pt x="3459" y="1254"/>
                    </a:cubicBezTo>
                    <a:lnTo>
                      <a:pt x="3484" y="1254"/>
                    </a:lnTo>
                    <a:lnTo>
                      <a:pt x="3510" y="1304"/>
                    </a:lnTo>
                    <a:lnTo>
                      <a:pt x="3710" y="1580"/>
                    </a:lnTo>
                    <a:cubicBezTo>
                      <a:pt x="3735" y="1605"/>
                      <a:pt x="3735" y="1630"/>
                      <a:pt x="3760" y="1630"/>
                    </a:cubicBezTo>
                    <a:cubicBezTo>
                      <a:pt x="3760" y="1655"/>
                      <a:pt x="3785" y="1680"/>
                      <a:pt x="3785" y="1705"/>
                    </a:cubicBezTo>
                    <a:cubicBezTo>
                      <a:pt x="3860" y="1780"/>
                      <a:pt x="3911" y="1855"/>
                      <a:pt x="3936" y="1931"/>
                    </a:cubicBezTo>
                    <a:cubicBezTo>
                      <a:pt x="3986" y="2031"/>
                      <a:pt x="4036" y="2106"/>
                      <a:pt x="4111" y="2181"/>
                    </a:cubicBezTo>
                    <a:cubicBezTo>
                      <a:pt x="4111" y="2181"/>
                      <a:pt x="4111" y="2181"/>
                      <a:pt x="4111" y="2206"/>
                    </a:cubicBezTo>
                    <a:cubicBezTo>
                      <a:pt x="4136" y="2206"/>
                      <a:pt x="4136" y="2231"/>
                      <a:pt x="4136" y="2231"/>
                    </a:cubicBezTo>
                    <a:lnTo>
                      <a:pt x="4211" y="2332"/>
                    </a:lnTo>
                    <a:cubicBezTo>
                      <a:pt x="4236" y="2332"/>
                      <a:pt x="4236" y="2357"/>
                      <a:pt x="4261" y="2382"/>
                    </a:cubicBezTo>
                    <a:cubicBezTo>
                      <a:pt x="4261" y="2407"/>
                      <a:pt x="4286" y="2432"/>
                      <a:pt x="4312" y="2457"/>
                    </a:cubicBezTo>
                    <a:lnTo>
                      <a:pt x="4437" y="2632"/>
                    </a:lnTo>
                    <a:cubicBezTo>
                      <a:pt x="4462" y="2657"/>
                      <a:pt x="4487" y="2708"/>
                      <a:pt x="4512" y="2758"/>
                    </a:cubicBezTo>
                    <a:cubicBezTo>
                      <a:pt x="4537" y="2808"/>
                      <a:pt x="4562" y="2833"/>
                      <a:pt x="4587" y="2858"/>
                    </a:cubicBezTo>
                    <a:cubicBezTo>
                      <a:pt x="4612" y="2883"/>
                      <a:pt x="4612" y="2908"/>
                      <a:pt x="4637" y="2958"/>
                    </a:cubicBezTo>
                    <a:cubicBezTo>
                      <a:pt x="4662" y="2983"/>
                      <a:pt x="4713" y="3033"/>
                      <a:pt x="4738" y="3058"/>
                    </a:cubicBezTo>
                    <a:cubicBezTo>
                      <a:pt x="4763" y="3109"/>
                      <a:pt x="4788" y="3159"/>
                      <a:pt x="4813" y="3184"/>
                    </a:cubicBezTo>
                    <a:cubicBezTo>
                      <a:pt x="4838" y="3234"/>
                      <a:pt x="4863" y="3259"/>
                      <a:pt x="4863" y="3284"/>
                    </a:cubicBezTo>
                    <a:cubicBezTo>
                      <a:pt x="4888" y="3334"/>
                      <a:pt x="4938" y="3384"/>
                      <a:pt x="4963" y="3409"/>
                    </a:cubicBezTo>
                    <a:cubicBezTo>
                      <a:pt x="5013" y="3459"/>
                      <a:pt x="5038" y="3510"/>
                      <a:pt x="5088" y="3560"/>
                    </a:cubicBezTo>
                    <a:lnTo>
                      <a:pt x="5489" y="3284"/>
                    </a:lnTo>
                    <a:cubicBezTo>
                      <a:pt x="5489" y="3284"/>
                      <a:pt x="5515" y="3259"/>
                      <a:pt x="5540" y="3234"/>
                    </a:cubicBezTo>
                    <a:cubicBezTo>
                      <a:pt x="5590" y="3209"/>
                      <a:pt x="5615" y="3184"/>
                      <a:pt x="5640" y="3159"/>
                    </a:cubicBezTo>
                    <a:cubicBezTo>
                      <a:pt x="5665" y="3159"/>
                      <a:pt x="5690" y="3134"/>
                      <a:pt x="5715" y="3134"/>
                    </a:cubicBezTo>
                    <a:cubicBezTo>
                      <a:pt x="5715" y="3109"/>
                      <a:pt x="5740" y="3083"/>
                      <a:pt x="5740" y="3058"/>
                    </a:cubicBezTo>
                    <a:lnTo>
                      <a:pt x="5665" y="2933"/>
                    </a:lnTo>
                    <a:cubicBezTo>
                      <a:pt x="5640" y="2858"/>
                      <a:pt x="5590" y="2783"/>
                      <a:pt x="5540" y="2708"/>
                    </a:cubicBezTo>
                    <a:cubicBezTo>
                      <a:pt x="5489" y="2632"/>
                      <a:pt x="5439" y="2557"/>
                      <a:pt x="5389" y="2482"/>
                    </a:cubicBezTo>
                    <a:cubicBezTo>
                      <a:pt x="5364" y="2457"/>
                      <a:pt x="5339" y="2432"/>
                      <a:pt x="5314" y="2382"/>
                    </a:cubicBezTo>
                    <a:cubicBezTo>
                      <a:pt x="5289" y="2357"/>
                      <a:pt x="5264" y="2307"/>
                      <a:pt x="5239" y="2281"/>
                    </a:cubicBezTo>
                    <a:cubicBezTo>
                      <a:pt x="5239" y="2256"/>
                      <a:pt x="5214" y="2231"/>
                      <a:pt x="5164" y="2181"/>
                    </a:cubicBezTo>
                    <a:cubicBezTo>
                      <a:pt x="5139" y="2131"/>
                      <a:pt x="5114" y="2081"/>
                      <a:pt x="5063" y="2006"/>
                    </a:cubicBezTo>
                    <a:cubicBezTo>
                      <a:pt x="5038" y="1956"/>
                      <a:pt x="5013" y="1906"/>
                      <a:pt x="4988" y="1855"/>
                    </a:cubicBezTo>
                    <a:cubicBezTo>
                      <a:pt x="4938" y="1805"/>
                      <a:pt x="4938" y="1755"/>
                      <a:pt x="4913" y="1730"/>
                    </a:cubicBezTo>
                    <a:lnTo>
                      <a:pt x="4863" y="1680"/>
                    </a:lnTo>
                    <a:cubicBezTo>
                      <a:pt x="4838" y="1630"/>
                      <a:pt x="4813" y="1605"/>
                      <a:pt x="4813" y="1605"/>
                    </a:cubicBezTo>
                    <a:cubicBezTo>
                      <a:pt x="4813" y="1580"/>
                      <a:pt x="4788" y="1555"/>
                      <a:pt x="4763" y="1505"/>
                    </a:cubicBezTo>
                    <a:cubicBezTo>
                      <a:pt x="4738" y="1479"/>
                      <a:pt x="4738" y="1479"/>
                      <a:pt x="4713" y="1454"/>
                    </a:cubicBezTo>
                    <a:cubicBezTo>
                      <a:pt x="4713" y="1429"/>
                      <a:pt x="4687" y="1429"/>
                      <a:pt x="4662" y="1404"/>
                    </a:cubicBezTo>
                    <a:cubicBezTo>
                      <a:pt x="4637" y="1329"/>
                      <a:pt x="4587" y="1279"/>
                      <a:pt x="4537" y="1229"/>
                    </a:cubicBezTo>
                    <a:cubicBezTo>
                      <a:pt x="4487" y="1179"/>
                      <a:pt x="4462" y="1104"/>
                      <a:pt x="4412" y="1053"/>
                    </a:cubicBezTo>
                    <a:lnTo>
                      <a:pt x="4061" y="527"/>
                    </a:lnTo>
                    <a:cubicBezTo>
                      <a:pt x="4036" y="477"/>
                      <a:pt x="3986" y="427"/>
                      <a:pt x="3961" y="377"/>
                    </a:cubicBezTo>
                    <a:cubicBezTo>
                      <a:pt x="3936" y="352"/>
                      <a:pt x="3911" y="276"/>
                      <a:pt x="3885" y="226"/>
                    </a:cubicBezTo>
                    <a:lnTo>
                      <a:pt x="373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2" name="Google Shape;1852;p54"/>
              <p:cNvSpPr/>
              <p:nvPr/>
            </p:nvSpPr>
            <p:spPr>
              <a:xfrm>
                <a:off x="2254872" y="3540339"/>
                <a:ext cx="52938" cy="66169"/>
              </a:xfrm>
              <a:custGeom>
                <a:avLst/>
                <a:gdLst/>
                <a:ahLst/>
                <a:cxnLst/>
                <a:rect l="l" t="t" r="r" b="b"/>
                <a:pathLst>
                  <a:path w="3109" h="3886" extrusionOk="0">
                    <a:moveTo>
                      <a:pt x="1495" y="1511"/>
                    </a:moveTo>
                    <a:cubicBezTo>
                      <a:pt x="1511" y="1511"/>
                      <a:pt x="1529" y="1517"/>
                      <a:pt x="1554" y="1530"/>
                    </a:cubicBezTo>
                    <a:cubicBezTo>
                      <a:pt x="1580" y="1530"/>
                      <a:pt x="1605" y="1530"/>
                      <a:pt x="1655" y="1555"/>
                    </a:cubicBezTo>
                    <a:cubicBezTo>
                      <a:pt x="1680" y="1580"/>
                      <a:pt x="1680" y="1605"/>
                      <a:pt x="1705" y="1655"/>
                    </a:cubicBezTo>
                    <a:cubicBezTo>
                      <a:pt x="1730" y="1730"/>
                      <a:pt x="1755" y="1805"/>
                      <a:pt x="1780" y="1881"/>
                    </a:cubicBezTo>
                    <a:cubicBezTo>
                      <a:pt x="1805" y="1956"/>
                      <a:pt x="1830" y="2031"/>
                      <a:pt x="1830" y="2131"/>
                    </a:cubicBezTo>
                    <a:cubicBezTo>
                      <a:pt x="1830" y="2156"/>
                      <a:pt x="1805" y="2181"/>
                      <a:pt x="1805" y="2206"/>
                    </a:cubicBezTo>
                    <a:cubicBezTo>
                      <a:pt x="1805" y="2231"/>
                      <a:pt x="1780" y="2257"/>
                      <a:pt x="1755" y="2282"/>
                    </a:cubicBezTo>
                    <a:cubicBezTo>
                      <a:pt x="1755" y="2282"/>
                      <a:pt x="1730" y="2282"/>
                      <a:pt x="1730" y="2307"/>
                    </a:cubicBezTo>
                    <a:cubicBezTo>
                      <a:pt x="1730" y="2307"/>
                      <a:pt x="1730" y="2307"/>
                      <a:pt x="1705" y="2332"/>
                    </a:cubicBezTo>
                    <a:lnTo>
                      <a:pt x="1655" y="2332"/>
                    </a:lnTo>
                    <a:cubicBezTo>
                      <a:pt x="1605" y="2332"/>
                      <a:pt x="1554" y="2307"/>
                      <a:pt x="1529" y="2282"/>
                    </a:cubicBezTo>
                    <a:cubicBezTo>
                      <a:pt x="1479" y="2257"/>
                      <a:pt x="1454" y="2206"/>
                      <a:pt x="1429" y="2156"/>
                    </a:cubicBezTo>
                    <a:lnTo>
                      <a:pt x="1304" y="1855"/>
                    </a:lnTo>
                    <a:cubicBezTo>
                      <a:pt x="1304" y="1830"/>
                      <a:pt x="1304" y="1780"/>
                      <a:pt x="1304" y="1755"/>
                    </a:cubicBezTo>
                    <a:cubicBezTo>
                      <a:pt x="1304" y="1705"/>
                      <a:pt x="1304" y="1680"/>
                      <a:pt x="1329" y="1630"/>
                    </a:cubicBezTo>
                    <a:lnTo>
                      <a:pt x="1354" y="1605"/>
                    </a:lnTo>
                    <a:cubicBezTo>
                      <a:pt x="1379" y="1580"/>
                      <a:pt x="1379" y="1580"/>
                      <a:pt x="1379" y="1580"/>
                    </a:cubicBezTo>
                    <a:cubicBezTo>
                      <a:pt x="1404" y="1555"/>
                      <a:pt x="1429" y="1530"/>
                      <a:pt x="1454" y="1530"/>
                    </a:cubicBezTo>
                    <a:cubicBezTo>
                      <a:pt x="1467" y="1517"/>
                      <a:pt x="1479" y="1511"/>
                      <a:pt x="1495" y="1511"/>
                    </a:cubicBezTo>
                    <a:close/>
                    <a:moveTo>
                      <a:pt x="1354" y="1"/>
                    </a:moveTo>
                    <a:cubicBezTo>
                      <a:pt x="1279" y="26"/>
                      <a:pt x="1254" y="26"/>
                      <a:pt x="1204" y="26"/>
                    </a:cubicBezTo>
                    <a:cubicBezTo>
                      <a:pt x="1153" y="26"/>
                      <a:pt x="1103" y="26"/>
                      <a:pt x="1053" y="51"/>
                    </a:cubicBezTo>
                    <a:cubicBezTo>
                      <a:pt x="1003" y="76"/>
                      <a:pt x="928" y="101"/>
                      <a:pt x="878" y="126"/>
                    </a:cubicBezTo>
                    <a:cubicBezTo>
                      <a:pt x="803" y="151"/>
                      <a:pt x="752" y="176"/>
                      <a:pt x="702" y="201"/>
                    </a:cubicBezTo>
                    <a:cubicBezTo>
                      <a:pt x="652" y="226"/>
                      <a:pt x="602" y="251"/>
                      <a:pt x="527" y="302"/>
                    </a:cubicBezTo>
                    <a:cubicBezTo>
                      <a:pt x="477" y="352"/>
                      <a:pt x="427" y="402"/>
                      <a:pt x="402" y="452"/>
                    </a:cubicBezTo>
                    <a:lnTo>
                      <a:pt x="276" y="552"/>
                    </a:lnTo>
                    <a:cubicBezTo>
                      <a:pt x="276" y="577"/>
                      <a:pt x="251" y="602"/>
                      <a:pt x="226" y="652"/>
                    </a:cubicBezTo>
                    <a:cubicBezTo>
                      <a:pt x="201" y="678"/>
                      <a:pt x="176" y="703"/>
                      <a:pt x="176" y="728"/>
                    </a:cubicBezTo>
                    <a:lnTo>
                      <a:pt x="76" y="978"/>
                    </a:lnTo>
                    <a:cubicBezTo>
                      <a:pt x="26" y="1079"/>
                      <a:pt x="1" y="1154"/>
                      <a:pt x="1" y="1279"/>
                    </a:cubicBezTo>
                    <a:cubicBezTo>
                      <a:pt x="1" y="1379"/>
                      <a:pt x="1" y="1505"/>
                      <a:pt x="1" y="1630"/>
                    </a:cubicBezTo>
                    <a:cubicBezTo>
                      <a:pt x="1" y="1630"/>
                      <a:pt x="1" y="1655"/>
                      <a:pt x="26" y="1730"/>
                    </a:cubicBezTo>
                    <a:cubicBezTo>
                      <a:pt x="26" y="1780"/>
                      <a:pt x="26" y="1830"/>
                      <a:pt x="51" y="1881"/>
                    </a:cubicBezTo>
                    <a:cubicBezTo>
                      <a:pt x="51" y="1931"/>
                      <a:pt x="76" y="1981"/>
                      <a:pt x="76" y="2031"/>
                    </a:cubicBezTo>
                    <a:cubicBezTo>
                      <a:pt x="76" y="2081"/>
                      <a:pt x="101" y="2131"/>
                      <a:pt x="101" y="2131"/>
                    </a:cubicBezTo>
                    <a:cubicBezTo>
                      <a:pt x="101" y="2181"/>
                      <a:pt x="126" y="2257"/>
                      <a:pt x="151" y="2307"/>
                    </a:cubicBezTo>
                    <a:cubicBezTo>
                      <a:pt x="151" y="2357"/>
                      <a:pt x="176" y="2432"/>
                      <a:pt x="201" y="2482"/>
                    </a:cubicBezTo>
                    <a:cubicBezTo>
                      <a:pt x="226" y="2582"/>
                      <a:pt x="251" y="2683"/>
                      <a:pt x="301" y="2758"/>
                    </a:cubicBezTo>
                    <a:cubicBezTo>
                      <a:pt x="351" y="2858"/>
                      <a:pt x="402" y="2958"/>
                      <a:pt x="477" y="3059"/>
                    </a:cubicBezTo>
                    <a:cubicBezTo>
                      <a:pt x="502" y="3084"/>
                      <a:pt x="527" y="3109"/>
                      <a:pt x="552" y="3159"/>
                    </a:cubicBezTo>
                    <a:cubicBezTo>
                      <a:pt x="552" y="3184"/>
                      <a:pt x="577" y="3234"/>
                      <a:pt x="627" y="3259"/>
                    </a:cubicBezTo>
                    <a:cubicBezTo>
                      <a:pt x="677" y="3359"/>
                      <a:pt x="778" y="3434"/>
                      <a:pt x="853" y="3510"/>
                    </a:cubicBezTo>
                    <a:cubicBezTo>
                      <a:pt x="928" y="3585"/>
                      <a:pt x="1028" y="3660"/>
                      <a:pt x="1153" y="3685"/>
                    </a:cubicBezTo>
                    <a:lnTo>
                      <a:pt x="1454" y="3810"/>
                    </a:lnTo>
                    <a:cubicBezTo>
                      <a:pt x="1529" y="3835"/>
                      <a:pt x="1605" y="3861"/>
                      <a:pt x="1680" y="3886"/>
                    </a:cubicBezTo>
                    <a:lnTo>
                      <a:pt x="1905" y="3886"/>
                    </a:lnTo>
                    <a:cubicBezTo>
                      <a:pt x="1905" y="3886"/>
                      <a:pt x="1930" y="3886"/>
                      <a:pt x="1981" y="3861"/>
                    </a:cubicBezTo>
                    <a:cubicBezTo>
                      <a:pt x="2031" y="3861"/>
                      <a:pt x="2081" y="3861"/>
                      <a:pt x="2106" y="3835"/>
                    </a:cubicBezTo>
                    <a:cubicBezTo>
                      <a:pt x="2156" y="3810"/>
                      <a:pt x="2206" y="3810"/>
                      <a:pt x="2256" y="3785"/>
                    </a:cubicBezTo>
                    <a:cubicBezTo>
                      <a:pt x="2306" y="3785"/>
                      <a:pt x="2331" y="3760"/>
                      <a:pt x="2357" y="3760"/>
                    </a:cubicBezTo>
                    <a:cubicBezTo>
                      <a:pt x="2407" y="3735"/>
                      <a:pt x="2457" y="3710"/>
                      <a:pt x="2482" y="3685"/>
                    </a:cubicBezTo>
                    <a:cubicBezTo>
                      <a:pt x="2532" y="3660"/>
                      <a:pt x="2582" y="3635"/>
                      <a:pt x="2632" y="3610"/>
                    </a:cubicBezTo>
                    <a:cubicBezTo>
                      <a:pt x="2632" y="3610"/>
                      <a:pt x="2657" y="3610"/>
                      <a:pt x="2682" y="3585"/>
                    </a:cubicBezTo>
                    <a:cubicBezTo>
                      <a:pt x="2682" y="3585"/>
                      <a:pt x="2707" y="3560"/>
                      <a:pt x="2707" y="3560"/>
                    </a:cubicBezTo>
                    <a:cubicBezTo>
                      <a:pt x="2758" y="3510"/>
                      <a:pt x="2783" y="3485"/>
                      <a:pt x="2808" y="3434"/>
                    </a:cubicBezTo>
                    <a:cubicBezTo>
                      <a:pt x="2833" y="3384"/>
                      <a:pt x="2858" y="3334"/>
                      <a:pt x="2883" y="3309"/>
                    </a:cubicBezTo>
                    <a:cubicBezTo>
                      <a:pt x="2883" y="3284"/>
                      <a:pt x="2908" y="3259"/>
                      <a:pt x="2933" y="3209"/>
                    </a:cubicBezTo>
                    <a:cubicBezTo>
                      <a:pt x="2933" y="3184"/>
                      <a:pt x="2958" y="3159"/>
                      <a:pt x="2983" y="3109"/>
                    </a:cubicBezTo>
                    <a:cubicBezTo>
                      <a:pt x="2983" y="3084"/>
                      <a:pt x="3008" y="3033"/>
                      <a:pt x="3008" y="3008"/>
                    </a:cubicBezTo>
                    <a:cubicBezTo>
                      <a:pt x="3033" y="2983"/>
                      <a:pt x="3033" y="2958"/>
                      <a:pt x="3033" y="2933"/>
                    </a:cubicBezTo>
                    <a:cubicBezTo>
                      <a:pt x="3058" y="2883"/>
                      <a:pt x="3058" y="2808"/>
                      <a:pt x="3083" y="2733"/>
                    </a:cubicBezTo>
                    <a:cubicBezTo>
                      <a:pt x="3083" y="2658"/>
                      <a:pt x="3083" y="2582"/>
                      <a:pt x="3108" y="2507"/>
                    </a:cubicBezTo>
                    <a:lnTo>
                      <a:pt x="3108" y="2332"/>
                    </a:lnTo>
                    <a:cubicBezTo>
                      <a:pt x="3108" y="2282"/>
                      <a:pt x="3108" y="2231"/>
                      <a:pt x="3083" y="2181"/>
                    </a:cubicBezTo>
                    <a:cubicBezTo>
                      <a:pt x="3083" y="2131"/>
                      <a:pt x="3083" y="2106"/>
                      <a:pt x="3083" y="2056"/>
                    </a:cubicBezTo>
                    <a:cubicBezTo>
                      <a:pt x="3083" y="2006"/>
                      <a:pt x="3083" y="1956"/>
                      <a:pt x="3058" y="1881"/>
                    </a:cubicBezTo>
                    <a:cubicBezTo>
                      <a:pt x="3033" y="1830"/>
                      <a:pt x="3033" y="1755"/>
                      <a:pt x="3008" y="1730"/>
                    </a:cubicBezTo>
                    <a:cubicBezTo>
                      <a:pt x="3008" y="1655"/>
                      <a:pt x="2983" y="1605"/>
                      <a:pt x="2983" y="1580"/>
                    </a:cubicBezTo>
                    <a:cubicBezTo>
                      <a:pt x="2983" y="1530"/>
                      <a:pt x="2958" y="1480"/>
                      <a:pt x="2933" y="1429"/>
                    </a:cubicBezTo>
                    <a:cubicBezTo>
                      <a:pt x="2933" y="1404"/>
                      <a:pt x="2908" y="1329"/>
                      <a:pt x="2883" y="1279"/>
                    </a:cubicBezTo>
                    <a:cubicBezTo>
                      <a:pt x="2858" y="1204"/>
                      <a:pt x="2833" y="1154"/>
                      <a:pt x="2783" y="1129"/>
                    </a:cubicBezTo>
                    <a:cubicBezTo>
                      <a:pt x="2758" y="1003"/>
                      <a:pt x="2707" y="928"/>
                      <a:pt x="2657" y="828"/>
                    </a:cubicBezTo>
                    <a:cubicBezTo>
                      <a:pt x="2582" y="728"/>
                      <a:pt x="2532" y="652"/>
                      <a:pt x="2482" y="552"/>
                    </a:cubicBezTo>
                    <a:cubicBezTo>
                      <a:pt x="2457" y="502"/>
                      <a:pt x="2407" y="452"/>
                      <a:pt x="2357" y="402"/>
                    </a:cubicBezTo>
                    <a:cubicBezTo>
                      <a:pt x="2281" y="352"/>
                      <a:pt x="2231" y="302"/>
                      <a:pt x="2181" y="277"/>
                    </a:cubicBezTo>
                    <a:cubicBezTo>
                      <a:pt x="2156" y="251"/>
                      <a:pt x="2131" y="251"/>
                      <a:pt x="2131" y="226"/>
                    </a:cubicBezTo>
                    <a:cubicBezTo>
                      <a:pt x="2106" y="226"/>
                      <a:pt x="2081" y="201"/>
                      <a:pt x="2081" y="201"/>
                    </a:cubicBezTo>
                    <a:cubicBezTo>
                      <a:pt x="2031" y="176"/>
                      <a:pt x="2006" y="151"/>
                      <a:pt x="1930" y="126"/>
                    </a:cubicBezTo>
                    <a:cubicBezTo>
                      <a:pt x="1880" y="126"/>
                      <a:pt x="1830" y="101"/>
                      <a:pt x="1805" y="76"/>
                    </a:cubicBezTo>
                    <a:cubicBezTo>
                      <a:pt x="1780" y="76"/>
                      <a:pt x="1730" y="51"/>
                      <a:pt x="1680" y="26"/>
                    </a:cubicBezTo>
                    <a:lnTo>
                      <a:pt x="1529" y="26"/>
                    </a:lnTo>
                    <a:cubicBezTo>
                      <a:pt x="1504" y="1"/>
                      <a:pt x="1454" y="1"/>
                      <a:pt x="14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" name="Google Shape;1853;p54"/>
              <p:cNvSpPr/>
              <p:nvPr/>
            </p:nvSpPr>
            <p:spPr>
              <a:xfrm>
                <a:off x="2312918" y="3527773"/>
                <a:ext cx="49942" cy="67208"/>
              </a:xfrm>
              <a:custGeom>
                <a:avLst/>
                <a:gdLst/>
                <a:ahLst/>
                <a:cxnLst/>
                <a:rect l="l" t="t" r="r" b="b"/>
                <a:pathLst>
                  <a:path w="2933" h="3947" extrusionOk="0">
                    <a:moveTo>
                      <a:pt x="1479" y="1541"/>
                    </a:moveTo>
                    <a:cubicBezTo>
                      <a:pt x="1504" y="1541"/>
                      <a:pt x="1529" y="1541"/>
                      <a:pt x="1554" y="1566"/>
                    </a:cubicBezTo>
                    <a:cubicBezTo>
                      <a:pt x="1604" y="1566"/>
                      <a:pt x="1629" y="1591"/>
                      <a:pt x="1654" y="1616"/>
                    </a:cubicBezTo>
                    <a:cubicBezTo>
                      <a:pt x="1679" y="1641"/>
                      <a:pt x="1679" y="1691"/>
                      <a:pt x="1679" y="1716"/>
                    </a:cubicBezTo>
                    <a:cubicBezTo>
                      <a:pt x="1679" y="1817"/>
                      <a:pt x="1704" y="1892"/>
                      <a:pt x="1704" y="1967"/>
                    </a:cubicBezTo>
                    <a:cubicBezTo>
                      <a:pt x="1704" y="2042"/>
                      <a:pt x="1704" y="2117"/>
                      <a:pt x="1679" y="2218"/>
                    </a:cubicBezTo>
                    <a:cubicBezTo>
                      <a:pt x="1679" y="2243"/>
                      <a:pt x="1654" y="2268"/>
                      <a:pt x="1654" y="2293"/>
                    </a:cubicBezTo>
                    <a:cubicBezTo>
                      <a:pt x="1629" y="2318"/>
                      <a:pt x="1604" y="2318"/>
                      <a:pt x="1579" y="2343"/>
                    </a:cubicBezTo>
                    <a:lnTo>
                      <a:pt x="1554" y="2343"/>
                    </a:lnTo>
                    <a:cubicBezTo>
                      <a:pt x="1554" y="2368"/>
                      <a:pt x="1529" y="2368"/>
                      <a:pt x="1529" y="2368"/>
                    </a:cubicBezTo>
                    <a:lnTo>
                      <a:pt x="1454" y="2368"/>
                    </a:lnTo>
                    <a:cubicBezTo>
                      <a:pt x="1404" y="2343"/>
                      <a:pt x="1379" y="2318"/>
                      <a:pt x="1354" y="2293"/>
                    </a:cubicBezTo>
                    <a:cubicBezTo>
                      <a:pt x="1303" y="2243"/>
                      <a:pt x="1303" y="2192"/>
                      <a:pt x="1278" y="2142"/>
                    </a:cubicBezTo>
                    <a:lnTo>
                      <a:pt x="1253" y="1817"/>
                    </a:lnTo>
                    <a:cubicBezTo>
                      <a:pt x="1253" y="1791"/>
                      <a:pt x="1253" y="1741"/>
                      <a:pt x="1278" y="1716"/>
                    </a:cubicBezTo>
                    <a:cubicBezTo>
                      <a:pt x="1278" y="1691"/>
                      <a:pt x="1303" y="1641"/>
                      <a:pt x="1328" y="1616"/>
                    </a:cubicBezTo>
                    <a:lnTo>
                      <a:pt x="1354" y="1591"/>
                    </a:lnTo>
                    <a:cubicBezTo>
                      <a:pt x="1354" y="1591"/>
                      <a:pt x="1354" y="1591"/>
                      <a:pt x="1379" y="1566"/>
                    </a:cubicBezTo>
                    <a:lnTo>
                      <a:pt x="1404" y="1566"/>
                    </a:lnTo>
                    <a:cubicBezTo>
                      <a:pt x="1429" y="1541"/>
                      <a:pt x="1454" y="1541"/>
                      <a:pt x="1479" y="1541"/>
                    </a:cubicBezTo>
                    <a:close/>
                    <a:moveTo>
                      <a:pt x="1529" y="1"/>
                    </a:moveTo>
                    <a:cubicBezTo>
                      <a:pt x="1512" y="1"/>
                      <a:pt x="1496" y="4"/>
                      <a:pt x="1479" y="12"/>
                    </a:cubicBezTo>
                    <a:cubicBezTo>
                      <a:pt x="1404" y="12"/>
                      <a:pt x="1328" y="12"/>
                      <a:pt x="1278" y="37"/>
                    </a:cubicBezTo>
                    <a:cubicBezTo>
                      <a:pt x="1203" y="37"/>
                      <a:pt x="1153" y="37"/>
                      <a:pt x="1103" y="62"/>
                    </a:cubicBezTo>
                    <a:cubicBezTo>
                      <a:pt x="1053" y="62"/>
                      <a:pt x="978" y="87"/>
                      <a:pt x="902" y="112"/>
                    </a:cubicBezTo>
                    <a:cubicBezTo>
                      <a:pt x="827" y="162"/>
                      <a:pt x="777" y="187"/>
                      <a:pt x="727" y="213"/>
                    </a:cubicBezTo>
                    <a:lnTo>
                      <a:pt x="602" y="313"/>
                    </a:lnTo>
                    <a:cubicBezTo>
                      <a:pt x="577" y="313"/>
                      <a:pt x="552" y="338"/>
                      <a:pt x="526" y="363"/>
                    </a:cubicBezTo>
                    <a:cubicBezTo>
                      <a:pt x="476" y="388"/>
                      <a:pt x="451" y="413"/>
                      <a:pt x="451" y="438"/>
                    </a:cubicBezTo>
                    <a:lnTo>
                      <a:pt x="276" y="639"/>
                    </a:lnTo>
                    <a:cubicBezTo>
                      <a:pt x="226" y="714"/>
                      <a:pt x="176" y="814"/>
                      <a:pt x="125" y="914"/>
                    </a:cubicBezTo>
                    <a:cubicBezTo>
                      <a:pt x="100" y="1015"/>
                      <a:pt x="75" y="1140"/>
                      <a:pt x="50" y="1265"/>
                    </a:cubicBezTo>
                    <a:cubicBezTo>
                      <a:pt x="50" y="1265"/>
                      <a:pt x="50" y="1290"/>
                      <a:pt x="25" y="1340"/>
                    </a:cubicBezTo>
                    <a:cubicBezTo>
                      <a:pt x="25" y="1416"/>
                      <a:pt x="25" y="1466"/>
                      <a:pt x="25" y="1516"/>
                    </a:cubicBezTo>
                    <a:cubicBezTo>
                      <a:pt x="25" y="1566"/>
                      <a:pt x="25" y="1616"/>
                      <a:pt x="0" y="1666"/>
                    </a:cubicBezTo>
                    <a:cubicBezTo>
                      <a:pt x="0" y="1716"/>
                      <a:pt x="0" y="1766"/>
                      <a:pt x="0" y="1766"/>
                    </a:cubicBezTo>
                    <a:cubicBezTo>
                      <a:pt x="0" y="1842"/>
                      <a:pt x="0" y="1892"/>
                      <a:pt x="0" y="1967"/>
                    </a:cubicBezTo>
                    <a:cubicBezTo>
                      <a:pt x="0" y="2017"/>
                      <a:pt x="0" y="2067"/>
                      <a:pt x="0" y="2117"/>
                    </a:cubicBezTo>
                    <a:cubicBezTo>
                      <a:pt x="25" y="2243"/>
                      <a:pt x="25" y="2343"/>
                      <a:pt x="50" y="2443"/>
                    </a:cubicBezTo>
                    <a:cubicBezTo>
                      <a:pt x="75" y="2543"/>
                      <a:pt x="100" y="2644"/>
                      <a:pt x="125" y="2769"/>
                    </a:cubicBezTo>
                    <a:cubicBezTo>
                      <a:pt x="151" y="2794"/>
                      <a:pt x="176" y="2819"/>
                      <a:pt x="176" y="2869"/>
                    </a:cubicBezTo>
                    <a:cubicBezTo>
                      <a:pt x="176" y="2919"/>
                      <a:pt x="201" y="2969"/>
                      <a:pt x="226" y="2995"/>
                    </a:cubicBezTo>
                    <a:cubicBezTo>
                      <a:pt x="276" y="3120"/>
                      <a:pt x="326" y="3220"/>
                      <a:pt x="376" y="3295"/>
                    </a:cubicBezTo>
                    <a:cubicBezTo>
                      <a:pt x="451" y="3396"/>
                      <a:pt x="526" y="3471"/>
                      <a:pt x="627" y="3546"/>
                    </a:cubicBezTo>
                    <a:lnTo>
                      <a:pt x="902" y="3746"/>
                    </a:lnTo>
                    <a:cubicBezTo>
                      <a:pt x="953" y="3797"/>
                      <a:pt x="1028" y="3847"/>
                      <a:pt x="1078" y="3872"/>
                    </a:cubicBezTo>
                    <a:cubicBezTo>
                      <a:pt x="1153" y="3897"/>
                      <a:pt x="1228" y="3922"/>
                      <a:pt x="1303" y="3922"/>
                    </a:cubicBezTo>
                    <a:cubicBezTo>
                      <a:pt x="1303" y="3947"/>
                      <a:pt x="1354" y="3947"/>
                      <a:pt x="1379" y="3947"/>
                    </a:cubicBezTo>
                    <a:lnTo>
                      <a:pt x="1529" y="3947"/>
                    </a:lnTo>
                    <a:cubicBezTo>
                      <a:pt x="1579" y="3947"/>
                      <a:pt x="1629" y="3922"/>
                      <a:pt x="1679" y="3922"/>
                    </a:cubicBezTo>
                    <a:lnTo>
                      <a:pt x="1780" y="3922"/>
                    </a:lnTo>
                    <a:cubicBezTo>
                      <a:pt x="1830" y="3922"/>
                      <a:pt x="1880" y="3897"/>
                      <a:pt x="1930" y="3897"/>
                    </a:cubicBezTo>
                    <a:cubicBezTo>
                      <a:pt x="1955" y="3872"/>
                      <a:pt x="2005" y="3872"/>
                      <a:pt x="2080" y="3872"/>
                    </a:cubicBezTo>
                    <a:cubicBezTo>
                      <a:pt x="2080" y="3847"/>
                      <a:pt x="2105" y="3847"/>
                      <a:pt x="2130" y="3847"/>
                    </a:cubicBezTo>
                    <a:cubicBezTo>
                      <a:pt x="2130" y="3822"/>
                      <a:pt x="2156" y="3822"/>
                      <a:pt x="2181" y="3822"/>
                    </a:cubicBezTo>
                    <a:cubicBezTo>
                      <a:pt x="2231" y="3797"/>
                      <a:pt x="2256" y="3771"/>
                      <a:pt x="2306" y="3721"/>
                    </a:cubicBezTo>
                    <a:cubicBezTo>
                      <a:pt x="2331" y="3696"/>
                      <a:pt x="2356" y="3646"/>
                      <a:pt x="2406" y="3621"/>
                    </a:cubicBezTo>
                    <a:cubicBezTo>
                      <a:pt x="2406" y="3596"/>
                      <a:pt x="2431" y="3571"/>
                      <a:pt x="2456" y="3546"/>
                    </a:cubicBezTo>
                    <a:cubicBezTo>
                      <a:pt x="2481" y="3521"/>
                      <a:pt x="2506" y="3496"/>
                      <a:pt x="2531" y="3471"/>
                    </a:cubicBezTo>
                    <a:cubicBezTo>
                      <a:pt x="2557" y="3421"/>
                      <a:pt x="2582" y="3396"/>
                      <a:pt x="2607" y="3370"/>
                    </a:cubicBezTo>
                    <a:cubicBezTo>
                      <a:pt x="2632" y="3345"/>
                      <a:pt x="2632" y="3320"/>
                      <a:pt x="2632" y="3295"/>
                    </a:cubicBezTo>
                    <a:cubicBezTo>
                      <a:pt x="2682" y="3245"/>
                      <a:pt x="2707" y="3195"/>
                      <a:pt x="2732" y="3120"/>
                    </a:cubicBezTo>
                    <a:cubicBezTo>
                      <a:pt x="2757" y="3045"/>
                      <a:pt x="2782" y="2995"/>
                      <a:pt x="2807" y="2919"/>
                    </a:cubicBezTo>
                    <a:lnTo>
                      <a:pt x="2882" y="2719"/>
                    </a:lnTo>
                    <a:cubicBezTo>
                      <a:pt x="2882" y="2669"/>
                      <a:pt x="2907" y="2644"/>
                      <a:pt x="2882" y="2593"/>
                    </a:cubicBezTo>
                    <a:cubicBezTo>
                      <a:pt x="2882" y="2543"/>
                      <a:pt x="2882" y="2493"/>
                      <a:pt x="2907" y="2468"/>
                    </a:cubicBezTo>
                    <a:cubicBezTo>
                      <a:pt x="2932" y="2418"/>
                      <a:pt x="2932" y="2368"/>
                      <a:pt x="2932" y="2293"/>
                    </a:cubicBezTo>
                    <a:cubicBezTo>
                      <a:pt x="2932" y="2218"/>
                      <a:pt x="2932" y="2167"/>
                      <a:pt x="2932" y="2117"/>
                    </a:cubicBezTo>
                    <a:cubicBezTo>
                      <a:pt x="2932" y="2067"/>
                      <a:pt x="2932" y="2017"/>
                      <a:pt x="2932" y="1967"/>
                    </a:cubicBezTo>
                    <a:cubicBezTo>
                      <a:pt x="2932" y="1942"/>
                      <a:pt x="2932" y="1892"/>
                      <a:pt x="2932" y="1842"/>
                    </a:cubicBezTo>
                    <a:cubicBezTo>
                      <a:pt x="2932" y="1791"/>
                      <a:pt x="2932" y="1716"/>
                      <a:pt x="2907" y="1666"/>
                    </a:cubicBezTo>
                    <a:cubicBezTo>
                      <a:pt x="2907" y="1591"/>
                      <a:pt x="2907" y="1541"/>
                      <a:pt x="2882" y="1491"/>
                    </a:cubicBezTo>
                    <a:cubicBezTo>
                      <a:pt x="2857" y="1365"/>
                      <a:pt x="2857" y="1265"/>
                      <a:pt x="2807" y="1165"/>
                    </a:cubicBezTo>
                    <a:cubicBezTo>
                      <a:pt x="2782" y="1065"/>
                      <a:pt x="2732" y="964"/>
                      <a:pt x="2707" y="864"/>
                    </a:cubicBezTo>
                    <a:cubicBezTo>
                      <a:pt x="2707" y="814"/>
                      <a:pt x="2682" y="739"/>
                      <a:pt x="2632" y="689"/>
                    </a:cubicBezTo>
                    <a:cubicBezTo>
                      <a:pt x="2582" y="614"/>
                      <a:pt x="2531" y="538"/>
                      <a:pt x="2506" y="513"/>
                    </a:cubicBezTo>
                    <a:cubicBezTo>
                      <a:pt x="2481" y="488"/>
                      <a:pt x="2456" y="463"/>
                      <a:pt x="2456" y="463"/>
                    </a:cubicBezTo>
                    <a:cubicBezTo>
                      <a:pt x="2431" y="438"/>
                      <a:pt x="2431" y="413"/>
                      <a:pt x="2406" y="413"/>
                    </a:cubicBezTo>
                    <a:cubicBezTo>
                      <a:pt x="2381" y="363"/>
                      <a:pt x="2356" y="338"/>
                      <a:pt x="2306" y="313"/>
                    </a:cubicBezTo>
                    <a:cubicBezTo>
                      <a:pt x="2256" y="288"/>
                      <a:pt x="2206" y="263"/>
                      <a:pt x="2181" y="238"/>
                    </a:cubicBezTo>
                    <a:cubicBezTo>
                      <a:pt x="2156" y="213"/>
                      <a:pt x="2105" y="187"/>
                      <a:pt x="2080" y="162"/>
                    </a:cubicBezTo>
                    <a:cubicBezTo>
                      <a:pt x="2030" y="137"/>
                      <a:pt x="1980" y="112"/>
                      <a:pt x="1955" y="87"/>
                    </a:cubicBezTo>
                    <a:cubicBezTo>
                      <a:pt x="1905" y="87"/>
                      <a:pt x="1880" y="62"/>
                      <a:pt x="1830" y="62"/>
                    </a:cubicBezTo>
                    <a:cubicBezTo>
                      <a:pt x="1805" y="62"/>
                      <a:pt x="1780" y="37"/>
                      <a:pt x="1755" y="37"/>
                    </a:cubicBezTo>
                    <a:cubicBezTo>
                      <a:pt x="1704" y="37"/>
                      <a:pt x="1654" y="12"/>
                      <a:pt x="1629" y="12"/>
                    </a:cubicBezTo>
                    <a:cubicBezTo>
                      <a:pt x="1596" y="12"/>
                      <a:pt x="1562" y="1"/>
                      <a:pt x="152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" name="Google Shape;1854;p54"/>
              <p:cNvSpPr/>
              <p:nvPr/>
            </p:nvSpPr>
            <p:spPr>
              <a:xfrm>
                <a:off x="2367117" y="3533511"/>
                <a:ext cx="59749" cy="68502"/>
              </a:xfrm>
              <a:custGeom>
                <a:avLst/>
                <a:gdLst/>
                <a:ahLst/>
                <a:cxnLst/>
                <a:rect l="l" t="t" r="r" b="b"/>
                <a:pathLst>
                  <a:path w="3509" h="4023" extrusionOk="0">
                    <a:moveTo>
                      <a:pt x="802" y="1"/>
                    </a:moveTo>
                    <a:lnTo>
                      <a:pt x="752" y="51"/>
                    </a:lnTo>
                    <a:cubicBezTo>
                      <a:pt x="752" y="76"/>
                      <a:pt x="727" y="101"/>
                      <a:pt x="727" y="151"/>
                    </a:cubicBezTo>
                    <a:cubicBezTo>
                      <a:pt x="727" y="176"/>
                      <a:pt x="727" y="201"/>
                      <a:pt x="702" y="226"/>
                    </a:cubicBezTo>
                    <a:lnTo>
                      <a:pt x="526" y="1003"/>
                    </a:lnTo>
                    <a:lnTo>
                      <a:pt x="451" y="1304"/>
                    </a:lnTo>
                    <a:cubicBezTo>
                      <a:pt x="451" y="1329"/>
                      <a:pt x="451" y="1354"/>
                      <a:pt x="451" y="1379"/>
                    </a:cubicBezTo>
                    <a:cubicBezTo>
                      <a:pt x="426" y="1404"/>
                      <a:pt x="426" y="1429"/>
                      <a:pt x="426" y="1454"/>
                    </a:cubicBezTo>
                    <a:cubicBezTo>
                      <a:pt x="401" y="1555"/>
                      <a:pt x="401" y="1630"/>
                      <a:pt x="351" y="1730"/>
                    </a:cubicBezTo>
                    <a:cubicBezTo>
                      <a:pt x="326" y="1805"/>
                      <a:pt x="326" y="1906"/>
                      <a:pt x="326" y="2006"/>
                    </a:cubicBezTo>
                    <a:cubicBezTo>
                      <a:pt x="301" y="2006"/>
                      <a:pt x="301" y="2006"/>
                      <a:pt x="301" y="2031"/>
                    </a:cubicBezTo>
                    <a:lnTo>
                      <a:pt x="301" y="2131"/>
                    </a:lnTo>
                    <a:cubicBezTo>
                      <a:pt x="276" y="2156"/>
                      <a:pt x="276" y="2181"/>
                      <a:pt x="276" y="2206"/>
                    </a:cubicBezTo>
                    <a:cubicBezTo>
                      <a:pt x="276" y="2231"/>
                      <a:pt x="276" y="2256"/>
                      <a:pt x="251" y="2307"/>
                    </a:cubicBezTo>
                    <a:cubicBezTo>
                      <a:pt x="251" y="2357"/>
                      <a:pt x="226" y="2407"/>
                      <a:pt x="226" y="2457"/>
                    </a:cubicBezTo>
                    <a:cubicBezTo>
                      <a:pt x="201" y="2532"/>
                      <a:pt x="201" y="2582"/>
                      <a:pt x="176" y="2632"/>
                    </a:cubicBezTo>
                    <a:cubicBezTo>
                      <a:pt x="176" y="2683"/>
                      <a:pt x="150" y="2758"/>
                      <a:pt x="150" y="2808"/>
                    </a:cubicBezTo>
                    <a:cubicBezTo>
                      <a:pt x="125" y="2858"/>
                      <a:pt x="100" y="2933"/>
                      <a:pt x="100" y="2983"/>
                    </a:cubicBezTo>
                    <a:cubicBezTo>
                      <a:pt x="100" y="3008"/>
                      <a:pt x="75" y="3033"/>
                      <a:pt x="75" y="3084"/>
                    </a:cubicBezTo>
                    <a:cubicBezTo>
                      <a:pt x="50" y="3134"/>
                      <a:pt x="50" y="3184"/>
                      <a:pt x="25" y="3234"/>
                    </a:cubicBezTo>
                    <a:cubicBezTo>
                      <a:pt x="25" y="3284"/>
                      <a:pt x="25" y="3334"/>
                      <a:pt x="0" y="3359"/>
                    </a:cubicBezTo>
                    <a:cubicBezTo>
                      <a:pt x="0" y="3384"/>
                      <a:pt x="0" y="3409"/>
                      <a:pt x="0" y="3409"/>
                    </a:cubicBezTo>
                    <a:cubicBezTo>
                      <a:pt x="50" y="3434"/>
                      <a:pt x="75" y="3434"/>
                      <a:pt x="100" y="3434"/>
                    </a:cubicBezTo>
                    <a:cubicBezTo>
                      <a:pt x="150" y="3434"/>
                      <a:pt x="176" y="3460"/>
                      <a:pt x="201" y="3460"/>
                    </a:cubicBezTo>
                    <a:lnTo>
                      <a:pt x="702" y="3560"/>
                    </a:lnTo>
                    <a:cubicBezTo>
                      <a:pt x="702" y="3560"/>
                      <a:pt x="702" y="3560"/>
                      <a:pt x="727" y="3535"/>
                    </a:cubicBezTo>
                    <a:cubicBezTo>
                      <a:pt x="727" y="3510"/>
                      <a:pt x="752" y="3460"/>
                      <a:pt x="752" y="3409"/>
                    </a:cubicBezTo>
                    <a:cubicBezTo>
                      <a:pt x="777" y="3334"/>
                      <a:pt x="777" y="3284"/>
                      <a:pt x="802" y="3209"/>
                    </a:cubicBezTo>
                    <a:cubicBezTo>
                      <a:pt x="827" y="3159"/>
                      <a:pt x="827" y="3084"/>
                      <a:pt x="827" y="3033"/>
                    </a:cubicBezTo>
                    <a:cubicBezTo>
                      <a:pt x="852" y="3008"/>
                      <a:pt x="852" y="2983"/>
                      <a:pt x="852" y="2958"/>
                    </a:cubicBezTo>
                    <a:cubicBezTo>
                      <a:pt x="852" y="2933"/>
                      <a:pt x="852" y="2908"/>
                      <a:pt x="877" y="2883"/>
                    </a:cubicBezTo>
                    <a:lnTo>
                      <a:pt x="927" y="2557"/>
                    </a:lnTo>
                    <a:lnTo>
                      <a:pt x="1128" y="1805"/>
                    </a:lnTo>
                    <a:cubicBezTo>
                      <a:pt x="1128" y="1780"/>
                      <a:pt x="1128" y="1755"/>
                      <a:pt x="1153" y="1705"/>
                    </a:cubicBezTo>
                    <a:cubicBezTo>
                      <a:pt x="1153" y="1680"/>
                      <a:pt x="1153" y="1655"/>
                      <a:pt x="1178" y="1630"/>
                    </a:cubicBezTo>
                    <a:lnTo>
                      <a:pt x="1178" y="1580"/>
                    </a:lnTo>
                    <a:cubicBezTo>
                      <a:pt x="1203" y="1480"/>
                      <a:pt x="1228" y="1429"/>
                      <a:pt x="1228" y="1379"/>
                    </a:cubicBezTo>
                    <a:cubicBezTo>
                      <a:pt x="1253" y="1329"/>
                      <a:pt x="1253" y="1279"/>
                      <a:pt x="1278" y="1229"/>
                    </a:cubicBezTo>
                    <a:cubicBezTo>
                      <a:pt x="1278" y="1204"/>
                      <a:pt x="1278" y="1179"/>
                      <a:pt x="1278" y="1179"/>
                    </a:cubicBezTo>
                    <a:cubicBezTo>
                      <a:pt x="1303" y="1279"/>
                      <a:pt x="1354" y="1354"/>
                      <a:pt x="1379" y="1454"/>
                    </a:cubicBezTo>
                    <a:cubicBezTo>
                      <a:pt x="1429" y="1555"/>
                      <a:pt x="1454" y="1630"/>
                      <a:pt x="1479" y="1730"/>
                    </a:cubicBezTo>
                    <a:cubicBezTo>
                      <a:pt x="1529" y="1855"/>
                      <a:pt x="1579" y="1981"/>
                      <a:pt x="1629" y="2081"/>
                    </a:cubicBezTo>
                    <a:cubicBezTo>
                      <a:pt x="1679" y="2181"/>
                      <a:pt x="1729" y="2307"/>
                      <a:pt x="1755" y="2407"/>
                    </a:cubicBezTo>
                    <a:cubicBezTo>
                      <a:pt x="1805" y="2507"/>
                      <a:pt x="1830" y="2607"/>
                      <a:pt x="1855" y="2708"/>
                    </a:cubicBezTo>
                    <a:cubicBezTo>
                      <a:pt x="1880" y="2808"/>
                      <a:pt x="1930" y="2883"/>
                      <a:pt x="1955" y="2983"/>
                    </a:cubicBezTo>
                    <a:cubicBezTo>
                      <a:pt x="1980" y="3033"/>
                      <a:pt x="2005" y="3059"/>
                      <a:pt x="2005" y="3109"/>
                    </a:cubicBezTo>
                    <a:cubicBezTo>
                      <a:pt x="2005" y="3159"/>
                      <a:pt x="2030" y="3184"/>
                      <a:pt x="2055" y="3234"/>
                    </a:cubicBezTo>
                    <a:cubicBezTo>
                      <a:pt x="2055" y="3259"/>
                      <a:pt x="2080" y="3284"/>
                      <a:pt x="2080" y="3309"/>
                    </a:cubicBezTo>
                    <a:cubicBezTo>
                      <a:pt x="2105" y="3359"/>
                      <a:pt x="2105" y="3384"/>
                      <a:pt x="2105" y="3409"/>
                    </a:cubicBezTo>
                    <a:cubicBezTo>
                      <a:pt x="2130" y="3460"/>
                      <a:pt x="2156" y="3510"/>
                      <a:pt x="2156" y="3560"/>
                    </a:cubicBezTo>
                    <a:cubicBezTo>
                      <a:pt x="2181" y="3585"/>
                      <a:pt x="2181" y="3635"/>
                      <a:pt x="2181" y="3660"/>
                    </a:cubicBezTo>
                    <a:cubicBezTo>
                      <a:pt x="2206" y="3710"/>
                      <a:pt x="2206" y="3735"/>
                      <a:pt x="2231" y="3785"/>
                    </a:cubicBezTo>
                    <a:cubicBezTo>
                      <a:pt x="2231" y="3810"/>
                      <a:pt x="2231" y="3861"/>
                      <a:pt x="2256" y="3936"/>
                    </a:cubicBezTo>
                    <a:lnTo>
                      <a:pt x="2306" y="3936"/>
                    </a:lnTo>
                    <a:cubicBezTo>
                      <a:pt x="2331" y="3961"/>
                      <a:pt x="2381" y="3961"/>
                      <a:pt x="2431" y="3961"/>
                    </a:cubicBezTo>
                    <a:lnTo>
                      <a:pt x="2632" y="4011"/>
                    </a:lnTo>
                    <a:cubicBezTo>
                      <a:pt x="2640" y="4019"/>
                      <a:pt x="2648" y="4022"/>
                      <a:pt x="2657" y="4022"/>
                    </a:cubicBezTo>
                    <a:cubicBezTo>
                      <a:pt x="2673" y="4022"/>
                      <a:pt x="2690" y="4011"/>
                      <a:pt x="2707" y="4011"/>
                    </a:cubicBezTo>
                    <a:cubicBezTo>
                      <a:pt x="2707" y="3961"/>
                      <a:pt x="2707" y="3936"/>
                      <a:pt x="2707" y="3911"/>
                    </a:cubicBezTo>
                    <a:cubicBezTo>
                      <a:pt x="2707" y="3886"/>
                      <a:pt x="2732" y="3835"/>
                      <a:pt x="2732" y="3810"/>
                    </a:cubicBezTo>
                    <a:cubicBezTo>
                      <a:pt x="2757" y="3735"/>
                      <a:pt x="2757" y="3660"/>
                      <a:pt x="2782" y="3585"/>
                    </a:cubicBezTo>
                    <a:cubicBezTo>
                      <a:pt x="2807" y="3510"/>
                      <a:pt x="2832" y="3434"/>
                      <a:pt x="2832" y="3359"/>
                    </a:cubicBezTo>
                    <a:cubicBezTo>
                      <a:pt x="2857" y="3309"/>
                      <a:pt x="2857" y="3234"/>
                      <a:pt x="2882" y="3184"/>
                    </a:cubicBezTo>
                    <a:cubicBezTo>
                      <a:pt x="2882" y="3134"/>
                      <a:pt x="2907" y="3084"/>
                      <a:pt x="2932" y="3008"/>
                    </a:cubicBezTo>
                    <a:cubicBezTo>
                      <a:pt x="2932" y="3008"/>
                      <a:pt x="2932" y="2958"/>
                      <a:pt x="2958" y="2908"/>
                    </a:cubicBezTo>
                    <a:cubicBezTo>
                      <a:pt x="2983" y="2833"/>
                      <a:pt x="3008" y="2758"/>
                      <a:pt x="3033" y="2632"/>
                    </a:cubicBezTo>
                    <a:lnTo>
                      <a:pt x="3083" y="2357"/>
                    </a:lnTo>
                    <a:cubicBezTo>
                      <a:pt x="3108" y="2307"/>
                      <a:pt x="3108" y="2256"/>
                      <a:pt x="3108" y="2206"/>
                    </a:cubicBezTo>
                    <a:cubicBezTo>
                      <a:pt x="3133" y="2156"/>
                      <a:pt x="3133" y="2131"/>
                      <a:pt x="3158" y="2081"/>
                    </a:cubicBezTo>
                    <a:cubicBezTo>
                      <a:pt x="3158" y="2056"/>
                      <a:pt x="3183" y="2006"/>
                      <a:pt x="3183" y="1981"/>
                    </a:cubicBezTo>
                    <a:cubicBezTo>
                      <a:pt x="3183" y="1956"/>
                      <a:pt x="3183" y="1931"/>
                      <a:pt x="3208" y="1881"/>
                    </a:cubicBezTo>
                    <a:cubicBezTo>
                      <a:pt x="3208" y="1830"/>
                      <a:pt x="3233" y="1730"/>
                      <a:pt x="3258" y="1630"/>
                    </a:cubicBezTo>
                    <a:cubicBezTo>
                      <a:pt x="3258" y="1530"/>
                      <a:pt x="3283" y="1404"/>
                      <a:pt x="3333" y="1279"/>
                    </a:cubicBezTo>
                    <a:cubicBezTo>
                      <a:pt x="3359" y="1154"/>
                      <a:pt x="3384" y="1003"/>
                      <a:pt x="3409" y="853"/>
                    </a:cubicBezTo>
                    <a:cubicBezTo>
                      <a:pt x="3434" y="728"/>
                      <a:pt x="3484" y="577"/>
                      <a:pt x="3509" y="427"/>
                    </a:cubicBezTo>
                    <a:lnTo>
                      <a:pt x="3484" y="427"/>
                    </a:lnTo>
                    <a:cubicBezTo>
                      <a:pt x="3459" y="427"/>
                      <a:pt x="3434" y="402"/>
                      <a:pt x="3384" y="377"/>
                    </a:cubicBezTo>
                    <a:cubicBezTo>
                      <a:pt x="3333" y="377"/>
                      <a:pt x="3283" y="352"/>
                      <a:pt x="3258" y="352"/>
                    </a:cubicBezTo>
                    <a:lnTo>
                      <a:pt x="3058" y="302"/>
                    </a:lnTo>
                    <a:cubicBezTo>
                      <a:pt x="3049" y="293"/>
                      <a:pt x="3041" y="290"/>
                      <a:pt x="3033" y="290"/>
                    </a:cubicBezTo>
                    <a:cubicBezTo>
                      <a:pt x="3016" y="290"/>
                      <a:pt x="2999" y="302"/>
                      <a:pt x="2983" y="302"/>
                    </a:cubicBezTo>
                    <a:cubicBezTo>
                      <a:pt x="2983" y="327"/>
                      <a:pt x="2983" y="327"/>
                      <a:pt x="2983" y="352"/>
                    </a:cubicBezTo>
                    <a:cubicBezTo>
                      <a:pt x="2958" y="377"/>
                      <a:pt x="2958" y="427"/>
                      <a:pt x="2932" y="477"/>
                    </a:cubicBezTo>
                    <a:cubicBezTo>
                      <a:pt x="2932" y="527"/>
                      <a:pt x="2907" y="577"/>
                      <a:pt x="2907" y="627"/>
                    </a:cubicBezTo>
                    <a:cubicBezTo>
                      <a:pt x="2882" y="678"/>
                      <a:pt x="2882" y="728"/>
                      <a:pt x="2857" y="778"/>
                    </a:cubicBezTo>
                    <a:cubicBezTo>
                      <a:pt x="2857" y="828"/>
                      <a:pt x="2857" y="853"/>
                      <a:pt x="2857" y="878"/>
                    </a:cubicBezTo>
                    <a:lnTo>
                      <a:pt x="2682" y="1630"/>
                    </a:lnTo>
                    <a:lnTo>
                      <a:pt x="2607" y="1956"/>
                    </a:lnTo>
                    <a:lnTo>
                      <a:pt x="2582" y="2031"/>
                    </a:lnTo>
                    <a:cubicBezTo>
                      <a:pt x="2582" y="2056"/>
                      <a:pt x="2582" y="2081"/>
                      <a:pt x="2557" y="2106"/>
                    </a:cubicBezTo>
                    <a:cubicBezTo>
                      <a:pt x="2557" y="2181"/>
                      <a:pt x="2531" y="2256"/>
                      <a:pt x="2506" y="2332"/>
                    </a:cubicBezTo>
                    <a:cubicBezTo>
                      <a:pt x="2481" y="2407"/>
                      <a:pt x="2456" y="2507"/>
                      <a:pt x="2456" y="2582"/>
                    </a:cubicBezTo>
                    <a:cubicBezTo>
                      <a:pt x="2456" y="2607"/>
                      <a:pt x="2456" y="2607"/>
                      <a:pt x="2456" y="2607"/>
                    </a:cubicBezTo>
                    <a:cubicBezTo>
                      <a:pt x="2456" y="2607"/>
                      <a:pt x="2456" y="2607"/>
                      <a:pt x="2456" y="2632"/>
                    </a:cubicBezTo>
                    <a:lnTo>
                      <a:pt x="2381" y="2933"/>
                    </a:lnTo>
                    <a:lnTo>
                      <a:pt x="2356" y="2958"/>
                    </a:lnTo>
                    <a:cubicBezTo>
                      <a:pt x="2331" y="2908"/>
                      <a:pt x="2331" y="2883"/>
                      <a:pt x="2306" y="2833"/>
                    </a:cubicBezTo>
                    <a:cubicBezTo>
                      <a:pt x="2306" y="2758"/>
                      <a:pt x="2281" y="2733"/>
                      <a:pt x="2281" y="2683"/>
                    </a:cubicBezTo>
                    <a:cubicBezTo>
                      <a:pt x="2256" y="2658"/>
                      <a:pt x="2231" y="2607"/>
                      <a:pt x="2206" y="2557"/>
                    </a:cubicBezTo>
                    <a:cubicBezTo>
                      <a:pt x="2181" y="2482"/>
                      <a:pt x="2181" y="2432"/>
                      <a:pt x="2181" y="2382"/>
                    </a:cubicBezTo>
                    <a:cubicBezTo>
                      <a:pt x="2105" y="2181"/>
                      <a:pt x="2055" y="1981"/>
                      <a:pt x="1980" y="1805"/>
                    </a:cubicBezTo>
                    <a:cubicBezTo>
                      <a:pt x="1930" y="1630"/>
                      <a:pt x="1880" y="1480"/>
                      <a:pt x="1830" y="1329"/>
                    </a:cubicBezTo>
                    <a:cubicBezTo>
                      <a:pt x="1805" y="1279"/>
                      <a:pt x="1805" y="1229"/>
                      <a:pt x="1780" y="1179"/>
                    </a:cubicBezTo>
                    <a:cubicBezTo>
                      <a:pt x="1780" y="1154"/>
                      <a:pt x="1755" y="1104"/>
                      <a:pt x="1755" y="1053"/>
                    </a:cubicBezTo>
                    <a:cubicBezTo>
                      <a:pt x="1729" y="1003"/>
                      <a:pt x="1729" y="953"/>
                      <a:pt x="1704" y="903"/>
                    </a:cubicBezTo>
                    <a:cubicBezTo>
                      <a:pt x="1679" y="878"/>
                      <a:pt x="1679" y="828"/>
                      <a:pt x="1654" y="828"/>
                    </a:cubicBezTo>
                    <a:cubicBezTo>
                      <a:pt x="1654" y="778"/>
                      <a:pt x="1629" y="728"/>
                      <a:pt x="1629" y="652"/>
                    </a:cubicBezTo>
                    <a:cubicBezTo>
                      <a:pt x="1629" y="602"/>
                      <a:pt x="1604" y="502"/>
                      <a:pt x="1579" y="402"/>
                    </a:cubicBezTo>
                    <a:cubicBezTo>
                      <a:pt x="1579" y="377"/>
                      <a:pt x="1554" y="327"/>
                      <a:pt x="1554" y="277"/>
                    </a:cubicBezTo>
                    <a:cubicBezTo>
                      <a:pt x="1529" y="251"/>
                      <a:pt x="1529" y="201"/>
                      <a:pt x="1504" y="176"/>
                    </a:cubicBezTo>
                    <a:lnTo>
                      <a:pt x="1379" y="126"/>
                    </a:lnTo>
                    <a:cubicBezTo>
                      <a:pt x="1354" y="126"/>
                      <a:pt x="1354" y="126"/>
                      <a:pt x="1328" y="101"/>
                    </a:cubicBezTo>
                    <a:lnTo>
                      <a:pt x="1278" y="101"/>
                    </a:lnTo>
                    <a:cubicBezTo>
                      <a:pt x="1253" y="76"/>
                      <a:pt x="1228" y="76"/>
                      <a:pt x="1203" y="76"/>
                    </a:cubicBezTo>
                    <a:cubicBezTo>
                      <a:pt x="1153" y="76"/>
                      <a:pt x="1128" y="76"/>
                      <a:pt x="1078" y="51"/>
                    </a:cubicBezTo>
                    <a:cubicBezTo>
                      <a:pt x="1003" y="51"/>
                      <a:pt x="953" y="26"/>
                      <a:pt x="902" y="26"/>
                    </a:cubicBezTo>
                    <a:cubicBezTo>
                      <a:pt x="852" y="1"/>
                      <a:pt x="827" y="1"/>
                      <a:pt x="80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855" name="Google Shape;1855;p54"/>
          <p:cNvSpPr txBox="1">
            <a:spLocks noGrp="1"/>
          </p:cNvSpPr>
          <p:nvPr>
            <p:ph type="title"/>
          </p:nvPr>
        </p:nvSpPr>
        <p:spPr>
          <a:xfrm>
            <a:off x="720000" y="41388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Principe</a:t>
            </a:r>
            <a:endParaRPr/>
          </a:p>
        </p:txBody>
      </p:sp>
      <p:sp>
        <p:nvSpPr>
          <p:cNvPr id="1856" name="Google Shape;1856;p54"/>
          <p:cNvSpPr txBox="1"/>
          <p:nvPr/>
        </p:nvSpPr>
        <p:spPr>
          <a:xfrm>
            <a:off x="720001" y="1529250"/>
            <a:ext cx="1367700" cy="4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7200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2"/>
                </a:solidFill>
                <a:latin typeface="Kirang Haerang"/>
                <a:ea typeface="Kirang Haerang"/>
                <a:cs typeface="Kirang Haerang"/>
                <a:sym typeface="Kirang Haerang"/>
              </a:rPr>
              <a:t>O1</a:t>
            </a:r>
            <a:endParaRPr sz="2200">
              <a:solidFill>
                <a:schemeClr val="dk2"/>
              </a:solidFill>
              <a:latin typeface="Kirang Haerang"/>
              <a:ea typeface="Kirang Haerang"/>
              <a:cs typeface="Kirang Haerang"/>
              <a:sym typeface="Kirang Haerang"/>
            </a:endParaRPr>
          </a:p>
        </p:txBody>
      </p:sp>
      <p:sp>
        <p:nvSpPr>
          <p:cNvPr id="1857" name="Google Shape;1857;p54"/>
          <p:cNvSpPr txBox="1"/>
          <p:nvPr/>
        </p:nvSpPr>
        <p:spPr>
          <a:xfrm>
            <a:off x="844025" y="1987426"/>
            <a:ext cx="13677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7200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Création d’une base de règles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58" name="Google Shape;1858;p54"/>
          <p:cNvSpPr txBox="1"/>
          <p:nvPr/>
        </p:nvSpPr>
        <p:spPr>
          <a:xfrm>
            <a:off x="720001" y="3561000"/>
            <a:ext cx="1367700" cy="4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7200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2"/>
                </a:solidFill>
                <a:latin typeface="Kirang Haerang"/>
                <a:ea typeface="Kirang Haerang"/>
                <a:cs typeface="Kirang Haerang"/>
                <a:sym typeface="Kirang Haerang"/>
              </a:rPr>
              <a:t>02</a:t>
            </a:r>
            <a:endParaRPr sz="2200">
              <a:solidFill>
                <a:schemeClr val="dk2"/>
              </a:solidFill>
              <a:latin typeface="Kirang Haerang"/>
              <a:ea typeface="Kirang Haerang"/>
              <a:cs typeface="Kirang Haerang"/>
              <a:sym typeface="Kirang Haerang"/>
            </a:endParaRPr>
          </a:p>
        </p:txBody>
      </p:sp>
      <p:sp>
        <p:nvSpPr>
          <p:cNvPr id="1859" name="Google Shape;1859;p54"/>
          <p:cNvSpPr txBox="1"/>
          <p:nvPr/>
        </p:nvSpPr>
        <p:spPr>
          <a:xfrm>
            <a:off x="513275" y="3997475"/>
            <a:ext cx="2207400" cy="8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7200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Remplissage de la base des faits en fonction des réponses de l’utilisateur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860" name="Google Shape;1860;p54"/>
          <p:cNvSpPr txBox="1"/>
          <p:nvPr/>
        </p:nvSpPr>
        <p:spPr>
          <a:xfrm flipH="1">
            <a:off x="7056300" y="1529250"/>
            <a:ext cx="1367700" cy="4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2"/>
                </a:solidFill>
                <a:latin typeface="Kirang Haerang"/>
                <a:ea typeface="Kirang Haerang"/>
                <a:cs typeface="Kirang Haerang"/>
                <a:sym typeface="Kirang Haerang"/>
              </a:rPr>
              <a:t>03</a:t>
            </a:r>
            <a:endParaRPr sz="2200">
              <a:solidFill>
                <a:schemeClr val="dk2"/>
              </a:solidFill>
              <a:latin typeface="Kirang Haerang"/>
              <a:ea typeface="Kirang Haerang"/>
              <a:cs typeface="Kirang Haerang"/>
              <a:sym typeface="Kirang Haerang"/>
            </a:endParaRPr>
          </a:p>
        </p:txBody>
      </p:sp>
      <p:sp>
        <p:nvSpPr>
          <p:cNvPr id="1861" name="Google Shape;1861;p54"/>
          <p:cNvSpPr txBox="1"/>
          <p:nvPr/>
        </p:nvSpPr>
        <p:spPr>
          <a:xfrm flipH="1">
            <a:off x="6932275" y="1968454"/>
            <a:ext cx="1957200" cy="79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Le système continue à poser les questions à chaque inférence</a:t>
            </a:r>
            <a:endParaRPr sz="1600">
              <a:solidFill>
                <a:schemeClr val="lt2"/>
              </a:solidFill>
              <a:latin typeface="Assistant Light"/>
              <a:ea typeface="Assistant Light"/>
              <a:cs typeface="Assistant Light"/>
              <a:sym typeface="Assistant Light"/>
            </a:endParaRPr>
          </a:p>
        </p:txBody>
      </p:sp>
      <p:sp>
        <p:nvSpPr>
          <p:cNvPr id="1862" name="Google Shape;1862;p54"/>
          <p:cNvSpPr txBox="1"/>
          <p:nvPr/>
        </p:nvSpPr>
        <p:spPr>
          <a:xfrm flipH="1">
            <a:off x="7147275" y="3461775"/>
            <a:ext cx="1367700" cy="46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>
                <a:solidFill>
                  <a:schemeClr val="dk2"/>
                </a:solidFill>
                <a:latin typeface="Kirang Haerang"/>
                <a:ea typeface="Kirang Haerang"/>
                <a:cs typeface="Kirang Haerang"/>
                <a:sym typeface="Kirang Haerang"/>
              </a:rPr>
              <a:t>04</a:t>
            </a:r>
            <a:endParaRPr sz="2200">
              <a:solidFill>
                <a:schemeClr val="dk2"/>
              </a:solidFill>
              <a:latin typeface="Kirang Haerang"/>
              <a:ea typeface="Kirang Haerang"/>
              <a:cs typeface="Kirang Haerang"/>
              <a:sym typeface="Kirang Haerang"/>
            </a:endParaRPr>
          </a:p>
        </p:txBody>
      </p:sp>
      <p:sp>
        <p:nvSpPr>
          <p:cNvPr id="1863" name="Google Shape;1863;p54"/>
          <p:cNvSpPr txBox="1"/>
          <p:nvPr/>
        </p:nvSpPr>
        <p:spPr>
          <a:xfrm flipH="1">
            <a:off x="6932275" y="3852725"/>
            <a:ext cx="2207400" cy="114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Le système propose à l’utilisateur sa déduction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(le signe astrologique qui correspond au mieux à l’utilisateur )</a:t>
            </a:r>
            <a:endParaRPr sz="15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864" name="Google Shape;1864;p54"/>
          <p:cNvCxnSpPr>
            <a:stCxn id="1856" idx="3"/>
          </p:cNvCxnSpPr>
          <p:nvPr/>
        </p:nvCxnSpPr>
        <p:spPr>
          <a:xfrm>
            <a:off x="2087701" y="1764150"/>
            <a:ext cx="1902900" cy="11994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865" name="Google Shape;1865;p54"/>
          <p:cNvCxnSpPr>
            <a:stCxn id="1858" idx="3"/>
          </p:cNvCxnSpPr>
          <p:nvPr/>
        </p:nvCxnSpPr>
        <p:spPr>
          <a:xfrm>
            <a:off x="2087701" y="3795900"/>
            <a:ext cx="1839600" cy="3747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866" name="Google Shape;1866;p54"/>
          <p:cNvCxnSpPr>
            <a:stCxn id="1860" idx="3"/>
          </p:cNvCxnSpPr>
          <p:nvPr/>
        </p:nvCxnSpPr>
        <p:spPr>
          <a:xfrm flipH="1">
            <a:off x="5350800" y="1764150"/>
            <a:ext cx="1705500" cy="7131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  <p:cxnSp>
        <p:nvCxnSpPr>
          <p:cNvPr id="1867" name="Google Shape;1867;p54"/>
          <p:cNvCxnSpPr>
            <a:stCxn id="1862" idx="3"/>
          </p:cNvCxnSpPr>
          <p:nvPr/>
        </p:nvCxnSpPr>
        <p:spPr>
          <a:xfrm rot="10800000">
            <a:off x="5459775" y="3233775"/>
            <a:ext cx="1687500" cy="4629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chemeClr val="lt2"/>
            </a:solidFill>
            <a:prstDash val="solid"/>
            <a:round/>
            <a:headEnd type="none" w="med" len="med"/>
            <a:tailEnd type="oval" w="med" len="med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8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5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8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8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8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8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8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8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8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8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8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8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8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8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2" name="Google Shape;1872;p55"/>
          <p:cNvSpPr txBox="1"/>
          <p:nvPr/>
        </p:nvSpPr>
        <p:spPr>
          <a:xfrm>
            <a:off x="1777900" y="198475"/>
            <a:ext cx="5333700" cy="10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1"/>
                </a:solidFill>
                <a:latin typeface="Kirang Haerang"/>
                <a:ea typeface="Kirang Haerang"/>
                <a:cs typeface="Kirang Haerang"/>
                <a:sym typeface="Kirang Haerang"/>
              </a:rPr>
              <a:t>Base des règles</a:t>
            </a:r>
            <a:endParaRPr sz="3000">
              <a:solidFill>
                <a:schemeClr val="accent1"/>
              </a:solidFill>
              <a:latin typeface="Kirang Haerang"/>
              <a:ea typeface="Kirang Haerang"/>
              <a:cs typeface="Kirang Haerang"/>
              <a:sym typeface="Kirang Haerang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accent1"/>
                </a:solidFill>
                <a:latin typeface="Kirang Haerang"/>
                <a:ea typeface="Kirang Haerang"/>
                <a:cs typeface="Kirang Haerang"/>
                <a:sym typeface="Kirang Haerang"/>
              </a:rPr>
              <a:t>Principe de base</a:t>
            </a:r>
            <a:endParaRPr sz="3000">
              <a:solidFill>
                <a:schemeClr val="accent1"/>
              </a:solidFill>
              <a:latin typeface="Kirang Haerang"/>
              <a:ea typeface="Kirang Haerang"/>
              <a:cs typeface="Kirang Haerang"/>
              <a:sym typeface="Kirang Haerang"/>
            </a:endParaRPr>
          </a:p>
        </p:txBody>
      </p:sp>
      <p:sp>
        <p:nvSpPr>
          <p:cNvPr id="1873" name="Google Shape;1873;p55"/>
          <p:cNvSpPr txBox="1"/>
          <p:nvPr/>
        </p:nvSpPr>
        <p:spPr>
          <a:xfrm>
            <a:off x="461300" y="1258625"/>
            <a:ext cx="8081400" cy="3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ssistant Light"/>
              <a:buChar char="●"/>
            </a:pPr>
            <a:r>
              <a:rPr lang="en" sz="1800">
                <a:solidFill>
                  <a:schemeClr val="lt2"/>
                </a:solidFill>
                <a:latin typeface="Assistant Light"/>
                <a:ea typeface="Assistant Light"/>
                <a:cs typeface="Assistant Light"/>
                <a:sym typeface="Assistant Light"/>
              </a:rPr>
              <a:t>On a utilisé en premier lieu </a:t>
            </a:r>
            <a:r>
              <a:rPr lang="en" sz="1800" b="1">
                <a:solidFill>
                  <a:schemeClr val="lt2"/>
                </a:solidFill>
                <a:latin typeface="Assistant"/>
                <a:ea typeface="Assistant"/>
                <a:cs typeface="Assistant"/>
                <a:sym typeface="Assistant"/>
              </a:rPr>
              <a:t>le choix de la saison préférée</a:t>
            </a:r>
            <a:r>
              <a:rPr lang="en" sz="1800">
                <a:solidFill>
                  <a:schemeClr val="lt2"/>
                </a:solidFill>
                <a:latin typeface="Assistant Light"/>
                <a:ea typeface="Assistant Light"/>
                <a:cs typeface="Assistant Light"/>
                <a:sym typeface="Assistant Light"/>
              </a:rPr>
              <a:t> comme un critère pour subdiviser les signes astrologiques.</a:t>
            </a:r>
            <a:endParaRPr sz="1800">
              <a:solidFill>
                <a:schemeClr val="lt2"/>
              </a:solidFill>
              <a:latin typeface="Assistant Light"/>
              <a:ea typeface="Assistant Light"/>
              <a:cs typeface="Assistant Light"/>
              <a:sym typeface="Assistant Ligh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ssistant Light"/>
              <a:buChar char="●"/>
            </a:pPr>
            <a:r>
              <a:rPr lang="en" sz="1800">
                <a:solidFill>
                  <a:schemeClr val="lt2"/>
                </a:solidFill>
                <a:latin typeface="Assistant Light"/>
                <a:ea typeface="Assistant Light"/>
                <a:cs typeface="Assistant Light"/>
                <a:sym typeface="Assistant Light"/>
              </a:rPr>
              <a:t>On a eu 4 sous-ensembles, chacun contient une liste de signes astrologiques uniques. Après, selon la saison choisie, une liste de questions tranchantes est posée.</a:t>
            </a:r>
            <a:endParaRPr sz="1800">
              <a:solidFill>
                <a:schemeClr val="lt2"/>
              </a:solidFill>
              <a:latin typeface="Assistant Light"/>
              <a:ea typeface="Assistant Light"/>
              <a:cs typeface="Assistant Light"/>
              <a:sym typeface="Assistant Ligh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ssistant Light"/>
              <a:buChar char="●"/>
            </a:pPr>
            <a:r>
              <a:rPr lang="en" sz="1800">
                <a:solidFill>
                  <a:schemeClr val="lt2"/>
                </a:solidFill>
                <a:latin typeface="Assistant Light"/>
                <a:ea typeface="Assistant Light"/>
                <a:cs typeface="Assistant Light"/>
                <a:sym typeface="Assistant Light"/>
              </a:rPr>
              <a:t>Cette méthode nous a permis de rendre la tâche plus </a:t>
            </a:r>
            <a:r>
              <a:rPr lang="en" sz="1800" b="1">
                <a:solidFill>
                  <a:schemeClr val="lt2"/>
                </a:solidFill>
                <a:latin typeface="Assistant"/>
                <a:ea typeface="Assistant"/>
                <a:cs typeface="Assistant"/>
                <a:sym typeface="Assistant"/>
              </a:rPr>
              <a:t>facile </a:t>
            </a:r>
            <a:r>
              <a:rPr lang="en" sz="1800">
                <a:solidFill>
                  <a:schemeClr val="lt2"/>
                </a:solidFill>
                <a:latin typeface="Assistant Light"/>
                <a:ea typeface="Assistant Light"/>
                <a:cs typeface="Assistant Light"/>
                <a:sym typeface="Assistant Light"/>
              </a:rPr>
              <a:t>et </a:t>
            </a:r>
            <a:r>
              <a:rPr lang="en" sz="1800" b="1">
                <a:solidFill>
                  <a:schemeClr val="lt2"/>
                </a:solidFill>
                <a:latin typeface="Assistant"/>
                <a:ea typeface="Assistant"/>
                <a:cs typeface="Assistant"/>
                <a:sym typeface="Assistant"/>
              </a:rPr>
              <a:t>rapide</a:t>
            </a:r>
            <a:r>
              <a:rPr lang="en" sz="1800">
                <a:solidFill>
                  <a:schemeClr val="lt2"/>
                </a:solidFill>
                <a:latin typeface="Assistant Light"/>
                <a:ea typeface="Assistant Light"/>
                <a:cs typeface="Assistant Light"/>
                <a:sym typeface="Assistant Light"/>
              </a:rPr>
              <a:t>.</a:t>
            </a:r>
            <a:endParaRPr sz="1800">
              <a:solidFill>
                <a:schemeClr val="lt2"/>
              </a:solidFill>
              <a:latin typeface="Assistant Light"/>
              <a:ea typeface="Assistant Light"/>
              <a:cs typeface="Assistant Light"/>
              <a:sym typeface="Assistant Ligh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ssistant Light"/>
              <a:buChar char="●"/>
            </a:pPr>
            <a:r>
              <a:rPr lang="en" sz="1800">
                <a:solidFill>
                  <a:schemeClr val="lt2"/>
                </a:solidFill>
                <a:latin typeface="Assistant Light"/>
                <a:ea typeface="Assistant Light"/>
                <a:cs typeface="Assistant Light"/>
                <a:sym typeface="Assistant Light"/>
              </a:rPr>
              <a:t>Les questions propres à chaque sous-ensemble sont choisies d’une façon à déduire </a:t>
            </a:r>
            <a:r>
              <a:rPr lang="en" sz="1800" b="1">
                <a:solidFill>
                  <a:schemeClr val="lt2"/>
                </a:solidFill>
                <a:latin typeface="Assistant"/>
                <a:ea typeface="Assistant"/>
                <a:cs typeface="Assistant"/>
                <a:sym typeface="Assistant"/>
              </a:rPr>
              <a:t>efficacement </a:t>
            </a:r>
            <a:r>
              <a:rPr lang="en" sz="1800">
                <a:solidFill>
                  <a:schemeClr val="lt2"/>
                </a:solidFill>
                <a:latin typeface="Assistant Light"/>
                <a:ea typeface="Assistant Light"/>
                <a:cs typeface="Assistant Light"/>
                <a:sym typeface="Assistant Light"/>
              </a:rPr>
              <a:t>et </a:t>
            </a:r>
            <a:r>
              <a:rPr lang="en" sz="1800" b="1">
                <a:solidFill>
                  <a:schemeClr val="lt2"/>
                </a:solidFill>
                <a:latin typeface="Assistant"/>
                <a:ea typeface="Assistant"/>
                <a:cs typeface="Assistant"/>
                <a:sym typeface="Assistant"/>
              </a:rPr>
              <a:t>rapidement </a:t>
            </a:r>
            <a:r>
              <a:rPr lang="en" sz="1800">
                <a:solidFill>
                  <a:schemeClr val="lt2"/>
                </a:solidFill>
                <a:latin typeface="Assistant Light"/>
                <a:ea typeface="Assistant Light"/>
                <a:cs typeface="Assistant Light"/>
                <a:sym typeface="Assistant Light"/>
              </a:rPr>
              <a:t>le signe astrologique sans passer obligatoirement par toutes les questions et rendre la tâche ennuyante pour l’utilisateur.</a:t>
            </a:r>
            <a:endParaRPr sz="1800">
              <a:solidFill>
                <a:schemeClr val="lt2"/>
              </a:solidFill>
              <a:latin typeface="Assistant Light"/>
              <a:ea typeface="Assistant Light"/>
              <a:cs typeface="Assistant Light"/>
              <a:sym typeface="Assistant Light"/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Assistant Light"/>
              <a:buChar char="●"/>
            </a:pPr>
            <a:r>
              <a:rPr lang="en" sz="1800">
                <a:solidFill>
                  <a:schemeClr val="lt2"/>
                </a:solidFill>
                <a:latin typeface="Assistant Light"/>
                <a:ea typeface="Assistant Light"/>
                <a:cs typeface="Assistant Light"/>
                <a:sym typeface="Assistant Light"/>
              </a:rPr>
              <a:t>Les questions sont choisies dynamiquement d’une façon à différencier </a:t>
            </a:r>
            <a:endParaRPr sz="1800">
              <a:solidFill>
                <a:schemeClr val="lt2"/>
              </a:solidFill>
              <a:latin typeface="Assistant Light"/>
              <a:ea typeface="Assistant Light"/>
              <a:cs typeface="Assistant Light"/>
              <a:sym typeface="Assistant Light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2"/>
                </a:solidFill>
                <a:latin typeface="Assistant Light"/>
                <a:ea typeface="Assistant Light"/>
                <a:cs typeface="Assistant Light"/>
                <a:sym typeface="Assistant Light"/>
              </a:rPr>
              <a:t>entre les signes astrologiques de chaque saison.</a:t>
            </a:r>
            <a:endParaRPr sz="1800">
              <a:solidFill>
                <a:schemeClr val="lt2"/>
              </a:solidFill>
              <a:latin typeface="Assistant Light"/>
              <a:ea typeface="Assistant Light"/>
              <a:cs typeface="Assistant Light"/>
              <a:sym typeface="Assistant Light"/>
            </a:endParaRPr>
          </a:p>
        </p:txBody>
      </p:sp>
      <p:grpSp>
        <p:nvGrpSpPr>
          <p:cNvPr id="1874" name="Google Shape;1874;p55"/>
          <p:cNvGrpSpPr/>
          <p:nvPr/>
        </p:nvGrpSpPr>
        <p:grpSpPr>
          <a:xfrm>
            <a:off x="7913768" y="3804775"/>
            <a:ext cx="1230233" cy="1338725"/>
            <a:chOff x="1912725" y="3106950"/>
            <a:chExt cx="1230233" cy="1338725"/>
          </a:xfrm>
        </p:grpSpPr>
        <p:sp>
          <p:nvSpPr>
            <p:cNvPr id="1875" name="Google Shape;1875;p55"/>
            <p:cNvSpPr/>
            <p:nvPr/>
          </p:nvSpPr>
          <p:spPr>
            <a:xfrm>
              <a:off x="1912725" y="3222228"/>
              <a:ext cx="602528" cy="538927"/>
            </a:xfrm>
            <a:custGeom>
              <a:avLst/>
              <a:gdLst/>
              <a:ahLst/>
              <a:cxnLst/>
              <a:rect l="l" t="t" r="r" b="b"/>
              <a:pathLst>
                <a:path w="15006" h="13422" extrusionOk="0">
                  <a:moveTo>
                    <a:pt x="1" y="0"/>
                  </a:moveTo>
                  <a:lnTo>
                    <a:pt x="1" y="4738"/>
                  </a:lnTo>
                  <a:cubicBezTo>
                    <a:pt x="1" y="9530"/>
                    <a:pt x="3892" y="13421"/>
                    <a:pt x="8684" y="13421"/>
                  </a:cubicBezTo>
                  <a:lnTo>
                    <a:pt x="15006" y="13421"/>
                  </a:lnTo>
                  <a:lnTo>
                    <a:pt x="15006" y="8670"/>
                  </a:lnTo>
                  <a:cubicBezTo>
                    <a:pt x="15006" y="3878"/>
                    <a:pt x="11115" y="0"/>
                    <a:pt x="63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6" name="Google Shape;1876;p55"/>
            <p:cNvSpPr/>
            <p:nvPr/>
          </p:nvSpPr>
          <p:spPr>
            <a:xfrm>
              <a:off x="2540429" y="3222228"/>
              <a:ext cx="602528" cy="538927"/>
            </a:xfrm>
            <a:custGeom>
              <a:avLst/>
              <a:gdLst/>
              <a:ahLst/>
              <a:cxnLst/>
              <a:rect l="l" t="t" r="r" b="b"/>
              <a:pathLst>
                <a:path w="15006" h="13422" extrusionOk="0">
                  <a:moveTo>
                    <a:pt x="8671" y="0"/>
                  </a:moveTo>
                  <a:cubicBezTo>
                    <a:pt x="3892" y="0"/>
                    <a:pt x="1" y="3878"/>
                    <a:pt x="1" y="8670"/>
                  </a:cubicBezTo>
                  <a:lnTo>
                    <a:pt x="1" y="13421"/>
                  </a:lnTo>
                  <a:lnTo>
                    <a:pt x="6322" y="13421"/>
                  </a:lnTo>
                  <a:cubicBezTo>
                    <a:pt x="11115" y="13421"/>
                    <a:pt x="15006" y="9530"/>
                    <a:pt x="15006" y="4738"/>
                  </a:cubicBezTo>
                  <a:lnTo>
                    <a:pt x="150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7" name="Google Shape;1877;p55"/>
            <p:cNvSpPr/>
            <p:nvPr/>
          </p:nvSpPr>
          <p:spPr>
            <a:xfrm>
              <a:off x="1912725" y="3791791"/>
              <a:ext cx="602528" cy="538927"/>
            </a:xfrm>
            <a:custGeom>
              <a:avLst/>
              <a:gdLst/>
              <a:ahLst/>
              <a:cxnLst/>
              <a:rect l="l" t="t" r="r" b="b"/>
              <a:pathLst>
                <a:path w="15006" h="13422" extrusionOk="0">
                  <a:moveTo>
                    <a:pt x="8684" y="1"/>
                  </a:moveTo>
                  <a:cubicBezTo>
                    <a:pt x="3892" y="1"/>
                    <a:pt x="1" y="3878"/>
                    <a:pt x="1" y="8670"/>
                  </a:cubicBezTo>
                  <a:lnTo>
                    <a:pt x="1" y="13422"/>
                  </a:lnTo>
                  <a:lnTo>
                    <a:pt x="6336" y="13422"/>
                  </a:lnTo>
                  <a:cubicBezTo>
                    <a:pt x="11115" y="13422"/>
                    <a:pt x="15006" y="9531"/>
                    <a:pt x="15006" y="4752"/>
                  </a:cubicBezTo>
                  <a:lnTo>
                    <a:pt x="15006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8" name="Google Shape;1878;p55"/>
            <p:cNvSpPr/>
            <p:nvPr/>
          </p:nvSpPr>
          <p:spPr>
            <a:xfrm>
              <a:off x="2540429" y="3791791"/>
              <a:ext cx="602528" cy="538927"/>
            </a:xfrm>
            <a:custGeom>
              <a:avLst/>
              <a:gdLst/>
              <a:ahLst/>
              <a:cxnLst/>
              <a:rect l="l" t="t" r="r" b="b"/>
              <a:pathLst>
                <a:path w="15006" h="13422" extrusionOk="0">
                  <a:moveTo>
                    <a:pt x="1" y="1"/>
                  </a:moveTo>
                  <a:lnTo>
                    <a:pt x="1" y="4752"/>
                  </a:lnTo>
                  <a:cubicBezTo>
                    <a:pt x="1" y="9531"/>
                    <a:pt x="3892" y="13422"/>
                    <a:pt x="8671" y="13422"/>
                  </a:cubicBezTo>
                  <a:lnTo>
                    <a:pt x="15006" y="13422"/>
                  </a:lnTo>
                  <a:lnTo>
                    <a:pt x="15006" y="8670"/>
                  </a:lnTo>
                  <a:cubicBezTo>
                    <a:pt x="15006" y="3878"/>
                    <a:pt x="11115" y="1"/>
                    <a:pt x="632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9" name="Google Shape;1879;p55"/>
            <p:cNvSpPr/>
            <p:nvPr/>
          </p:nvSpPr>
          <p:spPr>
            <a:xfrm>
              <a:off x="2267994" y="3516586"/>
              <a:ext cx="519734" cy="519734"/>
            </a:xfrm>
            <a:custGeom>
              <a:avLst/>
              <a:gdLst/>
              <a:ahLst/>
              <a:cxnLst/>
              <a:rect l="l" t="t" r="r" b="b"/>
              <a:pathLst>
                <a:path w="12944" h="12944" extrusionOk="0">
                  <a:moveTo>
                    <a:pt x="12944" y="6472"/>
                  </a:moveTo>
                  <a:cubicBezTo>
                    <a:pt x="12944" y="10050"/>
                    <a:pt x="10049" y="12944"/>
                    <a:pt x="6472" y="12944"/>
                  </a:cubicBezTo>
                  <a:cubicBezTo>
                    <a:pt x="2895" y="12944"/>
                    <a:pt x="0" y="10050"/>
                    <a:pt x="0" y="6472"/>
                  </a:cubicBezTo>
                  <a:cubicBezTo>
                    <a:pt x="0" y="2895"/>
                    <a:pt x="2895" y="1"/>
                    <a:pt x="6472" y="1"/>
                  </a:cubicBezTo>
                  <a:cubicBezTo>
                    <a:pt x="10049" y="1"/>
                    <a:pt x="12944" y="2895"/>
                    <a:pt x="12944" y="6472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0" name="Google Shape;1880;p55"/>
            <p:cNvSpPr/>
            <p:nvPr/>
          </p:nvSpPr>
          <p:spPr>
            <a:xfrm>
              <a:off x="2274579" y="3541641"/>
              <a:ext cx="487933" cy="469463"/>
            </a:xfrm>
            <a:custGeom>
              <a:avLst/>
              <a:gdLst/>
              <a:ahLst/>
              <a:cxnLst/>
              <a:rect l="l" t="t" r="r" b="b"/>
              <a:pathLst>
                <a:path w="12152" h="11692" extrusionOk="0">
                  <a:moveTo>
                    <a:pt x="6308" y="469"/>
                  </a:moveTo>
                  <a:lnTo>
                    <a:pt x="6308" y="483"/>
                  </a:lnTo>
                  <a:cubicBezTo>
                    <a:pt x="9271" y="483"/>
                    <a:pt x="11674" y="2886"/>
                    <a:pt x="11687" y="5848"/>
                  </a:cubicBezTo>
                  <a:cubicBezTo>
                    <a:pt x="11687" y="8019"/>
                    <a:pt x="10377" y="9985"/>
                    <a:pt x="8370" y="10818"/>
                  </a:cubicBezTo>
                  <a:cubicBezTo>
                    <a:pt x="7707" y="11089"/>
                    <a:pt x="7010" y="11221"/>
                    <a:pt x="6319" y="11221"/>
                  </a:cubicBezTo>
                  <a:cubicBezTo>
                    <a:pt x="4916" y="11221"/>
                    <a:pt x="3537" y="10677"/>
                    <a:pt x="2512" y="9644"/>
                  </a:cubicBezTo>
                  <a:cubicBezTo>
                    <a:pt x="969" y="8115"/>
                    <a:pt x="505" y="5794"/>
                    <a:pt x="1338" y="3787"/>
                  </a:cubicBezTo>
                  <a:cubicBezTo>
                    <a:pt x="2171" y="1780"/>
                    <a:pt x="4137" y="469"/>
                    <a:pt x="6308" y="469"/>
                  </a:cubicBezTo>
                  <a:close/>
                  <a:moveTo>
                    <a:pt x="6320" y="0"/>
                  </a:moveTo>
                  <a:cubicBezTo>
                    <a:pt x="4797" y="0"/>
                    <a:pt x="3301" y="595"/>
                    <a:pt x="2185" y="1712"/>
                  </a:cubicBezTo>
                  <a:cubicBezTo>
                    <a:pt x="505" y="3391"/>
                    <a:pt x="0" y="5903"/>
                    <a:pt x="915" y="8074"/>
                  </a:cubicBezTo>
                  <a:cubicBezTo>
                    <a:pt x="1816" y="10258"/>
                    <a:pt x="3946" y="11692"/>
                    <a:pt x="6308" y="11692"/>
                  </a:cubicBezTo>
                  <a:cubicBezTo>
                    <a:pt x="9530" y="11678"/>
                    <a:pt x="12152" y="9071"/>
                    <a:pt x="12152" y="5848"/>
                  </a:cubicBezTo>
                  <a:cubicBezTo>
                    <a:pt x="12152" y="3486"/>
                    <a:pt x="10732" y="1357"/>
                    <a:pt x="8547" y="442"/>
                  </a:cubicBezTo>
                  <a:cubicBezTo>
                    <a:pt x="7826" y="144"/>
                    <a:pt x="7070" y="0"/>
                    <a:pt x="632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1" name="Google Shape;1881;p55"/>
            <p:cNvSpPr/>
            <p:nvPr/>
          </p:nvSpPr>
          <p:spPr>
            <a:xfrm>
              <a:off x="2083253" y="3107030"/>
              <a:ext cx="261513" cy="230154"/>
            </a:xfrm>
            <a:custGeom>
              <a:avLst/>
              <a:gdLst/>
              <a:ahLst/>
              <a:cxnLst/>
              <a:rect l="l" t="t" r="r" b="b"/>
              <a:pathLst>
                <a:path w="6513" h="5732" extrusionOk="0">
                  <a:moveTo>
                    <a:pt x="3258" y="0"/>
                  </a:moveTo>
                  <a:cubicBezTo>
                    <a:pt x="2882" y="0"/>
                    <a:pt x="2499" y="75"/>
                    <a:pt x="2130" y="234"/>
                  </a:cubicBezTo>
                  <a:cubicBezTo>
                    <a:pt x="683" y="848"/>
                    <a:pt x="0" y="2528"/>
                    <a:pt x="628" y="3989"/>
                  </a:cubicBezTo>
                  <a:cubicBezTo>
                    <a:pt x="1088" y="5082"/>
                    <a:pt x="2145" y="5732"/>
                    <a:pt x="3260" y="5732"/>
                  </a:cubicBezTo>
                  <a:cubicBezTo>
                    <a:pt x="3634" y="5732"/>
                    <a:pt x="4015" y="5659"/>
                    <a:pt x="4383" y="5504"/>
                  </a:cubicBezTo>
                  <a:cubicBezTo>
                    <a:pt x="5844" y="4876"/>
                    <a:pt x="6513" y="3197"/>
                    <a:pt x="5898" y="1750"/>
                  </a:cubicBezTo>
                  <a:cubicBezTo>
                    <a:pt x="5429" y="658"/>
                    <a:pt x="4372" y="0"/>
                    <a:pt x="325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2" name="Google Shape;1882;p55"/>
            <p:cNvSpPr/>
            <p:nvPr/>
          </p:nvSpPr>
          <p:spPr>
            <a:xfrm>
              <a:off x="2127099" y="3135057"/>
              <a:ext cx="173820" cy="173820"/>
            </a:xfrm>
            <a:custGeom>
              <a:avLst/>
              <a:gdLst/>
              <a:ahLst/>
              <a:cxnLst/>
              <a:rect l="l" t="t" r="r" b="b"/>
              <a:pathLst>
                <a:path w="4329" h="4329" extrusionOk="0">
                  <a:moveTo>
                    <a:pt x="2171" y="0"/>
                  </a:moveTo>
                  <a:cubicBezTo>
                    <a:pt x="970" y="0"/>
                    <a:pt x="0" y="970"/>
                    <a:pt x="0" y="2171"/>
                  </a:cubicBezTo>
                  <a:cubicBezTo>
                    <a:pt x="0" y="3359"/>
                    <a:pt x="970" y="4328"/>
                    <a:pt x="2171" y="4328"/>
                  </a:cubicBezTo>
                  <a:cubicBezTo>
                    <a:pt x="3359" y="4328"/>
                    <a:pt x="4328" y="3359"/>
                    <a:pt x="4328" y="2171"/>
                  </a:cubicBezTo>
                  <a:cubicBezTo>
                    <a:pt x="4328" y="970"/>
                    <a:pt x="3359" y="0"/>
                    <a:pt x="217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3" name="Google Shape;1883;p55"/>
            <p:cNvSpPr/>
            <p:nvPr/>
          </p:nvSpPr>
          <p:spPr>
            <a:xfrm>
              <a:off x="2712041" y="3106950"/>
              <a:ext cx="259345" cy="230114"/>
            </a:xfrm>
            <a:custGeom>
              <a:avLst/>
              <a:gdLst/>
              <a:ahLst/>
              <a:cxnLst/>
              <a:rect l="l" t="t" r="r" b="b"/>
              <a:pathLst>
                <a:path w="6459" h="5731" extrusionOk="0">
                  <a:moveTo>
                    <a:pt x="3230" y="0"/>
                  </a:moveTo>
                  <a:cubicBezTo>
                    <a:pt x="2054" y="0"/>
                    <a:pt x="952" y="731"/>
                    <a:pt x="533" y="1902"/>
                  </a:cubicBezTo>
                  <a:cubicBezTo>
                    <a:pt x="0" y="3390"/>
                    <a:pt x="765" y="5028"/>
                    <a:pt x="2253" y="5561"/>
                  </a:cubicBezTo>
                  <a:cubicBezTo>
                    <a:pt x="2574" y="5676"/>
                    <a:pt x="2902" y="5730"/>
                    <a:pt x="3225" y="5730"/>
                  </a:cubicBezTo>
                  <a:cubicBezTo>
                    <a:pt x="4402" y="5730"/>
                    <a:pt x="5508" y="5008"/>
                    <a:pt x="5926" y="3840"/>
                  </a:cubicBezTo>
                  <a:cubicBezTo>
                    <a:pt x="6458" y="2352"/>
                    <a:pt x="5680" y="700"/>
                    <a:pt x="4192" y="168"/>
                  </a:cubicBezTo>
                  <a:cubicBezTo>
                    <a:pt x="3874" y="54"/>
                    <a:pt x="3549" y="0"/>
                    <a:pt x="32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4" name="Google Shape;1884;p55"/>
            <p:cNvSpPr/>
            <p:nvPr/>
          </p:nvSpPr>
          <p:spPr>
            <a:xfrm>
              <a:off x="2754804" y="3135057"/>
              <a:ext cx="173820" cy="173820"/>
            </a:xfrm>
            <a:custGeom>
              <a:avLst/>
              <a:gdLst/>
              <a:ahLst/>
              <a:cxnLst/>
              <a:rect l="l" t="t" r="r" b="b"/>
              <a:pathLst>
                <a:path w="4329" h="4329" extrusionOk="0">
                  <a:moveTo>
                    <a:pt x="2158" y="0"/>
                  </a:moveTo>
                  <a:cubicBezTo>
                    <a:pt x="970" y="0"/>
                    <a:pt x="0" y="970"/>
                    <a:pt x="0" y="2171"/>
                  </a:cubicBezTo>
                  <a:cubicBezTo>
                    <a:pt x="0" y="3359"/>
                    <a:pt x="970" y="4328"/>
                    <a:pt x="2158" y="4328"/>
                  </a:cubicBezTo>
                  <a:cubicBezTo>
                    <a:pt x="3359" y="4328"/>
                    <a:pt x="4328" y="3359"/>
                    <a:pt x="4328" y="2171"/>
                  </a:cubicBezTo>
                  <a:cubicBezTo>
                    <a:pt x="4328" y="970"/>
                    <a:pt x="3359" y="0"/>
                    <a:pt x="21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5" name="Google Shape;1885;p55"/>
            <p:cNvSpPr/>
            <p:nvPr/>
          </p:nvSpPr>
          <p:spPr>
            <a:xfrm>
              <a:off x="2083253" y="4215521"/>
              <a:ext cx="261513" cy="230154"/>
            </a:xfrm>
            <a:custGeom>
              <a:avLst/>
              <a:gdLst/>
              <a:ahLst/>
              <a:cxnLst/>
              <a:rect l="l" t="t" r="r" b="b"/>
              <a:pathLst>
                <a:path w="6513" h="5732" extrusionOk="0">
                  <a:moveTo>
                    <a:pt x="3255" y="0"/>
                  </a:moveTo>
                  <a:cubicBezTo>
                    <a:pt x="2141" y="0"/>
                    <a:pt x="1084" y="657"/>
                    <a:pt x="615" y="1749"/>
                  </a:cubicBezTo>
                  <a:cubicBezTo>
                    <a:pt x="0" y="3196"/>
                    <a:pt x="683" y="4876"/>
                    <a:pt x="2130" y="5504"/>
                  </a:cubicBezTo>
                  <a:cubicBezTo>
                    <a:pt x="2497" y="5658"/>
                    <a:pt x="2879" y="5732"/>
                    <a:pt x="3253" y="5732"/>
                  </a:cubicBezTo>
                  <a:cubicBezTo>
                    <a:pt x="4369" y="5732"/>
                    <a:pt x="5428" y="5082"/>
                    <a:pt x="5898" y="3988"/>
                  </a:cubicBezTo>
                  <a:cubicBezTo>
                    <a:pt x="6513" y="2527"/>
                    <a:pt x="5830" y="848"/>
                    <a:pt x="4383" y="234"/>
                  </a:cubicBezTo>
                  <a:cubicBezTo>
                    <a:pt x="4014" y="75"/>
                    <a:pt x="3631" y="0"/>
                    <a:pt x="325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6" name="Google Shape;1886;p55"/>
            <p:cNvSpPr/>
            <p:nvPr/>
          </p:nvSpPr>
          <p:spPr>
            <a:xfrm>
              <a:off x="2127099" y="4243507"/>
              <a:ext cx="173820" cy="173820"/>
            </a:xfrm>
            <a:custGeom>
              <a:avLst/>
              <a:gdLst/>
              <a:ahLst/>
              <a:cxnLst/>
              <a:rect l="l" t="t" r="r" b="b"/>
              <a:pathLst>
                <a:path w="4329" h="4329" extrusionOk="0">
                  <a:moveTo>
                    <a:pt x="2171" y="1"/>
                  </a:moveTo>
                  <a:cubicBezTo>
                    <a:pt x="970" y="1"/>
                    <a:pt x="0" y="970"/>
                    <a:pt x="0" y="2172"/>
                  </a:cubicBezTo>
                  <a:cubicBezTo>
                    <a:pt x="0" y="3360"/>
                    <a:pt x="970" y="4329"/>
                    <a:pt x="2171" y="4329"/>
                  </a:cubicBezTo>
                  <a:cubicBezTo>
                    <a:pt x="3359" y="4329"/>
                    <a:pt x="4328" y="3360"/>
                    <a:pt x="4328" y="2172"/>
                  </a:cubicBezTo>
                  <a:cubicBezTo>
                    <a:pt x="4328" y="970"/>
                    <a:pt x="3359" y="1"/>
                    <a:pt x="217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7" name="Google Shape;1887;p55"/>
            <p:cNvSpPr/>
            <p:nvPr/>
          </p:nvSpPr>
          <p:spPr>
            <a:xfrm>
              <a:off x="2712041" y="4215400"/>
              <a:ext cx="259345" cy="230114"/>
            </a:xfrm>
            <a:custGeom>
              <a:avLst/>
              <a:gdLst/>
              <a:ahLst/>
              <a:cxnLst/>
              <a:rect l="l" t="t" r="r" b="b"/>
              <a:pathLst>
                <a:path w="6459" h="5731" extrusionOk="0">
                  <a:moveTo>
                    <a:pt x="3217" y="1"/>
                  </a:moveTo>
                  <a:cubicBezTo>
                    <a:pt x="2896" y="1"/>
                    <a:pt x="2571" y="55"/>
                    <a:pt x="2253" y="168"/>
                  </a:cubicBezTo>
                  <a:cubicBezTo>
                    <a:pt x="765" y="701"/>
                    <a:pt x="0" y="2353"/>
                    <a:pt x="533" y="3841"/>
                  </a:cubicBezTo>
                  <a:cubicBezTo>
                    <a:pt x="951" y="5009"/>
                    <a:pt x="2049" y="5731"/>
                    <a:pt x="3221" y="5731"/>
                  </a:cubicBezTo>
                  <a:cubicBezTo>
                    <a:pt x="3544" y="5731"/>
                    <a:pt x="3871" y="5676"/>
                    <a:pt x="4192" y="5561"/>
                  </a:cubicBezTo>
                  <a:cubicBezTo>
                    <a:pt x="5680" y="5029"/>
                    <a:pt x="6458" y="3391"/>
                    <a:pt x="5926" y="1902"/>
                  </a:cubicBezTo>
                  <a:cubicBezTo>
                    <a:pt x="5507" y="732"/>
                    <a:pt x="4396" y="1"/>
                    <a:pt x="321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8" name="Google Shape;1888;p55"/>
            <p:cNvSpPr/>
            <p:nvPr/>
          </p:nvSpPr>
          <p:spPr>
            <a:xfrm>
              <a:off x="2754804" y="4243507"/>
              <a:ext cx="173820" cy="173820"/>
            </a:xfrm>
            <a:custGeom>
              <a:avLst/>
              <a:gdLst/>
              <a:ahLst/>
              <a:cxnLst/>
              <a:rect l="l" t="t" r="r" b="b"/>
              <a:pathLst>
                <a:path w="4329" h="4329" extrusionOk="0">
                  <a:moveTo>
                    <a:pt x="2158" y="1"/>
                  </a:moveTo>
                  <a:cubicBezTo>
                    <a:pt x="970" y="1"/>
                    <a:pt x="0" y="970"/>
                    <a:pt x="0" y="2172"/>
                  </a:cubicBezTo>
                  <a:cubicBezTo>
                    <a:pt x="0" y="3360"/>
                    <a:pt x="970" y="4329"/>
                    <a:pt x="2158" y="4329"/>
                  </a:cubicBezTo>
                  <a:cubicBezTo>
                    <a:pt x="3359" y="4329"/>
                    <a:pt x="4328" y="3360"/>
                    <a:pt x="4328" y="2172"/>
                  </a:cubicBezTo>
                  <a:cubicBezTo>
                    <a:pt x="4328" y="970"/>
                    <a:pt x="3359" y="1"/>
                    <a:pt x="215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3" name="Google Shape;1893;p56"/>
          <p:cNvSpPr txBox="1">
            <a:spLocks noGrp="1"/>
          </p:cNvSpPr>
          <p:nvPr>
            <p:ph type="title"/>
          </p:nvPr>
        </p:nvSpPr>
        <p:spPr>
          <a:xfrm>
            <a:off x="567600" y="29283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Base des régles</a:t>
            </a:r>
            <a:endParaRPr/>
          </a:p>
        </p:txBody>
      </p:sp>
      <p:sp>
        <p:nvSpPr>
          <p:cNvPr id="1894" name="Google Shape;1894;p56"/>
          <p:cNvSpPr/>
          <p:nvPr/>
        </p:nvSpPr>
        <p:spPr>
          <a:xfrm>
            <a:off x="372125" y="1066725"/>
            <a:ext cx="8228100" cy="3828600"/>
          </a:xfrm>
          <a:prstGeom prst="roundRect">
            <a:avLst>
              <a:gd name="adj" fmla="val 9319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1895" name="Google Shape;1895;p56"/>
          <p:cNvGraphicFramePr/>
          <p:nvPr/>
        </p:nvGraphicFramePr>
        <p:xfrm>
          <a:off x="567600" y="1584625"/>
          <a:ext cx="7704000" cy="2499070"/>
        </p:xfrm>
        <a:graphic>
          <a:graphicData uri="http://schemas.openxmlformats.org/drawingml/2006/table">
            <a:tbl>
              <a:tblPr>
                <a:noFill/>
                <a:tableStyleId>{AAAA1197-5AA6-49BB-8C90-AF45EC5F814A}</a:tableStyleId>
              </a:tblPr>
              <a:tblGrid>
                <a:gridCol w="1311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585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014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572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754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806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>
                          <a:solidFill>
                            <a:srgbClr val="CE2C2C"/>
                          </a:solidFill>
                        </a:rPr>
                        <a:t>Signe</a:t>
                      </a:r>
                      <a:endParaRPr sz="1700" b="1">
                        <a:solidFill>
                          <a:srgbClr val="CE2C2C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rgbClr val="CE2C2C"/>
                          </a:solidFill>
                        </a:rPr>
                        <a:t>Attirance pour la mer</a:t>
                      </a:r>
                      <a:endParaRPr sz="1500" b="1">
                        <a:solidFill>
                          <a:srgbClr val="CE2C2C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rgbClr val="CE2C2C"/>
                          </a:solidFill>
                        </a:rPr>
                        <a:t>Réaction face au changement</a:t>
                      </a:r>
                      <a:endParaRPr sz="1500" b="1">
                        <a:solidFill>
                          <a:srgbClr val="CE2C2C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rgbClr val="CE2C2C"/>
                          </a:solidFill>
                        </a:rPr>
                        <a:t>Préférence pour l’ordre et la structure</a:t>
                      </a:r>
                      <a:endParaRPr sz="1500" b="1">
                        <a:solidFill>
                          <a:srgbClr val="CE2C2C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rgbClr val="CE2C2C"/>
                          </a:solidFill>
                        </a:rPr>
                        <a:t>Préférence culinaire</a:t>
                      </a:r>
                      <a:endParaRPr sz="1500" b="1">
                        <a:solidFill>
                          <a:srgbClr val="CE2C2C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998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lt1"/>
                          </a:solidFill>
                        </a:rPr>
                        <a:t>Bélier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oui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enthousiaste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non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épicé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6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lt1"/>
                          </a:solidFill>
                        </a:rPr>
                        <a:t>Cancer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oui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réticent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oui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doux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62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lt1"/>
                          </a:solidFill>
                        </a:rPr>
                        <a:t>Lion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non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enthousiaste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oui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épicé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381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lt1"/>
                          </a:solidFill>
                        </a:rPr>
                        <a:t>Sagittaire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non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enthousiaste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non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varié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896" name="Google Shape;1896;p56"/>
          <p:cNvSpPr txBox="1"/>
          <p:nvPr/>
        </p:nvSpPr>
        <p:spPr>
          <a:xfrm>
            <a:off x="1043975" y="1026603"/>
            <a:ext cx="6884400" cy="4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74650" algn="ctr" rtl="0">
              <a:spcBef>
                <a:spcPts val="0"/>
              </a:spcBef>
              <a:spcAft>
                <a:spcPts val="0"/>
              </a:spcAft>
              <a:buClr>
                <a:srgbClr val="4A86E8"/>
              </a:buClr>
              <a:buSzPts val="2300"/>
              <a:buFont typeface="Assistant"/>
              <a:buAutoNum type="arabicParenR"/>
            </a:pPr>
            <a:r>
              <a:rPr lang="en" sz="2300" b="1">
                <a:solidFill>
                  <a:srgbClr val="4A86E8"/>
                </a:solidFill>
                <a:latin typeface="Assistant"/>
                <a:ea typeface="Assistant"/>
                <a:cs typeface="Assistant"/>
                <a:sym typeface="Assistant"/>
              </a:rPr>
              <a:t>Saison préférée = été</a:t>
            </a:r>
            <a:endParaRPr sz="2300" b="1">
              <a:solidFill>
                <a:schemeClr val="dk1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1897" name="Google Shape;1897;p56"/>
          <p:cNvSpPr txBox="1"/>
          <p:nvPr/>
        </p:nvSpPr>
        <p:spPr>
          <a:xfrm>
            <a:off x="567600" y="4179700"/>
            <a:ext cx="7704000" cy="6616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dirty="0">
                <a:solidFill>
                  <a:schemeClr val="lt1"/>
                </a:solidFill>
              </a:rPr>
              <a:t>Exemple :</a:t>
            </a:r>
            <a:endParaRPr sz="1500" dirty="0">
              <a:solidFill>
                <a:schemeClr val="lt1"/>
              </a:solidFill>
            </a:endParaRPr>
          </a:p>
          <a:p>
            <a:pPr lvl="0"/>
            <a:r>
              <a:rPr lang="en" sz="1500" dirty="0">
                <a:solidFill>
                  <a:schemeClr val="lt1"/>
                </a:solidFill>
              </a:rPr>
              <a:t>Eté ^ attirance_mer ^ </a:t>
            </a:r>
            <a:r>
              <a:rPr lang="en" sz="1500" dirty="0" smtClean="0">
                <a:solidFill>
                  <a:schemeClr val="lt1"/>
                </a:solidFill>
              </a:rPr>
              <a:t>(</a:t>
            </a:r>
            <a:r>
              <a:rPr lang="fr-FR" sz="1600" dirty="0">
                <a:solidFill>
                  <a:schemeClr val="lt1"/>
                </a:solidFill>
                <a:latin typeface="Ubuntu"/>
                <a:ea typeface="Ubuntu"/>
                <a:cs typeface="Ubuntu"/>
                <a:sym typeface="Ubuntu"/>
              </a:rPr>
              <a:t>¬</a:t>
            </a:r>
            <a:r>
              <a:rPr lang="en" sz="1500" dirty="0" smtClean="0">
                <a:solidFill>
                  <a:schemeClr val="lt1"/>
                </a:solidFill>
              </a:rPr>
              <a:t>préférence_ordre) </a:t>
            </a:r>
            <a:r>
              <a:rPr lang="en" sz="1500" dirty="0">
                <a:solidFill>
                  <a:schemeClr val="lt1"/>
                </a:solidFill>
              </a:rPr>
              <a:t>^ enthousiaste  ^ nourriture_épicée → </a:t>
            </a:r>
            <a:r>
              <a:rPr lang="en" sz="1500" b="1" dirty="0">
                <a:solidFill>
                  <a:schemeClr val="lt1"/>
                </a:solidFill>
              </a:rPr>
              <a:t>Bélier</a:t>
            </a:r>
            <a:endParaRPr sz="1500" b="1" dirty="0">
              <a:solidFill>
                <a:schemeClr val="lt1"/>
              </a:solidFill>
            </a:endParaRPr>
          </a:p>
        </p:txBody>
      </p:sp>
    </p:spTree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2" name="Google Shape;1902;p57"/>
          <p:cNvSpPr txBox="1">
            <a:spLocks noGrp="1"/>
          </p:cNvSpPr>
          <p:nvPr>
            <p:ph type="title"/>
          </p:nvPr>
        </p:nvSpPr>
        <p:spPr>
          <a:xfrm>
            <a:off x="567600" y="29283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Base des régles</a:t>
            </a:r>
            <a:endParaRPr/>
          </a:p>
        </p:txBody>
      </p:sp>
      <p:sp>
        <p:nvSpPr>
          <p:cNvPr id="1903" name="Google Shape;1903;p57"/>
          <p:cNvSpPr/>
          <p:nvPr/>
        </p:nvSpPr>
        <p:spPr>
          <a:xfrm>
            <a:off x="372125" y="1066725"/>
            <a:ext cx="8228100" cy="3828600"/>
          </a:xfrm>
          <a:prstGeom prst="roundRect">
            <a:avLst>
              <a:gd name="adj" fmla="val 9319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1904" name="Google Shape;1904;p57"/>
          <p:cNvGraphicFramePr/>
          <p:nvPr/>
        </p:nvGraphicFramePr>
        <p:xfrm>
          <a:off x="567600" y="1766550"/>
          <a:ext cx="7704000" cy="2610450"/>
        </p:xfrm>
        <a:graphic>
          <a:graphicData uri="http://schemas.openxmlformats.org/drawingml/2006/table">
            <a:tbl>
              <a:tblPr>
                <a:noFill/>
                <a:tableStyleId>{AAAA1197-5AA6-49BB-8C90-AF45EC5F814A}</a:tableStyleId>
              </a:tblPr>
              <a:tblGrid>
                <a:gridCol w="10276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53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476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589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08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080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5806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>
                          <a:solidFill>
                            <a:srgbClr val="CE2C2C"/>
                          </a:solidFill>
                        </a:rPr>
                        <a:t>Signe</a:t>
                      </a:r>
                      <a:endParaRPr sz="1700" b="1">
                        <a:solidFill>
                          <a:srgbClr val="CE2C2C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rgbClr val="CE2C2C"/>
                          </a:solidFill>
                        </a:rPr>
                        <a:t>Type musique inspirante</a:t>
                      </a:r>
                      <a:endParaRPr sz="1500" b="1">
                        <a:solidFill>
                          <a:srgbClr val="CE2C2C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rgbClr val="CE2C2C"/>
                          </a:solidFill>
                        </a:rPr>
                        <a:t>Préférence activités sportives</a:t>
                      </a:r>
                      <a:endParaRPr sz="1500" b="1">
                        <a:solidFill>
                          <a:srgbClr val="CE2C2C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rgbClr val="CE2C2C"/>
                          </a:solidFill>
                        </a:rPr>
                        <a:t>Préférence de planification</a:t>
                      </a:r>
                      <a:endParaRPr sz="1500" b="1">
                        <a:solidFill>
                          <a:srgbClr val="CE2C2C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rgbClr val="CE2C2C"/>
                          </a:solidFill>
                        </a:rPr>
                        <a:t>Attirance pour la montagne</a:t>
                      </a:r>
                      <a:endParaRPr sz="1500" b="1">
                        <a:solidFill>
                          <a:srgbClr val="CE2C2C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500" b="1">
                          <a:solidFill>
                            <a:srgbClr val="CE2C2C"/>
                          </a:solidFill>
                        </a:rPr>
                        <a:t>Préférence sociale</a:t>
                      </a:r>
                      <a:endParaRPr sz="1500" b="1">
                        <a:solidFill>
                          <a:srgbClr val="CE2C2C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806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1A1017"/>
                          </a:solidFill>
                        </a:rPr>
                        <a:t>Taureau</a:t>
                      </a:r>
                      <a:endParaRPr b="1">
                        <a:solidFill>
                          <a:srgbClr val="1A1017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A1017"/>
                          </a:solidFill>
                        </a:rPr>
                        <a:t>relaxante</a:t>
                      </a:r>
                      <a:endParaRPr>
                        <a:solidFill>
                          <a:srgbClr val="1A1017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A1017"/>
                          </a:solidFill>
                        </a:rPr>
                        <a:t>non</a:t>
                      </a:r>
                      <a:endParaRPr>
                        <a:solidFill>
                          <a:srgbClr val="1A1017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A1017"/>
                          </a:solidFill>
                        </a:rPr>
                        <a:t>À l’avance</a:t>
                      </a:r>
                      <a:endParaRPr>
                        <a:solidFill>
                          <a:srgbClr val="1A1017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A1017"/>
                          </a:solidFill>
                        </a:rPr>
                        <a:t>oui</a:t>
                      </a:r>
                      <a:endParaRPr>
                        <a:solidFill>
                          <a:srgbClr val="1A1017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A1017"/>
                          </a:solidFill>
                        </a:rPr>
                        <a:t>seul</a:t>
                      </a:r>
                      <a:endParaRPr>
                        <a:solidFill>
                          <a:srgbClr val="1A1017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806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1A1017"/>
                          </a:solidFill>
                        </a:rPr>
                        <a:t>Gémeaux</a:t>
                      </a:r>
                      <a:endParaRPr b="1">
                        <a:solidFill>
                          <a:srgbClr val="1A1017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A1017"/>
                          </a:solidFill>
                        </a:rPr>
                        <a:t>énergique</a:t>
                      </a:r>
                      <a:endParaRPr>
                        <a:solidFill>
                          <a:srgbClr val="1A1017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A1017"/>
                          </a:solidFill>
                        </a:rPr>
                        <a:t>oui</a:t>
                      </a:r>
                      <a:endParaRPr>
                        <a:solidFill>
                          <a:srgbClr val="1A1017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A1017"/>
                          </a:solidFill>
                        </a:rPr>
                        <a:t>improvisation</a:t>
                      </a:r>
                      <a:endParaRPr>
                        <a:solidFill>
                          <a:srgbClr val="1A1017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A1017"/>
                          </a:solidFill>
                        </a:rPr>
                        <a:t>non</a:t>
                      </a:r>
                      <a:endParaRPr>
                        <a:solidFill>
                          <a:srgbClr val="1A1017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A1017"/>
                          </a:solidFill>
                        </a:rPr>
                        <a:t>entouré</a:t>
                      </a:r>
                      <a:endParaRPr>
                        <a:solidFill>
                          <a:srgbClr val="1A1017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806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1A1017"/>
                          </a:solidFill>
                        </a:rPr>
                        <a:t>Poissons</a:t>
                      </a:r>
                      <a:endParaRPr b="1">
                        <a:solidFill>
                          <a:srgbClr val="1A1017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A1017"/>
                          </a:solidFill>
                        </a:rPr>
                        <a:t>relaxante</a:t>
                      </a:r>
                      <a:endParaRPr>
                        <a:solidFill>
                          <a:srgbClr val="1A1017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A1017"/>
                          </a:solidFill>
                        </a:rPr>
                        <a:t>non</a:t>
                      </a:r>
                      <a:endParaRPr>
                        <a:solidFill>
                          <a:srgbClr val="1A1017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A1017"/>
                          </a:solidFill>
                        </a:rPr>
                        <a:t>À l’avance</a:t>
                      </a:r>
                      <a:endParaRPr>
                        <a:solidFill>
                          <a:srgbClr val="1A1017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A1017"/>
                          </a:solidFill>
                        </a:rPr>
                        <a:t>non</a:t>
                      </a:r>
                      <a:endParaRPr>
                        <a:solidFill>
                          <a:srgbClr val="1A1017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solidFill>
                            <a:srgbClr val="1A1017"/>
                          </a:solidFill>
                        </a:rPr>
                        <a:t>entouré</a:t>
                      </a:r>
                      <a:endParaRPr>
                        <a:solidFill>
                          <a:srgbClr val="1A1017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905" name="Google Shape;1905;p57"/>
          <p:cNvSpPr txBox="1"/>
          <p:nvPr/>
        </p:nvSpPr>
        <p:spPr>
          <a:xfrm>
            <a:off x="567600" y="1134159"/>
            <a:ext cx="6830400" cy="63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>
                <a:solidFill>
                  <a:srgbClr val="4A86E8"/>
                </a:solidFill>
                <a:latin typeface="Assistant"/>
                <a:ea typeface="Assistant"/>
                <a:cs typeface="Assistant"/>
                <a:sym typeface="Assistant"/>
              </a:rPr>
              <a:t>2)      Saison préférée = printemps</a:t>
            </a:r>
            <a:endParaRPr sz="2300" b="1">
              <a:solidFill>
                <a:srgbClr val="4A86E8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</p:spTree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0" name="Google Shape;1910;p58"/>
          <p:cNvSpPr txBox="1">
            <a:spLocks noGrp="1"/>
          </p:cNvSpPr>
          <p:nvPr>
            <p:ph type="title"/>
          </p:nvPr>
        </p:nvSpPr>
        <p:spPr>
          <a:xfrm>
            <a:off x="557988" y="64030"/>
            <a:ext cx="7704000" cy="572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accent1"/>
                </a:solidFill>
              </a:rPr>
              <a:t>Base des régles</a:t>
            </a:r>
            <a:endParaRPr/>
          </a:p>
        </p:txBody>
      </p:sp>
      <p:sp>
        <p:nvSpPr>
          <p:cNvPr id="1911" name="Google Shape;1911;p58"/>
          <p:cNvSpPr/>
          <p:nvPr/>
        </p:nvSpPr>
        <p:spPr>
          <a:xfrm>
            <a:off x="322500" y="554050"/>
            <a:ext cx="8277600" cy="4495800"/>
          </a:xfrm>
          <a:prstGeom prst="roundRect">
            <a:avLst>
              <a:gd name="adj" fmla="val 9319"/>
            </a:avLst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aphicFrame>
        <p:nvGraphicFramePr>
          <p:cNvPr id="1912" name="Google Shape;1912;p58"/>
          <p:cNvGraphicFramePr/>
          <p:nvPr/>
        </p:nvGraphicFramePr>
        <p:xfrm>
          <a:off x="530463" y="994700"/>
          <a:ext cx="7759075" cy="2062125"/>
        </p:xfrm>
        <a:graphic>
          <a:graphicData uri="http://schemas.openxmlformats.org/drawingml/2006/table">
            <a:tbl>
              <a:tblPr>
                <a:noFill/>
                <a:tableStyleId>{AAAA1197-5AA6-49BB-8C90-AF45EC5F814A}</a:tableStyleId>
              </a:tblPr>
              <a:tblGrid>
                <a:gridCol w="9983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60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342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381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342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9402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816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>
                          <a:solidFill>
                            <a:srgbClr val="CE2C2C"/>
                          </a:solidFill>
                        </a:rPr>
                        <a:t>Signe</a:t>
                      </a:r>
                      <a:endParaRPr sz="1700" b="1">
                        <a:solidFill>
                          <a:srgbClr val="CE2C2C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CE2C2C"/>
                          </a:solidFill>
                        </a:rPr>
                        <a:t>Type d’activités préférées</a:t>
                      </a:r>
                      <a:endParaRPr b="1">
                        <a:solidFill>
                          <a:srgbClr val="CE2C2C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CE2C2C"/>
                          </a:solidFill>
                        </a:rPr>
                        <a:t>Attirance par le soleil</a:t>
                      </a:r>
                      <a:endParaRPr b="1">
                        <a:solidFill>
                          <a:srgbClr val="CE2C2C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CE2C2C"/>
                          </a:solidFill>
                        </a:rPr>
                        <a:t>Préférence pour le sport</a:t>
                      </a:r>
                      <a:endParaRPr b="1">
                        <a:solidFill>
                          <a:srgbClr val="CE2C2C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CE2C2C"/>
                          </a:solidFill>
                        </a:rPr>
                        <a:t>Réaction face aux défis</a:t>
                      </a:r>
                      <a:endParaRPr b="1">
                        <a:solidFill>
                          <a:srgbClr val="CE2C2C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CE2C2C"/>
                          </a:solidFill>
                        </a:rPr>
                        <a:t>Préférence culinaire</a:t>
                      </a:r>
                      <a:endParaRPr b="1">
                        <a:solidFill>
                          <a:srgbClr val="CE2C2C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467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lt1"/>
                          </a:solidFill>
                        </a:rPr>
                        <a:t>Vierge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stable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non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non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déterminé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varié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28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lt1"/>
                          </a:solidFill>
                        </a:rPr>
                        <a:t>Balance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créative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oui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oui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flexible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varié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285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lt1"/>
                          </a:solidFill>
                        </a:rPr>
                        <a:t>Scorpion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stable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non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non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déterminé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épicé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1913" name="Google Shape;1913;p58"/>
          <p:cNvSpPr txBox="1"/>
          <p:nvPr/>
        </p:nvSpPr>
        <p:spPr>
          <a:xfrm>
            <a:off x="648050" y="463300"/>
            <a:ext cx="6892500" cy="39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>
                <a:solidFill>
                  <a:srgbClr val="4A86E8"/>
                </a:solidFill>
                <a:latin typeface="Assistant"/>
                <a:ea typeface="Assistant"/>
                <a:cs typeface="Assistant"/>
                <a:sym typeface="Assistant"/>
              </a:rPr>
              <a:t>3)    Saison préférée = automne</a:t>
            </a:r>
            <a:endParaRPr sz="2300" b="1">
              <a:solidFill>
                <a:srgbClr val="4A86E8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sp>
        <p:nvSpPr>
          <p:cNvPr id="1914" name="Google Shape;1914;p58"/>
          <p:cNvSpPr txBox="1"/>
          <p:nvPr/>
        </p:nvSpPr>
        <p:spPr>
          <a:xfrm>
            <a:off x="448850" y="3010278"/>
            <a:ext cx="6867600" cy="4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91440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 b="1">
                <a:solidFill>
                  <a:srgbClr val="4A86E8"/>
                </a:solidFill>
                <a:latin typeface="Assistant"/>
                <a:ea typeface="Assistant"/>
                <a:cs typeface="Assistant"/>
                <a:sym typeface="Assistant"/>
              </a:rPr>
              <a:t>4)   Saison préférée = hiver</a:t>
            </a:r>
            <a:endParaRPr sz="2300" b="1">
              <a:solidFill>
                <a:srgbClr val="4A86E8"/>
              </a:solidFill>
              <a:latin typeface="Assistant"/>
              <a:ea typeface="Assistant"/>
              <a:cs typeface="Assistant"/>
              <a:sym typeface="Assistant"/>
            </a:endParaRPr>
          </a:p>
        </p:txBody>
      </p:sp>
      <p:graphicFrame>
        <p:nvGraphicFramePr>
          <p:cNvPr id="1915" name="Google Shape;1915;p58"/>
          <p:cNvGraphicFramePr/>
          <p:nvPr/>
        </p:nvGraphicFramePr>
        <p:xfrm>
          <a:off x="593788" y="3508450"/>
          <a:ext cx="7632400" cy="1401990"/>
        </p:xfrm>
        <a:graphic>
          <a:graphicData uri="http://schemas.openxmlformats.org/drawingml/2006/table">
            <a:tbl>
              <a:tblPr>
                <a:noFill/>
                <a:tableStyleId>{AAAA1197-5AA6-49BB-8C90-AF45EC5F814A}</a:tableStyleId>
              </a:tblPr>
              <a:tblGrid>
                <a:gridCol w="17947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96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52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885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341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700" b="1">
                          <a:solidFill>
                            <a:srgbClr val="CE2C2C"/>
                          </a:solidFill>
                        </a:rPr>
                        <a:t>Signe</a:t>
                      </a:r>
                      <a:endParaRPr sz="1700" b="1">
                        <a:solidFill>
                          <a:srgbClr val="CE2C2C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CE2C2C"/>
                          </a:solidFill>
                        </a:rPr>
                        <a:t>Préférence de lieu</a:t>
                      </a:r>
                      <a:endParaRPr b="1">
                        <a:solidFill>
                          <a:srgbClr val="CE2C2C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CE2C2C"/>
                          </a:solidFill>
                        </a:rPr>
                        <a:t>Attirance par le soleil</a:t>
                      </a:r>
                      <a:endParaRPr b="1">
                        <a:solidFill>
                          <a:srgbClr val="CE2C2C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rgbClr val="CE2C2C"/>
                          </a:solidFill>
                        </a:rPr>
                        <a:t>Type musique inspirante</a:t>
                      </a:r>
                      <a:endParaRPr b="1">
                        <a:solidFill>
                          <a:srgbClr val="CE2C2C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21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lt1"/>
                          </a:solidFill>
                        </a:rPr>
                        <a:t>Capricorne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montagne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non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relaxante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821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b="1">
                          <a:solidFill>
                            <a:schemeClr val="lt1"/>
                          </a:solidFill>
                        </a:rPr>
                        <a:t>Verseau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endroits urbains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oui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énergique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med">
    <p:fade thruBlk="1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Zodiac Signs XL by Slidesgo">
  <a:themeElements>
    <a:clrScheme name="Simple Light">
      <a:dk1>
        <a:srgbClr val="F4BA5B"/>
      </a:dk1>
      <a:lt1>
        <a:srgbClr val="212148"/>
      </a:lt1>
      <a:dk2>
        <a:srgbClr val="76DDD8"/>
      </a:dk2>
      <a:lt2>
        <a:srgbClr val="FFFAF0"/>
      </a:lt2>
      <a:accent1>
        <a:srgbClr val="FC6286"/>
      </a:accent1>
      <a:accent2>
        <a:srgbClr val="6B376C"/>
      </a:accent2>
      <a:accent3>
        <a:srgbClr val="5FB7B7"/>
      </a:accent3>
      <a:accent4>
        <a:srgbClr val="FFE8F8"/>
      </a:accent4>
      <a:accent5>
        <a:srgbClr val="EDA6C3"/>
      </a:accent5>
      <a:accent6>
        <a:srgbClr val="EAA2A2"/>
      </a:accent6>
      <a:hlink>
        <a:srgbClr val="76DDD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605</Words>
  <Application>Microsoft Office PowerPoint</Application>
  <PresentationFormat>Affichage à l'écran (16:9)</PresentationFormat>
  <Paragraphs>157</Paragraphs>
  <Slides>17</Slides>
  <Notes>17</Notes>
  <HiddenSlides>0</HiddenSlides>
  <MMClips>1</MMClips>
  <ScaleCrop>false</ScaleCrop>
  <HeadingPairs>
    <vt:vector size="6" baseType="variant">
      <vt:variant>
        <vt:lpstr>Polices utilisées</vt:lpstr>
      </vt:variant>
      <vt:variant>
        <vt:i4>8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17</vt:i4>
      </vt:variant>
    </vt:vector>
  </HeadingPairs>
  <TitlesOfParts>
    <vt:vector size="26" baseType="lpstr">
      <vt:lpstr>Raleway</vt:lpstr>
      <vt:lpstr>Roboto</vt:lpstr>
      <vt:lpstr>Kirang Haerang</vt:lpstr>
      <vt:lpstr>Arial</vt:lpstr>
      <vt:lpstr>Assistant Light</vt:lpstr>
      <vt:lpstr>Assistant</vt:lpstr>
      <vt:lpstr>Roboto Condensed Light</vt:lpstr>
      <vt:lpstr>Ubuntu</vt:lpstr>
      <vt:lpstr>Zodiac Signs XL by Slidesgo</vt:lpstr>
      <vt:lpstr>Mini Projet Intelligence Artificielle</vt:lpstr>
      <vt:lpstr>TABLE de matiéres</vt:lpstr>
      <vt:lpstr>01 Présentation du sujet</vt:lpstr>
      <vt:lpstr>Présentation PowerPoint</vt:lpstr>
      <vt:lpstr>Principe</vt:lpstr>
      <vt:lpstr>Présentation PowerPoint</vt:lpstr>
      <vt:lpstr>Base des régles</vt:lpstr>
      <vt:lpstr>Base des régles</vt:lpstr>
      <vt:lpstr>Base des régles</vt:lpstr>
      <vt:lpstr>02 Langage et packages  utilisés</vt:lpstr>
      <vt:lpstr>Présentation PowerPoint</vt:lpstr>
      <vt:lpstr>Réalisation</vt:lpstr>
      <vt:lpstr>Présentation PowerPoint</vt:lpstr>
      <vt:lpstr>Présentation PowerPoint</vt:lpstr>
      <vt:lpstr>Exemple d'exécution </vt:lpstr>
      <vt:lpstr>Présentation PowerPoint</vt:lpstr>
      <vt:lpstr>Merci pour  votre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Mini Projet Intelligence Artificielle</dc:title>
  <cp:lastModifiedBy>Maram</cp:lastModifiedBy>
  <cp:revision>4</cp:revision>
  <dcterms:modified xsi:type="dcterms:W3CDTF">2024-11-20T16:34:13Z</dcterms:modified>
</cp:coreProperties>
</file>